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09C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E341-C176-4F5B-B232-7EC972C1ED8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0B0C-73DB-4DFB-9323-1EDFF86FB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37930" y="3200608"/>
            <a:ext cx="2769765" cy="2644321"/>
            <a:chOff x="237930" y="3200608"/>
            <a:chExt cx="2769765" cy="2644321"/>
          </a:xfrm>
        </p:grpSpPr>
        <p:sp>
          <p:nvSpPr>
            <p:cNvPr id="12" name="Rectangle 11"/>
            <p:cNvSpPr/>
            <p:nvPr/>
          </p:nvSpPr>
          <p:spPr>
            <a:xfrm>
              <a:off x="237930" y="4953182"/>
              <a:ext cx="2759978" cy="48656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Hardware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717" y="4434462"/>
              <a:ext cx="2759978" cy="486562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dirty="0">
                  <a:solidFill>
                    <a:schemeClr val="lt1"/>
                  </a:solidFill>
                  <a:latin typeface="Calibri body"/>
                  <a:cs typeface="Arial"/>
                  <a:sym typeface="Arial"/>
                </a:rPr>
                <a:t>Operating System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319" y="3203062"/>
              <a:ext cx="1329319" cy="120483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278" y="3278759"/>
              <a:ext cx="1214170" cy="5117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7278" y="3838798"/>
              <a:ext cx="1214170" cy="51172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Bins/Libs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7581" y="3200608"/>
              <a:ext cx="1329319" cy="120483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91164" y="3276303"/>
              <a:ext cx="1214170" cy="5117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64" y="3836342"/>
              <a:ext cx="1214170" cy="51172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Bins/Libs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7930" y="5444819"/>
              <a:ext cx="2759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Traditional Server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521841" y="1698523"/>
            <a:ext cx="2764939" cy="4148664"/>
            <a:chOff x="3521841" y="1698523"/>
            <a:chExt cx="2764939" cy="4148664"/>
          </a:xfrm>
        </p:grpSpPr>
        <p:sp>
          <p:nvSpPr>
            <p:cNvPr id="28" name="Rectangle 27"/>
            <p:cNvSpPr/>
            <p:nvPr/>
          </p:nvSpPr>
          <p:spPr>
            <a:xfrm>
              <a:off x="3521841" y="3920524"/>
              <a:ext cx="2759978" cy="486562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dirty="0">
                  <a:solidFill>
                    <a:schemeClr val="lt1"/>
                  </a:solidFill>
                  <a:latin typeface="Calibri body"/>
                  <a:cs typeface="Arial"/>
                  <a:sym typeface="Arial"/>
                </a:rPr>
                <a:t>Host Operating System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26802" y="5447077"/>
              <a:ext cx="2759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Virtual Machines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526802" y="4439174"/>
              <a:ext cx="2759978" cy="1002828"/>
              <a:chOff x="3526802" y="4439174"/>
              <a:chExt cx="2759978" cy="100282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526802" y="4439174"/>
                <a:ext cx="2759978" cy="100282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35191" y="4454014"/>
                <a:ext cx="2751589" cy="25809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Infrastructure</a:t>
                </a:r>
              </a:p>
            </p:txBody>
          </p:sp>
          <p:grpSp>
            <p:nvGrpSpPr>
              <p:cNvPr id="56" name="Shape 490"/>
              <p:cNvGrpSpPr/>
              <p:nvPr/>
            </p:nvGrpSpPr>
            <p:grpSpPr>
              <a:xfrm>
                <a:off x="3596150" y="4867247"/>
                <a:ext cx="527251" cy="373325"/>
                <a:chOff x="1676400" y="9809163"/>
                <a:chExt cx="1930399" cy="1366837"/>
              </a:xfrm>
              <a:solidFill>
                <a:schemeClr val="bg1"/>
              </a:solidFill>
            </p:grpSpPr>
            <p:sp>
              <p:nvSpPr>
                <p:cNvPr id="57" name="Shape 491"/>
                <p:cNvSpPr/>
                <p:nvPr/>
              </p:nvSpPr>
              <p:spPr>
                <a:xfrm>
                  <a:off x="1816100" y="9809163"/>
                  <a:ext cx="1650999" cy="987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525" y="0"/>
                      </a:moveTo>
                      <a:lnTo>
                        <a:pt x="3487" y="0"/>
                      </a:lnTo>
                      <a:lnTo>
                        <a:pt x="3487" y="0"/>
                      </a:lnTo>
                      <a:lnTo>
                        <a:pt x="3308" y="0"/>
                      </a:lnTo>
                      <a:lnTo>
                        <a:pt x="3128" y="21"/>
                      </a:lnTo>
                      <a:lnTo>
                        <a:pt x="2961" y="64"/>
                      </a:lnTo>
                      <a:lnTo>
                        <a:pt x="2782" y="107"/>
                      </a:lnTo>
                      <a:lnTo>
                        <a:pt x="2628" y="193"/>
                      </a:lnTo>
                      <a:lnTo>
                        <a:pt x="2461" y="257"/>
                      </a:lnTo>
                      <a:lnTo>
                        <a:pt x="2295" y="343"/>
                      </a:lnTo>
                      <a:lnTo>
                        <a:pt x="2141" y="471"/>
                      </a:lnTo>
                      <a:lnTo>
                        <a:pt x="1833" y="707"/>
                      </a:lnTo>
                      <a:lnTo>
                        <a:pt x="1551" y="986"/>
                      </a:lnTo>
                      <a:lnTo>
                        <a:pt x="1269" y="1329"/>
                      </a:lnTo>
                      <a:lnTo>
                        <a:pt x="1025" y="1715"/>
                      </a:lnTo>
                      <a:lnTo>
                        <a:pt x="807" y="2123"/>
                      </a:lnTo>
                      <a:lnTo>
                        <a:pt x="602" y="2552"/>
                      </a:lnTo>
                      <a:lnTo>
                        <a:pt x="423" y="3045"/>
                      </a:lnTo>
                      <a:lnTo>
                        <a:pt x="282" y="3560"/>
                      </a:lnTo>
                      <a:lnTo>
                        <a:pt x="217" y="3839"/>
                      </a:lnTo>
                      <a:lnTo>
                        <a:pt x="166" y="4117"/>
                      </a:lnTo>
                      <a:lnTo>
                        <a:pt x="115" y="4375"/>
                      </a:lnTo>
                      <a:lnTo>
                        <a:pt x="89" y="4654"/>
                      </a:lnTo>
                      <a:lnTo>
                        <a:pt x="38" y="4932"/>
                      </a:lnTo>
                      <a:lnTo>
                        <a:pt x="25" y="5233"/>
                      </a:lnTo>
                      <a:lnTo>
                        <a:pt x="12" y="5533"/>
                      </a:lnTo>
                      <a:lnTo>
                        <a:pt x="0" y="5833"/>
                      </a:lnTo>
                      <a:lnTo>
                        <a:pt x="0" y="114166"/>
                      </a:lnTo>
                      <a:lnTo>
                        <a:pt x="0" y="114166"/>
                      </a:lnTo>
                      <a:lnTo>
                        <a:pt x="12" y="114466"/>
                      </a:lnTo>
                      <a:lnTo>
                        <a:pt x="25" y="114745"/>
                      </a:lnTo>
                      <a:lnTo>
                        <a:pt x="38" y="115045"/>
                      </a:lnTo>
                      <a:lnTo>
                        <a:pt x="89" y="115324"/>
                      </a:lnTo>
                      <a:lnTo>
                        <a:pt x="115" y="115624"/>
                      </a:lnTo>
                      <a:lnTo>
                        <a:pt x="166" y="115903"/>
                      </a:lnTo>
                      <a:lnTo>
                        <a:pt x="217" y="116160"/>
                      </a:lnTo>
                      <a:lnTo>
                        <a:pt x="282" y="116439"/>
                      </a:lnTo>
                      <a:lnTo>
                        <a:pt x="423" y="116954"/>
                      </a:lnTo>
                      <a:lnTo>
                        <a:pt x="602" y="117426"/>
                      </a:lnTo>
                      <a:lnTo>
                        <a:pt x="807" y="117876"/>
                      </a:lnTo>
                      <a:lnTo>
                        <a:pt x="1025" y="118284"/>
                      </a:lnTo>
                      <a:lnTo>
                        <a:pt x="1269" y="118648"/>
                      </a:lnTo>
                      <a:lnTo>
                        <a:pt x="1551" y="118991"/>
                      </a:lnTo>
                      <a:lnTo>
                        <a:pt x="1833" y="119292"/>
                      </a:lnTo>
                      <a:lnTo>
                        <a:pt x="2141" y="119528"/>
                      </a:lnTo>
                      <a:lnTo>
                        <a:pt x="2295" y="119656"/>
                      </a:lnTo>
                      <a:lnTo>
                        <a:pt x="2461" y="119742"/>
                      </a:lnTo>
                      <a:lnTo>
                        <a:pt x="2628" y="119806"/>
                      </a:lnTo>
                      <a:lnTo>
                        <a:pt x="2782" y="119871"/>
                      </a:lnTo>
                      <a:lnTo>
                        <a:pt x="2961" y="119914"/>
                      </a:lnTo>
                      <a:lnTo>
                        <a:pt x="3128" y="119978"/>
                      </a:lnTo>
                      <a:lnTo>
                        <a:pt x="3308" y="120000"/>
                      </a:lnTo>
                      <a:lnTo>
                        <a:pt x="3487" y="120000"/>
                      </a:lnTo>
                      <a:lnTo>
                        <a:pt x="116525" y="120000"/>
                      </a:lnTo>
                      <a:lnTo>
                        <a:pt x="116525" y="120000"/>
                      </a:lnTo>
                      <a:lnTo>
                        <a:pt x="116704" y="120000"/>
                      </a:lnTo>
                      <a:lnTo>
                        <a:pt x="116884" y="119978"/>
                      </a:lnTo>
                      <a:lnTo>
                        <a:pt x="117050" y="119914"/>
                      </a:lnTo>
                      <a:lnTo>
                        <a:pt x="117230" y="119871"/>
                      </a:lnTo>
                      <a:lnTo>
                        <a:pt x="117384" y="119806"/>
                      </a:lnTo>
                      <a:lnTo>
                        <a:pt x="117551" y="119742"/>
                      </a:lnTo>
                      <a:lnTo>
                        <a:pt x="117717" y="119656"/>
                      </a:lnTo>
                      <a:lnTo>
                        <a:pt x="117871" y="119528"/>
                      </a:lnTo>
                      <a:lnTo>
                        <a:pt x="118179" y="119292"/>
                      </a:lnTo>
                      <a:lnTo>
                        <a:pt x="118461" y="118991"/>
                      </a:lnTo>
                      <a:lnTo>
                        <a:pt x="118730" y="118648"/>
                      </a:lnTo>
                      <a:lnTo>
                        <a:pt x="118974" y="118284"/>
                      </a:lnTo>
                      <a:lnTo>
                        <a:pt x="119205" y="117876"/>
                      </a:lnTo>
                      <a:lnTo>
                        <a:pt x="119410" y="117426"/>
                      </a:lnTo>
                      <a:lnTo>
                        <a:pt x="119589" y="116954"/>
                      </a:lnTo>
                      <a:lnTo>
                        <a:pt x="119653" y="116697"/>
                      </a:lnTo>
                      <a:lnTo>
                        <a:pt x="119730" y="116439"/>
                      </a:lnTo>
                      <a:lnTo>
                        <a:pt x="119794" y="116160"/>
                      </a:lnTo>
                      <a:lnTo>
                        <a:pt x="119846" y="115903"/>
                      </a:lnTo>
                      <a:lnTo>
                        <a:pt x="119884" y="115624"/>
                      </a:lnTo>
                      <a:lnTo>
                        <a:pt x="119923" y="115324"/>
                      </a:lnTo>
                      <a:lnTo>
                        <a:pt x="119961" y="115045"/>
                      </a:lnTo>
                      <a:lnTo>
                        <a:pt x="119987" y="114745"/>
                      </a:lnTo>
                      <a:lnTo>
                        <a:pt x="120000" y="114466"/>
                      </a:lnTo>
                      <a:lnTo>
                        <a:pt x="120000" y="114166"/>
                      </a:lnTo>
                      <a:lnTo>
                        <a:pt x="120000" y="5833"/>
                      </a:lnTo>
                      <a:lnTo>
                        <a:pt x="120000" y="5833"/>
                      </a:lnTo>
                      <a:lnTo>
                        <a:pt x="120000" y="5533"/>
                      </a:lnTo>
                      <a:lnTo>
                        <a:pt x="119987" y="5233"/>
                      </a:lnTo>
                      <a:lnTo>
                        <a:pt x="119961" y="4932"/>
                      </a:lnTo>
                      <a:lnTo>
                        <a:pt x="119923" y="4654"/>
                      </a:lnTo>
                      <a:lnTo>
                        <a:pt x="119884" y="4375"/>
                      </a:lnTo>
                      <a:lnTo>
                        <a:pt x="119846" y="4117"/>
                      </a:lnTo>
                      <a:lnTo>
                        <a:pt x="119794" y="3839"/>
                      </a:lnTo>
                      <a:lnTo>
                        <a:pt x="119730" y="3560"/>
                      </a:lnTo>
                      <a:lnTo>
                        <a:pt x="119653" y="3302"/>
                      </a:lnTo>
                      <a:lnTo>
                        <a:pt x="119589" y="3045"/>
                      </a:lnTo>
                      <a:lnTo>
                        <a:pt x="119410" y="2552"/>
                      </a:lnTo>
                      <a:lnTo>
                        <a:pt x="119205" y="2123"/>
                      </a:lnTo>
                      <a:lnTo>
                        <a:pt x="118974" y="1715"/>
                      </a:lnTo>
                      <a:lnTo>
                        <a:pt x="118730" y="1329"/>
                      </a:lnTo>
                      <a:lnTo>
                        <a:pt x="118461" y="986"/>
                      </a:lnTo>
                      <a:lnTo>
                        <a:pt x="118179" y="707"/>
                      </a:lnTo>
                      <a:lnTo>
                        <a:pt x="117871" y="471"/>
                      </a:lnTo>
                      <a:lnTo>
                        <a:pt x="117717" y="343"/>
                      </a:lnTo>
                      <a:lnTo>
                        <a:pt x="117551" y="257"/>
                      </a:lnTo>
                      <a:lnTo>
                        <a:pt x="117384" y="193"/>
                      </a:lnTo>
                      <a:lnTo>
                        <a:pt x="117230" y="107"/>
                      </a:lnTo>
                      <a:lnTo>
                        <a:pt x="117050" y="64"/>
                      </a:lnTo>
                      <a:lnTo>
                        <a:pt x="116884" y="21"/>
                      </a:lnTo>
                      <a:lnTo>
                        <a:pt x="116704" y="0"/>
                      </a:lnTo>
                      <a:lnTo>
                        <a:pt x="116525" y="0"/>
                      </a:lnTo>
                      <a:lnTo>
                        <a:pt x="116525" y="0"/>
                      </a:lnTo>
                      <a:close/>
                      <a:moveTo>
                        <a:pt x="59993" y="1265"/>
                      </a:moveTo>
                      <a:lnTo>
                        <a:pt x="59993" y="1265"/>
                      </a:lnTo>
                      <a:lnTo>
                        <a:pt x="60173" y="1265"/>
                      </a:lnTo>
                      <a:lnTo>
                        <a:pt x="60339" y="1308"/>
                      </a:lnTo>
                      <a:lnTo>
                        <a:pt x="60506" y="1394"/>
                      </a:lnTo>
                      <a:lnTo>
                        <a:pt x="60660" y="1479"/>
                      </a:lnTo>
                      <a:lnTo>
                        <a:pt x="60801" y="1587"/>
                      </a:lnTo>
                      <a:lnTo>
                        <a:pt x="60942" y="1737"/>
                      </a:lnTo>
                      <a:lnTo>
                        <a:pt x="61070" y="1887"/>
                      </a:lnTo>
                      <a:lnTo>
                        <a:pt x="61186" y="2080"/>
                      </a:lnTo>
                      <a:lnTo>
                        <a:pt x="61301" y="2294"/>
                      </a:lnTo>
                      <a:lnTo>
                        <a:pt x="61391" y="2487"/>
                      </a:lnTo>
                      <a:lnTo>
                        <a:pt x="61480" y="2723"/>
                      </a:lnTo>
                      <a:lnTo>
                        <a:pt x="61545" y="2981"/>
                      </a:lnTo>
                      <a:lnTo>
                        <a:pt x="61596" y="3238"/>
                      </a:lnTo>
                      <a:lnTo>
                        <a:pt x="61647" y="3517"/>
                      </a:lnTo>
                      <a:lnTo>
                        <a:pt x="61673" y="3774"/>
                      </a:lnTo>
                      <a:lnTo>
                        <a:pt x="61686" y="4053"/>
                      </a:lnTo>
                      <a:lnTo>
                        <a:pt x="61686" y="4053"/>
                      </a:lnTo>
                      <a:lnTo>
                        <a:pt x="61673" y="4353"/>
                      </a:lnTo>
                      <a:lnTo>
                        <a:pt x="61647" y="4632"/>
                      </a:lnTo>
                      <a:lnTo>
                        <a:pt x="61596" y="4890"/>
                      </a:lnTo>
                      <a:lnTo>
                        <a:pt x="61545" y="5168"/>
                      </a:lnTo>
                      <a:lnTo>
                        <a:pt x="61480" y="5404"/>
                      </a:lnTo>
                      <a:lnTo>
                        <a:pt x="61391" y="5640"/>
                      </a:lnTo>
                      <a:lnTo>
                        <a:pt x="61301" y="5855"/>
                      </a:lnTo>
                      <a:lnTo>
                        <a:pt x="61186" y="6048"/>
                      </a:lnTo>
                      <a:lnTo>
                        <a:pt x="61070" y="6241"/>
                      </a:lnTo>
                      <a:lnTo>
                        <a:pt x="60942" y="6391"/>
                      </a:lnTo>
                      <a:lnTo>
                        <a:pt x="60801" y="6541"/>
                      </a:lnTo>
                      <a:lnTo>
                        <a:pt x="60660" y="6648"/>
                      </a:lnTo>
                      <a:lnTo>
                        <a:pt x="60506" y="6734"/>
                      </a:lnTo>
                      <a:lnTo>
                        <a:pt x="60339" y="6798"/>
                      </a:lnTo>
                      <a:lnTo>
                        <a:pt x="60173" y="6863"/>
                      </a:lnTo>
                      <a:lnTo>
                        <a:pt x="59993" y="6884"/>
                      </a:lnTo>
                      <a:lnTo>
                        <a:pt x="59993" y="6884"/>
                      </a:lnTo>
                      <a:lnTo>
                        <a:pt x="59839" y="6863"/>
                      </a:lnTo>
                      <a:lnTo>
                        <a:pt x="59673" y="6798"/>
                      </a:lnTo>
                      <a:lnTo>
                        <a:pt x="59506" y="6734"/>
                      </a:lnTo>
                      <a:lnTo>
                        <a:pt x="59352" y="6648"/>
                      </a:lnTo>
                      <a:lnTo>
                        <a:pt x="59198" y="6541"/>
                      </a:lnTo>
                      <a:lnTo>
                        <a:pt x="59057" y="6391"/>
                      </a:lnTo>
                      <a:lnTo>
                        <a:pt x="58942" y="6241"/>
                      </a:lnTo>
                      <a:lnTo>
                        <a:pt x="58813" y="6048"/>
                      </a:lnTo>
                      <a:lnTo>
                        <a:pt x="58711" y="5855"/>
                      </a:lnTo>
                      <a:lnTo>
                        <a:pt x="58621" y="5640"/>
                      </a:lnTo>
                      <a:lnTo>
                        <a:pt x="58519" y="5404"/>
                      </a:lnTo>
                      <a:lnTo>
                        <a:pt x="58454" y="5168"/>
                      </a:lnTo>
                      <a:lnTo>
                        <a:pt x="58403" y="4890"/>
                      </a:lnTo>
                      <a:lnTo>
                        <a:pt x="58352" y="4632"/>
                      </a:lnTo>
                      <a:lnTo>
                        <a:pt x="58326" y="4353"/>
                      </a:lnTo>
                      <a:lnTo>
                        <a:pt x="58326" y="4053"/>
                      </a:lnTo>
                      <a:lnTo>
                        <a:pt x="58326" y="4053"/>
                      </a:lnTo>
                      <a:lnTo>
                        <a:pt x="58326" y="3774"/>
                      </a:lnTo>
                      <a:lnTo>
                        <a:pt x="58352" y="3517"/>
                      </a:lnTo>
                      <a:lnTo>
                        <a:pt x="58403" y="3238"/>
                      </a:lnTo>
                      <a:lnTo>
                        <a:pt x="58454" y="2981"/>
                      </a:lnTo>
                      <a:lnTo>
                        <a:pt x="58519" y="2723"/>
                      </a:lnTo>
                      <a:lnTo>
                        <a:pt x="58621" y="2487"/>
                      </a:lnTo>
                      <a:lnTo>
                        <a:pt x="58711" y="2294"/>
                      </a:lnTo>
                      <a:lnTo>
                        <a:pt x="58813" y="2080"/>
                      </a:lnTo>
                      <a:lnTo>
                        <a:pt x="58942" y="1887"/>
                      </a:lnTo>
                      <a:lnTo>
                        <a:pt x="59057" y="1737"/>
                      </a:lnTo>
                      <a:lnTo>
                        <a:pt x="59198" y="1587"/>
                      </a:lnTo>
                      <a:lnTo>
                        <a:pt x="59352" y="1479"/>
                      </a:lnTo>
                      <a:lnTo>
                        <a:pt x="59506" y="1394"/>
                      </a:lnTo>
                      <a:lnTo>
                        <a:pt x="59673" y="1308"/>
                      </a:lnTo>
                      <a:lnTo>
                        <a:pt x="59839" y="1265"/>
                      </a:lnTo>
                      <a:lnTo>
                        <a:pt x="59993" y="1265"/>
                      </a:lnTo>
                      <a:lnTo>
                        <a:pt x="59993" y="1265"/>
                      </a:lnTo>
                      <a:close/>
                      <a:moveTo>
                        <a:pt x="115153" y="109790"/>
                      </a:moveTo>
                      <a:lnTo>
                        <a:pt x="115153" y="109790"/>
                      </a:lnTo>
                      <a:lnTo>
                        <a:pt x="115153" y="110026"/>
                      </a:lnTo>
                      <a:lnTo>
                        <a:pt x="115127" y="110219"/>
                      </a:lnTo>
                      <a:lnTo>
                        <a:pt x="115102" y="110412"/>
                      </a:lnTo>
                      <a:lnTo>
                        <a:pt x="115063" y="110627"/>
                      </a:lnTo>
                      <a:lnTo>
                        <a:pt x="114999" y="110798"/>
                      </a:lnTo>
                      <a:lnTo>
                        <a:pt x="114948" y="110970"/>
                      </a:lnTo>
                      <a:lnTo>
                        <a:pt x="114884" y="111120"/>
                      </a:lnTo>
                      <a:lnTo>
                        <a:pt x="114794" y="111270"/>
                      </a:lnTo>
                      <a:lnTo>
                        <a:pt x="114704" y="111399"/>
                      </a:lnTo>
                      <a:lnTo>
                        <a:pt x="114601" y="111528"/>
                      </a:lnTo>
                      <a:lnTo>
                        <a:pt x="114499" y="111635"/>
                      </a:lnTo>
                      <a:lnTo>
                        <a:pt x="114396" y="111721"/>
                      </a:lnTo>
                      <a:lnTo>
                        <a:pt x="114281" y="111806"/>
                      </a:lnTo>
                      <a:lnTo>
                        <a:pt x="114166" y="111849"/>
                      </a:lnTo>
                      <a:lnTo>
                        <a:pt x="114037" y="111871"/>
                      </a:lnTo>
                      <a:lnTo>
                        <a:pt x="113909" y="111892"/>
                      </a:lnTo>
                      <a:lnTo>
                        <a:pt x="6103" y="111892"/>
                      </a:lnTo>
                      <a:lnTo>
                        <a:pt x="6103" y="111892"/>
                      </a:lnTo>
                      <a:lnTo>
                        <a:pt x="5974" y="111871"/>
                      </a:lnTo>
                      <a:lnTo>
                        <a:pt x="5846" y="111849"/>
                      </a:lnTo>
                      <a:lnTo>
                        <a:pt x="5731" y="111806"/>
                      </a:lnTo>
                      <a:lnTo>
                        <a:pt x="5615" y="111721"/>
                      </a:lnTo>
                      <a:lnTo>
                        <a:pt x="5513" y="111635"/>
                      </a:lnTo>
                      <a:lnTo>
                        <a:pt x="5398" y="111528"/>
                      </a:lnTo>
                      <a:lnTo>
                        <a:pt x="5308" y="111399"/>
                      </a:lnTo>
                      <a:lnTo>
                        <a:pt x="5218" y="111270"/>
                      </a:lnTo>
                      <a:lnTo>
                        <a:pt x="5128" y="111120"/>
                      </a:lnTo>
                      <a:lnTo>
                        <a:pt x="5064" y="110970"/>
                      </a:lnTo>
                      <a:lnTo>
                        <a:pt x="5000" y="110798"/>
                      </a:lnTo>
                      <a:lnTo>
                        <a:pt x="4949" y="110627"/>
                      </a:lnTo>
                      <a:lnTo>
                        <a:pt x="4910" y="110412"/>
                      </a:lnTo>
                      <a:lnTo>
                        <a:pt x="4872" y="110219"/>
                      </a:lnTo>
                      <a:lnTo>
                        <a:pt x="4859" y="110026"/>
                      </a:lnTo>
                      <a:lnTo>
                        <a:pt x="4859" y="109790"/>
                      </a:lnTo>
                      <a:lnTo>
                        <a:pt x="4859" y="10209"/>
                      </a:lnTo>
                      <a:lnTo>
                        <a:pt x="4859" y="10209"/>
                      </a:lnTo>
                      <a:lnTo>
                        <a:pt x="4859" y="9994"/>
                      </a:lnTo>
                      <a:lnTo>
                        <a:pt x="4872" y="9780"/>
                      </a:lnTo>
                      <a:lnTo>
                        <a:pt x="4910" y="9587"/>
                      </a:lnTo>
                      <a:lnTo>
                        <a:pt x="4949" y="9394"/>
                      </a:lnTo>
                      <a:lnTo>
                        <a:pt x="5000" y="9201"/>
                      </a:lnTo>
                      <a:lnTo>
                        <a:pt x="5064" y="9029"/>
                      </a:lnTo>
                      <a:lnTo>
                        <a:pt x="5128" y="8857"/>
                      </a:lnTo>
                      <a:lnTo>
                        <a:pt x="5218" y="8729"/>
                      </a:lnTo>
                      <a:lnTo>
                        <a:pt x="5308" y="8579"/>
                      </a:lnTo>
                      <a:lnTo>
                        <a:pt x="5398" y="8471"/>
                      </a:lnTo>
                      <a:lnTo>
                        <a:pt x="5513" y="8364"/>
                      </a:lnTo>
                      <a:lnTo>
                        <a:pt x="5615" y="8257"/>
                      </a:lnTo>
                      <a:lnTo>
                        <a:pt x="5731" y="8193"/>
                      </a:lnTo>
                      <a:lnTo>
                        <a:pt x="5846" y="8150"/>
                      </a:lnTo>
                      <a:lnTo>
                        <a:pt x="5974" y="8128"/>
                      </a:lnTo>
                      <a:lnTo>
                        <a:pt x="6103" y="8107"/>
                      </a:lnTo>
                      <a:lnTo>
                        <a:pt x="113909" y="8107"/>
                      </a:lnTo>
                      <a:lnTo>
                        <a:pt x="113909" y="8107"/>
                      </a:lnTo>
                      <a:lnTo>
                        <a:pt x="114037" y="8128"/>
                      </a:lnTo>
                      <a:lnTo>
                        <a:pt x="114166" y="8150"/>
                      </a:lnTo>
                      <a:lnTo>
                        <a:pt x="114281" y="8193"/>
                      </a:lnTo>
                      <a:lnTo>
                        <a:pt x="114396" y="8257"/>
                      </a:lnTo>
                      <a:lnTo>
                        <a:pt x="114499" y="8364"/>
                      </a:lnTo>
                      <a:lnTo>
                        <a:pt x="114601" y="8471"/>
                      </a:lnTo>
                      <a:lnTo>
                        <a:pt x="114704" y="8579"/>
                      </a:lnTo>
                      <a:lnTo>
                        <a:pt x="114794" y="8729"/>
                      </a:lnTo>
                      <a:lnTo>
                        <a:pt x="114884" y="8857"/>
                      </a:lnTo>
                      <a:lnTo>
                        <a:pt x="114948" y="9029"/>
                      </a:lnTo>
                      <a:lnTo>
                        <a:pt x="114999" y="9201"/>
                      </a:lnTo>
                      <a:lnTo>
                        <a:pt x="115063" y="9394"/>
                      </a:lnTo>
                      <a:lnTo>
                        <a:pt x="115102" y="9587"/>
                      </a:lnTo>
                      <a:lnTo>
                        <a:pt x="115127" y="9780"/>
                      </a:lnTo>
                      <a:lnTo>
                        <a:pt x="115153" y="9994"/>
                      </a:lnTo>
                      <a:lnTo>
                        <a:pt x="115153" y="10209"/>
                      </a:lnTo>
                      <a:lnTo>
                        <a:pt x="115153" y="1097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Shape 492"/>
                <p:cNvSpPr/>
                <p:nvPr/>
              </p:nvSpPr>
              <p:spPr>
                <a:xfrm>
                  <a:off x="1676400" y="11107738"/>
                  <a:ext cx="1930399" cy="682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32" y="4961"/>
                      </a:lnTo>
                      <a:lnTo>
                        <a:pt x="10" y="9612"/>
                      </a:lnTo>
                      <a:lnTo>
                        <a:pt x="0" y="14573"/>
                      </a:lnTo>
                      <a:lnTo>
                        <a:pt x="0" y="19534"/>
                      </a:lnTo>
                      <a:lnTo>
                        <a:pt x="0" y="21705"/>
                      </a:lnTo>
                      <a:lnTo>
                        <a:pt x="0" y="21705"/>
                      </a:lnTo>
                      <a:lnTo>
                        <a:pt x="0" y="26666"/>
                      </a:lnTo>
                      <a:lnTo>
                        <a:pt x="10" y="31627"/>
                      </a:lnTo>
                      <a:lnTo>
                        <a:pt x="32" y="36589"/>
                      </a:lnTo>
                      <a:lnTo>
                        <a:pt x="65" y="41550"/>
                      </a:lnTo>
                      <a:lnTo>
                        <a:pt x="109" y="46201"/>
                      </a:lnTo>
                      <a:lnTo>
                        <a:pt x="153" y="50852"/>
                      </a:lnTo>
                      <a:lnTo>
                        <a:pt x="208" y="55193"/>
                      </a:lnTo>
                      <a:lnTo>
                        <a:pt x="274" y="59844"/>
                      </a:lnTo>
                      <a:lnTo>
                        <a:pt x="339" y="64186"/>
                      </a:lnTo>
                      <a:lnTo>
                        <a:pt x="416" y="68527"/>
                      </a:lnTo>
                      <a:lnTo>
                        <a:pt x="504" y="72558"/>
                      </a:lnTo>
                      <a:lnTo>
                        <a:pt x="592" y="76589"/>
                      </a:lnTo>
                      <a:lnTo>
                        <a:pt x="679" y="80310"/>
                      </a:lnTo>
                      <a:lnTo>
                        <a:pt x="789" y="84031"/>
                      </a:lnTo>
                      <a:lnTo>
                        <a:pt x="899" y="87751"/>
                      </a:lnTo>
                      <a:lnTo>
                        <a:pt x="1019" y="90852"/>
                      </a:lnTo>
                      <a:lnTo>
                        <a:pt x="1129" y="94263"/>
                      </a:lnTo>
                      <a:lnTo>
                        <a:pt x="1260" y="97364"/>
                      </a:lnTo>
                      <a:lnTo>
                        <a:pt x="1392" y="100465"/>
                      </a:lnTo>
                      <a:lnTo>
                        <a:pt x="1535" y="102945"/>
                      </a:lnTo>
                      <a:lnTo>
                        <a:pt x="1677" y="105736"/>
                      </a:lnTo>
                      <a:lnTo>
                        <a:pt x="1820" y="107906"/>
                      </a:lnTo>
                      <a:lnTo>
                        <a:pt x="1973" y="110387"/>
                      </a:lnTo>
                      <a:lnTo>
                        <a:pt x="2127" y="111937"/>
                      </a:lnTo>
                      <a:lnTo>
                        <a:pt x="2280" y="114108"/>
                      </a:lnTo>
                      <a:lnTo>
                        <a:pt x="2445" y="115348"/>
                      </a:lnTo>
                      <a:lnTo>
                        <a:pt x="2609" y="116589"/>
                      </a:lnTo>
                      <a:lnTo>
                        <a:pt x="2774" y="118139"/>
                      </a:lnTo>
                      <a:lnTo>
                        <a:pt x="2938" y="118759"/>
                      </a:lnTo>
                      <a:lnTo>
                        <a:pt x="3114" y="119379"/>
                      </a:lnTo>
                      <a:lnTo>
                        <a:pt x="3289" y="119689"/>
                      </a:lnTo>
                      <a:lnTo>
                        <a:pt x="3464" y="120000"/>
                      </a:lnTo>
                      <a:lnTo>
                        <a:pt x="116524" y="120000"/>
                      </a:lnTo>
                      <a:lnTo>
                        <a:pt x="116524" y="120000"/>
                      </a:lnTo>
                      <a:lnTo>
                        <a:pt x="116710" y="119689"/>
                      </a:lnTo>
                      <a:lnTo>
                        <a:pt x="116885" y="119379"/>
                      </a:lnTo>
                      <a:lnTo>
                        <a:pt x="117050" y="118759"/>
                      </a:lnTo>
                      <a:lnTo>
                        <a:pt x="117225" y="118139"/>
                      </a:lnTo>
                      <a:lnTo>
                        <a:pt x="117390" y="116589"/>
                      </a:lnTo>
                      <a:lnTo>
                        <a:pt x="117554" y="115348"/>
                      </a:lnTo>
                      <a:lnTo>
                        <a:pt x="117719" y="114108"/>
                      </a:lnTo>
                      <a:lnTo>
                        <a:pt x="117872" y="111937"/>
                      </a:lnTo>
                      <a:lnTo>
                        <a:pt x="118026" y="110387"/>
                      </a:lnTo>
                      <a:lnTo>
                        <a:pt x="118179" y="107906"/>
                      </a:lnTo>
                      <a:lnTo>
                        <a:pt x="118322" y="105736"/>
                      </a:lnTo>
                      <a:lnTo>
                        <a:pt x="118464" y="102945"/>
                      </a:lnTo>
                      <a:lnTo>
                        <a:pt x="118607" y="100465"/>
                      </a:lnTo>
                      <a:lnTo>
                        <a:pt x="118739" y="97364"/>
                      </a:lnTo>
                      <a:lnTo>
                        <a:pt x="118859" y="94263"/>
                      </a:lnTo>
                      <a:lnTo>
                        <a:pt x="118980" y="90852"/>
                      </a:lnTo>
                      <a:lnTo>
                        <a:pt x="119089" y="87751"/>
                      </a:lnTo>
                      <a:lnTo>
                        <a:pt x="119210" y="84031"/>
                      </a:lnTo>
                      <a:lnTo>
                        <a:pt x="119309" y="80310"/>
                      </a:lnTo>
                      <a:lnTo>
                        <a:pt x="119407" y="76589"/>
                      </a:lnTo>
                      <a:lnTo>
                        <a:pt x="119495" y="72558"/>
                      </a:lnTo>
                      <a:lnTo>
                        <a:pt x="119572" y="68527"/>
                      </a:lnTo>
                      <a:lnTo>
                        <a:pt x="119660" y="64186"/>
                      </a:lnTo>
                      <a:lnTo>
                        <a:pt x="119725" y="59844"/>
                      </a:lnTo>
                      <a:lnTo>
                        <a:pt x="119791" y="55193"/>
                      </a:lnTo>
                      <a:lnTo>
                        <a:pt x="119846" y="50852"/>
                      </a:lnTo>
                      <a:lnTo>
                        <a:pt x="119890" y="46201"/>
                      </a:lnTo>
                      <a:lnTo>
                        <a:pt x="119934" y="41550"/>
                      </a:lnTo>
                      <a:lnTo>
                        <a:pt x="119956" y="36589"/>
                      </a:lnTo>
                      <a:lnTo>
                        <a:pt x="119978" y="31627"/>
                      </a:lnTo>
                      <a:lnTo>
                        <a:pt x="119989" y="26666"/>
                      </a:lnTo>
                      <a:lnTo>
                        <a:pt x="120000" y="21705"/>
                      </a:lnTo>
                      <a:lnTo>
                        <a:pt x="120000" y="19534"/>
                      </a:lnTo>
                      <a:lnTo>
                        <a:pt x="120000" y="19534"/>
                      </a:lnTo>
                      <a:lnTo>
                        <a:pt x="119989" y="14573"/>
                      </a:lnTo>
                      <a:lnTo>
                        <a:pt x="119978" y="9612"/>
                      </a:lnTo>
                      <a:lnTo>
                        <a:pt x="119967" y="4961"/>
                      </a:lnTo>
                      <a:lnTo>
                        <a:pt x="119934" y="0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Shape 493"/>
                <p:cNvSpPr/>
                <p:nvPr/>
              </p:nvSpPr>
              <p:spPr>
                <a:xfrm>
                  <a:off x="1687513" y="10825163"/>
                  <a:ext cx="1908174" cy="263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44" y="105449"/>
                      </a:moveTo>
                      <a:lnTo>
                        <a:pt x="112616" y="5356"/>
                      </a:lnTo>
                      <a:lnTo>
                        <a:pt x="112616" y="5356"/>
                      </a:lnTo>
                      <a:lnTo>
                        <a:pt x="112505" y="4157"/>
                      </a:lnTo>
                      <a:lnTo>
                        <a:pt x="112383" y="3117"/>
                      </a:lnTo>
                      <a:lnTo>
                        <a:pt x="112250" y="2158"/>
                      </a:lnTo>
                      <a:lnTo>
                        <a:pt x="112095" y="1359"/>
                      </a:lnTo>
                      <a:lnTo>
                        <a:pt x="111929" y="799"/>
                      </a:lnTo>
                      <a:lnTo>
                        <a:pt x="111751" y="319"/>
                      </a:lnTo>
                      <a:lnTo>
                        <a:pt x="111574" y="79"/>
                      </a:lnTo>
                      <a:lnTo>
                        <a:pt x="111385" y="0"/>
                      </a:lnTo>
                      <a:lnTo>
                        <a:pt x="8614" y="0"/>
                      </a:lnTo>
                      <a:lnTo>
                        <a:pt x="8614" y="0"/>
                      </a:lnTo>
                      <a:lnTo>
                        <a:pt x="8425" y="79"/>
                      </a:lnTo>
                      <a:lnTo>
                        <a:pt x="8237" y="319"/>
                      </a:lnTo>
                      <a:lnTo>
                        <a:pt x="8070" y="799"/>
                      </a:lnTo>
                      <a:lnTo>
                        <a:pt x="7904" y="1359"/>
                      </a:lnTo>
                      <a:lnTo>
                        <a:pt x="7749" y="2158"/>
                      </a:lnTo>
                      <a:lnTo>
                        <a:pt x="7605" y="3117"/>
                      </a:lnTo>
                      <a:lnTo>
                        <a:pt x="7483" y="4157"/>
                      </a:lnTo>
                      <a:lnTo>
                        <a:pt x="7383" y="5356"/>
                      </a:lnTo>
                      <a:lnTo>
                        <a:pt x="155" y="105449"/>
                      </a:lnTo>
                      <a:lnTo>
                        <a:pt x="155" y="105449"/>
                      </a:lnTo>
                      <a:lnTo>
                        <a:pt x="88" y="106728"/>
                      </a:lnTo>
                      <a:lnTo>
                        <a:pt x="22" y="108007"/>
                      </a:lnTo>
                      <a:lnTo>
                        <a:pt x="0" y="109287"/>
                      </a:lnTo>
                      <a:lnTo>
                        <a:pt x="0" y="110566"/>
                      </a:lnTo>
                      <a:lnTo>
                        <a:pt x="11" y="111765"/>
                      </a:lnTo>
                      <a:lnTo>
                        <a:pt x="66" y="112964"/>
                      </a:lnTo>
                      <a:lnTo>
                        <a:pt x="121" y="114163"/>
                      </a:lnTo>
                      <a:lnTo>
                        <a:pt x="210" y="115283"/>
                      </a:lnTo>
                      <a:lnTo>
                        <a:pt x="299" y="116242"/>
                      </a:lnTo>
                      <a:lnTo>
                        <a:pt x="410" y="117201"/>
                      </a:lnTo>
                      <a:lnTo>
                        <a:pt x="543" y="118081"/>
                      </a:lnTo>
                      <a:lnTo>
                        <a:pt x="687" y="118720"/>
                      </a:lnTo>
                      <a:lnTo>
                        <a:pt x="853" y="119280"/>
                      </a:lnTo>
                      <a:lnTo>
                        <a:pt x="1019" y="119680"/>
                      </a:lnTo>
                      <a:lnTo>
                        <a:pt x="1197" y="119920"/>
                      </a:lnTo>
                      <a:lnTo>
                        <a:pt x="1385" y="120000"/>
                      </a:lnTo>
                      <a:lnTo>
                        <a:pt x="118614" y="120000"/>
                      </a:lnTo>
                      <a:lnTo>
                        <a:pt x="118614" y="120000"/>
                      </a:lnTo>
                      <a:lnTo>
                        <a:pt x="118802" y="119920"/>
                      </a:lnTo>
                      <a:lnTo>
                        <a:pt x="118980" y="119680"/>
                      </a:lnTo>
                      <a:lnTo>
                        <a:pt x="119146" y="119280"/>
                      </a:lnTo>
                      <a:lnTo>
                        <a:pt x="119301" y="118720"/>
                      </a:lnTo>
                      <a:lnTo>
                        <a:pt x="119445" y="118081"/>
                      </a:lnTo>
                      <a:lnTo>
                        <a:pt x="119578" y="117201"/>
                      </a:lnTo>
                      <a:lnTo>
                        <a:pt x="119700" y="116242"/>
                      </a:lnTo>
                      <a:lnTo>
                        <a:pt x="119789" y="115283"/>
                      </a:lnTo>
                      <a:lnTo>
                        <a:pt x="119878" y="114163"/>
                      </a:lnTo>
                      <a:lnTo>
                        <a:pt x="119933" y="112964"/>
                      </a:lnTo>
                      <a:lnTo>
                        <a:pt x="119977" y="111765"/>
                      </a:lnTo>
                      <a:lnTo>
                        <a:pt x="120000" y="110566"/>
                      </a:lnTo>
                      <a:lnTo>
                        <a:pt x="120000" y="109287"/>
                      </a:lnTo>
                      <a:lnTo>
                        <a:pt x="119966" y="108007"/>
                      </a:lnTo>
                      <a:lnTo>
                        <a:pt x="119911" y="106728"/>
                      </a:lnTo>
                      <a:lnTo>
                        <a:pt x="119844" y="105449"/>
                      </a:lnTo>
                      <a:lnTo>
                        <a:pt x="119844" y="105449"/>
                      </a:lnTo>
                      <a:close/>
                      <a:moveTo>
                        <a:pt x="44922" y="110806"/>
                      </a:moveTo>
                      <a:lnTo>
                        <a:pt x="46241" y="86102"/>
                      </a:lnTo>
                      <a:lnTo>
                        <a:pt x="73747" y="86102"/>
                      </a:lnTo>
                      <a:lnTo>
                        <a:pt x="75077" y="110806"/>
                      </a:lnTo>
                      <a:lnTo>
                        <a:pt x="44922" y="110806"/>
                      </a:lnTo>
                      <a:close/>
                      <a:moveTo>
                        <a:pt x="9667" y="76828"/>
                      </a:moveTo>
                      <a:lnTo>
                        <a:pt x="13004" y="21665"/>
                      </a:lnTo>
                      <a:lnTo>
                        <a:pt x="106995" y="21665"/>
                      </a:lnTo>
                      <a:lnTo>
                        <a:pt x="110332" y="76828"/>
                      </a:lnTo>
                      <a:lnTo>
                        <a:pt x="9667" y="7682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" name="Shape 687"/>
              <p:cNvGrpSpPr/>
              <p:nvPr/>
            </p:nvGrpSpPr>
            <p:grpSpPr>
              <a:xfrm>
                <a:off x="4345854" y="4879538"/>
                <a:ext cx="963562" cy="361034"/>
                <a:chOff x="1977" y="2403"/>
                <a:chExt cx="391" cy="300"/>
              </a:xfrm>
            </p:grpSpPr>
            <p:sp>
              <p:nvSpPr>
                <p:cNvPr id="62" name="Shape 688"/>
                <p:cNvSpPr/>
                <p:nvPr/>
              </p:nvSpPr>
              <p:spPr>
                <a:xfrm>
                  <a:off x="1977" y="2445"/>
                  <a:ext cx="122" cy="2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lose/>
                      <a:moveTo>
                        <a:pt x="11707" y="112811"/>
                      </a:moveTo>
                      <a:lnTo>
                        <a:pt x="107317" y="112811"/>
                      </a:lnTo>
                      <a:lnTo>
                        <a:pt x="107317" y="6635"/>
                      </a:lnTo>
                      <a:lnTo>
                        <a:pt x="11707" y="6635"/>
                      </a:lnTo>
                      <a:lnTo>
                        <a:pt x="11707" y="112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Shape 689"/>
                <p:cNvSpPr/>
                <p:nvPr/>
              </p:nvSpPr>
              <p:spPr>
                <a:xfrm>
                  <a:off x="2245" y="2445"/>
                  <a:ext cx="122" cy="2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lose/>
                      <a:moveTo>
                        <a:pt x="11707" y="112811"/>
                      </a:moveTo>
                      <a:lnTo>
                        <a:pt x="108292" y="112811"/>
                      </a:lnTo>
                      <a:lnTo>
                        <a:pt x="108292" y="6635"/>
                      </a:lnTo>
                      <a:lnTo>
                        <a:pt x="11707" y="6635"/>
                      </a:lnTo>
                      <a:lnTo>
                        <a:pt x="11707" y="112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Shape 690"/>
                <p:cNvSpPr/>
                <p:nvPr/>
              </p:nvSpPr>
              <p:spPr>
                <a:xfrm>
                  <a:off x="2087" y="2403"/>
                  <a:ext cx="171" cy="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lose/>
                      <a:moveTo>
                        <a:pt x="9122" y="115215"/>
                      </a:moveTo>
                      <a:lnTo>
                        <a:pt x="111578" y="115215"/>
                      </a:lnTo>
                      <a:lnTo>
                        <a:pt x="111578" y="4784"/>
                      </a:lnTo>
                      <a:lnTo>
                        <a:pt x="9122" y="4784"/>
                      </a:lnTo>
                      <a:lnTo>
                        <a:pt x="9122" y="1152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Shape 691"/>
                <p:cNvSpPr/>
                <p:nvPr/>
              </p:nvSpPr>
              <p:spPr>
                <a:xfrm>
                  <a:off x="2002" y="260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Shape 692"/>
                <p:cNvSpPr/>
                <p:nvPr/>
              </p:nvSpPr>
              <p:spPr>
                <a:xfrm>
                  <a:off x="2002" y="257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Shape 693"/>
                <p:cNvSpPr/>
                <p:nvPr/>
              </p:nvSpPr>
              <p:spPr>
                <a:xfrm>
                  <a:off x="2002" y="256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Shape 694"/>
                <p:cNvSpPr/>
                <p:nvPr/>
              </p:nvSpPr>
              <p:spPr>
                <a:xfrm>
                  <a:off x="2002" y="253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Shape 695"/>
                <p:cNvSpPr/>
                <p:nvPr/>
              </p:nvSpPr>
              <p:spPr>
                <a:xfrm>
                  <a:off x="2002" y="252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Shape 696"/>
                <p:cNvSpPr/>
                <p:nvPr/>
              </p:nvSpPr>
              <p:spPr>
                <a:xfrm>
                  <a:off x="2002" y="250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Shape 697"/>
                <p:cNvSpPr/>
                <p:nvPr/>
              </p:nvSpPr>
              <p:spPr>
                <a:xfrm>
                  <a:off x="2002" y="248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Shape 698"/>
                <p:cNvSpPr/>
                <p:nvPr/>
              </p:nvSpPr>
              <p:spPr>
                <a:xfrm>
                  <a:off x="2270" y="260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Shape 699"/>
                <p:cNvSpPr/>
                <p:nvPr/>
              </p:nvSpPr>
              <p:spPr>
                <a:xfrm>
                  <a:off x="2270" y="257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Shape 700"/>
                <p:cNvSpPr/>
                <p:nvPr/>
              </p:nvSpPr>
              <p:spPr>
                <a:xfrm>
                  <a:off x="2270" y="256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Shape 701"/>
                <p:cNvSpPr/>
                <p:nvPr/>
              </p:nvSpPr>
              <p:spPr>
                <a:xfrm>
                  <a:off x="2270" y="253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Shape 702"/>
                <p:cNvSpPr/>
                <p:nvPr/>
              </p:nvSpPr>
              <p:spPr>
                <a:xfrm>
                  <a:off x="2270" y="252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Shape 703"/>
                <p:cNvSpPr/>
                <p:nvPr/>
              </p:nvSpPr>
              <p:spPr>
                <a:xfrm>
                  <a:off x="2270" y="250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Shape 704"/>
                <p:cNvSpPr/>
                <p:nvPr/>
              </p:nvSpPr>
              <p:spPr>
                <a:xfrm>
                  <a:off x="2270" y="248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Shape 705"/>
                <p:cNvSpPr/>
                <p:nvPr/>
              </p:nvSpPr>
              <p:spPr>
                <a:xfrm>
                  <a:off x="2120" y="2643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Shape 706"/>
                <p:cNvSpPr/>
                <p:nvPr/>
              </p:nvSpPr>
              <p:spPr>
                <a:xfrm>
                  <a:off x="2120" y="2612"/>
                  <a:ext cx="103" cy="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Shape 707"/>
                <p:cNvSpPr/>
                <p:nvPr/>
              </p:nvSpPr>
              <p:spPr>
                <a:xfrm>
                  <a:off x="2120" y="2468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Shape 708"/>
                <p:cNvSpPr/>
                <p:nvPr/>
              </p:nvSpPr>
              <p:spPr>
                <a:xfrm>
                  <a:off x="2120" y="2437"/>
                  <a:ext cx="103" cy="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Shape 709"/>
                <p:cNvSpPr/>
                <p:nvPr/>
              </p:nvSpPr>
              <p:spPr>
                <a:xfrm>
                  <a:off x="2120" y="2525"/>
                  <a:ext cx="103" cy="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Shape 710"/>
                <p:cNvSpPr/>
                <p:nvPr/>
              </p:nvSpPr>
              <p:spPr>
                <a:xfrm>
                  <a:off x="2120" y="2496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711"/>
                <p:cNvSpPr/>
                <p:nvPr/>
              </p:nvSpPr>
              <p:spPr>
                <a:xfrm>
                  <a:off x="2120" y="2584"/>
                  <a:ext cx="103" cy="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Shape 712"/>
                <p:cNvSpPr/>
                <p:nvPr/>
              </p:nvSpPr>
              <p:spPr>
                <a:xfrm>
                  <a:off x="2120" y="2554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7" name="Shape 665"/>
              <p:cNvSpPr/>
              <p:nvPr/>
            </p:nvSpPr>
            <p:spPr>
              <a:xfrm>
                <a:off x="5576916" y="4823642"/>
                <a:ext cx="593175" cy="3893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75" y="120000"/>
                    </a:moveTo>
                    <a:lnTo>
                      <a:pt x="67475" y="120000"/>
                    </a:lnTo>
                    <a:lnTo>
                      <a:pt x="64875" y="119797"/>
                    </a:lnTo>
                    <a:lnTo>
                      <a:pt x="62405" y="119189"/>
                    </a:lnTo>
                    <a:lnTo>
                      <a:pt x="60065" y="118378"/>
                    </a:lnTo>
                    <a:lnTo>
                      <a:pt x="57984" y="117364"/>
                    </a:lnTo>
                    <a:lnTo>
                      <a:pt x="56034" y="116148"/>
                    </a:lnTo>
                    <a:lnTo>
                      <a:pt x="54344" y="114932"/>
                    </a:lnTo>
                    <a:lnTo>
                      <a:pt x="51614" y="112500"/>
                    </a:lnTo>
                    <a:lnTo>
                      <a:pt x="51614" y="112500"/>
                    </a:lnTo>
                    <a:lnTo>
                      <a:pt x="50314" y="113716"/>
                    </a:lnTo>
                    <a:lnTo>
                      <a:pt x="49144" y="114932"/>
                    </a:lnTo>
                    <a:lnTo>
                      <a:pt x="47713" y="115945"/>
                    </a:lnTo>
                    <a:lnTo>
                      <a:pt x="46413" y="116554"/>
                    </a:lnTo>
                    <a:lnTo>
                      <a:pt x="44983" y="117364"/>
                    </a:lnTo>
                    <a:lnTo>
                      <a:pt x="43423" y="117770"/>
                    </a:lnTo>
                    <a:lnTo>
                      <a:pt x="41993" y="118175"/>
                    </a:lnTo>
                    <a:lnTo>
                      <a:pt x="40563" y="118378"/>
                    </a:lnTo>
                    <a:lnTo>
                      <a:pt x="40563" y="118378"/>
                    </a:lnTo>
                    <a:lnTo>
                      <a:pt x="38873" y="118175"/>
                    </a:lnTo>
                    <a:lnTo>
                      <a:pt x="37183" y="117770"/>
                    </a:lnTo>
                    <a:lnTo>
                      <a:pt x="35622" y="117364"/>
                    </a:lnTo>
                    <a:lnTo>
                      <a:pt x="34062" y="116351"/>
                    </a:lnTo>
                    <a:lnTo>
                      <a:pt x="32502" y="115540"/>
                    </a:lnTo>
                    <a:lnTo>
                      <a:pt x="31072" y="114324"/>
                    </a:lnTo>
                    <a:lnTo>
                      <a:pt x="29772" y="113108"/>
                    </a:lnTo>
                    <a:lnTo>
                      <a:pt x="28472" y="111283"/>
                    </a:lnTo>
                    <a:lnTo>
                      <a:pt x="28472" y="111283"/>
                    </a:lnTo>
                    <a:lnTo>
                      <a:pt x="26002" y="112094"/>
                    </a:lnTo>
                    <a:lnTo>
                      <a:pt x="23661" y="112094"/>
                    </a:lnTo>
                    <a:lnTo>
                      <a:pt x="23661" y="112094"/>
                    </a:lnTo>
                    <a:lnTo>
                      <a:pt x="21321" y="112094"/>
                    </a:lnTo>
                    <a:lnTo>
                      <a:pt x="18981" y="111283"/>
                    </a:lnTo>
                    <a:lnTo>
                      <a:pt x="16641" y="110472"/>
                    </a:lnTo>
                    <a:lnTo>
                      <a:pt x="14431" y="109256"/>
                    </a:lnTo>
                    <a:lnTo>
                      <a:pt x="12351" y="107837"/>
                    </a:lnTo>
                    <a:lnTo>
                      <a:pt x="10530" y="105810"/>
                    </a:lnTo>
                    <a:lnTo>
                      <a:pt x="8580" y="103581"/>
                    </a:lnTo>
                    <a:lnTo>
                      <a:pt x="6890" y="101351"/>
                    </a:lnTo>
                    <a:lnTo>
                      <a:pt x="5330" y="98716"/>
                    </a:lnTo>
                    <a:lnTo>
                      <a:pt x="4030" y="95675"/>
                    </a:lnTo>
                    <a:lnTo>
                      <a:pt x="2990" y="92837"/>
                    </a:lnTo>
                    <a:lnTo>
                      <a:pt x="1820" y="89594"/>
                    </a:lnTo>
                    <a:lnTo>
                      <a:pt x="1040" y="86148"/>
                    </a:lnTo>
                    <a:lnTo>
                      <a:pt x="520" y="82500"/>
                    </a:lnTo>
                    <a:lnTo>
                      <a:pt x="130" y="79054"/>
                    </a:lnTo>
                    <a:lnTo>
                      <a:pt x="0" y="75405"/>
                    </a:lnTo>
                    <a:lnTo>
                      <a:pt x="0" y="75405"/>
                    </a:lnTo>
                    <a:lnTo>
                      <a:pt x="0" y="72162"/>
                    </a:lnTo>
                    <a:lnTo>
                      <a:pt x="260" y="69527"/>
                    </a:lnTo>
                    <a:lnTo>
                      <a:pt x="650" y="66689"/>
                    </a:lnTo>
                    <a:lnTo>
                      <a:pt x="1040" y="64054"/>
                    </a:lnTo>
                    <a:lnTo>
                      <a:pt x="1690" y="61418"/>
                    </a:lnTo>
                    <a:lnTo>
                      <a:pt x="2470" y="58783"/>
                    </a:lnTo>
                    <a:lnTo>
                      <a:pt x="3380" y="56351"/>
                    </a:lnTo>
                    <a:lnTo>
                      <a:pt x="4290" y="53918"/>
                    </a:lnTo>
                    <a:lnTo>
                      <a:pt x="5330" y="51891"/>
                    </a:lnTo>
                    <a:lnTo>
                      <a:pt x="6630" y="49662"/>
                    </a:lnTo>
                    <a:lnTo>
                      <a:pt x="7800" y="47837"/>
                    </a:lnTo>
                    <a:lnTo>
                      <a:pt x="9230" y="45810"/>
                    </a:lnTo>
                    <a:lnTo>
                      <a:pt x="10790" y="44391"/>
                    </a:lnTo>
                    <a:lnTo>
                      <a:pt x="12351" y="42972"/>
                    </a:lnTo>
                    <a:lnTo>
                      <a:pt x="14041" y="41554"/>
                    </a:lnTo>
                    <a:lnTo>
                      <a:pt x="15731" y="40540"/>
                    </a:lnTo>
                    <a:lnTo>
                      <a:pt x="15731" y="40540"/>
                    </a:lnTo>
                    <a:lnTo>
                      <a:pt x="16381" y="38108"/>
                    </a:lnTo>
                    <a:lnTo>
                      <a:pt x="17161" y="35675"/>
                    </a:lnTo>
                    <a:lnTo>
                      <a:pt x="18071" y="33445"/>
                    </a:lnTo>
                    <a:lnTo>
                      <a:pt x="18981" y="31418"/>
                    </a:lnTo>
                    <a:lnTo>
                      <a:pt x="20021" y="29189"/>
                    </a:lnTo>
                    <a:lnTo>
                      <a:pt x="21061" y="27567"/>
                    </a:lnTo>
                    <a:lnTo>
                      <a:pt x="22361" y="25743"/>
                    </a:lnTo>
                    <a:lnTo>
                      <a:pt x="23661" y="24324"/>
                    </a:lnTo>
                    <a:lnTo>
                      <a:pt x="25092" y="22702"/>
                    </a:lnTo>
                    <a:lnTo>
                      <a:pt x="26652" y="21689"/>
                    </a:lnTo>
                    <a:lnTo>
                      <a:pt x="28082" y="20472"/>
                    </a:lnTo>
                    <a:lnTo>
                      <a:pt x="29772" y="19662"/>
                    </a:lnTo>
                    <a:lnTo>
                      <a:pt x="31332" y="19054"/>
                    </a:lnTo>
                    <a:lnTo>
                      <a:pt x="33022" y="18445"/>
                    </a:lnTo>
                    <a:lnTo>
                      <a:pt x="34712" y="18040"/>
                    </a:lnTo>
                    <a:lnTo>
                      <a:pt x="36403" y="18040"/>
                    </a:lnTo>
                    <a:lnTo>
                      <a:pt x="36403" y="18040"/>
                    </a:lnTo>
                    <a:lnTo>
                      <a:pt x="38093" y="18040"/>
                    </a:lnTo>
                    <a:lnTo>
                      <a:pt x="39913" y="18445"/>
                    </a:lnTo>
                    <a:lnTo>
                      <a:pt x="39913" y="18445"/>
                    </a:lnTo>
                    <a:lnTo>
                      <a:pt x="40823" y="16418"/>
                    </a:lnTo>
                    <a:lnTo>
                      <a:pt x="41863" y="14391"/>
                    </a:lnTo>
                    <a:lnTo>
                      <a:pt x="43033" y="12567"/>
                    </a:lnTo>
                    <a:lnTo>
                      <a:pt x="44203" y="10743"/>
                    </a:lnTo>
                    <a:lnTo>
                      <a:pt x="45503" y="9121"/>
                    </a:lnTo>
                    <a:lnTo>
                      <a:pt x="46803" y="7702"/>
                    </a:lnTo>
                    <a:lnTo>
                      <a:pt x="48234" y="6283"/>
                    </a:lnTo>
                    <a:lnTo>
                      <a:pt x="49664" y="5067"/>
                    </a:lnTo>
                    <a:lnTo>
                      <a:pt x="50964" y="3851"/>
                    </a:lnTo>
                    <a:lnTo>
                      <a:pt x="52524" y="2837"/>
                    </a:lnTo>
                    <a:lnTo>
                      <a:pt x="54084" y="2229"/>
                    </a:lnTo>
                    <a:lnTo>
                      <a:pt x="55644" y="1418"/>
                    </a:lnTo>
                    <a:lnTo>
                      <a:pt x="57334" y="810"/>
                    </a:lnTo>
                    <a:lnTo>
                      <a:pt x="58894" y="405"/>
                    </a:lnTo>
                    <a:lnTo>
                      <a:pt x="60585" y="202"/>
                    </a:lnTo>
                    <a:lnTo>
                      <a:pt x="62275" y="0"/>
                    </a:lnTo>
                    <a:lnTo>
                      <a:pt x="62275" y="0"/>
                    </a:lnTo>
                    <a:lnTo>
                      <a:pt x="64485" y="202"/>
                    </a:lnTo>
                    <a:lnTo>
                      <a:pt x="66825" y="810"/>
                    </a:lnTo>
                    <a:lnTo>
                      <a:pt x="69035" y="1418"/>
                    </a:lnTo>
                    <a:lnTo>
                      <a:pt x="71115" y="2432"/>
                    </a:lnTo>
                    <a:lnTo>
                      <a:pt x="73326" y="3851"/>
                    </a:lnTo>
                    <a:lnTo>
                      <a:pt x="75276" y="5270"/>
                    </a:lnTo>
                    <a:lnTo>
                      <a:pt x="77226" y="7297"/>
                    </a:lnTo>
                    <a:lnTo>
                      <a:pt x="79046" y="9121"/>
                    </a:lnTo>
                    <a:lnTo>
                      <a:pt x="80736" y="11351"/>
                    </a:lnTo>
                    <a:lnTo>
                      <a:pt x="82296" y="13986"/>
                    </a:lnTo>
                    <a:lnTo>
                      <a:pt x="83596" y="16621"/>
                    </a:lnTo>
                    <a:lnTo>
                      <a:pt x="85027" y="19459"/>
                    </a:lnTo>
                    <a:lnTo>
                      <a:pt x="86067" y="22297"/>
                    </a:lnTo>
                    <a:lnTo>
                      <a:pt x="86977" y="25540"/>
                    </a:lnTo>
                    <a:lnTo>
                      <a:pt x="88017" y="28783"/>
                    </a:lnTo>
                    <a:lnTo>
                      <a:pt x="88537" y="32432"/>
                    </a:lnTo>
                    <a:lnTo>
                      <a:pt x="88537" y="32432"/>
                    </a:lnTo>
                    <a:lnTo>
                      <a:pt x="90227" y="32635"/>
                    </a:lnTo>
                    <a:lnTo>
                      <a:pt x="91917" y="33040"/>
                    </a:lnTo>
                    <a:lnTo>
                      <a:pt x="93607" y="34054"/>
                    </a:lnTo>
                    <a:lnTo>
                      <a:pt x="95167" y="35067"/>
                    </a:lnTo>
                    <a:lnTo>
                      <a:pt x="96728" y="36081"/>
                    </a:lnTo>
                    <a:lnTo>
                      <a:pt x="98288" y="37500"/>
                    </a:lnTo>
                    <a:lnTo>
                      <a:pt x="99718" y="38918"/>
                    </a:lnTo>
                    <a:lnTo>
                      <a:pt x="101018" y="40540"/>
                    </a:lnTo>
                    <a:lnTo>
                      <a:pt x="102318" y="42162"/>
                    </a:lnTo>
                    <a:lnTo>
                      <a:pt x="103358" y="44189"/>
                    </a:lnTo>
                    <a:lnTo>
                      <a:pt x="104398" y="46418"/>
                    </a:lnTo>
                    <a:lnTo>
                      <a:pt x="105568" y="48445"/>
                    </a:lnTo>
                    <a:lnTo>
                      <a:pt x="106348" y="50878"/>
                    </a:lnTo>
                    <a:lnTo>
                      <a:pt x="106998" y="53310"/>
                    </a:lnTo>
                    <a:lnTo>
                      <a:pt x="107648" y="55945"/>
                    </a:lnTo>
                    <a:lnTo>
                      <a:pt x="108169" y="58581"/>
                    </a:lnTo>
                    <a:lnTo>
                      <a:pt x="108169" y="58581"/>
                    </a:lnTo>
                    <a:lnTo>
                      <a:pt x="109339" y="58986"/>
                    </a:lnTo>
                    <a:lnTo>
                      <a:pt x="110639" y="60000"/>
                    </a:lnTo>
                    <a:lnTo>
                      <a:pt x="111809" y="60810"/>
                    </a:lnTo>
                    <a:lnTo>
                      <a:pt x="112849" y="61824"/>
                    </a:lnTo>
                    <a:lnTo>
                      <a:pt x="114019" y="63040"/>
                    </a:lnTo>
                    <a:lnTo>
                      <a:pt x="114929" y="64459"/>
                    </a:lnTo>
                    <a:lnTo>
                      <a:pt x="115839" y="66081"/>
                    </a:lnTo>
                    <a:lnTo>
                      <a:pt x="116749" y="67500"/>
                    </a:lnTo>
                    <a:lnTo>
                      <a:pt x="117399" y="69121"/>
                    </a:lnTo>
                    <a:lnTo>
                      <a:pt x="118179" y="70743"/>
                    </a:lnTo>
                    <a:lnTo>
                      <a:pt x="118569" y="72770"/>
                    </a:lnTo>
                    <a:lnTo>
                      <a:pt x="119089" y="74594"/>
                    </a:lnTo>
                    <a:lnTo>
                      <a:pt x="119479" y="76621"/>
                    </a:lnTo>
                    <a:lnTo>
                      <a:pt x="119869" y="78648"/>
                    </a:lnTo>
                    <a:lnTo>
                      <a:pt x="120000" y="80675"/>
                    </a:lnTo>
                    <a:lnTo>
                      <a:pt x="120000" y="82702"/>
                    </a:lnTo>
                    <a:lnTo>
                      <a:pt x="120000" y="82702"/>
                    </a:lnTo>
                    <a:lnTo>
                      <a:pt x="120000" y="85540"/>
                    </a:lnTo>
                    <a:lnTo>
                      <a:pt x="119739" y="87770"/>
                    </a:lnTo>
                    <a:lnTo>
                      <a:pt x="119349" y="90000"/>
                    </a:lnTo>
                    <a:lnTo>
                      <a:pt x="118959" y="92432"/>
                    </a:lnTo>
                    <a:lnTo>
                      <a:pt x="118309" y="94459"/>
                    </a:lnTo>
                    <a:lnTo>
                      <a:pt x="117529" y="96486"/>
                    </a:lnTo>
                    <a:lnTo>
                      <a:pt x="116619" y="98310"/>
                    </a:lnTo>
                    <a:lnTo>
                      <a:pt x="115709" y="100337"/>
                    </a:lnTo>
                    <a:lnTo>
                      <a:pt x="114669" y="101959"/>
                    </a:lnTo>
                    <a:lnTo>
                      <a:pt x="113499" y="103378"/>
                    </a:lnTo>
                    <a:lnTo>
                      <a:pt x="112329" y="104594"/>
                    </a:lnTo>
                    <a:lnTo>
                      <a:pt x="110899" y="105810"/>
                    </a:lnTo>
                    <a:lnTo>
                      <a:pt x="109469" y="106824"/>
                    </a:lnTo>
                    <a:lnTo>
                      <a:pt x="108169" y="107432"/>
                    </a:lnTo>
                    <a:lnTo>
                      <a:pt x="106608" y="108040"/>
                    </a:lnTo>
                    <a:lnTo>
                      <a:pt x="105048" y="108243"/>
                    </a:lnTo>
                    <a:lnTo>
                      <a:pt x="105048" y="108243"/>
                    </a:lnTo>
                    <a:lnTo>
                      <a:pt x="86067" y="108243"/>
                    </a:lnTo>
                    <a:lnTo>
                      <a:pt x="86067" y="108243"/>
                    </a:lnTo>
                    <a:lnTo>
                      <a:pt x="83986" y="111081"/>
                    </a:lnTo>
                    <a:lnTo>
                      <a:pt x="81776" y="113513"/>
                    </a:lnTo>
                    <a:lnTo>
                      <a:pt x="79436" y="115540"/>
                    </a:lnTo>
                    <a:lnTo>
                      <a:pt x="77226" y="117162"/>
                    </a:lnTo>
                    <a:lnTo>
                      <a:pt x="74886" y="118378"/>
                    </a:lnTo>
                    <a:lnTo>
                      <a:pt x="72416" y="119189"/>
                    </a:lnTo>
                    <a:lnTo>
                      <a:pt x="69945" y="119797"/>
                    </a:lnTo>
                    <a:lnTo>
                      <a:pt x="67475" y="120000"/>
                    </a:lnTo>
                    <a:lnTo>
                      <a:pt x="67475" y="120000"/>
                    </a:lnTo>
                    <a:close/>
                    <a:moveTo>
                      <a:pt x="51484" y="101756"/>
                    </a:moveTo>
                    <a:lnTo>
                      <a:pt x="53174" y="104189"/>
                    </a:lnTo>
                    <a:lnTo>
                      <a:pt x="53174" y="104189"/>
                    </a:lnTo>
                    <a:lnTo>
                      <a:pt x="54344" y="105608"/>
                    </a:lnTo>
                    <a:lnTo>
                      <a:pt x="55904" y="106824"/>
                    </a:lnTo>
                    <a:lnTo>
                      <a:pt x="57464" y="108243"/>
                    </a:lnTo>
                    <a:lnTo>
                      <a:pt x="59154" y="109459"/>
                    </a:lnTo>
                    <a:lnTo>
                      <a:pt x="61105" y="110472"/>
                    </a:lnTo>
                    <a:lnTo>
                      <a:pt x="63185" y="111081"/>
                    </a:lnTo>
                    <a:lnTo>
                      <a:pt x="65265" y="111689"/>
                    </a:lnTo>
                    <a:lnTo>
                      <a:pt x="67475" y="111891"/>
                    </a:lnTo>
                    <a:lnTo>
                      <a:pt x="67475" y="111891"/>
                    </a:lnTo>
                    <a:lnTo>
                      <a:pt x="69425" y="111689"/>
                    </a:lnTo>
                    <a:lnTo>
                      <a:pt x="71635" y="111081"/>
                    </a:lnTo>
                    <a:lnTo>
                      <a:pt x="73586" y="110472"/>
                    </a:lnTo>
                    <a:lnTo>
                      <a:pt x="75666" y="109256"/>
                    </a:lnTo>
                    <a:lnTo>
                      <a:pt x="77616" y="107837"/>
                    </a:lnTo>
                    <a:lnTo>
                      <a:pt x="79696" y="105810"/>
                    </a:lnTo>
                    <a:lnTo>
                      <a:pt x="81516" y="103581"/>
                    </a:lnTo>
                    <a:lnTo>
                      <a:pt x="83336" y="101351"/>
                    </a:lnTo>
                    <a:lnTo>
                      <a:pt x="84117" y="100135"/>
                    </a:lnTo>
                    <a:lnTo>
                      <a:pt x="104788" y="100135"/>
                    </a:lnTo>
                    <a:lnTo>
                      <a:pt x="104788" y="100135"/>
                    </a:lnTo>
                    <a:lnTo>
                      <a:pt x="105828" y="100135"/>
                    </a:lnTo>
                    <a:lnTo>
                      <a:pt x="106868" y="99527"/>
                    </a:lnTo>
                    <a:lnTo>
                      <a:pt x="107778" y="99121"/>
                    </a:lnTo>
                    <a:lnTo>
                      <a:pt x="108819" y="98310"/>
                    </a:lnTo>
                    <a:lnTo>
                      <a:pt x="109729" y="97702"/>
                    </a:lnTo>
                    <a:lnTo>
                      <a:pt x="110509" y="96689"/>
                    </a:lnTo>
                    <a:lnTo>
                      <a:pt x="111809" y="94459"/>
                    </a:lnTo>
                    <a:lnTo>
                      <a:pt x="113109" y="92229"/>
                    </a:lnTo>
                    <a:lnTo>
                      <a:pt x="113499" y="90810"/>
                    </a:lnTo>
                    <a:lnTo>
                      <a:pt x="114019" y="89189"/>
                    </a:lnTo>
                    <a:lnTo>
                      <a:pt x="114279" y="87770"/>
                    </a:lnTo>
                    <a:lnTo>
                      <a:pt x="114669" y="86148"/>
                    </a:lnTo>
                    <a:lnTo>
                      <a:pt x="114799" y="84527"/>
                    </a:lnTo>
                    <a:lnTo>
                      <a:pt x="114799" y="82702"/>
                    </a:lnTo>
                    <a:lnTo>
                      <a:pt x="114799" y="82702"/>
                    </a:lnTo>
                    <a:lnTo>
                      <a:pt x="114669" y="79662"/>
                    </a:lnTo>
                    <a:lnTo>
                      <a:pt x="114149" y="76824"/>
                    </a:lnTo>
                    <a:lnTo>
                      <a:pt x="113239" y="74189"/>
                    </a:lnTo>
                    <a:lnTo>
                      <a:pt x="112199" y="71756"/>
                    </a:lnTo>
                    <a:lnTo>
                      <a:pt x="110769" y="69527"/>
                    </a:lnTo>
                    <a:lnTo>
                      <a:pt x="109209" y="67905"/>
                    </a:lnTo>
                    <a:lnTo>
                      <a:pt x="107388" y="66689"/>
                    </a:lnTo>
                    <a:lnTo>
                      <a:pt x="105568" y="66081"/>
                    </a:lnTo>
                    <a:lnTo>
                      <a:pt x="103488" y="65472"/>
                    </a:lnTo>
                    <a:lnTo>
                      <a:pt x="103358" y="62432"/>
                    </a:lnTo>
                    <a:lnTo>
                      <a:pt x="103358" y="62432"/>
                    </a:lnTo>
                    <a:lnTo>
                      <a:pt x="103098" y="60202"/>
                    </a:lnTo>
                    <a:lnTo>
                      <a:pt x="102578" y="57770"/>
                    </a:lnTo>
                    <a:lnTo>
                      <a:pt x="101928" y="55743"/>
                    </a:lnTo>
                    <a:lnTo>
                      <a:pt x="101408" y="53716"/>
                    </a:lnTo>
                    <a:lnTo>
                      <a:pt x="100628" y="51891"/>
                    </a:lnTo>
                    <a:lnTo>
                      <a:pt x="99718" y="49864"/>
                    </a:lnTo>
                    <a:lnTo>
                      <a:pt x="98678" y="48243"/>
                    </a:lnTo>
                    <a:lnTo>
                      <a:pt x="97638" y="46824"/>
                    </a:lnTo>
                    <a:lnTo>
                      <a:pt x="96468" y="45405"/>
                    </a:lnTo>
                    <a:lnTo>
                      <a:pt x="95167" y="43986"/>
                    </a:lnTo>
                    <a:lnTo>
                      <a:pt x="93997" y="42972"/>
                    </a:lnTo>
                    <a:lnTo>
                      <a:pt x="92567" y="41959"/>
                    </a:lnTo>
                    <a:lnTo>
                      <a:pt x="91137" y="41351"/>
                    </a:lnTo>
                    <a:lnTo>
                      <a:pt x="89837" y="40743"/>
                    </a:lnTo>
                    <a:lnTo>
                      <a:pt x="88277" y="40540"/>
                    </a:lnTo>
                    <a:lnTo>
                      <a:pt x="86717" y="40337"/>
                    </a:lnTo>
                    <a:lnTo>
                      <a:pt x="84117" y="40337"/>
                    </a:lnTo>
                    <a:lnTo>
                      <a:pt x="83856" y="36891"/>
                    </a:lnTo>
                    <a:lnTo>
                      <a:pt x="83856" y="36891"/>
                    </a:lnTo>
                    <a:lnTo>
                      <a:pt x="83336" y="33851"/>
                    </a:lnTo>
                    <a:lnTo>
                      <a:pt x="82816" y="31013"/>
                    </a:lnTo>
                    <a:lnTo>
                      <a:pt x="82166" y="28175"/>
                    </a:lnTo>
                    <a:lnTo>
                      <a:pt x="81126" y="25540"/>
                    </a:lnTo>
                    <a:lnTo>
                      <a:pt x="80216" y="23108"/>
                    </a:lnTo>
                    <a:lnTo>
                      <a:pt x="79046" y="20675"/>
                    </a:lnTo>
                    <a:lnTo>
                      <a:pt x="77746" y="18445"/>
                    </a:lnTo>
                    <a:lnTo>
                      <a:pt x="76446" y="16418"/>
                    </a:lnTo>
                    <a:lnTo>
                      <a:pt x="74886" y="14594"/>
                    </a:lnTo>
                    <a:lnTo>
                      <a:pt x="73326" y="12972"/>
                    </a:lnTo>
                    <a:lnTo>
                      <a:pt x="71635" y="11554"/>
                    </a:lnTo>
                    <a:lnTo>
                      <a:pt x="69945" y="10337"/>
                    </a:lnTo>
                    <a:lnTo>
                      <a:pt x="68125" y="9527"/>
                    </a:lnTo>
                    <a:lnTo>
                      <a:pt x="66045" y="8918"/>
                    </a:lnTo>
                    <a:lnTo>
                      <a:pt x="64225" y="8310"/>
                    </a:lnTo>
                    <a:lnTo>
                      <a:pt x="62275" y="8108"/>
                    </a:lnTo>
                    <a:lnTo>
                      <a:pt x="62275" y="8108"/>
                    </a:lnTo>
                    <a:lnTo>
                      <a:pt x="60715" y="8310"/>
                    </a:lnTo>
                    <a:lnTo>
                      <a:pt x="59284" y="8716"/>
                    </a:lnTo>
                    <a:lnTo>
                      <a:pt x="57984" y="8918"/>
                    </a:lnTo>
                    <a:lnTo>
                      <a:pt x="56554" y="9324"/>
                    </a:lnTo>
                    <a:lnTo>
                      <a:pt x="53954" y="10743"/>
                    </a:lnTo>
                    <a:lnTo>
                      <a:pt x="51354" y="12770"/>
                    </a:lnTo>
                    <a:lnTo>
                      <a:pt x="49014" y="15202"/>
                    </a:lnTo>
                    <a:lnTo>
                      <a:pt x="46803" y="18040"/>
                    </a:lnTo>
                    <a:lnTo>
                      <a:pt x="45893" y="19662"/>
                    </a:lnTo>
                    <a:lnTo>
                      <a:pt x="44983" y="21283"/>
                    </a:lnTo>
                    <a:lnTo>
                      <a:pt x="44073" y="23108"/>
                    </a:lnTo>
                    <a:lnTo>
                      <a:pt x="43293" y="24932"/>
                    </a:lnTo>
                    <a:lnTo>
                      <a:pt x="42383" y="27567"/>
                    </a:lnTo>
                    <a:lnTo>
                      <a:pt x="40303" y="26959"/>
                    </a:lnTo>
                    <a:lnTo>
                      <a:pt x="40303" y="26959"/>
                    </a:lnTo>
                    <a:lnTo>
                      <a:pt x="38353" y="26351"/>
                    </a:lnTo>
                    <a:lnTo>
                      <a:pt x="36403" y="26148"/>
                    </a:lnTo>
                    <a:lnTo>
                      <a:pt x="36403" y="26148"/>
                    </a:lnTo>
                    <a:lnTo>
                      <a:pt x="34972" y="26148"/>
                    </a:lnTo>
                    <a:lnTo>
                      <a:pt x="33542" y="26351"/>
                    </a:lnTo>
                    <a:lnTo>
                      <a:pt x="32372" y="26959"/>
                    </a:lnTo>
                    <a:lnTo>
                      <a:pt x="30942" y="27567"/>
                    </a:lnTo>
                    <a:lnTo>
                      <a:pt x="29772" y="28378"/>
                    </a:lnTo>
                    <a:lnTo>
                      <a:pt x="28472" y="29189"/>
                    </a:lnTo>
                    <a:lnTo>
                      <a:pt x="27432" y="30202"/>
                    </a:lnTo>
                    <a:lnTo>
                      <a:pt x="26392" y="31418"/>
                    </a:lnTo>
                    <a:lnTo>
                      <a:pt x="25222" y="32635"/>
                    </a:lnTo>
                    <a:lnTo>
                      <a:pt x="24312" y="34054"/>
                    </a:lnTo>
                    <a:lnTo>
                      <a:pt x="23401" y="35675"/>
                    </a:lnTo>
                    <a:lnTo>
                      <a:pt x="22621" y="37297"/>
                    </a:lnTo>
                    <a:lnTo>
                      <a:pt x="21841" y="39121"/>
                    </a:lnTo>
                    <a:lnTo>
                      <a:pt x="21321" y="40743"/>
                    </a:lnTo>
                    <a:lnTo>
                      <a:pt x="20671" y="42972"/>
                    </a:lnTo>
                    <a:lnTo>
                      <a:pt x="20281" y="44797"/>
                    </a:lnTo>
                    <a:lnTo>
                      <a:pt x="19891" y="47027"/>
                    </a:lnTo>
                    <a:lnTo>
                      <a:pt x="18461" y="47837"/>
                    </a:lnTo>
                    <a:lnTo>
                      <a:pt x="18461" y="47837"/>
                    </a:lnTo>
                    <a:lnTo>
                      <a:pt x="17161" y="48445"/>
                    </a:lnTo>
                    <a:lnTo>
                      <a:pt x="15731" y="49459"/>
                    </a:lnTo>
                    <a:lnTo>
                      <a:pt x="14301" y="50472"/>
                    </a:lnTo>
                    <a:lnTo>
                      <a:pt x="13131" y="51689"/>
                    </a:lnTo>
                    <a:lnTo>
                      <a:pt x="11960" y="53108"/>
                    </a:lnTo>
                    <a:lnTo>
                      <a:pt x="10790" y="54729"/>
                    </a:lnTo>
                    <a:lnTo>
                      <a:pt x="9880" y="56148"/>
                    </a:lnTo>
                    <a:lnTo>
                      <a:pt x="8970" y="58175"/>
                    </a:lnTo>
                    <a:lnTo>
                      <a:pt x="8190" y="60000"/>
                    </a:lnTo>
                    <a:lnTo>
                      <a:pt x="7410" y="61824"/>
                    </a:lnTo>
                    <a:lnTo>
                      <a:pt x="6760" y="63851"/>
                    </a:lnTo>
                    <a:lnTo>
                      <a:pt x="6110" y="66081"/>
                    </a:lnTo>
                    <a:lnTo>
                      <a:pt x="5850" y="68310"/>
                    </a:lnTo>
                    <a:lnTo>
                      <a:pt x="5590" y="70540"/>
                    </a:lnTo>
                    <a:lnTo>
                      <a:pt x="5200" y="72972"/>
                    </a:lnTo>
                    <a:lnTo>
                      <a:pt x="5200" y="75405"/>
                    </a:lnTo>
                    <a:lnTo>
                      <a:pt x="5200" y="75405"/>
                    </a:lnTo>
                    <a:lnTo>
                      <a:pt x="5330" y="78243"/>
                    </a:lnTo>
                    <a:lnTo>
                      <a:pt x="5590" y="81081"/>
                    </a:lnTo>
                    <a:lnTo>
                      <a:pt x="5980" y="83716"/>
                    </a:lnTo>
                    <a:lnTo>
                      <a:pt x="6630" y="86351"/>
                    </a:lnTo>
                    <a:lnTo>
                      <a:pt x="7410" y="88986"/>
                    </a:lnTo>
                    <a:lnTo>
                      <a:pt x="8320" y="91216"/>
                    </a:lnTo>
                    <a:lnTo>
                      <a:pt x="9360" y="93648"/>
                    </a:lnTo>
                    <a:lnTo>
                      <a:pt x="10660" y="95472"/>
                    </a:lnTo>
                    <a:lnTo>
                      <a:pt x="11960" y="97500"/>
                    </a:lnTo>
                    <a:lnTo>
                      <a:pt x="13391" y="99121"/>
                    </a:lnTo>
                    <a:lnTo>
                      <a:pt x="14951" y="100540"/>
                    </a:lnTo>
                    <a:lnTo>
                      <a:pt x="16511" y="101756"/>
                    </a:lnTo>
                    <a:lnTo>
                      <a:pt x="18201" y="102770"/>
                    </a:lnTo>
                    <a:lnTo>
                      <a:pt x="20021" y="103378"/>
                    </a:lnTo>
                    <a:lnTo>
                      <a:pt x="21711" y="103986"/>
                    </a:lnTo>
                    <a:lnTo>
                      <a:pt x="23661" y="103986"/>
                    </a:lnTo>
                    <a:lnTo>
                      <a:pt x="23661" y="103986"/>
                    </a:lnTo>
                    <a:lnTo>
                      <a:pt x="26002" y="103581"/>
                    </a:lnTo>
                    <a:lnTo>
                      <a:pt x="28472" y="102972"/>
                    </a:lnTo>
                    <a:lnTo>
                      <a:pt x="29902" y="102567"/>
                    </a:lnTo>
                    <a:lnTo>
                      <a:pt x="30942" y="103986"/>
                    </a:lnTo>
                    <a:lnTo>
                      <a:pt x="30942" y="103986"/>
                    </a:lnTo>
                    <a:lnTo>
                      <a:pt x="31982" y="105405"/>
                    </a:lnTo>
                    <a:lnTo>
                      <a:pt x="33152" y="106621"/>
                    </a:lnTo>
                    <a:lnTo>
                      <a:pt x="34192" y="107837"/>
                    </a:lnTo>
                    <a:lnTo>
                      <a:pt x="35492" y="108445"/>
                    </a:lnTo>
                    <a:lnTo>
                      <a:pt x="36663" y="109256"/>
                    </a:lnTo>
                    <a:lnTo>
                      <a:pt x="37833" y="109662"/>
                    </a:lnTo>
                    <a:lnTo>
                      <a:pt x="39133" y="109864"/>
                    </a:lnTo>
                    <a:lnTo>
                      <a:pt x="40563" y="110067"/>
                    </a:lnTo>
                    <a:lnTo>
                      <a:pt x="40563" y="110067"/>
                    </a:lnTo>
                    <a:lnTo>
                      <a:pt x="41733" y="109864"/>
                    </a:lnTo>
                    <a:lnTo>
                      <a:pt x="43033" y="109662"/>
                    </a:lnTo>
                    <a:lnTo>
                      <a:pt x="44203" y="109256"/>
                    </a:lnTo>
                    <a:lnTo>
                      <a:pt x="45503" y="108445"/>
                    </a:lnTo>
                    <a:lnTo>
                      <a:pt x="46673" y="107837"/>
                    </a:lnTo>
                    <a:lnTo>
                      <a:pt x="47713" y="106824"/>
                    </a:lnTo>
                    <a:lnTo>
                      <a:pt x="48884" y="105608"/>
                    </a:lnTo>
                    <a:lnTo>
                      <a:pt x="49794" y="104391"/>
                    </a:lnTo>
                    <a:lnTo>
                      <a:pt x="51484" y="101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34275" tIns="17125" rIns="34275" bIns="17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3526760" y="3409249"/>
              <a:ext cx="2759978" cy="486562"/>
            </a:xfrm>
            <a:prstGeom prst="rect">
              <a:avLst/>
            </a:prstGeom>
            <a:solidFill>
              <a:srgbClr val="78909C"/>
            </a:solidFill>
            <a:ln>
              <a:noFill/>
            </a:ln>
          </p:spPr>
          <p:txBody>
            <a:bodyPr lIns="91440" tIns="45700" rIns="91425" bIns="45700" anchor="ctr" anchorCtr="1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dirty="0">
                  <a:solidFill>
                    <a:schemeClr val="lt1"/>
                  </a:solidFill>
                  <a:cs typeface="Arial"/>
                  <a:sym typeface="Arial"/>
                </a:rPr>
                <a:t>Hypervisor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3535191" y="1698523"/>
              <a:ext cx="2720581" cy="1671479"/>
              <a:chOff x="3535191" y="1536295"/>
              <a:chExt cx="2720581" cy="1671479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35191" y="1538619"/>
                <a:ext cx="1329319" cy="1661989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96150" y="1610290"/>
                <a:ext cx="1214170" cy="4845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96150" y="2140535"/>
                <a:ext cx="1214170" cy="4845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Bins/Libs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926453" y="1536295"/>
                <a:ext cx="1329319" cy="167147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80036" y="1607965"/>
                <a:ext cx="1214170" cy="48450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2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980036" y="2138210"/>
                <a:ext cx="1214170" cy="48450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Bins/Libs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77579" y="2659311"/>
                <a:ext cx="1214170" cy="48450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Guest OS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601070" y="2661637"/>
                <a:ext cx="1214170" cy="48450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Guest OS</a:t>
                </a: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6904139" y="2152858"/>
            <a:ext cx="2768895" cy="3699248"/>
            <a:chOff x="6904139" y="2152858"/>
            <a:chExt cx="2768895" cy="3699248"/>
          </a:xfrm>
        </p:grpSpPr>
        <p:sp>
          <p:nvSpPr>
            <p:cNvPr id="95" name="Rectangle 94"/>
            <p:cNvSpPr/>
            <p:nvPr/>
          </p:nvSpPr>
          <p:spPr>
            <a:xfrm>
              <a:off x="6904139" y="3925443"/>
              <a:ext cx="2759978" cy="486562"/>
            </a:xfrm>
            <a:prstGeom prst="rect">
              <a:avLst/>
            </a:prstGeom>
            <a:solidFill>
              <a:srgbClr val="0097A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dirty="0">
                  <a:solidFill>
                    <a:schemeClr val="lt1"/>
                  </a:solidFill>
                  <a:latin typeface="Calibri body"/>
                  <a:cs typeface="Arial"/>
                  <a:sym typeface="Arial"/>
                </a:rPr>
                <a:t>Host Operating System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09100" y="5451996"/>
              <a:ext cx="2759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Containers</a:t>
              </a: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6909100" y="4444093"/>
              <a:ext cx="2759978" cy="1002828"/>
              <a:chOff x="3526802" y="4439174"/>
              <a:chExt cx="2759978" cy="10028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3526802" y="4439174"/>
                <a:ext cx="2759978" cy="100282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535191" y="4454014"/>
                <a:ext cx="2751589" cy="25809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Infrastructure</a:t>
                </a:r>
              </a:p>
            </p:txBody>
          </p:sp>
          <p:grpSp>
            <p:nvGrpSpPr>
              <p:cNvPr id="110" name="Shape 490"/>
              <p:cNvGrpSpPr/>
              <p:nvPr/>
            </p:nvGrpSpPr>
            <p:grpSpPr>
              <a:xfrm>
                <a:off x="3596150" y="4867247"/>
                <a:ext cx="527251" cy="373325"/>
                <a:chOff x="1676400" y="9809163"/>
                <a:chExt cx="1930399" cy="1366837"/>
              </a:xfrm>
              <a:solidFill>
                <a:schemeClr val="bg1"/>
              </a:solidFill>
            </p:grpSpPr>
            <p:sp>
              <p:nvSpPr>
                <p:cNvPr id="138" name="Shape 491"/>
                <p:cNvSpPr/>
                <p:nvPr/>
              </p:nvSpPr>
              <p:spPr>
                <a:xfrm>
                  <a:off x="1816100" y="9809163"/>
                  <a:ext cx="1650999" cy="987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525" y="0"/>
                      </a:moveTo>
                      <a:lnTo>
                        <a:pt x="3487" y="0"/>
                      </a:lnTo>
                      <a:lnTo>
                        <a:pt x="3487" y="0"/>
                      </a:lnTo>
                      <a:lnTo>
                        <a:pt x="3308" y="0"/>
                      </a:lnTo>
                      <a:lnTo>
                        <a:pt x="3128" y="21"/>
                      </a:lnTo>
                      <a:lnTo>
                        <a:pt x="2961" y="64"/>
                      </a:lnTo>
                      <a:lnTo>
                        <a:pt x="2782" y="107"/>
                      </a:lnTo>
                      <a:lnTo>
                        <a:pt x="2628" y="193"/>
                      </a:lnTo>
                      <a:lnTo>
                        <a:pt x="2461" y="257"/>
                      </a:lnTo>
                      <a:lnTo>
                        <a:pt x="2295" y="343"/>
                      </a:lnTo>
                      <a:lnTo>
                        <a:pt x="2141" y="471"/>
                      </a:lnTo>
                      <a:lnTo>
                        <a:pt x="1833" y="707"/>
                      </a:lnTo>
                      <a:lnTo>
                        <a:pt x="1551" y="986"/>
                      </a:lnTo>
                      <a:lnTo>
                        <a:pt x="1269" y="1329"/>
                      </a:lnTo>
                      <a:lnTo>
                        <a:pt x="1025" y="1715"/>
                      </a:lnTo>
                      <a:lnTo>
                        <a:pt x="807" y="2123"/>
                      </a:lnTo>
                      <a:lnTo>
                        <a:pt x="602" y="2552"/>
                      </a:lnTo>
                      <a:lnTo>
                        <a:pt x="423" y="3045"/>
                      </a:lnTo>
                      <a:lnTo>
                        <a:pt x="282" y="3560"/>
                      </a:lnTo>
                      <a:lnTo>
                        <a:pt x="217" y="3839"/>
                      </a:lnTo>
                      <a:lnTo>
                        <a:pt x="166" y="4117"/>
                      </a:lnTo>
                      <a:lnTo>
                        <a:pt x="115" y="4375"/>
                      </a:lnTo>
                      <a:lnTo>
                        <a:pt x="89" y="4654"/>
                      </a:lnTo>
                      <a:lnTo>
                        <a:pt x="38" y="4932"/>
                      </a:lnTo>
                      <a:lnTo>
                        <a:pt x="25" y="5233"/>
                      </a:lnTo>
                      <a:lnTo>
                        <a:pt x="12" y="5533"/>
                      </a:lnTo>
                      <a:lnTo>
                        <a:pt x="0" y="5833"/>
                      </a:lnTo>
                      <a:lnTo>
                        <a:pt x="0" y="114166"/>
                      </a:lnTo>
                      <a:lnTo>
                        <a:pt x="0" y="114166"/>
                      </a:lnTo>
                      <a:lnTo>
                        <a:pt x="12" y="114466"/>
                      </a:lnTo>
                      <a:lnTo>
                        <a:pt x="25" y="114745"/>
                      </a:lnTo>
                      <a:lnTo>
                        <a:pt x="38" y="115045"/>
                      </a:lnTo>
                      <a:lnTo>
                        <a:pt x="89" y="115324"/>
                      </a:lnTo>
                      <a:lnTo>
                        <a:pt x="115" y="115624"/>
                      </a:lnTo>
                      <a:lnTo>
                        <a:pt x="166" y="115903"/>
                      </a:lnTo>
                      <a:lnTo>
                        <a:pt x="217" y="116160"/>
                      </a:lnTo>
                      <a:lnTo>
                        <a:pt x="282" y="116439"/>
                      </a:lnTo>
                      <a:lnTo>
                        <a:pt x="423" y="116954"/>
                      </a:lnTo>
                      <a:lnTo>
                        <a:pt x="602" y="117426"/>
                      </a:lnTo>
                      <a:lnTo>
                        <a:pt x="807" y="117876"/>
                      </a:lnTo>
                      <a:lnTo>
                        <a:pt x="1025" y="118284"/>
                      </a:lnTo>
                      <a:lnTo>
                        <a:pt x="1269" y="118648"/>
                      </a:lnTo>
                      <a:lnTo>
                        <a:pt x="1551" y="118991"/>
                      </a:lnTo>
                      <a:lnTo>
                        <a:pt x="1833" y="119292"/>
                      </a:lnTo>
                      <a:lnTo>
                        <a:pt x="2141" y="119528"/>
                      </a:lnTo>
                      <a:lnTo>
                        <a:pt x="2295" y="119656"/>
                      </a:lnTo>
                      <a:lnTo>
                        <a:pt x="2461" y="119742"/>
                      </a:lnTo>
                      <a:lnTo>
                        <a:pt x="2628" y="119806"/>
                      </a:lnTo>
                      <a:lnTo>
                        <a:pt x="2782" y="119871"/>
                      </a:lnTo>
                      <a:lnTo>
                        <a:pt x="2961" y="119914"/>
                      </a:lnTo>
                      <a:lnTo>
                        <a:pt x="3128" y="119978"/>
                      </a:lnTo>
                      <a:lnTo>
                        <a:pt x="3308" y="120000"/>
                      </a:lnTo>
                      <a:lnTo>
                        <a:pt x="3487" y="120000"/>
                      </a:lnTo>
                      <a:lnTo>
                        <a:pt x="116525" y="120000"/>
                      </a:lnTo>
                      <a:lnTo>
                        <a:pt x="116525" y="120000"/>
                      </a:lnTo>
                      <a:lnTo>
                        <a:pt x="116704" y="120000"/>
                      </a:lnTo>
                      <a:lnTo>
                        <a:pt x="116884" y="119978"/>
                      </a:lnTo>
                      <a:lnTo>
                        <a:pt x="117050" y="119914"/>
                      </a:lnTo>
                      <a:lnTo>
                        <a:pt x="117230" y="119871"/>
                      </a:lnTo>
                      <a:lnTo>
                        <a:pt x="117384" y="119806"/>
                      </a:lnTo>
                      <a:lnTo>
                        <a:pt x="117551" y="119742"/>
                      </a:lnTo>
                      <a:lnTo>
                        <a:pt x="117717" y="119656"/>
                      </a:lnTo>
                      <a:lnTo>
                        <a:pt x="117871" y="119528"/>
                      </a:lnTo>
                      <a:lnTo>
                        <a:pt x="118179" y="119292"/>
                      </a:lnTo>
                      <a:lnTo>
                        <a:pt x="118461" y="118991"/>
                      </a:lnTo>
                      <a:lnTo>
                        <a:pt x="118730" y="118648"/>
                      </a:lnTo>
                      <a:lnTo>
                        <a:pt x="118974" y="118284"/>
                      </a:lnTo>
                      <a:lnTo>
                        <a:pt x="119205" y="117876"/>
                      </a:lnTo>
                      <a:lnTo>
                        <a:pt x="119410" y="117426"/>
                      </a:lnTo>
                      <a:lnTo>
                        <a:pt x="119589" y="116954"/>
                      </a:lnTo>
                      <a:lnTo>
                        <a:pt x="119653" y="116697"/>
                      </a:lnTo>
                      <a:lnTo>
                        <a:pt x="119730" y="116439"/>
                      </a:lnTo>
                      <a:lnTo>
                        <a:pt x="119794" y="116160"/>
                      </a:lnTo>
                      <a:lnTo>
                        <a:pt x="119846" y="115903"/>
                      </a:lnTo>
                      <a:lnTo>
                        <a:pt x="119884" y="115624"/>
                      </a:lnTo>
                      <a:lnTo>
                        <a:pt x="119923" y="115324"/>
                      </a:lnTo>
                      <a:lnTo>
                        <a:pt x="119961" y="115045"/>
                      </a:lnTo>
                      <a:lnTo>
                        <a:pt x="119987" y="114745"/>
                      </a:lnTo>
                      <a:lnTo>
                        <a:pt x="120000" y="114466"/>
                      </a:lnTo>
                      <a:lnTo>
                        <a:pt x="120000" y="114166"/>
                      </a:lnTo>
                      <a:lnTo>
                        <a:pt x="120000" y="5833"/>
                      </a:lnTo>
                      <a:lnTo>
                        <a:pt x="120000" y="5833"/>
                      </a:lnTo>
                      <a:lnTo>
                        <a:pt x="120000" y="5533"/>
                      </a:lnTo>
                      <a:lnTo>
                        <a:pt x="119987" y="5233"/>
                      </a:lnTo>
                      <a:lnTo>
                        <a:pt x="119961" y="4932"/>
                      </a:lnTo>
                      <a:lnTo>
                        <a:pt x="119923" y="4654"/>
                      </a:lnTo>
                      <a:lnTo>
                        <a:pt x="119884" y="4375"/>
                      </a:lnTo>
                      <a:lnTo>
                        <a:pt x="119846" y="4117"/>
                      </a:lnTo>
                      <a:lnTo>
                        <a:pt x="119794" y="3839"/>
                      </a:lnTo>
                      <a:lnTo>
                        <a:pt x="119730" y="3560"/>
                      </a:lnTo>
                      <a:lnTo>
                        <a:pt x="119653" y="3302"/>
                      </a:lnTo>
                      <a:lnTo>
                        <a:pt x="119589" y="3045"/>
                      </a:lnTo>
                      <a:lnTo>
                        <a:pt x="119410" y="2552"/>
                      </a:lnTo>
                      <a:lnTo>
                        <a:pt x="119205" y="2123"/>
                      </a:lnTo>
                      <a:lnTo>
                        <a:pt x="118974" y="1715"/>
                      </a:lnTo>
                      <a:lnTo>
                        <a:pt x="118730" y="1329"/>
                      </a:lnTo>
                      <a:lnTo>
                        <a:pt x="118461" y="986"/>
                      </a:lnTo>
                      <a:lnTo>
                        <a:pt x="118179" y="707"/>
                      </a:lnTo>
                      <a:lnTo>
                        <a:pt x="117871" y="471"/>
                      </a:lnTo>
                      <a:lnTo>
                        <a:pt x="117717" y="343"/>
                      </a:lnTo>
                      <a:lnTo>
                        <a:pt x="117551" y="257"/>
                      </a:lnTo>
                      <a:lnTo>
                        <a:pt x="117384" y="193"/>
                      </a:lnTo>
                      <a:lnTo>
                        <a:pt x="117230" y="107"/>
                      </a:lnTo>
                      <a:lnTo>
                        <a:pt x="117050" y="64"/>
                      </a:lnTo>
                      <a:lnTo>
                        <a:pt x="116884" y="21"/>
                      </a:lnTo>
                      <a:lnTo>
                        <a:pt x="116704" y="0"/>
                      </a:lnTo>
                      <a:lnTo>
                        <a:pt x="116525" y="0"/>
                      </a:lnTo>
                      <a:lnTo>
                        <a:pt x="116525" y="0"/>
                      </a:lnTo>
                      <a:close/>
                      <a:moveTo>
                        <a:pt x="59993" y="1265"/>
                      </a:moveTo>
                      <a:lnTo>
                        <a:pt x="59993" y="1265"/>
                      </a:lnTo>
                      <a:lnTo>
                        <a:pt x="60173" y="1265"/>
                      </a:lnTo>
                      <a:lnTo>
                        <a:pt x="60339" y="1308"/>
                      </a:lnTo>
                      <a:lnTo>
                        <a:pt x="60506" y="1394"/>
                      </a:lnTo>
                      <a:lnTo>
                        <a:pt x="60660" y="1479"/>
                      </a:lnTo>
                      <a:lnTo>
                        <a:pt x="60801" y="1587"/>
                      </a:lnTo>
                      <a:lnTo>
                        <a:pt x="60942" y="1737"/>
                      </a:lnTo>
                      <a:lnTo>
                        <a:pt x="61070" y="1887"/>
                      </a:lnTo>
                      <a:lnTo>
                        <a:pt x="61186" y="2080"/>
                      </a:lnTo>
                      <a:lnTo>
                        <a:pt x="61301" y="2294"/>
                      </a:lnTo>
                      <a:lnTo>
                        <a:pt x="61391" y="2487"/>
                      </a:lnTo>
                      <a:lnTo>
                        <a:pt x="61480" y="2723"/>
                      </a:lnTo>
                      <a:lnTo>
                        <a:pt x="61545" y="2981"/>
                      </a:lnTo>
                      <a:lnTo>
                        <a:pt x="61596" y="3238"/>
                      </a:lnTo>
                      <a:lnTo>
                        <a:pt x="61647" y="3517"/>
                      </a:lnTo>
                      <a:lnTo>
                        <a:pt x="61673" y="3774"/>
                      </a:lnTo>
                      <a:lnTo>
                        <a:pt x="61686" y="4053"/>
                      </a:lnTo>
                      <a:lnTo>
                        <a:pt x="61686" y="4053"/>
                      </a:lnTo>
                      <a:lnTo>
                        <a:pt x="61673" y="4353"/>
                      </a:lnTo>
                      <a:lnTo>
                        <a:pt x="61647" y="4632"/>
                      </a:lnTo>
                      <a:lnTo>
                        <a:pt x="61596" y="4890"/>
                      </a:lnTo>
                      <a:lnTo>
                        <a:pt x="61545" y="5168"/>
                      </a:lnTo>
                      <a:lnTo>
                        <a:pt x="61480" y="5404"/>
                      </a:lnTo>
                      <a:lnTo>
                        <a:pt x="61391" y="5640"/>
                      </a:lnTo>
                      <a:lnTo>
                        <a:pt x="61301" y="5855"/>
                      </a:lnTo>
                      <a:lnTo>
                        <a:pt x="61186" y="6048"/>
                      </a:lnTo>
                      <a:lnTo>
                        <a:pt x="61070" y="6241"/>
                      </a:lnTo>
                      <a:lnTo>
                        <a:pt x="60942" y="6391"/>
                      </a:lnTo>
                      <a:lnTo>
                        <a:pt x="60801" y="6541"/>
                      </a:lnTo>
                      <a:lnTo>
                        <a:pt x="60660" y="6648"/>
                      </a:lnTo>
                      <a:lnTo>
                        <a:pt x="60506" y="6734"/>
                      </a:lnTo>
                      <a:lnTo>
                        <a:pt x="60339" y="6798"/>
                      </a:lnTo>
                      <a:lnTo>
                        <a:pt x="60173" y="6863"/>
                      </a:lnTo>
                      <a:lnTo>
                        <a:pt x="59993" y="6884"/>
                      </a:lnTo>
                      <a:lnTo>
                        <a:pt x="59993" y="6884"/>
                      </a:lnTo>
                      <a:lnTo>
                        <a:pt x="59839" y="6863"/>
                      </a:lnTo>
                      <a:lnTo>
                        <a:pt x="59673" y="6798"/>
                      </a:lnTo>
                      <a:lnTo>
                        <a:pt x="59506" y="6734"/>
                      </a:lnTo>
                      <a:lnTo>
                        <a:pt x="59352" y="6648"/>
                      </a:lnTo>
                      <a:lnTo>
                        <a:pt x="59198" y="6541"/>
                      </a:lnTo>
                      <a:lnTo>
                        <a:pt x="59057" y="6391"/>
                      </a:lnTo>
                      <a:lnTo>
                        <a:pt x="58942" y="6241"/>
                      </a:lnTo>
                      <a:lnTo>
                        <a:pt x="58813" y="6048"/>
                      </a:lnTo>
                      <a:lnTo>
                        <a:pt x="58711" y="5855"/>
                      </a:lnTo>
                      <a:lnTo>
                        <a:pt x="58621" y="5640"/>
                      </a:lnTo>
                      <a:lnTo>
                        <a:pt x="58519" y="5404"/>
                      </a:lnTo>
                      <a:lnTo>
                        <a:pt x="58454" y="5168"/>
                      </a:lnTo>
                      <a:lnTo>
                        <a:pt x="58403" y="4890"/>
                      </a:lnTo>
                      <a:lnTo>
                        <a:pt x="58352" y="4632"/>
                      </a:lnTo>
                      <a:lnTo>
                        <a:pt x="58326" y="4353"/>
                      </a:lnTo>
                      <a:lnTo>
                        <a:pt x="58326" y="4053"/>
                      </a:lnTo>
                      <a:lnTo>
                        <a:pt x="58326" y="4053"/>
                      </a:lnTo>
                      <a:lnTo>
                        <a:pt x="58326" y="3774"/>
                      </a:lnTo>
                      <a:lnTo>
                        <a:pt x="58352" y="3517"/>
                      </a:lnTo>
                      <a:lnTo>
                        <a:pt x="58403" y="3238"/>
                      </a:lnTo>
                      <a:lnTo>
                        <a:pt x="58454" y="2981"/>
                      </a:lnTo>
                      <a:lnTo>
                        <a:pt x="58519" y="2723"/>
                      </a:lnTo>
                      <a:lnTo>
                        <a:pt x="58621" y="2487"/>
                      </a:lnTo>
                      <a:lnTo>
                        <a:pt x="58711" y="2294"/>
                      </a:lnTo>
                      <a:lnTo>
                        <a:pt x="58813" y="2080"/>
                      </a:lnTo>
                      <a:lnTo>
                        <a:pt x="58942" y="1887"/>
                      </a:lnTo>
                      <a:lnTo>
                        <a:pt x="59057" y="1737"/>
                      </a:lnTo>
                      <a:lnTo>
                        <a:pt x="59198" y="1587"/>
                      </a:lnTo>
                      <a:lnTo>
                        <a:pt x="59352" y="1479"/>
                      </a:lnTo>
                      <a:lnTo>
                        <a:pt x="59506" y="1394"/>
                      </a:lnTo>
                      <a:lnTo>
                        <a:pt x="59673" y="1308"/>
                      </a:lnTo>
                      <a:lnTo>
                        <a:pt x="59839" y="1265"/>
                      </a:lnTo>
                      <a:lnTo>
                        <a:pt x="59993" y="1265"/>
                      </a:lnTo>
                      <a:lnTo>
                        <a:pt x="59993" y="1265"/>
                      </a:lnTo>
                      <a:close/>
                      <a:moveTo>
                        <a:pt x="115153" y="109790"/>
                      </a:moveTo>
                      <a:lnTo>
                        <a:pt x="115153" y="109790"/>
                      </a:lnTo>
                      <a:lnTo>
                        <a:pt x="115153" y="110026"/>
                      </a:lnTo>
                      <a:lnTo>
                        <a:pt x="115127" y="110219"/>
                      </a:lnTo>
                      <a:lnTo>
                        <a:pt x="115102" y="110412"/>
                      </a:lnTo>
                      <a:lnTo>
                        <a:pt x="115063" y="110627"/>
                      </a:lnTo>
                      <a:lnTo>
                        <a:pt x="114999" y="110798"/>
                      </a:lnTo>
                      <a:lnTo>
                        <a:pt x="114948" y="110970"/>
                      </a:lnTo>
                      <a:lnTo>
                        <a:pt x="114884" y="111120"/>
                      </a:lnTo>
                      <a:lnTo>
                        <a:pt x="114794" y="111270"/>
                      </a:lnTo>
                      <a:lnTo>
                        <a:pt x="114704" y="111399"/>
                      </a:lnTo>
                      <a:lnTo>
                        <a:pt x="114601" y="111528"/>
                      </a:lnTo>
                      <a:lnTo>
                        <a:pt x="114499" y="111635"/>
                      </a:lnTo>
                      <a:lnTo>
                        <a:pt x="114396" y="111721"/>
                      </a:lnTo>
                      <a:lnTo>
                        <a:pt x="114281" y="111806"/>
                      </a:lnTo>
                      <a:lnTo>
                        <a:pt x="114166" y="111849"/>
                      </a:lnTo>
                      <a:lnTo>
                        <a:pt x="114037" y="111871"/>
                      </a:lnTo>
                      <a:lnTo>
                        <a:pt x="113909" y="111892"/>
                      </a:lnTo>
                      <a:lnTo>
                        <a:pt x="6103" y="111892"/>
                      </a:lnTo>
                      <a:lnTo>
                        <a:pt x="6103" y="111892"/>
                      </a:lnTo>
                      <a:lnTo>
                        <a:pt x="5974" y="111871"/>
                      </a:lnTo>
                      <a:lnTo>
                        <a:pt x="5846" y="111849"/>
                      </a:lnTo>
                      <a:lnTo>
                        <a:pt x="5731" y="111806"/>
                      </a:lnTo>
                      <a:lnTo>
                        <a:pt x="5615" y="111721"/>
                      </a:lnTo>
                      <a:lnTo>
                        <a:pt x="5513" y="111635"/>
                      </a:lnTo>
                      <a:lnTo>
                        <a:pt x="5398" y="111528"/>
                      </a:lnTo>
                      <a:lnTo>
                        <a:pt x="5308" y="111399"/>
                      </a:lnTo>
                      <a:lnTo>
                        <a:pt x="5218" y="111270"/>
                      </a:lnTo>
                      <a:lnTo>
                        <a:pt x="5128" y="111120"/>
                      </a:lnTo>
                      <a:lnTo>
                        <a:pt x="5064" y="110970"/>
                      </a:lnTo>
                      <a:lnTo>
                        <a:pt x="5000" y="110798"/>
                      </a:lnTo>
                      <a:lnTo>
                        <a:pt x="4949" y="110627"/>
                      </a:lnTo>
                      <a:lnTo>
                        <a:pt x="4910" y="110412"/>
                      </a:lnTo>
                      <a:lnTo>
                        <a:pt x="4872" y="110219"/>
                      </a:lnTo>
                      <a:lnTo>
                        <a:pt x="4859" y="110026"/>
                      </a:lnTo>
                      <a:lnTo>
                        <a:pt x="4859" y="109790"/>
                      </a:lnTo>
                      <a:lnTo>
                        <a:pt x="4859" y="10209"/>
                      </a:lnTo>
                      <a:lnTo>
                        <a:pt x="4859" y="10209"/>
                      </a:lnTo>
                      <a:lnTo>
                        <a:pt x="4859" y="9994"/>
                      </a:lnTo>
                      <a:lnTo>
                        <a:pt x="4872" y="9780"/>
                      </a:lnTo>
                      <a:lnTo>
                        <a:pt x="4910" y="9587"/>
                      </a:lnTo>
                      <a:lnTo>
                        <a:pt x="4949" y="9394"/>
                      </a:lnTo>
                      <a:lnTo>
                        <a:pt x="5000" y="9201"/>
                      </a:lnTo>
                      <a:lnTo>
                        <a:pt x="5064" y="9029"/>
                      </a:lnTo>
                      <a:lnTo>
                        <a:pt x="5128" y="8857"/>
                      </a:lnTo>
                      <a:lnTo>
                        <a:pt x="5218" y="8729"/>
                      </a:lnTo>
                      <a:lnTo>
                        <a:pt x="5308" y="8579"/>
                      </a:lnTo>
                      <a:lnTo>
                        <a:pt x="5398" y="8471"/>
                      </a:lnTo>
                      <a:lnTo>
                        <a:pt x="5513" y="8364"/>
                      </a:lnTo>
                      <a:lnTo>
                        <a:pt x="5615" y="8257"/>
                      </a:lnTo>
                      <a:lnTo>
                        <a:pt x="5731" y="8193"/>
                      </a:lnTo>
                      <a:lnTo>
                        <a:pt x="5846" y="8150"/>
                      </a:lnTo>
                      <a:lnTo>
                        <a:pt x="5974" y="8128"/>
                      </a:lnTo>
                      <a:lnTo>
                        <a:pt x="6103" y="8107"/>
                      </a:lnTo>
                      <a:lnTo>
                        <a:pt x="113909" y="8107"/>
                      </a:lnTo>
                      <a:lnTo>
                        <a:pt x="113909" y="8107"/>
                      </a:lnTo>
                      <a:lnTo>
                        <a:pt x="114037" y="8128"/>
                      </a:lnTo>
                      <a:lnTo>
                        <a:pt x="114166" y="8150"/>
                      </a:lnTo>
                      <a:lnTo>
                        <a:pt x="114281" y="8193"/>
                      </a:lnTo>
                      <a:lnTo>
                        <a:pt x="114396" y="8257"/>
                      </a:lnTo>
                      <a:lnTo>
                        <a:pt x="114499" y="8364"/>
                      </a:lnTo>
                      <a:lnTo>
                        <a:pt x="114601" y="8471"/>
                      </a:lnTo>
                      <a:lnTo>
                        <a:pt x="114704" y="8579"/>
                      </a:lnTo>
                      <a:lnTo>
                        <a:pt x="114794" y="8729"/>
                      </a:lnTo>
                      <a:lnTo>
                        <a:pt x="114884" y="8857"/>
                      </a:lnTo>
                      <a:lnTo>
                        <a:pt x="114948" y="9029"/>
                      </a:lnTo>
                      <a:lnTo>
                        <a:pt x="114999" y="9201"/>
                      </a:lnTo>
                      <a:lnTo>
                        <a:pt x="115063" y="9394"/>
                      </a:lnTo>
                      <a:lnTo>
                        <a:pt x="115102" y="9587"/>
                      </a:lnTo>
                      <a:lnTo>
                        <a:pt x="115127" y="9780"/>
                      </a:lnTo>
                      <a:lnTo>
                        <a:pt x="115153" y="9994"/>
                      </a:lnTo>
                      <a:lnTo>
                        <a:pt x="115153" y="10209"/>
                      </a:lnTo>
                      <a:lnTo>
                        <a:pt x="115153" y="1097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Shape 492"/>
                <p:cNvSpPr/>
                <p:nvPr/>
              </p:nvSpPr>
              <p:spPr>
                <a:xfrm>
                  <a:off x="1676400" y="11107738"/>
                  <a:ext cx="1930399" cy="682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32" y="4961"/>
                      </a:lnTo>
                      <a:lnTo>
                        <a:pt x="10" y="9612"/>
                      </a:lnTo>
                      <a:lnTo>
                        <a:pt x="0" y="14573"/>
                      </a:lnTo>
                      <a:lnTo>
                        <a:pt x="0" y="19534"/>
                      </a:lnTo>
                      <a:lnTo>
                        <a:pt x="0" y="21705"/>
                      </a:lnTo>
                      <a:lnTo>
                        <a:pt x="0" y="21705"/>
                      </a:lnTo>
                      <a:lnTo>
                        <a:pt x="0" y="26666"/>
                      </a:lnTo>
                      <a:lnTo>
                        <a:pt x="10" y="31627"/>
                      </a:lnTo>
                      <a:lnTo>
                        <a:pt x="32" y="36589"/>
                      </a:lnTo>
                      <a:lnTo>
                        <a:pt x="65" y="41550"/>
                      </a:lnTo>
                      <a:lnTo>
                        <a:pt x="109" y="46201"/>
                      </a:lnTo>
                      <a:lnTo>
                        <a:pt x="153" y="50852"/>
                      </a:lnTo>
                      <a:lnTo>
                        <a:pt x="208" y="55193"/>
                      </a:lnTo>
                      <a:lnTo>
                        <a:pt x="274" y="59844"/>
                      </a:lnTo>
                      <a:lnTo>
                        <a:pt x="339" y="64186"/>
                      </a:lnTo>
                      <a:lnTo>
                        <a:pt x="416" y="68527"/>
                      </a:lnTo>
                      <a:lnTo>
                        <a:pt x="504" y="72558"/>
                      </a:lnTo>
                      <a:lnTo>
                        <a:pt x="592" y="76589"/>
                      </a:lnTo>
                      <a:lnTo>
                        <a:pt x="679" y="80310"/>
                      </a:lnTo>
                      <a:lnTo>
                        <a:pt x="789" y="84031"/>
                      </a:lnTo>
                      <a:lnTo>
                        <a:pt x="899" y="87751"/>
                      </a:lnTo>
                      <a:lnTo>
                        <a:pt x="1019" y="90852"/>
                      </a:lnTo>
                      <a:lnTo>
                        <a:pt x="1129" y="94263"/>
                      </a:lnTo>
                      <a:lnTo>
                        <a:pt x="1260" y="97364"/>
                      </a:lnTo>
                      <a:lnTo>
                        <a:pt x="1392" y="100465"/>
                      </a:lnTo>
                      <a:lnTo>
                        <a:pt x="1535" y="102945"/>
                      </a:lnTo>
                      <a:lnTo>
                        <a:pt x="1677" y="105736"/>
                      </a:lnTo>
                      <a:lnTo>
                        <a:pt x="1820" y="107906"/>
                      </a:lnTo>
                      <a:lnTo>
                        <a:pt x="1973" y="110387"/>
                      </a:lnTo>
                      <a:lnTo>
                        <a:pt x="2127" y="111937"/>
                      </a:lnTo>
                      <a:lnTo>
                        <a:pt x="2280" y="114108"/>
                      </a:lnTo>
                      <a:lnTo>
                        <a:pt x="2445" y="115348"/>
                      </a:lnTo>
                      <a:lnTo>
                        <a:pt x="2609" y="116589"/>
                      </a:lnTo>
                      <a:lnTo>
                        <a:pt x="2774" y="118139"/>
                      </a:lnTo>
                      <a:lnTo>
                        <a:pt x="2938" y="118759"/>
                      </a:lnTo>
                      <a:lnTo>
                        <a:pt x="3114" y="119379"/>
                      </a:lnTo>
                      <a:lnTo>
                        <a:pt x="3289" y="119689"/>
                      </a:lnTo>
                      <a:lnTo>
                        <a:pt x="3464" y="120000"/>
                      </a:lnTo>
                      <a:lnTo>
                        <a:pt x="116524" y="120000"/>
                      </a:lnTo>
                      <a:lnTo>
                        <a:pt x="116524" y="120000"/>
                      </a:lnTo>
                      <a:lnTo>
                        <a:pt x="116710" y="119689"/>
                      </a:lnTo>
                      <a:lnTo>
                        <a:pt x="116885" y="119379"/>
                      </a:lnTo>
                      <a:lnTo>
                        <a:pt x="117050" y="118759"/>
                      </a:lnTo>
                      <a:lnTo>
                        <a:pt x="117225" y="118139"/>
                      </a:lnTo>
                      <a:lnTo>
                        <a:pt x="117390" y="116589"/>
                      </a:lnTo>
                      <a:lnTo>
                        <a:pt x="117554" y="115348"/>
                      </a:lnTo>
                      <a:lnTo>
                        <a:pt x="117719" y="114108"/>
                      </a:lnTo>
                      <a:lnTo>
                        <a:pt x="117872" y="111937"/>
                      </a:lnTo>
                      <a:lnTo>
                        <a:pt x="118026" y="110387"/>
                      </a:lnTo>
                      <a:lnTo>
                        <a:pt x="118179" y="107906"/>
                      </a:lnTo>
                      <a:lnTo>
                        <a:pt x="118322" y="105736"/>
                      </a:lnTo>
                      <a:lnTo>
                        <a:pt x="118464" y="102945"/>
                      </a:lnTo>
                      <a:lnTo>
                        <a:pt x="118607" y="100465"/>
                      </a:lnTo>
                      <a:lnTo>
                        <a:pt x="118739" y="97364"/>
                      </a:lnTo>
                      <a:lnTo>
                        <a:pt x="118859" y="94263"/>
                      </a:lnTo>
                      <a:lnTo>
                        <a:pt x="118980" y="90852"/>
                      </a:lnTo>
                      <a:lnTo>
                        <a:pt x="119089" y="87751"/>
                      </a:lnTo>
                      <a:lnTo>
                        <a:pt x="119210" y="84031"/>
                      </a:lnTo>
                      <a:lnTo>
                        <a:pt x="119309" y="80310"/>
                      </a:lnTo>
                      <a:lnTo>
                        <a:pt x="119407" y="76589"/>
                      </a:lnTo>
                      <a:lnTo>
                        <a:pt x="119495" y="72558"/>
                      </a:lnTo>
                      <a:lnTo>
                        <a:pt x="119572" y="68527"/>
                      </a:lnTo>
                      <a:lnTo>
                        <a:pt x="119660" y="64186"/>
                      </a:lnTo>
                      <a:lnTo>
                        <a:pt x="119725" y="59844"/>
                      </a:lnTo>
                      <a:lnTo>
                        <a:pt x="119791" y="55193"/>
                      </a:lnTo>
                      <a:lnTo>
                        <a:pt x="119846" y="50852"/>
                      </a:lnTo>
                      <a:lnTo>
                        <a:pt x="119890" y="46201"/>
                      </a:lnTo>
                      <a:lnTo>
                        <a:pt x="119934" y="41550"/>
                      </a:lnTo>
                      <a:lnTo>
                        <a:pt x="119956" y="36589"/>
                      </a:lnTo>
                      <a:lnTo>
                        <a:pt x="119978" y="31627"/>
                      </a:lnTo>
                      <a:lnTo>
                        <a:pt x="119989" y="26666"/>
                      </a:lnTo>
                      <a:lnTo>
                        <a:pt x="120000" y="21705"/>
                      </a:lnTo>
                      <a:lnTo>
                        <a:pt x="120000" y="19534"/>
                      </a:lnTo>
                      <a:lnTo>
                        <a:pt x="120000" y="19534"/>
                      </a:lnTo>
                      <a:lnTo>
                        <a:pt x="119989" y="14573"/>
                      </a:lnTo>
                      <a:lnTo>
                        <a:pt x="119978" y="9612"/>
                      </a:lnTo>
                      <a:lnTo>
                        <a:pt x="119967" y="4961"/>
                      </a:lnTo>
                      <a:lnTo>
                        <a:pt x="119934" y="0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Shape 493"/>
                <p:cNvSpPr/>
                <p:nvPr/>
              </p:nvSpPr>
              <p:spPr>
                <a:xfrm>
                  <a:off x="1687513" y="10825163"/>
                  <a:ext cx="1908174" cy="263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844" y="105449"/>
                      </a:moveTo>
                      <a:lnTo>
                        <a:pt x="112616" y="5356"/>
                      </a:lnTo>
                      <a:lnTo>
                        <a:pt x="112616" y="5356"/>
                      </a:lnTo>
                      <a:lnTo>
                        <a:pt x="112505" y="4157"/>
                      </a:lnTo>
                      <a:lnTo>
                        <a:pt x="112383" y="3117"/>
                      </a:lnTo>
                      <a:lnTo>
                        <a:pt x="112250" y="2158"/>
                      </a:lnTo>
                      <a:lnTo>
                        <a:pt x="112095" y="1359"/>
                      </a:lnTo>
                      <a:lnTo>
                        <a:pt x="111929" y="799"/>
                      </a:lnTo>
                      <a:lnTo>
                        <a:pt x="111751" y="319"/>
                      </a:lnTo>
                      <a:lnTo>
                        <a:pt x="111574" y="79"/>
                      </a:lnTo>
                      <a:lnTo>
                        <a:pt x="111385" y="0"/>
                      </a:lnTo>
                      <a:lnTo>
                        <a:pt x="8614" y="0"/>
                      </a:lnTo>
                      <a:lnTo>
                        <a:pt x="8614" y="0"/>
                      </a:lnTo>
                      <a:lnTo>
                        <a:pt x="8425" y="79"/>
                      </a:lnTo>
                      <a:lnTo>
                        <a:pt x="8237" y="319"/>
                      </a:lnTo>
                      <a:lnTo>
                        <a:pt x="8070" y="799"/>
                      </a:lnTo>
                      <a:lnTo>
                        <a:pt x="7904" y="1359"/>
                      </a:lnTo>
                      <a:lnTo>
                        <a:pt x="7749" y="2158"/>
                      </a:lnTo>
                      <a:lnTo>
                        <a:pt x="7605" y="3117"/>
                      </a:lnTo>
                      <a:lnTo>
                        <a:pt x="7483" y="4157"/>
                      </a:lnTo>
                      <a:lnTo>
                        <a:pt x="7383" y="5356"/>
                      </a:lnTo>
                      <a:lnTo>
                        <a:pt x="155" y="105449"/>
                      </a:lnTo>
                      <a:lnTo>
                        <a:pt x="155" y="105449"/>
                      </a:lnTo>
                      <a:lnTo>
                        <a:pt x="88" y="106728"/>
                      </a:lnTo>
                      <a:lnTo>
                        <a:pt x="22" y="108007"/>
                      </a:lnTo>
                      <a:lnTo>
                        <a:pt x="0" y="109287"/>
                      </a:lnTo>
                      <a:lnTo>
                        <a:pt x="0" y="110566"/>
                      </a:lnTo>
                      <a:lnTo>
                        <a:pt x="11" y="111765"/>
                      </a:lnTo>
                      <a:lnTo>
                        <a:pt x="66" y="112964"/>
                      </a:lnTo>
                      <a:lnTo>
                        <a:pt x="121" y="114163"/>
                      </a:lnTo>
                      <a:lnTo>
                        <a:pt x="210" y="115283"/>
                      </a:lnTo>
                      <a:lnTo>
                        <a:pt x="299" y="116242"/>
                      </a:lnTo>
                      <a:lnTo>
                        <a:pt x="410" y="117201"/>
                      </a:lnTo>
                      <a:lnTo>
                        <a:pt x="543" y="118081"/>
                      </a:lnTo>
                      <a:lnTo>
                        <a:pt x="687" y="118720"/>
                      </a:lnTo>
                      <a:lnTo>
                        <a:pt x="853" y="119280"/>
                      </a:lnTo>
                      <a:lnTo>
                        <a:pt x="1019" y="119680"/>
                      </a:lnTo>
                      <a:lnTo>
                        <a:pt x="1197" y="119920"/>
                      </a:lnTo>
                      <a:lnTo>
                        <a:pt x="1385" y="120000"/>
                      </a:lnTo>
                      <a:lnTo>
                        <a:pt x="118614" y="120000"/>
                      </a:lnTo>
                      <a:lnTo>
                        <a:pt x="118614" y="120000"/>
                      </a:lnTo>
                      <a:lnTo>
                        <a:pt x="118802" y="119920"/>
                      </a:lnTo>
                      <a:lnTo>
                        <a:pt x="118980" y="119680"/>
                      </a:lnTo>
                      <a:lnTo>
                        <a:pt x="119146" y="119280"/>
                      </a:lnTo>
                      <a:lnTo>
                        <a:pt x="119301" y="118720"/>
                      </a:lnTo>
                      <a:lnTo>
                        <a:pt x="119445" y="118081"/>
                      </a:lnTo>
                      <a:lnTo>
                        <a:pt x="119578" y="117201"/>
                      </a:lnTo>
                      <a:lnTo>
                        <a:pt x="119700" y="116242"/>
                      </a:lnTo>
                      <a:lnTo>
                        <a:pt x="119789" y="115283"/>
                      </a:lnTo>
                      <a:lnTo>
                        <a:pt x="119878" y="114163"/>
                      </a:lnTo>
                      <a:lnTo>
                        <a:pt x="119933" y="112964"/>
                      </a:lnTo>
                      <a:lnTo>
                        <a:pt x="119977" y="111765"/>
                      </a:lnTo>
                      <a:lnTo>
                        <a:pt x="120000" y="110566"/>
                      </a:lnTo>
                      <a:lnTo>
                        <a:pt x="120000" y="109287"/>
                      </a:lnTo>
                      <a:lnTo>
                        <a:pt x="119966" y="108007"/>
                      </a:lnTo>
                      <a:lnTo>
                        <a:pt x="119911" y="106728"/>
                      </a:lnTo>
                      <a:lnTo>
                        <a:pt x="119844" y="105449"/>
                      </a:lnTo>
                      <a:lnTo>
                        <a:pt x="119844" y="105449"/>
                      </a:lnTo>
                      <a:close/>
                      <a:moveTo>
                        <a:pt x="44922" y="110806"/>
                      </a:moveTo>
                      <a:lnTo>
                        <a:pt x="46241" y="86102"/>
                      </a:lnTo>
                      <a:lnTo>
                        <a:pt x="73747" y="86102"/>
                      </a:lnTo>
                      <a:lnTo>
                        <a:pt x="75077" y="110806"/>
                      </a:lnTo>
                      <a:lnTo>
                        <a:pt x="44922" y="110806"/>
                      </a:lnTo>
                      <a:close/>
                      <a:moveTo>
                        <a:pt x="9667" y="76828"/>
                      </a:moveTo>
                      <a:lnTo>
                        <a:pt x="13004" y="21665"/>
                      </a:lnTo>
                      <a:lnTo>
                        <a:pt x="106995" y="21665"/>
                      </a:lnTo>
                      <a:lnTo>
                        <a:pt x="110332" y="76828"/>
                      </a:lnTo>
                      <a:lnTo>
                        <a:pt x="9667" y="7682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1" name="Shape 687"/>
              <p:cNvGrpSpPr/>
              <p:nvPr/>
            </p:nvGrpSpPr>
            <p:grpSpPr>
              <a:xfrm>
                <a:off x="4345854" y="4879538"/>
                <a:ext cx="963562" cy="361034"/>
                <a:chOff x="1977" y="2403"/>
                <a:chExt cx="391" cy="300"/>
              </a:xfrm>
            </p:grpSpPr>
            <p:sp>
              <p:nvSpPr>
                <p:cNvPr id="113" name="Shape 688"/>
                <p:cNvSpPr/>
                <p:nvPr/>
              </p:nvSpPr>
              <p:spPr>
                <a:xfrm>
                  <a:off x="1977" y="2445"/>
                  <a:ext cx="122" cy="2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lose/>
                      <a:moveTo>
                        <a:pt x="11707" y="112811"/>
                      </a:moveTo>
                      <a:lnTo>
                        <a:pt x="107317" y="112811"/>
                      </a:lnTo>
                      <a:lnTo>
                        <a:pt x="107317" y="6635"/>
                      </a:lnTo>
                      <a:lnTo>
                        <a:pt x="11707" y="6635"/>
                      </a:lnTo>
                      <a:lnTo>
                        <a:pt x="11707" y="112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Shape 689"/>
                <p:cNvSpPr/>
                <p:nvPr/>
              </p:nvSpPr>
              <p:spPr>
                <a:xfrm>
                  <a:off x="2245" y="2445"/>
                  <a:ext cx="122" cy="2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lose/>
                      <a:moveTo>
                        <a:pt x="11707" y="112811"/>
                      </a:moveTo>
                      <a:lnTo>
                        <a:pt x="108292" y="112811"/>
                      </a:lnTo>
                      <a:lnTo>
                        <a:pt x="108292" y="6635"/>
                      </a:lnTo>
                      <a:lnTo>
                        <a:pt x="11707" y="6635"/>
                      </a:lnTo>
                      <a:lnTo>
                        <a:pt x="11707" y="112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Shape 690"/>
                <p:cNvSpPr/>
                <p:nvPr/>
              </p:nvSpPr>
              <p:spPr>
                <a:xfrm>
                  <a:off x="2087" y="2403"/>
                  <a:ext cx="171" cy="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lose/>
                      <a:moveTo>
                        <a:pt x="9122" y="115215"/>
                      </a:moveTo>
                      <a:lnTo>
                        <a:pt x="111578" y="115215"/>
                      </a:lnTo>
                      <a:lnTo>
                        <a:pt x="111578" y="4784"/>
                      </a:lnTo>
                      <a:lnTo>
                        <a:pt x="9122" y="4784"/>
                      </a:lnTo>
                      <a:lnTo>
                        <a:pt x="9122" y="1152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Shape 691"/>
                <p:cNvSpPr/>
                <p:nvPr/>
              </p:nvSpPr>
              <p:spPr>
                <a:xfrm>
                  <a:off x="2002" y="260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Shape 692"/>
                <p:cNvSpPr/>
                <p:nvPr/>
              </p:nvSpPr>
              <p:spPr>
                <a:xfrm>
                  <a:off x="2002" y="257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Shape 693"/>
                <p:cNvSpPr/>
                <p:nvPr/>
              </p:nvSpPr>
              <p:spPr>
                <a:xfrm>
                  <a:off x="2002" y="256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Shape 694"/>
                <p:cNvSpPr/>
                <p:nvPr/>
              </p:nvSpPr>
              <p:spPr>
                <a:xfrm>
                  <a:off x="2002" y="253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Shape 695"/>
                <p:cNvSpPr/>
                <p:nvPr/>
              </p:nvSpPr>
              <p:spPr>
                <a:xfrm>
                  <a:off x="2002" y="252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Shape 696"/>
                <p:cNvSpPr/>
                <p:nvPr/>
              </p:nvSpPr>
              <p:spPr>
                <a:xfrm>
                  <a:off x="2002" y="250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Shape 697"/>
                <p:cNvSpPr/>
                <p:nvPr/>
              </p:nvSpPr>
              <p:spPr>
                <a:xfrm>
                  <a:off x="2002" y="248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Shape 698"/>
                <p:cNvSpPr/>
                <p:nvPr/>
              </p:nvSpPr>
              <p:spPr>
                <a:xfrm>
                  <a:off x="2270" y="260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Shape 699"/>
                <p:cNvSpPr/>
                <p:nvPr/>
              </p:nvSpPr>
              <p:spPr>
                <a:xfrm>
                  <a:off x="2270" y="257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Shape 700"/>
                <p:cNvSpPr/>
                <p:nvPr/>
              </p:nvSpPr>
              <p:spPr>
                <a:xfrm>
                  <a:off x="2270" y="256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Shape 701"/>
                <p:cNvSpPr/>
                <p:nvPr/>
              </p:nvSpPr>
              <p:spPr>
                <a:xfrm>
                  <a:off x="2270" y="2539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Shape 702"/>
                <p:cNvSpPr/>
                <p:nvPr/>
              </p:nvSpPr>
              <p:spPr>
                <a:xfrm>
                  <a:off x="2270" y="252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Shape 703"/>
                <p:cNvSpPr/>
                <p:nvPr/>
              </p:nvSpPr>
              <p:spPr>
                <a:xfrm>
                  <a:off x="2270" y="2500"/>
                  <a:ext cx="72" cy="9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Shape 704"/>
                <p:cNvSpPr/>
                <p:nvPr/>
              </p:nvSpPr>
              <p:spPr>
                <a:xfrm>
                  <a:off x="2270" y="2480"/>
                  <a:ext cx="72" cy="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Shape 705"/>
                <p:cNvSpPr/>
                <p:nvPr/>
              </p:nvSpPr>
              <p:spPr>
                <a:xfrm>
                  <a:off x="2120" y="2643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Shape 706"/>
                <p:cNvSpPr/>
                <p:nvPr/>
              </p:nvSpPr>
              <p:spPr>
                <a:xfrm>
                  <a:off x="2120" y="2612"/>
                  <a:ext cx="103" cy="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Shape 707"/>
                <p:cNvSpPr/>
                <p:nvPr/>
              </p:nvSpPr>
              <p:spPr>
                <a:xfrm>
                  <a:off x="2120" y="2468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Shape 708"/>
                <p:cNvSpPr/>
                <p:nvPr/>
              </p:nvSpPr>
              <p:spPr>
                <a:xfrm>
                  <a:off x="2120" y="2437"/>
                  <a:ext cx="103" cy="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Shape 709"/>
                <p:cNvSpPr/>
                <p:nvPr/>
              </p:nvSpPr>
              <p:spPr>
                <a:xfrm>
                  <a:off x="2120" y="2525"/>
                  <a:ext cx="103" cy="1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Shape 710"/>
                <p:cNvSpPr/>
                <p:nvPr/>
              </p:nvSpPr>
              <p:spPr>
                <a:xfrm>
                  <a:off x="2120" y="2496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Shape 711"/>
                <p:cNvSpPr/>
                <p:nvPr/>
              </p:nvSpPr>
              <p:spPr>
                <a:xfrm>
                  <a:off x="2120" y="2584"/>
                  <a:ext cx="103" cy="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Shape 712"/>
                <p:cNvSpPr/>
                <p:nvPr/>
              </p:nvSpPr>
              <p:spPr>
                <a:xfrm>
                  <a:off x="2120" y="2554"/>
                  <a:ext cx="103" cy="11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" name="Shape 665"/>
              <p:cNvSpPr/>
              <p:nvPr/>
            </p:nvSpPr>
            <p:spPr>
              <a:xfrm>
                <a:off x="5576916" y="4823642"/>
                <a:ext cx="593175" cy="38935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475" y="120000"/>
                    </a:moveTo>
                    <a:lnTo>
                      <a:pt x="67475" y="120000"/>
                    </a:lnTo>
                    <a:lnTo>
                      <a:pt x="64875" y="119797"/>
                    </a:lnTo>
                    <a:lnTo>
                      <a:pt x="62405" y="119189"/>
                    </a:lnTo>
                    <a:lnTo>
                      <a:pt x="60065" y="118378"/>
                    </a:lnTo>
                    <a:lnTo>
                      <a:pt x="57984" y="117364"/>
                    </a:lnTo>
                    <a:lnTo>
                      <a:pt x="56034" y="116148"/>
                    </a:lnTo>
                    <a:lnTo>
                      <a:pt x="54344" y="114932"/>
                    </a:lnTo>
                    <a:lnTo>
                      <a:pt x="51614" y="112500"/>
                    </a:lnTo>
                    <a:lnTo>
                      <a:pt x="51614" y="112500"/>
                    </a:lnTo>
                    <a:lnTo>
                      <a:pt x="50314" y="113716"/>
                    </a:lnTo>
                    <a:lnTo>
                      <a:pt x="49144" y="114932"/>
                    </a:lnTo>
                    <a:lnTo>
                      <a:pt x="47713" y="115945"/>
                    </a:lnTo>
                    <a:lnTo>
                      <a:pt x="46413" y="116554"/>
                    </a:lnTo>
                    <a:lnTo>
                      <a:pt x="44983" y="117364"/>
                    </a:lnTo>
                    <a:lnTo>
                      <a:pt x="43423" y="117770"/>
                    </a:lnTo>
                    <a:lnTo>
                      <a:pt x="41993" y="118175"/>
                    </a:lnTo>
                    <a:lnTo>
                      <a:pt x="40563" y="118378"/>
                    </a:lnTo>
                    <a:lnTo>
                      <a:pt x="40563" y="118378"/>
                    </a:lnTo>
                    <a:lnTo>
                      <a:pt x="38873" y="118175"/>
                    </a:lnTo>
                    <a:lnTo>
                      <a:pt x="37183" y="117770"/>
                    </a:lnTo>
                    <a:lnTo>
                      <a:pt x="35622" y="117364"/>
                    </a:lnTo>
                    <a:lnTo>
                      <a:pt x="34062" y="116351"/>
                    </a:lnTo>
                    <a:lnTo>
                      <a:pt x="32502" y="115540"/>
                    </a:lnTo>
                    <a:lnTo>
                      <a:pt x="31072" y="114324"/>
                    </a:lnTo>
                    <a:lnTo>
                      <a:pt x="29772" y="113108"/>
                    </a:lnTo>
                    <a:lnTo>
                      <a:pt x="28472" y="111283"/>
                    </a:lnTo>
                    <a:lnTo>
                      <a:pt x="28472" y="111283"/>
                    </a:lnTo>
                    <a:lnTo>
                      <a:pt x="26002" y="112094"/>
                    </a:lnTo>
                    <a:lnTo>
                      <a:pt x="23661" y="112094"/>
                    </a:lnTo>
                    <a:lnTo>
                      <a:pt x="23661" y="112094"/>
                    </a:lnTo>
                    <a:lnTo>
                      <a:pt x="21321" y="112094"/>
                    </a:lnTo>
                    <a:lnTo>
                      <a:pt x="18981" y="111283"/>
                    </a:lnTo>
                    <a:lnTo>
                      <a:pt x="16641" y="110472"/>
                    </a:lnTo>
                    <a:lnTo>
                      <a:pt x="14431" y="109256"/>
                    </a:lnTo>
                    <a:lnTo>
                      <a:pt x="12351" y="107837"/>
                    </a:lnTo>
                    <a:lnTo>
                      <a:pt x="10530" y="105810"/>
                    </a:lnTo>
                    <a:lnTo>
                      <a:pt x="8580" y="103581"/>
                    </a:lnTo>
                    <a:lnTo>
                      <a:pt x="6890" y="101351"/>
                    </a:lnTo>
                    <a:lnTo>
                      <a:pt x="5330" y="98716"/>
                    </a:lnTo>
                    <a:lnTo>
                      <a:pt x="4030" y="95675"/>
                    </a:lnTo>
                    <a:lnTo>
                      <a:pt x="2990" y="92837"/>
                    </a:lnTo>
                    <a:lnTo>
                      <a:pt x="1820" y="89594"/>
                    </a:lnTo>
                    <a:lnTo>
                      <a:pt x="1040" y="86148"/>
                    </a:lnTo>
                    <a:lnTo>
                      <a:pt x="520" y="82500"/>
                    </a:lnTo>
                    <a:lnTo>
                      <a:pt x="130" y="79054"/>
                    </a:lnTo>
                    <a:lnTo>
                      <a:pt x="0" y="75405"/>
                    </a:lnTo>
                    <a:lnTo>
                      <a:pt x="0" y="75405"/>
                    </a:lnTo>
                    <a:lnTo>
                      <a:pt x="0" y="72162"/>
                    </a:lnTo>
                    <a:lnTo>
                      <a:pt x="260" y="69527"/>
                    </a:lnTo>
                    <a:lnTo>
                      <a:pt x="650" y="66689"/>
                    </a:lnTo>
                    <a:lnTo>
                      <a:pt x="1040" y="64054"/>
                    </a:lnTo>
                    <a:lnTo>
                      <a:pt x="1690" y="61418"/>
                    </a:lnTo>
                    <a:lnTo>
                      <a:pt x="2470" y="58783"/>
                    </a:lnTo>
                    <a:lnTo>
                      <a:pt x="3380" y="56351"/>
                    </a:lnTo>
                    <a:lnTo>
                      <a:pt x="4290" y="53918"/>
                    </a:lnTo>
                    <a:lnTo>
                      <a:pt x="5330" y="51891"/>
                    </a:lnTo>
                    <a:lnTo>
                      <a:pt x="6630" y="49662"/>
                    </a:lnTo>
                    <a:lnTo>
                      <a:pt x="7800" y="47837"/>
                    </a:lnTo>
                    <a:lnTo>
                      <a:pt x="9230" y="45810"/>
                    </a:lnTo>
                    <a:lnTo>
                      <a:pt x="10790" y="44391"/>
                    </a:lnTo>
                    <a:lnTo>
                      <a:pt x="12351" y="42972"/>
                    </a:lnTo>
                    <a:lnTo>
                      <a:pt x="14041" y="41554"/>
                    </a:lnTo>
                    <a:lnTo>
                      <a:pt x="15731" y="40540"/>
                    </a:lnTo>
                    <a:lnTo>
                      <a:pt x="15731" y="40540"/>
                    </a:lnTo>
                    <a:lnTo>
                      <a:pt x="16381" y="38108"/>
                    </a:lnTo>
                    <a:lnTo>
                      <a:pt x="17161" y="35675"/>
                    </a:lnTo>
                    <a:lnTo>
                      <a:pt x="18071" y="33445"/>
                    </a:lnTo>
                    <a:lnTo>
                      <a:pt x="18981" y="31418"/>
                    </a:lnTo>
                    <a:lnTo>
                      <a:pt x="20021" y="29189"/>
                    </a:lnTo>
                    <a:lnTo>
                      <a:pt x="21061" y="27567"/>
                    </a:lnTo>
                    <a:lnTo>
                      <a:pt x="22361" y="25743"/>
                    </a:lnTo>
                    <a:lnTo>
                      <a:pt x="23661" y="24324"/>
                    </a:lnTo>
                    <a:lnTo>
                      <a:pt x="25092" y="22702"/>
                    </a:lnTo>
                    <a:lnTo>
                      <a:pt x="26652" y="21689"/>
                    </a:lnTo>
                    <a:lnTo>
                      <a:pt x="28082" y="20472"/>
                    </a:lnTo>
                    <a:lnTo>
                      <a:pt x="29772" y="19662"/>
                    </a:lnTo>
                    <a:lnTo>
                      <a:pt x="31332" y="19054"/>
                    </a:lnTo>
                    <a:lnTo>
                      <a:pt x="33022" y="18445"/>
                    </a:lnTo>
                    <a:lnTo>
                      <a:pt x="34712" y="18040"/>
                    </a:lnTo>
                    <a:lnTo>
                      <a:pt x="36403" y="18040"/>
                    </a:lnTo>
                    <a:lnTo>
                      <a:pt x="36403" y="18040"/>
                    </a:lnTo>
                    <a:lnTo>
                      <a:pt x="38093" y="18040"/>
                    </a:lnTo>
                    <a:lnTo>
                      <a:pt x="39913" y="18445"/>
                    </a:lnTo>
                    <a:lnTo>
                      <a:pt x="39913" y="18445"/>
                    </a:lnTo>
                    <a:lnTo>
                      <a:pt x="40823" y="16418"/>
                    </a:lnTo>
                    <a:lnTo>
                      <a:pt x="41863" y="14391"/>
                    </a:lnTo>
                    <a:lnTo>
                      <a:pt x="43033" y="12567"/>
                    </a:lnTo>
                    <a:lnTo>
                      <a:pt x="44203" y="10743"/>
                    </a:lnTo>
                    <a:lnTo>
                      <a:pt x="45503" y="9121"/>
                    </a:lnTo>
                    <a:lnTo>
                      <a:pt x="46803" y="7702"/>
                    </a:lnTo>
                    <a:lnTo>
                      <a:pt x="48234" y="6283"/>
                    </a:lnTo>
                    <a:lnTo>
                      <a:pt x="49664" y="5067"/>
                    </a:lnTo>
                    <a:lnTo>
                      <a:pt x="50964" y="3851"/>
                    </a:lnTo>
                    <a:lnTo>
                      <a:pt x="52524" y="2837"/>
                    </a:lnTo>
                    <a:lnTo>
                      <a:pt x="54084" y="2229"/>
                    </a:lnTo>
                    <a:lnTo>
                      <a:pt x="55644" y="1418"/>
                    </a:lnTo>
                    <a:lnTo>
                      <a:pt x="57334" y="810"/>
                    </a:lnTo>
                    <a:lnTo>
                      <a:pt x="58894" y="405"/>
                    </a:lnTo>
                    <a:lnTo>
                      <a:pt x="60585" y="202"/>
                    </a:lnTo>
                    <a:lnTo>
                      <a:pt x="62275" y="0"/>
                    </a:lnTo>
                    <a:lnTo>
                      <a:pt x="62275" y="0"/>
                    </a:lnTo>
                    <a:lnTo>
                      <a:pt x="64485" y="202"/>
                    </a:lnTo>
                    <a:lnTo>
                      <a:pt x="66825" y="810"/>
                    </a:lnTo>
                    <a:lnTo>
                      <a:pt x="69035" y="1418"/>
                    </a:lnTo>
                    <a:lnTo>
                      <a:pt x="71115" y="2432"/>
                    </a:lnTo>
                    <a:lnTo>
                      <a:pt x="73326" y="3851"/>
                    </a:lnTo>
                    <a:lnTo>
                      <a:pt x="75276" y="5270"/>
                    </a:lnTo>
                    <a:lnTo>
                      <a:pt x="77226" y="7297"/>
                    </a:lnTo>
                    <a:lnTo>
                      <a:pt x="79046" y="9121"/>
                    </a:lnTo>
                    <a:lnTo>
                      <a:pt x="80736" y="11351"/>
                    </a:lnTo>
                    <a:lnTo>
                      <a:pt x="82296" y="13986"/>
                    </a:lnTo>
                    <a:lnTo>
                      <a:pt x="83596" y="16621"/>
                    </a:lnTo>
                    <a:lnTo>
                      <a:pt x="85027" y="19459"/>
                    </a:lnTo>
                    <a:lnTo>
                      <a:pt x="86067" y="22297"/>
                    </a:lnTo>
                    <a:lnTo>
                      <a:pt x="86977" y="25540"/>
                    </a:lnTo>
                    <a:lnTo>
                      <a:pt x="88017" y="28783"/>
                    </a:lnTo>
                    <a:lnTo>
                      <a:pt x="88537" y="32432"/>
                    </a:lnTo>
                    <a:lnTo>
                      <a:pt x="88537" y="32432"/>
                    </a:lnTo>
                    <a:lnTo>
                      <a:pt x="90227" y="32635"/>
                    </a:lnTo>
                    <a:lnTo>
                      <a:pt x="91917" y="33040"/>
                    </a:lnTo>
                    <a:lnTo>
                      <a:pt x="93607" y="34054"/>
                    </a:lnTo>
                    <a:lnTo>
                      <a:pt x="95167" y="35067"/>
                    </a:lnTo>
                    <a:lnTo>
                      <a:pt x="96728" y="36081"/>
                    </a:lnTo>
                    <a:lnTo>
                      <a:pt x="98288" y="37500"/>
                    </a:lnTo>
                    <a:lnTo>
                      <a:pt x="99718" y="38918"/>
                    </a:lnTo>
                    <a:lnTo>
                      <a:pt x="101018" y="40540"/>
                    </a:lnTo>
                    <a:lnTo>
                      <a:pt x="102318" y="42162"/>
                    </a:lnTo>
                    <a:lnTo>
                      <a:pt x="103358" y="44189"/>
                    </a:lnTo>
                    <a:lnTo>
                      <a:pt x="104398" y="46418"/>
                    </a:lnTo>
                    <a:lnTo>
                      <a:pt x="105568" y="48445"/>
                    </a:lnTo>
                    <a:lnTo>
                      <a:pt x="106348" y="50878"/>
                    </a:lnTo>
                    <a:lnTo>
                      <a:pt x="106998" y="53310"/>
                    </a:lnTo>
                    <a:lnTo>
                      <a:pt x="107648" y="55945"/>
                    </a:lnTo>
                    <a:lnTo>
                      <a:pt x="108169" y="58581"/>
                    </a:lnTo>
                    <a:lnTo>
                      <a:pt x="108169" y="58581"/>
                    </a:lnTo>
                    <a:lnTo>
                      <a:pt x="109339" y="58986"/>
                    </a:lnTo>
                    <a:lnTo>
                      <a:pt x="110639" y="60000"/>
                    </a:lnTo>
                    <a:lnTo>
                      <a:pt x="111809" y="60810"/>
                    </a:lnTo>
                    <a:lnTo>
                      <a:pt x="112849" y="61824"/>
                    </a:lnTo>
                    <a:lnTo>
                      <a:pt x="114019" y="63040"/>
                    </a:lnTo>
                    <a:lnTo>
                      <a:pt x="114929" y="64459"/>
                    </a:lnTo>
                    <a:lnTo>
                      <a:pt x="115839" y="66081"/>
                    </a:lnTo>
                    <a:lnTo>
                      <a:pt x="116749" y="67500"/>
                    </a:lnTo>
                    <a:lnTo>
                      <a:pt x="117399" y="69121"/>
                    </a:lnTo>
                    <a:lnTo>
                      <a:pt x="118179" y="70743"/>
                    </a:lnTo>
                    <a:lnTo>
                      <a:pt x="118569" y="72770"/>
                    </a:lnTo>
                    <a:lnTo>
                      <a:pt x="119089" y="74594"/>
                    </a:lnTo>
                    <a:lnTo>
                      <a:pt x="119479" y="76621"/>
                    </a:lnTo>
                    <a:lnTo>
                      <a:pt x="119869" y="78648"/>
                    </a:lnTo>
                    <a:lnTo>
                      <a:pt x="120000" y="80675"/>
                    </a:lnTo>
                    <a:lnTo>
                      <a:pt x="120000" y="82702"/>
                    </a:lnTo>
                    <a:lnTo>
                      <a:pt x="120000" y="82702"/>
                    </a:lnTo>
                    <a:lnTo>
                      <a:pt x="120000" y="85540"/>
                    </a:lnTo>
                    <a:lnTo>
                      <a:pt x="119739" y="87770"/>
                    </a:lnTo>
                    <a:lnTo>
                      <a:pt x="119349" y="90000"/>
                    </a:lnTo>
                    <a:lnTo>
                      <a:pt x="118959" y="92432"/>
                    </a:lnTo>
                    <a:lnTo>
                      <a:pt x="118309" y="94459"/>
                    </a:lnTo>
                    <a:lnTo>
                      <a:pt x="117529" y="96486"/>
                    </a:lnTo>
                    <a:lnTo>
                      <a:pt x="116619" y="98310"/>
                    </a:lnTo>
                    <a:lnTo>
                      <a:pt x="115709" y="100337"/>
                    </a:lnTo>
                    <a:lnTo>
                      <a:pt x="114669" y="101959"/>
                    </a:lnTo>
                    <a:lnTo>
                      <a:pt x="113499" y="103378"/>
                    </a:lnTo>
                    <a:lnTo>
                      <a:pt x="112329" y="104594"/>
                    </a:lnTo>
                    <a:lnTo>
                      <a:pt x="110899" y="105810"/>
                    </a:lnTo>
                    <a:lnTo>
                      <a:pt x="109469" y="106824"/>
                    </a:lnTo>
                    <a:lnTo>
                      <a:pt x="108169" y="107432"/>
                    </a:lnTo>
                    <a:lnTo>
                      <a:pt x="106608" y="108040"/>
                    </a:lnTo>
                    <a:lnTo>
                      <a:pt x="105048" y="108243"/>
                    </a:lnTo>
                    <a:lnTo>
                      <a:pt x="105048" y="108243"/>
                    </a:lnTo>
                    <a:lnTo>
                      <a:pt x="86067" y="108243"/>
                    </a:lnTo>
                    <a:lnTo>
                      <a:pt x="86067" y="108243"/>
                    </a:lnTo>
                    <a:lnTo>
                      <a:pt x="83986" y="111081"/>
                    </a:lnTo>
                    <a:lnTo>
                      <a:pt x="81776" y="113513"/>
                    </a:lnTo>
                    <a:lnTo>
                      <a:pt x="79436" y="115540"/>
                    </a:lnTo>
                    <a:lnTo>
                      <a:pt x="77226" y="117162"/>
                    </a:lnTo>
                    <a:lnTo>
                      <a:pt x="74886" y="118378"/>
                    </a:lnTo>
                    <a:lnTo>
                      <a:pt x="72416" y="119189"/>
                    </a:lnTo>
                    <a:lnTo>
                      <a:pt x="69945" y="119797"/>
                    </a:lnTo>
                    <a:lnTo>
                      <a:pt x="67475" y="120000"/>
                    </a:lnTo>
                    <a:lnTo>
                      <a:pt x="67475" y="120000"/>
                    </a:lnTo>
                    <a:close/>
                    <a:moveTo>
                      <a:pt x="51484" y="101756"/>
                    </a:moveTo>
                    <a:lnTo>
                      <a:pt x="53174" y="104189"/>
                    </a:lnTo>
                    <a:lnTo>
                      <a:pt x="53174" y="104189"/>
                    </a:lnTo>
                    <a:lnTo>
                      <a:pt x="54344" y="105608"/>
                    </a:lnTo>
                    <a:lnTo>
                      <a:pt x="55904" y="106824"/>
                    </a:lnTo>
                    <a:lnTo>
                      <a:pt x="57464" y="108243"/>
                    </a:lnTo>
                    <a:lnTo>
                      <a:pt x="59154" y="109459"/>
                    </a:lnTo>
                    <a:lnTo>
                      <a:pt x="61105" y="110472"/>
                    </a:lnTo>
                    <a:lnTo>
                      <a:pt x="63185" y="111081"/>
                    </a:lnTo>
                    <a:lnTo>
                      <a:pt x="65265" y="111689"/>
                    </a:lnTo>
                    <a:lnTo>
                      <a:pt x="67475" y="111891"/>
                    </a:lnTo>
                    <a:lnTo>
                      <a:pt x="67475" y="111891"/>
                    </a:lnTo>
                    <a:lnTo>
                      <a:pt x="69425" y="111689"/>
                    </a:lnTo>
                    <a:lnTo>
                      <a:pt x="71635" y="111081"/>
                    </a:lnTo>
                    <a:lnTo>
                      <a:pt x="73586" y="110472"/>
                    </a:lnTo>
                    <a:lnTo>
                      <a:pt x="75666" y="109256"/>
                    </a:lnTo>
                    <a:lnTo>
                      <a:pt x="77616" y="107837"/>
                    </a:lnTo>
                    <a:lnTo>
                      <a:pt x="79696" y="105810"/>
                    </a:lnTo>
                    <a:lnTo>
                      <a:pt x="81516" y="103581"/>
                    </a:lnTo>
                    <a:lnTo>
                      <a:pt x="83336" y="101351"/>
                    </a:lnTo>
                    <a:lnTo>
                      <a:pt x="84117" y="100135"/>
                    </a:lnTo>
                    <a:lnTo>
                      <a:pt x="104788" y="100135"/>
                    </a:lnTo>
                    <a:lnTo>
                      <a:pt x="104788" y="100135"/>
                    </a:lnTo>
                    <a:lnTo>
                      <a:pt x="105828" y="100135"/>
                    </a:lnTo>
                    <a:lnTo>
                      <a:pt x="106868" y="99527"/>
                    </a:lnTo>
                    <a:lnTo>
                      <a:pt x="107778" y="99121"/>
                    </a:lnTo>
                    <a:lnTo>
                      <a:pt x="108819" y="98310"/>
                    </a:lnTo>
                    <a:lnTo>
                      <a:pt x="109729" y="97702"/>
                    </a:lnTo>
                    <a:lnTo>
                      <a:pt x="110509" y="96689"/>
                    </a:lnTo>
                    <a:lnTo>
                      <a:pt x="111809" y="94459"/>
                    </a:lnTo>
                    <a:lnTo>
                      <a:pt x="113109" y="92229"/>
                    </a:lnTo>
                    <a:lnTo>
                      <a:pt x="113499" y="90810"/>
                    </a:lnTo>
                    <a:lnTo>
                      <a:pt x="114019" y="89189"/>
                    </a:lnTo>
                    <a:lnTo>
                      <a:pt x="114279" y="87770"/>
                    </a:lnTo>
                    <a:lnTo>
                      <a:pt x="114669" y="86148"/>
                    </a:lnTo>
                    <a:lnTo>
                      <a:pt x="114799" y="84527"/>
                    </a:lnTo>
                    <a:lnTo>
                      <a:pt x="114799" y="82702"/>
                    </a:lnTo>
                    <a:lnTo>
                      <a:pt x="114799" y="82702"/>
                    </a:lnTo>
                    <a:lnTo>
                      <a:pt x="114669" y="79662"/>
                    </a:lnTo>
                    <a:lnTo>
                      <a:pt x="114149" y="76824"/>
                    </a:lnTo>
                    <a:lnTo>
                      <a:pt x="113239" y="74189"/>
                    </a:lnTo>
                    <a:lnTo>
                      <a:pt x="112199" y="71756"/>
                    </a:lnTo>
                    <a:lnTo>
                      <a:pt x="110769" y="69527"/>
                    </a:lnTo>
                    <a:lnTo>
                      <a:pt x="109209" y="67905"/>
                    </a:lnTo>
                    <a:lnTo>
                      <a:pt x="107388" y="66689"/>
                    </a:lnTo>
                    <a:lnTo>
                      <a:pt x="105568" y="66081"/>
                    </a:lnTo>
                    <a:lnTo>
                      <a:pt x="103488" y="65472"/>
                    </a:lnTo>
                    <a:lnTo>
                      <a:pt x="103358" y="62432"/>
                    </a:lnTo>
                    <a:lnTo>
                      <a:pt x="103358" y="62432"/>
                    </a:lnTo>
                    <a:lnTo>
                      <a:pt x="103098" y="60202"/>
                    </a:lnTo>
                    <a:lnTo>
                      <a:pt x="102578" y="57770"/>
                    </a:lnTo>
                    <a:lnTo>
                      <a:pt x="101928" y="55743"/>
                    </a:lnTo>
                    <a:lnTo>
                      <a:pt x="101408" y="53716"/>
                    </a:lnTo>
                    <a:lnTo>
                      <a:pt x="100628" y="51891"/>
                    </a:lnTo>
                    <a:lnTo>
                      <a:pt x="99718" y="49864"/>
                    </a:lnTo>
                    <a:lnTo>
                      <a:pt x="98678" y="48243"/>
                    </a:lnTo>
                    <a:lnTo>
                      <a:pt x="97638" y="46824"/>
                    </a:lnTo>
                    <a:lnTo>
                      <a:pt x="96468" y="45405"/>
                    </a:lnTo>
                    <a:lnTo>
                      <a:pt x="95167" y="43986"/>
                    </a:lnTo>
                    <a:lnTo>
                      <a:pt x="93997" y="42972"/>
                    </a:lnTo>
                    <a:lnTo>
                      <a:pt x="92567" y="41959"/>
                    </a:lnTo>
                    <a:lnTo>
                      <a:pt x="91137" y="41351"/>
                    </a:lnTo>
                    <a:lnTo>
                      <a:pt x="89837" y="40743"/>
                    </a:lnTo>
                    <a:lnTo>
                      <a:pt x="88277" y="40540"/>
                    </a:lnTo>
                    <a:lnTo>
                      <a:pt x="86717" y="40337"/>
                    </a:lnTo>
                    <a:lnTo>
                      <a:pt x="84117" y="40337"/>
                    </a:lnTo>
                    <a:lnTo>
                      <a:pt x="83856" y="36891"/>
                    </a:lnTo>
                    <a:lnTo>
                      <a:pt x="83856" y="36891"/>
                    </a:lnTo>
                    <a:lnTo>
                      <a:pt x="83336" y="33851"/>
                    </a:lnTo>
                    <a:lnTo>
                      <a:pt x="82816" y="31013"/>
                    </a:lnTo>
                    <a:lnTo>
                      <a:pt x="82166" y="28175"/>
                    </a:lnTo>
                    <a:lnTo>
                      <a:pt x="81126" y="25540"/>
                    </a:lnTo>
                    <a:lnTo>
                      <a:pt x="80216" y="23108"/>
                    </a:lnTo>
                    <a:lnTo>
                      <a:pt x="79046" y="20675"/>
                    </a:lnTo>
                    <a:lnTo>
                      <a:pt x="77746" y="18445"/>
                    </a:lnTo>
                    <a:lnTo>
                      <a:pt x="76446" y="16418"/>
                    </a:lnTo>
                    <a:lnTo>
                      <a:pt x="74886" y="14594"/>
                    </a:lnTo>
                    <a:lnTo>
                      <a:pt x="73326" y="12972"/>
                    </a:lnTo>
                    <a:lnTo>
                      <a:pt x="71635" y="11554"/>
                    </a:lnTo>
                    <a:lnTo>
                      <a:pt x="69945" y="10337"/>
                    </a:lnTo>
                    <a:lnTo>
                      <a:pt x="68125" y="9527"/>
                    </a:lnTo>
                    <a:lnTo>
                      <a:pt x="66045" y="8918"/>
                    </a:lnTo>
                    <a:lnTo>
                      <a:pt x="64225" y="8310"/>
                    </a:lnTo>
                    <a:lnTo>
                      <a:pt x="62275" y="8108"/>
                    </a:lnTo>
                    <a:lnTo>
                      <a:pt x="62275" y="8108"/>
                    </a:lnTo>
                    <a:lnTo>
                      <a:pt x="60715" y="8310"/>
                    </a:lnTo>
                    <a:lnTo>
                      <a:pt x="59284" y="8716"/>
                    </a:lnTo>
                    <a:lnTo>
                      <a:pt x="57984" y="8918"/>
                    </a:lnTo>
                    <a:lnTo>
                      <a:pt x="56554" y="9324"/>
                    </a:lnTo>
                    <a:lnTo>
                      <a:pt x="53954" y="10743"/>
                    </a:lnTo>
                    <a:lnTo>
                      <a:pt x="51354" y="12770"/>
                    </a:lnTo>
                    <a:lnTo>
                      <a:pt x="49014" y="15202"/>
                    </a:lnTo>
                    <a:lnTo>
                      <a:pt x="46803" y="18040"/>
                    </a:lnTo>
                    <a:lnTo>
                      <a:pt x="45893" y="19662"/>
                    </a:lnTo>
                    <a:lnTo>
                      <a:pt x="44983" y="21283"/>
                    </a:lnTo>
                    <a:lnTo>
                      <a:pt x="44073" y="23108"/>
                    </a:lnTo>
                    <a:lnTo>
                      <a:pt x="43293" y="24932"/>
                    </a:lnTo>
                    <a:lnTo>
                      <a:pt x="42383" y="27567"/>
                    </a:lnTo>
                    <a:lnTo>
                      <a:pt x="40303" y="26959"/>
                    </a:lnTo>
                    <a:lnTo>
                      <a:pt x="40303" y="26959"/>
                    </a:lnTo>
                    <a:lnTo>
                      <a:pt x="38353" y="26351"/>
                    </a:lnTo>
                    <a:lnTo>
                      <a:pt x="36403" y="26148"/>
                    </a:lnTo>
                    <a:lnTo>
                      <a:pt x="36403" y="26148"/>
                    </a:lnTo>
                    <a:lnTo>
                      <a:pt x="34972" y="26148"/>
                    </a:lnTo>
                    <a:lnTo>
                      <a:pt x="33542" y="26351"/>
                    </a:lnTo>
                    <a:lnTo>
                      <a:pt x="32372" y="26959"/>
                    </a:lnTo>
                    <a:lnTo>
                      <a:pt x="30942" y="27567"/>
                    </a:lnTo>
                    <a:lnTo>
                      <a:pt x="29772" y="28378"/>
                    </a:lnTo>
                    <a:lnTo>
                      <a:pt x="28472" y="29189"/>
                    </a:lnTo>
                    <a:lnTo>
                      <a:pt x="27432" y="30202"/>
                    </a:lnTo>
                    <a:lnTo>
                      <a:pt x="26392" y="31418"/>
                    </a:lnTo>
                    <a:lnTo>
                      <a:pt x="25222" y="32635"/>
                    </a:lnTo>
                    <a:lnTo>
                      <a:pt x="24312" y="34054"/>
                    </a:lnTo>
                    <a:lnTo>
                      <a:pt x="23401" y="35675"/>
                    </a:lnTo>
                    <a:lnTo>
                      <a:pt x="22621" y="37297"/>
                    </a:lnTo>
                    <a:lnTo>
                      <a:pt x="21841" y="39121"/>
                    </a:lnTo>
                    <a:lnTo>
                      <a:pt x="21321" y="40743"/>
                    </a:lnTo>
                    <a:lnTo>
                      <a:pt x="20671" y="42972"/>
                    </a:lnTo>
                    <a:lnTo>
                      <a:pt x="20281" y="44797"/>
                    </a:lnTo>
                    <a:lnTo>
                      <a:pt x="19891" y="47027"/>
                    </a:lnTo>
                    <a:lnTo>
                      <a:pt x="18461" y="47837"/>
                    </a:lnTo>
                    <a:lnTo>
                      <a:pt x="18461" y="47837"/>
                    </a:lnTo>
                    <a:lnTo>
                      <a:pt x="17161" y="48445"/>
                    </a:lnTo>
                    <a:lnTo>
                      <a:pt x="15731" y="49459"/>
                    </a:lnTo>
                    <a:lnTo>
                      <a:pt x="14301" y="50472"/>
                    </a:lnTo>
                    <a:lnTo>
                      <a:pt x="13131" y="51689"/>
                    </a:lnTo>
                    <a:lnTo>
                      <a:pt x="11960" y="53108"/>
                    </a:lnTo>
                    <a:lnTo>
                      <a:pt x="10790" y="54729"/>
                    </a:lnTo>
                    <a:lnTo>
                      <a:pt x="9880" y="56148"/>
                    </a:lnTo>
                    <a:lnTo>
                      <a:pt x="8970" y="58175"/>
                    </a:lnTo>
                    <a:lnTo>
                      <a:pt x="8190" y="60000"/>
                    </a:lnTo>
                    <a:lnTo>
                      <a:pt x="7410" y="61824"/>
                    </a:lnTo>
                    <a:lnTo>
                      <a:pt x="6760" y="63851"/>
                    </a:lnTo>
                    <a:lnTo>
                      <a:pt x="6110" y="66081"/>
                    </a:lnTo>
                    <a:lnTo>
                      <a:pt x="5850" y="68310"/>
                    </a:lnTo>
                    <a:lnTo>
                      <a:pt x="5590" y="70540"/>
                    </a:lnTo>
                    <a:lnTo>
                      <a:pt x="5200" y="72972"/>
                    </a:lnTo>
                    <a:lnTo>
                      <a:pt x="5200" y="75405"/>
                    </a:lnTo>
                    <a:lnTo>
                      <a:pt x="5200" y="75405"/>
                    </a:lnTo>
                    <a:lnTo>
                      <a:pt x="5330" y="78243"/>
                    </a:lnTo>
                    <a:lnTo>
                      <a:pt x="5590" y="81081"/>
                    </a:lnTo>
                    <a:lnTo>
                      <a:pt x="5980" y="83716"/>
                    </a:lnTo>
                    <a:lnTo>
                      <a:pt x="6630" y="86351"/>
                    </a:lnTo>
                    <a:lnTo>
                      <a:pt x="7410" y="88986"/>
                    </a:lnTo>
                    <a:lnTo>
                      <a:pt x="8320" y="91216"/>
                    </a:lnTo>
                    <a:lnTo>
                      <a:pt x="9360" y="93648"/>
                    </a:lnTo>
                    <a:lnTo>
                      <a:pt x="10660" y="95472"/>
                    </a:lnTo>
                    <a:lnTo>
                      <a:pt x="11960" y="97500"/>
                    </a:lnTo>
                    <a:lnTo>
                      <a:pt x="13391" y="99121"/>
                    </a:lnTo>
                    <a:lnTo>
                      <a:pt x="14951" y="100540"/>
                    </a:lnTo>
                    <a:lnTo>
                      <a:pt x="16511" y="101756"/>
                    </a:lnTo>
                    <a:lnTo>
                      <a:pt x="18201" y="102770"/>
                    </a:lnTo>
                    <a:lnTo>
                      <a:pt x="20021" y="103378"/>
                    </a:lnTo>
                    <a:lnTo>
                      <a:pt x="21711" y="103986"/>
                    </a:lnTo>
                    <a:lnTo>
                      <a:pt x="23661" y="103986"/>
                    </a:lnTo>
                    <a:lnTo>
                      <a:pt x="23661" y="103986"/>
                    </a:lnTo>
                    <a:lnTo>
                      <a:pt x="26002" y="103581"/>
                    </a:lnTo>
                    <a:lnTo>
                      <a:pt x="28472" y="102972"/>
                    </a:lnTo>
                    <a:lnTo>
                      <a:pt x="29902" y="102567"/>
                    </a:lnTo>
                    <a:lnTo>
                      <a:pt x="30942" y="103986"/>
                    </a:lnTo>
                    <a:lnTo>
                      <a:pt x="30942" y="103986"/>
                    </a:lnTo>
                    <a:lnTo>
                      <a:pt x="31982" y="105405"/>
                    </a:lnTo>
                    <a:lnTo>
                      <a:pt x="33152" y="106621"/>
                    </a:lnTo>
                    <a:lnTo>
                      <a:pt x="34192" y="107837"/>
                    </a:lnTo>
                    <a:lnTo>
                      <a:pt x="35492" y="108445"/>
                    </a:lnTo>
                    <a:lnTo>
                      <a:pt x="36663" y="109256"/>
                    </a:lnTo>
                    <a:lnTo>
                      <a:pt x="37833" y="109662"/>
                    </a:lnTo>
                    <a:lnTo>
                      <a:pt x="39133" y="109864"/>
                    </a:lnTo>
                    <a:lnTo>
                      <a:pt x="40563" y="110067"/>
                    </a:lnTo>
                    <a:lnTo>
                      <a:pt x="40563" y="110067"/>
                    </a:lnTo>
                    <a:lnTo>
                      <a:pt x="41733" y="109864"/>
                    </a:lnTo>
                    <a:lnTo>
                      <a:pt x="43033" y="109662"/>
                    </a:lnTo>
                    <a:lnTo>
                      <a:pt x="44203" y="109256"/>
                    </a:lnTo>
                    <a:lnTo>
                      <a:pt x="45503" y="108445"/>
                    </a:lnTo>
                    <a:lnTo>
                      <a:pt x="46673" y="107837"/>
                    </a:lnTo>
                    <a:lnTo>
                      <a:pt x="47713" y="106824"/>
                    </a:lnTo>
                    <a:lnTo>
                      <a:pt x="48884" y="105608"/>
                    </a:lnTo>
                    <a:lnTo>
                      <a:pt x="49794" y="104391"/>
                    </a:lnTo>
                    <a:lnTo>
                      <a:pt x="51484" y="101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34275" tIns="17125" rIns="34275" bIns="171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6913056" y="3399802"/>
              <a:ext cx="2759978" cy="486562"/>
            </a:xfrm>
            <a:prstGeom prst="rect">
              <a:avLst/>
            </a:prstGeom>
            <a:solidFill>
              <a:srgbClr val="2FB5E5"/>
            </a:solidFill>
            <a:ln>
              <a:noFill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>
                <a:buClr>
                  <a:srgbClr val="000000"/>
                </a:buClr>
              </a:pPr>
              <a:r>
                <a:rPr lang="en-US" dirty="0">
                  <a:solidFill>
                    <a:schemeClr val="bg1"/>
                  </a:solidFill>
                  <a:latin typeface="Calibri (Body)"/>
                  <a:cs typeface="Arial"/>
                  <a:sym typeface="Arial"/>
                </a:rPr>
                <a:t>Docker Engine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932869" y="2152858"/>
              <a:ext cx="2720581" cy="1207289"/>
              <a:chOff x="6666169" y="1524208"/>
              <a:chExt cx="2720581" cy="1207289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6666169" y="1526662"/>
                <a:ext cx="1329319" cy="120483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727128" y="1602359"/>
                <a:ext cx="1214170" cy="51172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1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727128" y="2162398"/>
                <a:ext cx="1214170" cy="511729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Bins/Libs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057431" y="1524208"/>
                <a:ext cx="1329319" cy="120483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111014" y="1599903"/>
                <a:ext cx="1214170" cy="51172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2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8111014" y="2159942"/>
                <a:ext cx="1214170" cy="51172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Bins/Libs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31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13878" y="1336214"/>
            <a:ext cx="9038951" cy="5454380"/>
            <a:chOff x="1613878" y="1336214"/>
            <a:chExt cx="9038951" cy="545438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704589" y="3946316"/>
              <a:ext cx="2770911" cy="4085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lt1"/>
                  </a:solidFill>
                </a:rPr>
                <a:t>containerd</a:t>
              </a:r>
              <a:r>
                <a:rPr lang="en-US" sz="1765" dirty="0">
                  <a:solidFill>
                    <a:schemeClr val="lt1"/>
                  </a:solidFill>
                </a:rPr>
                <a:t> + </a:t>
              </a:r>
              <a:r>
                <a:rPr lang="en-US" sz="1765" dirty="0" err="1">
                  <a:solidFill>
                    <a:schemeClr val="lt1"/>
                  </a:solidFill>
                </a:rPr>
                <a:t>runc</a:t>
              </a:r>
              <a:endParaRPr lang="en-US" sz="1765" dirty="0">
                <a:solidFill>
                  <a:schemeClr val="l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13878" y="2164097"/>
              <a:ext cx="9038951" cy="1669472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Docker Engine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99170" y="2269529"/>
              <a:ext cx="8878956" cy="4307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REST Interface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699169" y="3305993"/>
              <a:ext cx="2768323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tx2"/>
                  </a:solidFill>
                </a:rPr>
                <a:t>libcontainerd</a:t>
              </a:r>
              <a:endParaRPr lang="en-US" sz="1765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181293" y="3286956"/>
              <a:ext cx="2156131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graph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564535" y="3296353"/>
              <a:ext cx="1531828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tx2"/>
                  </a:solidFill>
                </a:rPr>
                <a:t>libnetwork</a:t>
              </a:r>
              <a:endParaRPr lang="en-US" sz="1765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431878" y="3286955"/>
              <a:ext cx="2146247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plugins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13878" y="4467599"/>
              <a:ext cx="9038951" cy="232299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Linux Operating System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704586" y="4607332"/>
              <a:ext cx="2151420" cy="151094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lt1"/>
                  </a:solidFill>
                </a:rPr>
                <a:t>Control Groups</a:t>
              </a:r>
            </a:p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lt1"/>
                  </a:solidFill>
                </a:rPr>
                <a:t>cgroups</a:t>
              </a:r>
              <a:endParaRPr lang="en-US" sz="1765" dirty="0">
                <a:solidFill>
                  <a:schemeClr val="lt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39870" y="4607332"/>
              <a:ext cx="2151420" cy="151094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lt1"/>
                  </a:solidFill>
                </a:rPr>
                <a:t>Namespaces</a:t>
              </a:r>
            </a:p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l-NL" sz="1765" dirty="0">
                  <a:solidFill>
                    <a:schemeClr val="lt1"/>
                  </a:solidFill>
                </a:rPr>
                <a:t>Pid, net, ipc</a:t>
              </a:r>
              <a:r>
                <a:rPr lang="nl-NL" sz="1765">
                  <a:solidFill>
                    <a:schemeClr val="lt1"/>
                  </a:solidFill>
                </a:rPr>
                <a:t>, </a:t>
              </a:r>
              <a:r>
                <a:rPr lang="nl-NL" sz="1765" dirty="0">
                  <a:solidFill>
                    <a:schemeClr val="lt1"/>
                  </a:solidFill>
                </a:rPr>
                <a:t>mnt</a:t>
              </a:r>
              <a:r>
                <a:rPr lang="nl-NL" sz="1765">
                  <a:solidFill>
                    <a:schemeClr val="lt1"/>
                  </a:solidFill>
                </a:rPr>
                <a:t>, </a:t>
              </a:r>
              <a:r>
                <a:rPr lang="nl-NL" sz="1765" dirty="0">
                  <a:solidFill>
                    <a:schemeClr val="lt1"/>
                  </a:solidFill>
                </a:rPr>
                <a:t>uts</a:t>
              </a:r>
              <a:endParaRPr lang="en-US" sz="1765" dirty="0">
                <a:solidFill>
                  <a:schemeClr val="lt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186003" y="4607332"/>
              <a:ext cx="2151420" cy="151094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lt1"/>
                  </a:solidFill>
                </a:rPr>
                <a:t>Layer Capabilities</a:t>
              </a:r>
            </a:p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lt1"/>
                  </a:solidFill>
                </a:rPr>
                <a:t>Union Filesystems AUFS, </a:t>
              </a:r>
              <a:r>
                <a:rPr lang="en-US" sz="1765" dirty="0" err="1">
                  <a:solidFill>
                    <a:schemeClr val="lt1"/>
                  </a:solidFill>
                </a:rPr>
                <a:t>btrfs</a:t>
              </a:r>
              <a:r>
                <a:rPr lang="en-US" sz="1765" dirty="0">
                  <a:solidFill>
                    <a:schemeClr val="lt1"/>
                  </a:solidFill>
                </a:rPr>
                <a:t>, </a:t>
              </a:r>
              <a:r>
                <a:rPr lang="en-US" sz="1765" dirty="0" err="1">
                  <a:solidFill>
                    <a:schemeClr val="lt1"/>
                  </a:solidFill>
                </a:rPr>
                <a:t>vfs</a:t>
              </a:r>
              <a:r>
                <a:rPr lang="en-US" sz="1765" dirty="0">
                  <a:solidFill>
                    <a:schemeClr val="lt1"/>
                  </a:solidFill>
                </a:rPr>
                <a:t>, </a:t>
              </a:r>
              <a:r>
                <a:rPr lang="en-US" sz="1765" dirty="0" err="1">
                  <a:solidFill>
                    <a:schemeClr val="lt1"/>
                  </a:solidFill>
                </a:rPr>
                <a:t>zfs</a:t>
              </a:r>
              <a:r>
                <a:rPr lang="en-US" sz="1765" dirty="0">
                  <a:solidFill>
                    <a:schemeClr val="lt1"/>
                  </a:solidFill>
                </a:rPr>
                <a:t>*, </a:t>
              </a:r>
              <a:r>
                <a:rPr lang="en-US" sz="1765" dirty="0" err="1">
                  <a:solidFill>
                    <a:schemeClr val="lt1"/>
                  </a:solidFill>
                </a:rPr>
                <a:t>DeviceMapper</a:t>
              </a:r>
              <a:endParaRPr lang="en-US" sz="1765" dirty="0">
                <a:solidFill>
                  <a:schemeClr val="lt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426705" y="4607332"/>
              <a:ext cx="2151420" cy="151094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Other OS Functionality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99170" y="1336214"/>
              <a:ext cx="8878956" cy="717140"/>
              <a:chOff x="1733240" y="1358543"/>
              <a:chExt cx="9056997" cy="73152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733240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 Client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6369158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</a:t>
                </a:r>
              </a:p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Registry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4051199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 Compose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687117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 Swarm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6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13878" y="4467599"/>
            <a:ext cx="9038951" cy="2322995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Operating System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04586" y="5091771"/>
            <a:ext cx="2151420" cy="10265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/>
              <a:t>Control Groups</a:t>
            </a:r>
          </a:p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i="1" dirty="0"/>
              <a:t>Job objects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939870" y="5091772"/>
            <a:ext cx="2151420" cy="1026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/>
              <a:t>Namespaces</a:t>
            </a:r>
          </a:p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i="1" dirty="0"/>
              <a:t>Object Namespace, Process Table, Networking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186003" y="5091768"/>
            <a:ext cx="2151420" cy="10265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/>
              <a:t>Layer Capabilities</a:t>
            </a:r>
          </a:p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i="1" dirty="0"/>
              <a:t>Registry, Union like filesystem extensions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426705" y="4607332"/>
            <a:ext cx="2151420" cy="15109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solidFill>
                  <a:schemeClr val="tx2"/>
                </a:solidFill>
              </a:rPr>
              <a:t>Other OS Functionality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698447" y="4607329"/>
            <a:ext cx="6653556" cy="4085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solidFill>
                  <a:schemeClr val="lt1"/>
                </a:solidFill>
              </a:rPr>
              <a:t>Compute Service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13878" y="1898189"/>
            <a:ext cx="9038951" cy="2497355"/>
            <a:chOff x="1613878" y="1336214"/>
            <a:chExt cx="9038951" cy="2497355"/>
          </a:xfrm>
        </p:grpSpPr>
        <p:sp>
          <p:nvSpPr>
            <p:cNvPr id="6" name="Rectangle 5"/>
            <p:cNvSpPr/>
            <p:nvPr/>
          </p:nvSpPr>
          <p:spPr bwMode="auto">
            <a:xfrm>
              <a:off x="1613878" y="2164097"/>
              <a:ext cx="9038951" cy="1669472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Docker Engine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99170" y="2269529"/>
              <a:ext cx="8878956" cy="4307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REST Interface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699169" y="3305993"/>
              <a:ext cx="2768323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tx2"/>
                  </a:solidFill>
                </a:rPr>
                <a:t>libcontainerd</a:t>
              </a:r>
              <a:endParaRPr lang="en-US" sz="1765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181293" y="3286956"/>
              <a:ext cx="2156131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graph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564535" y="3296353"/>
              <a:ext cx="1531828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tx2"/>
                  </a:solidFill>
                </a:rPr>
                <a:t>libnetwork</a:t>
              </a:r>
              <a:endParaRPr lang="en-US" sz="1765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431878" y="3286955"/>
              <a:ext cx="2146247" cy="408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plugins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99170" y="1336214"/>
              <a:ext cx="8878956" cy="717140"/>
              <a:chOff x="1733240" y="1358543"/>
              <a:chExt cx="9056997" cy="73152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1733240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 Client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6369157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</a:t>
                </a:r>
              </a:p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Registry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4051199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 Compose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687117" y="1358543"/>
                <a:ext cx="2103120" cy="7315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Docker Swarm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493347" y="1302815"/>
            <a:ext cx="11205309" cy="2067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Docker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93347" y="2627804"/>
            <a:ext cx="11205309" cy="7268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Platform</a:t>
            </a:r>
          </a:p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Specific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93347" y="1281296"/>
            <a:ext cx="11205309" cy="1349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Platform</a:t>
            </a:r>
          </a:p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Independent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OS Architectures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93347" y="5057505"/>
            <a:ext cx="11205309" cy="15239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Linux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06062" y="5147148"/>
            <a:ext cx="9038951" cy="1344637"/>
            <a:chOff x="2658318" y="5245894"/>
            <a:chExt cx="9220200" cy="1371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658318" y="5245894"/>
              <a:ext cx="9220200" cy="13716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896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39452" y="5413141"/>
              <a:ext cx="2194560" cy="103710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Control Groups</a:t>
              </a:r>
            </a:p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i="1" dirty="0" err="1">
                  <a:solidFill>
                    <a:schemeClr val="tx2"/>
                  </a:solidFill>
                </a:rPr>
                <a:t>cgroups</a:t>
              </a:r>
              <a:endParaRPr lang="en-US" sz="1372" i="1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019557" y="5413141"/>
              <a:ext cx="2194560" cy="103710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Namespaces</a:t>
              </a:r>
            </a:p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nl-NL" sz="1176" i="1" dirty="0">
                  <a:solidFill>
                    <a:schemeClr val="tx2"/>
                  </a:solidFill>
                </a:rPr>
                <a:t>Pid, net, ipc, mnt, uts</a:t>
              </a:r>
              <a:endParaRPr lang="en-US" sz="1176" i="1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310731" y="5413141"/>
              <a:ext cx="2194560" cy="103710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Layer Capabilities</a:t>
              </a:r>
            </a:p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i="1" dirty="0">
                  <a:solidFill>
                    <a:schemeClr val="tx2"/>
                  </a:solidFill>
                </a:rPr>
                <a:t>Union Filesystems:  AUFS, </a:t>
              </a:r>
              <a:r>
                <a:rPr lang="en-US" sz="1176" i="1" dirty="0" err="1">
                  <a:solidFill>
                    <a:schemeClr val="tx2"/>
                  </a:solidFill>
                </a:rPr>
                <a:t>btrfs</a:t>
              </a:r>
              <a:r>
                <a:rPr lang="en-US" sz="1176" i="1" dirty="0">
                  <a:solidFill>
                    <a:schemeClr val="tx2"/>
                  </a:solidFill>
                </a:rPr>
                <a:t>, </a:t>
              </a:r>
              <a:r>
                <a:rPr lang="en-US" sz="1176" i="1" dirty="0" err="1">
                  <a:solidFill>
                    <a:schemeClr val="tx2"/>
                  </a:solidFill>
                </a:rPr>
                <a:t>vfs</a:t>
              </a:r>
              <a:r>
                <a:rPr lang="en-US" sz="1176" i="1" dirty="0">
                  <a:solidFill>
                    <a:schemeClr val="tx2"/>
                  </a:solidFill>
                </a:rPr>
                <a:t>, </a:t>
              </a:r>
              <a:r>
                <a:rPr lang="en-US" sz="1176" i="1" dirty="0" err="1">
                  <a:solidFill>
                    <a:schemeClr val="tx2"/>
                  </a:solidFill>
                </a:rPr>
                <a:t>zfs</a:t>
              </a:r>
              <a:r>
                <a:rPr lang="en-US" sz="1176" i="1" dirty="0">
                  <a:solidFill>
                    <a:schemeClr val="tx2"/>
                  </a:solidFill>
                </a:rPr>
                <a:t>*,</a:t>
              </a:r>
              <a:r>
                <a:rPr lang="en-US" sz="1176" i="1" dirty="0" err="1">
                  <a:solidFill>
                    <a:schemeClr val="tx2"/>
                  </a:solidFill>
                </a:rPr>
                <a:t>DeviceMapper</a:t>
              </a:r>
              <a:endParaRPr lang="en-US" sz="1176" i="1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596363" y="5413141"/>
              <a:ext cx="2194560" cy="103710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Other OS Functionality</a:t>
              </a: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2675714" y="3022311"/>
            <a:ext cx="2770911" cy="2427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i="1" dirty="0" err="1">
                <a:solidFill>
                  <a:schemeClr val="tx2"/>
                </a:solidFill>
              </a:rPr>
              <a:t>runC</a:t>
            </a:r>
            <a:endParaRPr lang="en-US" sz="1765" i="1" dirty="0">
              <a:solidFill>
                <a:schemeClr val="tx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85003" y="1963408"/>
            <a:ext cx="9038951" cy="991915"/>
            <a:chOff x="1646238" y="2529327"/>
            <a:chExt cx="9220200" cy="1702949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646238" y="2529327"/>
              <a:ext cx="9220200" cy="170294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Docker Engine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733239" y="2636872"/>
              <a:ext cx="9056997" cy="43937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>
                  <a:solidFill>
                    <a:schemeClr val="tx2"/>
                  </a:solidFill>
                </a:rPr>
                <a:t>REST Interface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733240" y="3694122"/>
              <a:ext cx="2823833" cy="4167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tx2"/>
                  </a:solidFill>
                </a:rPr>
                <a:t>libcontainerd</a:t>
              </a:r>
              <a:endParaRPr lang="en-US" sz="1765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05240" y="3674703"/>
              <a:ext cx="2199365" cy="4167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graph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56061" y="3684288"/>
              <a:ext cx="1562545" cy="4167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 err="1">
                  <a:solidFill>
                    <a:schemeClr val="tx2"/>
                  </a:solidFill>
                </a:rPr>
                <a:t>libnetwork</a:t>
              </a:r>
              <a:endParaRPr lang="en-US" sz="1765" dirty="0">
                <a:solidFill>
                  <a:schemeClr val="tx2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600953" y="3674701"/>
              <a:ext cx="2189284" cy="4167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plugins</a:t>
              </a: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493347" y="3429000"/>
            <a:ext cx="11205309" cy="15239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4891" y="3518643"/>
            <a:ext cx="9038951" cy="1344637"/>
            <a:chOff x="2646924" y="3264694"/>
            <a:chExt cx="9220200" cy="1371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646924" y="3264694"/>
              <a:ext cx="9220200" cy="13716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896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733189" y="3355741"/>
              <a:ext cx="9057734" cy="1189506"/>
              <a:chOff x="2733189" y="3359174"/>
              <a:chExt cx="9057734" cy="1189506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739452" y="3737297"/>
                <a:ext cx="2194560" cy="808125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/>
                  <a:t>Control Groups</a:t>
                </a:r>
              </a:p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i="1" dirty="0"/>
                  <a:t>Job objects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5019557" y="3737297"/>
                <a:ext cx="2194560" cy="80812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/>
                  <a:t>Namespaces</a:t>
                </a:r>
              </a:p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i="1" dirty="0"/>
                  <a:t>Object Namespace, Process Table, Networking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7310731" y="3737297"/>
                <a:ext cx="2194560" cy="80812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/>
                  <a:t>Layer Capabilities</a:t>
                </a:r>
              </a:p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i="1" dirty="0"/>
                  <a:t>Registry, Union like filesystem extensions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9596363" y="3359174"/>
                <a:ext cx="2194560" cy="1189506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 dirty="0">
                    <a:solidFill>
                      <a:schemeClr val="tx2"/>
                    </a:solidFill>
                  </a:rPr>
                  <a:t>Other OS Functionality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733189" y="3359174"/>
                <a:ext cx="6786973" cy="32162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7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dirty="0">
                    <a:solidFill>
                      <a:schemeClr val="tx2"/>
                    </a:solidFill>
                  </a:rPr>
                  <a:t>Compute Services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686061" y="1437971"/>
            <a:ext cx="8878956" cy="448212"/>
            <a:chOff x="1733240" y="1358543"/>
            <a:chExt cx="9056997" cy="73152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733240" y="1358543"/>
              <a:ext cx="2103120" cy="7315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Docker Client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369158" y="1358543"/>
              <a:ext cx="2103120" cy="7315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Docker Swarm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51199" y="1358543"/>
              <a:ext cx="2103120" cy="7315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Docker Compose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687117" y="1358543"/>
              <a:ext cx="2103120" cy="7315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7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solidFill>
                    <a:schemeClr val="tx2"/>
                  </a:solidFill>
                </a:rPr>
                <a:t>Docker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2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9" grpId="0" animBg="1"/>
      <p:bldP spid="30" grpId="0" animBg="1"/>
      <p:bldP spid="2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basics of the </a:t>
            </a:r>
            <a:r>
              <a:rPr lang="en-US" dirty="0" err="1"/>
              <a:t>Docker</a:t>
            </a:r>
            <a:r>
              <a:rPr lang="en-US" dirty="0"/>
              <a:t> system?</a:t>
            </a:r>
          </a:p>
        </p:txBody>
      </p: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Source Code Repository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/>
              <a:t>Docker</a:t>
            </a:r>
            <a:r>
              <a:rPr lang="en-US" sz="1400" u="sng" dirty="0" err="1"/>
              <a:t>file</a:t>
            </a:r>
            <a:endParaRPr lang="en-US" sz="1400" u="sng" dirty="0"/>
          </a:p>
          <a:p>
            <a:pPr algn="ctr"/>
            <a:r>
              <a:rPr lang="en-US" sz="1400" b="1" dirty="0"/>
              <a:t>For </a:t>
            </a:r>
          </a:p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Docker</a:t>
            </a:r>
            <a:endParaRPr lang="en-US" dirty="0"/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431085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2 OS 2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4098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4424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4241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0837851" y="2937284"/>
            <a:ext cx="0" cy="281854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323954" y="2988217"/>
            <a:ext cx="0" cy="27676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1  OS (Linux)</a:t>
            </a:r>
          </a:p>
        </p:txBody>
      </p:sp>
    </p:spTree>
    <p:extLst>
      <p:ext uri="{BB962C8B-B14F-4D97-AF65-F5344CB8AC3E}">
        <p14:creationId xmlns:p14="http://schemas.microsoft.com/office/powerpoint/2010/main" val="26810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12" y="24402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Changes and Updates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Docker</a:t>
            </a:r>
            <a:endParaRPr lang="en-US" dirty="0"/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</a:t>
            </a:r>
            <a:r>
              <a:rPr lang="en-US" dirty="0"/>
              <a:t>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 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is now running A’’</a:t>
            </a:r>
          </a:p>
          <a:p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Mod A’’</a:t>
            </a:r>
            <a:endParaRPr lang="en-US" sz="14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Bins/</a:t>
            </a:r>
          </a:p>
          <a:p>
            <a:pPr algn="ctr"/>
            <a:r>
              <a:rPr lang="en-US" dirty="0"/>
              <a:t>Libs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running A wants to upgrade to A’’. Requests update. Gets only diffs</a:t>
            </a:r>
          </a:p>
          <a:p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Mod A’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780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350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(Body)</vt:lpstr>
      <vt:lpstr>Calibri body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Comparing OS Architectures</vt:lpstr>
      <vt:lpstr>What are the basics of the Docker system?</vt:lpstr>
      <vt:lpstr>Changes and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 Palanisamy</dc:creator>
  <cp:lastModifiedBy>Paramesh Palanisamy</cp:lastModifiedBy>
  <cp:revision>12</cp:revision>
  <dcterms:created xsi:type="dcterms:W3CDTF">2017-03-13T20:45:11Z</dcterms:created>
  <dcterms:modified xsi:type="dcterms:W3CDTF">2017-03-15T14:52:43Z</dcterms:modified>
</cp:coreProperties>
</file>