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1F17-EEEA-4331-8594-8625609A6D9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CBFE-67C7-448B-B9C5-0AB374FE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sjenkins:8080/jenkins/job/CICD_BOOTSTRAP/job/Docker-POC/job/Docker-ldng-ui-web_java_build/6/consoleFull" TargetMode="External"/><Relationship Id="rId2" Type="http://schemas.openxmlformats.org/officeDocument/2006/relationships/hyperlink" Target="https://dle-eu4-a1081:8443/#browse/browse/compon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0.215.60.134:1844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CICD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CICD setup Infra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Ala-eu4-a1081 as a Jenkins node</a:t>
            </a:r>
          </a:p>
          <a:p>
            <a:r>
              <a:rPr lang="en-US" dirty="0" smtClean="0">
                <a:hlinkClick r:id="rId2"/>
              </a:rPr>
              <a:t>https://dle-eu4-a1081:8443/#browse/browse/components</a:t>
            </a:r>
            <a:r>
              <a:rPr lang="en-US" dirty="0" smtClean="0"/>
              <a:t> Nexus </a:t>
            </a:r>
            <a:r>
              <a:rPr lang="en-US" dirty="0" err="1" smtClean="0"/>
              <a:t>docker</a:t>
            </a:r>
            <a:r>
              <a:rPr lang="en-US" dirty="0" smtClean="0"/>
              <a:t> hub hosted within a container, as a temp solution, since our Development environment needs to be setup with SSL.</a:t>
            </a:r>
          </a:p>
          <a:p>
            <a:r>
              <a:rPr lang="en-US" dirty="0" smtClean="0"/>
              <a:t>Jenkins server/job: </a:t>
            </a:r>
            <a:r>
              <a:rPr lang="en-US" dirty="0" smtClean="0">
                <a:hlinkClick r:id="rId3"/>
              </a:rPr>
              <a:t>http://essjenkins:8080/jenkins/job/CICD_BOOTSTRAP/job/Docker-POC/job/Docker-ldng-ui-web_java_build/6/consoleFull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 on Nexus: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273" y="1825625"/>
            <a:ext cx="8478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login/push/pull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admin/admin123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login </a:t>
            </a:r>
            <a:r>
              <a:rPr lang="en-US" dirty="0" smtClean="0">
                <a:hlinkClick r:id="rId2"/>
              </a:rPr>
              <a:t>https://10.215.60.134:18444</a:t>
            </a:r>
            <a:r>
              <a:rPr lang="en-US" dirty="0" smtClean="0"/>
              <a:t> command to login from your </a:t>
            </a:r>
            <a:r>
              <a:rPr lang="en-US" dirty="0" err="1" smtClean="0"/>
              <a:t>docker</a:t>
            </a:r>
            <a:r>
              <a:rPr lang="en-US" dirty="0" smtClean="0"/>
              <a:t> host.</a:t>
            </a:r>
          </a:p>
          <a:p>
            <a:r>
              <a:rPr lang="en-US" dirty="0" smtClean="0"/>
              <a:t>Push an image: </a:t>
            </a:r>
            <a:r>
              <a:rPr lang="en-US" dirty="0" err="1" smtClean="0"/>
              <a:t>docker</a:t>
            </a:r>
            <a:r>
              <a:rPr lang="en-US" dirty="0" smtClean="0"/>
              <a:t> tag bldctr-dpoc1 10.215.60.134:18444/bldctr-dpoc1 and </a:t>
            </a:r>
            <a:r>
              <a:rPr lang="en-US" dirty="0" err="1" smtClean="0"/>
              <a:t>docker</a:t>
            </a:r>
            <a:r>
              <a:rPr lang="en-US" dirty="0" smtClean="0"/>
              <a:t> push </a:t>
            </a:r>
            <a:r>
              <a:rPr lang="en-US" dirty="0" smtClean="0"/>
              <a:t>10.215.60.134:18444/bldctr-dpoc1</a:t>
            </a:r>
          </a:p>
          <a:p>
            <a:r>
              <a:rPr lang="en-US" dirty="0" smtClean="0"/>
              <a:t>Pull an image: </a:t>
            </a:r>
            <a:r>
              <a:rPr lang="en-US" dirty="0" err="1" smtClean="0"/>
              <a:t>docker</a:t>
            </a:r>
            <a:r>
              <a:rPr lang="en-US" dirty="0" smtClean="0"/>
              <a:t> pull 10.215.60.134:18444/bldctr-dpoc1</a:t>
            </a:r>
          </a:p>
          <a:p>
            <a:r>
              <a:rPr lang="en-US" dirty="0" smtClean="0"/>
              <a:t>Currently two </a:t>
            </a:r>
            <a:r>
              <a:rPr lang="en-US" dirty="0" err="1" smtClean="0"/>
              <a:t>docker</a:t>
            </a:r>
            <a:r>
              <a:rPr lang="en-US" dirty="0" smtClean="0"/>
              <a:t> hosts are connected to </a:t>
            </a:r>
            <a:r>
              <a:rPr lang="en-US" dirty="0" err="1" smtClean="0"/>
              <a:t>docker</a:t>
            </a:r>
            <a:r>
              <a:rPr lang="en-US" dirty="0" smtClean="0"/>
              <a:t> hub, dle-eu4-a1081 and ala-eu4-a265.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docker</a:t>
            </a:r>
            <a:r>
              <a:rPr lang="en-US" dirty="0" smtClean="0"/>
              <a:t> images have been created, for CICD for java component.</a:t>
            </a:r>
          </a:p>
          <a:p>
            <a:r>
              <a:rPr lang="en-US" dirty="0" err="1" smtClean="0"/>
              <a:t>Tcserver</a:t>
            </a:r>
            <a:r>
              <a:rPr lang="en-US" dirty="0" smtClean="0">
                <a:sym typeface="Wingdings" panose="05000000000000000000" pitchFamily="2" charset="2"/>
              </a:rPr>
              <a:t> tomcat server for deployments and bldctr-dpoc1 for builds.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Bldctr-dpoc1 image has an associated </a:t>
            </a:r>
            <a:r>
              <a:rPr lang="en-US" dirty="0" err="1" smtClean="0">
                <a:sym typeface="Wingdings" panose="05000000000000000000" pitchFamily="2" charset="2"/>
              </a:rPr>
              <a:t>Dockerfile</a:t>
            </a:r>
            <a:r>
              <a:rPr lang="en-US" dirty="0" smtClean="0">
                <a:sym typeface="Wingdings" panose="05000000000000000000" pitchFamily="2" charset="2"/>
              </a:rPr>
              <a:t>, which can be used to create the same image and ad additional tools dynamically based on application needs.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Tcserver</a:t>
            </a:r>
            <a:r>
              <a:rPr lang="en-US" dirty="0" smtClean="0">
                <a:sym typeface="Wingdings" panose="05000000000000000000" pitchFamily="2" charset="2"/>
              </a:rPr>
              <a:t> also has a </a:t>
            </a:r>
            <a:r>
              <a:rPr lang="en-US" dirty="0" err="1" smtClean="0">
                <a:sym typeface="Wingdings" panose="05000000000000000000" pitchFamily="2" charset="2"/>
              </a:rPr>
              <a:t>Dockerfile</a:t>
            </a:r>
            <a:r>
              <a:rPr lang="en-US" dirty="0" smtClean="0">
                <a:sym typeface="Wingdings" panose="05000000000000000000" pitchFamily="2" charset="2"/>
              </a:rPr>
              <a:t> associated, and will spin up a container with </a:t>
            </a:r>
            <a:r>
              <a:rPr lang="en-US" dirty="0" err="1" smtClean="0">
                <a:sym typeface="Wingdings" panose="05000000000000000000" pitchFamily="2" charset="2"/>
              </a:rPr>
              <a:t>FanniMae</a:t>
            </a:r>
            <a:r>
              <a:rPr lang="en-US" dirty="0" smtClean="0">
                <a:sym typeface="Wingdings" panose="05000000000000000000" pitchFamily="2" charset="2"/>
              </a:rPr>
              <a:t> approved </a:t>
            </a:r>
            <a:r>
              <a:rPr lang="en-US" dirty="0" err="1" smtClean="0">
                <a:sym typeface="Wingdings" panose="05000000000000000000" pitchFamily="2" charset="2"/>
              </a:rPr>
              <a:t>tpmcat</a:t>
            </a:r>
            <a:r>
              <a:rPr lang="en-US" dirty="0" smtClean="0">
                <a:sym typeface="Wingdings" panose="05000000000000000000" pitchFamily="2" charset="2"/>
              </a:rPr>
              <a:t>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Docker POC</vt:lpstr>
      <vt:lpstr>CICD setup Infra</vt:lpstr>
      <vt:lpstr>Docker images on Nexus:</vt:lpstr>
      <vt:lpstr>Nexus login/push/pull details</vt:lpstr>
      <vt:lpstr>Docker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POC</dc:title>
  <dc:creator>Mekala, Suresh (Contractor)</dc:creator>
  <cp:lastModifiedBy>Mekala, Suresh (Contractor)</cp:lastModifiedBy>
  <cp:revision>4</cp:revision>
  <dcterms:created xsi:type="dcterms:W3CDTF">2016-10-27T16:12:26Z</dcterms:created>
  <dcterms:modified xsi:type="dcterms:W3CDTF">2016-10-27T17:31:09Z</dcterms:modified>
</cp:coreProperties>
</file>