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262" r:id="rId3"/>
    <p:sldId id="263" r:id="rId4"/>
    <p:sldId id="264" r:id="rId5"/>
    <p:sldId id="271" r:id="rId6"/>
    <p:sldId id="282" r:id="rId7"/>
    <p:sldId id="281" r:id="rId8"/>
    <p:sldId id="275" r:id="rId9"/>
    <p:sldId id="276" r:id="rId10"/>
    <p:sldId id="277" r:id="rId11"/>
    <p:sldId id="278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62" d="100"/>
          <a:sy n="62" d="100"/>
        </p:scale>
        <p:origin x="39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519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852928"/>
            <a:ext cx="10570464" cy="49377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000" b="1"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699248" cy="2587752"/>
          </a:xfrm>
          <a:prstGeom prst="rect">
            <a:avLst/>
          </a:prstGeom>
        </p:spPr>
        <p:txBody>
          <a:bodyPr lIns="0" tIns="0" rIns="640080" bIns="0"/>
          <a:lstStyle>
            <a:lvl1pPr marL="0" indent="0" algn="l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246120" y="704023"/>
            <a:ext cx="870204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5" y="76200"/>
            <a:ext cx="3200135" cy="7802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734" y="3578598"/>
            <a:ext cx="2974602" cy="297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2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996696"/>
            <a:ext cx="11530584" cy="740664"/>
          </a:xfrm>
          <a:prstGeom prst="rect">
            <a:avLst/>
          </a:prstGeom>
        </p:spPr>
        <p:txBody>
          <a:bodyPr lIns="0"/>
          <a:lstStyle>
            <a:lvl1pPr>
              <a:defRPr sz="2400" b="1"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810512"/>
            <a:ext cx="11539728" cy="4517136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972"/>
              </a:spcBef>
              <a:buSzPct val="120000"/>
              <a:buFontTx/>
              <a:buNone/>
              <a:defRPr sz="1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457200" indent="-228600">
              <a:spcBef>
                <a:spcPts val="594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  <a:defRPr sz="165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684213" indent="-228600">
              <a:spcBef>
                <a:spcPts val="540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914400" indent="-228600">
              <a:spcBef>
                <a:spcPts val="54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0" indent="0">
              <a:spcBef>
                <a:spcPts val="594"/>
              </a:spcBef>
              <a:buNone/>
              <a:defRPr sz="165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en-US" dirty="0" smtClean="0"/>
              <a:t>Top level text heading (with no bullet) goes here</a:t>
            </a:r>
            <a:endParaRPr lang="en-US" dirty="0" smtClean="0"/>
          </a:p>
          <a:p>
            <a:pPr lvl="1"/>
            <a:r>
              <a:rPr lang="en-US" altLang="en-US" dirty="0" smtClean="0"/>
              <a:t>The first level bullet is a large square</a:t>
            </a:r>
            <a:endParaRPr lang="en-US" dirty="0" smtClean="0"/>
          </a:p>
          <a:p>
            <a:pPr lvl="2"/>
            <a:r>
              <a:rPr lang="en-US" altLang="en-US" dirty="0" smtClean="0"/>
              <a:t>The second level bullet is square</a:t>
            </a:r>
            <a:endParaRPr lang="en-US" dirty="0" smtClean="0"/>
          </a:p>
          <a:p>
            <a:pPr lvl="3"/>
            <a:r>
              <a:rPr lang="en-US" altLang="en-US" dirty="0" smtClean="0"/>
              <a:t>The third level bullet is a small square</a:t>
            </a:r>
            <a:endParaRPr lang="en-US" dirty="0" smtClean="0"/>
          </a:p>
          <a:p>
            <a:pPr lvl="4"/>
            <a:endParaRPr lang="en-US" altLang="en-US" dirty="0" smtClean="0"/>
          </a:p>
          <a:p>
            <a:pPr lvl="4"/>
            <a:r>
              <a:rPr lang="en-US" altLang="en-US" dirty="0" smtClean="0"/>
              <a:t>Additional text goes here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1" y="76200"/>
            <a:ext cx="908229" cy="7741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097280" y="545528"/>
            <a:ext cx="1085088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2053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6/23/2016</a:t>
            </a:fld>
            <a:endParaRPr lang="en-US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4114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Insert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996696"/>
            <a:ext cx="11530584" cy="740664"/>
          </a:xfrm>
          <a:prstGeom prst="rect">
            <a:avLst/>
          </a:prstGeom>
        </p:spPr>
        <p:txBody>
          <a:bodyPr lIns="0"/>
          <a:lstStyle>
            <a:lvl1pPr>
              <a:defRPr sz="2400" b="1"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1" y="76200"/>
            <a:ext cx="908229" cy="7741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097280" y="545528"/>
            <a:ext cx="1085088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365760" y="1809750"/>
            <a:ext cx="11539728" cy="4518025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FontTx/>
              <a:buNone/>
              <a:defRPr sz="1800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5652053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6/23/2016</a:t>
            </a:fld>
            <a:endParaRPr lang="en-US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4114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Insert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2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996696"/>
            <a:ext cx="11530584" cy="740664"/>
          </a:xfrm>
          <a:prstGeom prst="rect">
            <a:avLst/>
          </a:prstGeom>
        </p:spPr>
        <p:txBody>
          <a:bodyPr lIns="0"/>
          <a:lstStyle>
            <a:lvl1pPr>
              <a:defRPr sz="2400" b="1"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2427972"/>
            <a:ext cx="5486400" cy="3899675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972"/>
              </a:spcBef>
              <a:buSzPct val="120000"/>
              <a:buFontTx/>
              <a:buNone/>
              <a:defRPr sz="1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457200" indent="-228600">
              <a:spcBef>
                <a:spcPts val="594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  <a:defRPr sz="165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684213" indent="-228600">
              <a:spcBef>
                <a:spcPts val="540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914400" indent="-228600">
              <a:spcBef>
                <a:spcPts val="54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0" indent="0">
              <a:spcBef>
                <a:spcPts val="594"/>
              </a:spcBef>
              <a:buNone/>
              <a:defRPr sz="165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en-US" dirty="0" smtClean="0"/>
              <a:t>Top level text heading (with no bullet) goes here</a:t>
            </a:r>
            <a:endParaRPr lang="en-US" dirty="0" smtClean="0"/>
          </a:p>
          <a:p>
            <a:pPr lvl="1"/>
            <a:r>
              <a:rPr lang="en-US" altLang="en-US" dirty="0" smtClean="0"/>
              <a:t>The first level bullet is a large square</a:t>
            </a:r>
            <a:endParaRPr lang="en-US" dirty="0" smtClean="0"/>
          </a:p>
          <a:p>
            <a:pPr lvl="2"/>
            <a:r>
              <a:rPr lang="en-US" altLang="en-US" dirty="0" smtClean="0"/>
              <a:t>The second level bullet is square</a:t>
            </a:r>
            <a:endParaRPr lang="en-US" dirty="0" smtClean="0"/>
          </a:p>
          <a:p>
            <a:pPr lvl="3"/>
            <a:r>
              <a:rPr lang="en-US" altLang="en-US" dirty="0" smtClean="0"/>
              <a:t>The third level bullet is a small square</a:t>
            </a:r>
            <a:endParaRPr lang="en-US" dirty="0" smtClean="0"/>
          </a:p>
          <a:p>
            <a:pPr lvl="4"/>
            <a:endParaRPr lang="en-US" altLang="en-US" dirty="0" smtClean="0"/>
          </a:p>
          <a:p>
            <a:pPr lvl="4"/>
            <a:r>
              <a:rPr lang="en-US" altLang="en-US" dirty="0" smtClean="0"/>
              <a:t>Additional text goes here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1" y="76200"/>
            <a:ext cx="908229" cy="7741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097280" y="545528"/>
            <a:ext cx="1085088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2053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6/23/2016</a:t>
            </a:fld>
            <a:endParaRPr lang="en-US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4114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Insert Presentation Title Here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409944" y="2427972"/>
            <a:ext cx="5486400" cy="3899675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972"/>
              </a:spcBef>
              <a:buSzPct val="120000"/>
              <a:buFontTx/>
              <a:buNone/>
              <a:defRPr sz="1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457200" indent="-228600">
              <a:spcBef>
                <a:spcPts val="594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  <a:defRPr sz="165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684213" indent="-228600">
              <a:spcBef>
                <a:spcPts val="540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914400" indent="-228600">
              <a:spcBef>
                <a:spcPts val="54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0" indent="0">
              <a:spcBef>
                <a:spcPts val="594"/>
              </a:spcBef>
              <a:buNone/>
              <a:defRPr sz="165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en-US" dirty="0" smtClean="0"/>
              <a:t>Top level text heading (with no bullet) goes here</a:t>
            </a:r>
            <a:endParaRPr lang="en-US" dirty="0" smtClean="0"/>
          </a:p>
          <a:p>
            <a:pPr lvl="1"/>
            <a:r>
              <a:rPr lang="en-US" altLang="en-US" dirty="0" smtClean="0"/>
              <a:t>The first level bullet is a large square</a:t>
            </a:r>
            <a:endParaRPr lang="en-US" dirty="0" smtClean="0"/>
          </a:p>
          <a:p>
            <a:pPr lvl="2"/>
            <a:r>
              <a:rPr lang="en-US" altLang="en-US" dirty="0" smtClean="0"/>
              <a:t>The second level bullet is square</a:t>
            </a:r>
            <a:endParaRPr lang="en-US" dirty="0" smtClean="0"/>
          </a:p>
          <a:p>
            <a:pPr lvl="3"/>
            <a:r>
              <a:rPr lang="en-US" altLang="en-US" dirty="0" smtClean="0"/>
              <a:t>The third level bullet is a small square</a:t>
            </a:r>
            <a:endParaRPr lang="en-US" dirty="0" smtClean="0"/>
          </a:p>
          <a:p>
            <a:pPr lvl="4"/>
            <a:endParaRPr lang="en-US" altLang="en-US" dirty="0" smtClean="0"/>
          </a:p>
          <a:p>
            <a:pPr lvl="4"/>
            <a:r>
              <a:rPr lang="en-US" altLang="en-US" dirty="0" smtClean="0"/>
              <a:t>Additional text goes here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65759" y="1777866"/>
            <a:ext cx="5486400" cy="609600"/>
          </a:xfrm>
          <a:prstGeom prst="rect">
            <a:avLst/>
          </a:prstGeom>
        </p:spPr>
        <p:txBody>
          <a:bodyPr lIns="0"/>
          <a:lstStyle>
            <a:lvl1pPr marL="0" indent="0">
              <a:buFontTx/>
              <a:buNone/>
              <a:defRPr sz="1800" b="1" baseline="0"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 smtClean="0"/>
              <a:t>Click to add Column Heading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409944" y="1777866"/>
            <a:ext cx="5486400" cy="609600"/>
          </a:xfrm>
          <a:prstGeom prst="rect">
            <a:avLst/>
          </a:prstGeom>
        </p:spPr>
        <p:txBody>
          <a:bodyPr lIns="0"/>
          <a:lstStyle>
            <a:lvl1pPr marL="0" indent="0">
              <a:buFontTx/>
              <a:buNone/>
              <a:defRPr sz="1800" b="1" baseline="0"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 smtClean="0"/>
              <a:t>Click to add Column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7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652053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6/23/2016</a:t>
            </a:fld>
            <a:endParaRPr lang="en-US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4114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Insert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2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Background Layout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64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9355688" y="6553200"/>
            <a:ext cx="2743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– Internal Distribution      </a:t>
            </a:r>
            <a:fld id="{D22E54D9-E31E-4C95-977E-825D52E4E858}" type="slidenum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38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2" r:id="rId5"/>
    <p:sldLayoutId id="2147483654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64571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Tahoma"/>
                <a:cs typeface="Tahoma"/>
              </a:rPr>
              <a:t>Bootstrap CICD Demo</a:t>
            </a:r>
            <a:endParaRPr lang="en-US" dirty="0">
              <a:solidFill>
                <a:schemeClr val="accent1"/>
              </a:solidFill>
              <a:latin typeface="Tahoma"/>
              <a:cs typeface="Tahoma"/>
            </a:endParaRPr>
          </a:p>
        </p:txBody>
      </p:sp>
      <p:pic>
        <p:nvPicPr>
          <p:cNvPr id="5" name="Picture 4" descr="bringing_in_those_ideas_500_clr_1150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05" y="2130110"/>
            <a:ext cx="3681068" cy="424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3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Docker images currently created</a:t>
            </a:r>
            <a:endParaRPr lang="en-US" dirty="0">
              <a:solidFill>
                <a:srgbClr val="558ED5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641231"/>
            <a:ext cx="8229600" cy="450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8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Docker based builds vs Jenkins static Slaves</a:t>
            </a:r>
            <a:endParaRPr lang="en-US" dirty="0">
              <a:solidFill>
                <a:srgbClr val="558ED5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679789"/>
              </p:ext>
            </p:extLst>
          </p:nvPr>
        </p:nvGraphicFramePr>
        <p:xfrm>
          <a:off x="1981200" y="1600201"/>
          <a:ext cx="8229600" cy="4055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05581">
                <a:tc>
                  <a:txBody>
                    <a:bodyPr/>
                    <a:lstStyle/>
                    <a:p>
                      <a:r>
                        <a:rPr lang="en-US" dirty="0" smtClean="0"/>
                        <a:t>Jenkins</a:t>
                      </a:r>
                      <a:r>
                        <a:rPr lang="en-US" baseline="0" dirty="0" smtClean="0"/>
                        <a:t> static slaves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Jenkins</a:t>
                      </a:r>
                      <a:r>
                        <a:rPr lang="en-US" baseline="0" dirty="0" smtClean="0"/>
                        <a:t> slaves on Docker</a:t>
                      </a:r>
                      <a:endParaRPr lang="en-US" dirty="0"/>
                    </a:p>
                  </a:txBody>
                  <a:tcPr/>
                </a:tc>
              </a:tr>
              <a:tr h="1318137">
                <a:tc>
                  <a:txBody>
                    <a:bodyPr/>
                    <a:lstStyle/>
                    <a:p>
                      <a:r>
                        <a:rPr lang="en-US" dirty="0" smtClean="0"/>
                        <a:t>Static Slaves/Node</a:t>
                      </a:r>
                      <a:r>
                        <a:rPr lang="en-US" baseline="0" dirty="0" smtClean="0"/>
                        <a:t> management and distribution of builds is evidently seen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static Nodes/Slaves are needed. Jenkins can create Docker based build</a:t>
                      </a:r>
                      <a:r>
                        <a:rPr lang="en-US" baseline="0" dirty="0" smtClean="0"/>
                        <a:t> containers on the fly and achieve the same with higher performance</a:t>
                      </a:r>
                      <a:endParaRPr lang="en-US" dirty="0"/>
                    </a:p>
                  </a:txBody>
                  <a:tcPr/>
                </a:tc>
              </a:tr>
              <a:tr h="1318137">
                <a:tc>
                  <a:txBody>
                    <a:bodyPr/>
                    <a:lstStyle/>
                    <a:p>
                      <a:r>
                        <a:rPr lang="en-US" dirty="0" smtClean="0"/>
                        <a:t>Non-Elastic, have to physically allocate new slaves as we provision new applications.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r>
                        <a:rPr lang="en-US" baseline="0" dirty="0" smtClean="0"/>
                        <a:t> Elastic and can automatically scale based on number of build </a:t>
                      </a:r>
                      <a:r>
                        <a:rPr lang="en-US" baseline="0" dirty="0" smtClean="0"/>
                        <a:t>requests, based on the hardware configurations provisioned.</a:t>
                      </a:r>
                      <a:endParaRPr lang="en-US" dirty="0"/>
                    </a:p>
                  </a:txBody>
                  <a:tcPr/>
                </a:tc>
              </a:tr>
              <a:tr h="1013952">
                <a:tc>
                  <a:txBody>
                    <a:bodyPr/>
                    <a:lstStyle/>
                    <a:p>
                      <a:r>
                        <a:rPr lang="en-US" dirty="0" smtClean="0"/>
                        <a:t>Not easy to replicate/reuse</a:t>
                      </a:r>
                      <a:r>
                        <a:rPr lang="en-US" baseline="0" dirty="0" smtClean="0"/>
                        <a:t> slaves with different configurations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 a single Dockerfile, we can create, manage and scale</a:t>
                      </a:r>
                      <a:r>
                        <a:rPr lang="en-US" baseline="0" dirty="0" smtClean="0"/>
                        <a:t> the number of containers needed for an Enterprise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61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0"/>
            <a:ext cx="5568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1524001" y="267841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ko-KR" sz="4000" b="1" dirty="0">
                <a:solidFill>
                  <a:srgbClr val="4F81BD"/>
                </a:solidFill>
                <a:latin typeface="Arial" pitchFamily="34" charset="0"/>
                <a:cs typeface="Arial" pitchFamily="34" charset="0"/>
              </a:rPr>
              <a:t>Bootstrap CICD Project</a:t>
            </a:r>
            <a:endParaRPr lang="en-US" altLang="ko-KR" sz="3600" b="1" dirty="0">
              <a:solidFill>
                <a:srgbClr val="4F81B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타원 36"/>
          <p:cNvSpPr/>
          <p:nvPr/>
        </p:nvSpPr>
        <p:spPr>
          <a:xfrm>
            <a:off x="5503931" y="4574898"/>
            <a:ext cx="604725" cy="60472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타원 28"/>
          <p:cNvSpPr/>
          <p:nvPr/>
        </p:nvSpPr>
        <p:spPr>
          <a:xfrm>
            <a:off x="5702477" y="3583464"/>
            <a:ext cx="604725" cy="60472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타원 20"/>
          <p:cNvSpPr/>
          <p:nvPr/>
        </p:nvSpPr>
        <p:spPr>
          <a:xfrm>
            <a:off x="5503931" y="2615857"/>
            <a:ext cx="604725" cy="6047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" name="그룹 60"/>
          <p:cNvGrpSpPr/>
          <p:nvPr/>
        </p:nvGrpSpPr>
        <p:grpSpPr>
          <a:xfrm>
            <a:off x="5480411" y="2614337"/>
            <a:ext cx="667122" cy="604724"/>
            <a:chOff x="5075123" y="3442121"/>
            <a:chExt cx="2481953" cy="2249809"/>
          </a:xfrm>
        </p:grpSpPr>
        <p:sp>
          <p:nvSpPr>
            <p:cNvPr id="17" name="타원 22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0" name="자유형 25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자유형 26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그룹 60"/>
          <p:cNvGrpSpPr/>
          <p:nvPr/>
        </p:nvGrpSpPr>
        <p:grpSpPr>
          <a:xfrm>
            <a:off x="5678957" y="3581944"/>
            <a:ext cx="667122" cy="604724"/>
            <a:chOff x="5075123" y="3442121"/>
            <a:chExt cx="2481953" cy="2249809"/>
          </a:xfrm>
        </p:grpSpPr>
        <p:sp>
          <p:nvSpPr>
            <p:cNvPr id="24" name="타원 30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7" name="자유형 33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자유형 34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그룹 60"/>
          <p:cNvGrpSpPr/>
          <p:nvPr/>
        </p:nvGrpSpPr>
        <p:grpSpPr>
          <a:xfrm>
            <a:off x="5480411" y="4573378"/>
            <a:ext cx="667122" cy="604724"/>
            <a:chOff x="5075123" y="3442121"/>
            <a:chExt cx="2481953" cy="2249809"/>
          </a:xfrm>
        </p:grpSpPr>
        <p:sp>
          <p:nvSpPr>
            <p:cNvPr id="31" name="타원 38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34" name="자유형 41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자유형 42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6" name="그룹 80"/>
          <p:cNvGrpSpPr/>
          <p:nvPr/>
        </p:nvGrpSpPr>
        <p:grpSpPr>
          <a:xfrm flipH="1">
            <a:off x="1996501" y="2095456"/>
            <a:ext cx="1260141" cy="1342516"/>
            <a:chOff x="7429151" y="3841679"/>
            <a:chExt cx="1260141" cy="1342516"/>
          </a:xfrm>
        </p:grpSpPr>
        <p:grpSp>
          <p:nvGrpSpPr>
            <p:cNvPr id="47" name="그룹 65"/>
            <p:cNvGrpSpPr/>
            <p:nvPr/>
          </p:nvGrpSpPr>
          <p:grpSpPr>
            <a:xfrm rot="16591653" flipH="1" flipV="1">
              <a:off x="8047007" y="4541911"/>
              <a:ext cx="454915" cy="829654"/>
              <a:chOff x="8436353" y="5585513"/>
              <a:chExt cx="834470" cy="15218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8" name="자유형 66"/>
              <p:cNvSpPr/>
              <p:nvPr/>
            </p:nvSpPr>
            <p:spPr>
              <a:xfrm>
                <a:off x="8436353" y="5585513"/>
                <a:ext cx="834470" cy="1406770"/>
              </a:xfrm>
              <a:custGeom>
                <a:avLst/>
                <a:gdLst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34470" h="1406770">
                    <a:moveTo>
                      <a:pt x="263236" y="1371600"/>
                    </a:moveTo>
                    <a:cubicBezTo>
                      <a:pt x="171050" y="1227726"/>
                      <a:pt x="78864" y="1083852"/>
                      <a:pt x="39432" y="959161"/>
                    </a:cubicBezTo>
                    <a:cubicBezTo>
                      <a:pt x="0" y="834470"/>
                      <a:pt x="20249" y="707648"/>
                      <a:pt x="26643" y="623455"/>
                    </a:cubicBezTo>
                    <a:cubicBezTo>
                      <a:pt x="33037" y="539262"/>
                      <a:pt x="51687" y="506224"/>
                      <a:pt x="77798" y="454003"/>
                    </a:cubicBezTo>
                    <a:cubicBezTo>
                      <a:pt x="103909" y="401782"/>
                      <a:pt x="156663" y="352758"/>
                      <a:pt x="183306" y="310129"/>
                    </a:cubicBezTo>
                    <a:cubicBezTo>
                      <a:pt x="209949" y="267500"/>
                      <a:pt x="224336" y="237126"/>
                      <a:pt x="237658" y="198227"/>
                    </a:cubicBezTo>
                    <a:cubicBezTo>
                      <a:pt x="250980" y="159328"/>
                      <a:pt x="261637" y="109238"/>
                      <a:pt x="263236" y="76733"/>
                    </a:cubicBezTo>
                    <a:cubicBezTo>
                      <a:pt x="264835" y="44228"/>
                      <a:pt x="242454" y="0"/>
                      <a:pt x="247250" y="3197"/>
                    </a:cubicBezTo>
                    <a:cubicBezTo>
                      <a:pt x="252046" y="6394"/>
                      <a:pt x="257908" y="59681"/>
                      <a:pt x="292011" y="95916"/>
                    </a:cubicBezTo>
                    <a:cubicBezTo>
                      <a:pt x="326114" y="132151"/>
                      <a:pt x="388993" y="168386"/>
                      <a:pt x="451871" y="220607"/>
                    </a:cubicBezTo>
                    <a:cubicBezTo>
                      <a:pt x="514749" y="272828"/>
                      <a:pt x="609067" y="347962"/>
                      <a:pt x="669281" y="409242"/>
                    </a:cubicBezTo>
                    <a:cubicBezTo>
                      <a:pt x="729495" y="470522"/>
                      <a:pt x="791840" y="504626"/>
                      <a:pt x="813155" y="588286"/>
                    </a:cubicBezTo>
                    <a:cubicBezTo>
                      <a:pt x="834470" y="671946"/>
                      <a:pt x="832338" y="794505"/>
                      <a:pt x="797169" y="911203"/>
                    </a:cubicBezTo>
                    <a:cubicBezTo>
                      <a:pt x="762000" y="1027901"/>
                      <a:pt x="673010" y="1205879"/>
                      <a:pt x="602139" y="1288473"/>
                    </a:cubicBezTo>
                    <a:cubicBezTo>
                      <a:pt x="531268" y="1371068"/>
                      <a:pt x="371941" y="1406770"/>
                      <a:pt x="371941" y="1406770"/>
                    </a:cubicBezTo>
                    <a:lnTo>
                      <a:pt x="263236" y="1371600"/>
                    </a:lnTo>
                    <a:close/>
                  </a:path>
                </a:pathLst>
              </a:custGeom>
              <a:gradFill>
                <a:gsLst>
                  <a:gs pos="0">
                    <a:srgbClr val="336600"/>
                  </a:gs>
                  <a:gs pos="100000">
                    <a:srgbClr val="9BD121"/>
                  </a:gs>
                </a:gsLst>
                <a:lin ang="162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자유형 67"/>
              <p:cNvSpPr/>
              <p:nvPr/>
            </p:nvSpPr>
            <p:spPr>
              <a:xfrm>
                <a:off x="8526940" y="5761359"/>
                <a:ext cx="646368" cy="1136073"/>
              </a:xfrm>
              <a:custGeom>
                <a:avLst/>
                <a:gdLst>
                  <a:gd name="connsiteX0" fmla="*/ 338903 w 646368"/>
                  <a:gd name="connsiteY0" fmla="*/ 549919 h 1136073"/>
                  <a:gd name="connsiteX1" fmla="*/ 578694 w 646368"/>
                  <a:gd name="connsiteY1" fmla="*/ 326115 h 1136073"/>
                  <a:gd name="connsiteX2" fmla="*/ 393256 w 646368"/>
                  <a:gd name="connsiteY2" fmla="*/ 572300 h 1136073"/>
                  <a:gd name="connsiteX3" fmla="*/ 316523 w 646368"/>
                  <a:gd name="connsiteY3" fmla="*/ 687399 h 1136073"/>
                  <a:gd name="connsiteX4" fmla="*/ 642638 w 646368"/>
                  <a:gd name="connsiteY4" fmla="*/ 511553 h 1136073"/>
                  <a:gd name="connsiteX5" fmla="*/ 338903 w 646368"/>
                  <a:gd name="connsiteY5" fmla="*/ 764132 h 1136073"/>
                  <a:gd name="connsiteX6" fmla="*/ 636243 w 646368"/>
                  <a:gd name="connsiteY6" fmla="*/ 677807 h 1136073"/>
                  <a:gd name="connsiteX7" fmla="*/ 348495 w 646368"/>
                  <a:gd name="connsiteY7" fmla="*/ 847259 h 1136073"/>
                  <a:gd name="connsiteX8" fmla="*/ 610666 w 646368"/>
                  <a:gd name="connsiteY8" fmla="*/ 802498 h 1136073"/>
                  <a:gd name="connsiteX9" fmla="*/ 335706 w 646368"/>
                  <a:gd name="connsiteY9" fmla="*/ 930386 h 1136073"/>
                  <a:gd name="connsiteX10" fmla="*/ 268565 w 646368"/>
                  <a:gd name="connsiteY10" fmla="*/ 1131810 h 1136073"/>
                  <a:gd name="connsiteX11" fmla="*/ 281354 w 646368"/>
                  <a:gd name="connsiteY11" fmla="*/ 904809 h 1136073"/>
                  <a:gd name="connsiteX12" fmla="*/ 3197 w 646368"/>
                  <a:gd name="connsiteY12" fmla="*/ 639441 h 1136073"/>
                  <a:gd name="connsiteX13" fmla="*/ 262170 w 646368"/>
                  <a:gd name="connsiteY13" fmla="*/ 837668 h 1136073"/>
                  <a:gd name="connsiteX14" fmla="*/ 15986 w 646368"/>
                  <a:gd name="connsiteY14" fmla="*/ 501961 h 1136073"/>
                  <a:gd name="connsiteX15" fmla="*/ 294143 w 646368"/>
                  <a:gd name="connsiteY15" fmla="*/ 764132 h 1136073"/>
                  <a:gd name="connsiteX16" fmla="*/ 63944 w 646368"/>
                  <a:gd name="connsiteY16" fmla="*/ 287749 h 1136073"/>
                  <a:gd name="connsiteX17" fmla="*/ 268565 w 646368"/>
                  <a:gd name="connsiteY17" fmla="*/ 588286 h 1136073"/>
                  <a:gd name="connsiteX18" fmla="*/ 118296 w 646368"/>
                  <a:gd name="connsiteY18" fmla="*/ 159861 h 1136073"/>
                  <a:gd name="connsiteX19" fmla="*/ 265368 w 646368"/>
                  <a:gd name="connsiteY19" fmla="*/ 444412 h 1136073"/>
                  <a:gd name="connsiteX20" fmla="*/ 211015 w 646368"/>
                  <a:gd name="connsiteY20" fmla="*/ 9592 h 1136073"/>
                  <a:gd name="connsiteX21" fmla="*/ 303734 w 646368"/>
                  <a:gd name="connsiteY21" fmla="*/ 386862 h 1136073"/>
                  <a:gd name="connsiteX22" fmla="*/ 409242 w 646368"/>
                  <a:gd name="connsiteY22" fmla="*/ 150269 h 1136073"/>
                  <a:gd name="connsiteX23" fmla="*/ 335706 w 646368"/>
                  <a:gd name="connsiteY23" fmla="*/ 450806 h 1136073"/>
                  <a:gd name="connsiteX24" fmla="*/ 498763 w 646368"/>
                  <a:gd name="connsiteY24" fmla="*/ 242988 h 1136073"/>
                  <a:gd name="connsiteX25" fmla="*/ 338903 w 646368"/>
                  <a:gd name="connsiteY25" fmla="*/ 549919 h 1136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46368" h="1136073">
                    <a:moveTo>
                      <a:pt x="338903" y="549919"/>
                    </a:moveTo>
                    <a:cubicBezTo>
                      <a:pt x="352225" y="563773"/>
                      <a:pt x="569635" y="322385"/>
                      <a:pt x="578694" y="326115"/>
                    </a:cubicBezTo>
                    <a:cubicBezTo>
                      <a:pt x="587753" y="329845"/>
                      <a:pt x="436951" y="512086"/>
                      <a:pt x="393256" y="572300"/>
                    </a:cubicBezTo>
                    <a:cubicBezTo>
                      <a:pt x="349561" y="632514"/>
                      <a:pt x="274959" y="697523"/>
                      <a:pt x="316523" y="687399"/>
                    </a:cubicBezTo>
                    <a:cubicBezTo>
                      <a:pt x="358087" y="677275"/>
                      <a:pt x="638908" y="498764"/>
                      <a:pt x="642638" y="511553"/>
                    </a:cubicBezTo>
                    <a:cubicBezTo>
                      <a:pt x="646368" y="524342"/>
                      <a:pt x="339969" y="736423"/>
                      <a:pt x="338903" y="764132"/>
                    </a:cubicBezTo>
                    <a:cubicBezTo>
                      <a:pt x="337837" y="791841"/>
                      <a:pt x="634644" y="663953"/>
                      <a:pt x="636243" y="677807"/>
                    </a:cubicBezTo>
                    <a:cubicBezTo>
                      <a:pt x="637842" y="691662"/>
                      <a:pt x="352758" y="826477"/>
                      <a:pt x="348495" y="847259"/>
                    </a:cubicBezTo>
                    <a:cubicBezTo>
                      <a:pt x="344232" y="868041"/>
                      <a:pt x="612797" y="788644"/>
                      <a:pt x="610666" y="802498"/>
                    </a:cubicBezTo>
                    <a:cubicBezTo>
                      <a:pt x="608535" y="816352"/>
                      <a:pt x="392723" y="875501"/>
                      <a:pt x="335706" y="930386"/>
                    </a:cubicBezTo>
                    <a:cubicBezTo>
                      <a:pt x="278689" y="985271"/>
                      <a:pt x="277624" y="1136073"/>
                      <a:pt x="268565" y="1131810"/>
                    </a:cubicBezTo>
                    <a:cubicBezTo>
                      <a:pt x="259506" y="1127547"/>
                      <a:pt x="325582" y="986870"/>
                      <a:pt x="281354" y="904809"/>
                    </a:cubicBezTo>
                    <a:cubicBezTo>
                      <a:pt x="237126" y="822748"/>
                      <a:pt x="6394" y="650631"/>
                      <a:pt x="3197" y="639441"/>
                    </a:cubicBezTo>
                    <a:cubicBezTo>
                      <a:pt x="0" y="628251"/>
                      <a:pt x="260039" y="860581"/>
                      <a:pt x="262170" y="837668"/>
                    </a:cubicBezTo>
                    <a:cubicBezTo>
                      <a:pt x="264302" y="814755"/>
                      <a:pt x="10657" y="514217"/>
                      <a:pt x="15986" y="501961"/>
                    </a:cubicBezTo>
                    <a:cubicBezTo>
                      <a:pt x="21315" y="489705"/>
                      <a:pt x="286150" y="799834"/>
                      <a:pt x="294143" y="764132"/>
                    </a:cubicBezTo>
                    <a:cubicBezTo>
                      <a:pt x="302136" y="728430"/>
                      <a:pt x="68207" y="317057"/>
                      <a:pt x="63944" y="287749"/>
                    </a:cubicBezTo>
                    <a:cubicBezTo>
                      <a:pt x="59681" y="258441"/>
                      <a:pt x="259506" y="609601"/>
                      <a:pt x="268565" y="588286"/>
                    </a:cubicBezTo>
                    <a:cubicBezTo>
                      <a:pt x="277624" y="566971"/>
                      <a:pt x="118829" y="183840"/>
                      <a:pt x="118296" y="159861"/>
                    </a:cubicBezTo>
                    <a:cubicBezTo>
                      <a:pt x="117763" y="135882"/>
                      <a:pt x="249915" y="469457"/>
                      <a:pt x="265368" y="444412"/>
                    </a:cubicBezTo>
                    <a:cubicBezTo>
                      <a:pt x="280821" y="419367"/>
                      <a:pt x="204621" y="19184"/>
                      <a:pt x="211015" y="9592"/>
                    </a:cubicBezTo>
                    <a:cubicBezTo>
                      <a:pt x="217409" y="0"/>
                      <a:pt x="270696" y="363416"/>
                      <a:pt x="303734" y="386862"/>
                    </a:cubicBezTo>
                    <a:cubicBezTo>
                      <a:pt x="336772" y="410308"/>
                      <a:pt x="403913" y="139612"/>
                      <a:pt x="409242" y="150269"/>
                    </a:cubicBezTo>
                    <a:cubicBezTo>
                      <a:pt x="414571" y="160926"/>
                      <a:pt x="320786" y="435353"/>
                      <a:pt x="335706" y="450806"/>
                    </a:cubicBezTo>
                    <a:cubicBezTo>
                      <a:pt x="350626" y="466259"/>
                      <a:pt x="499296" y="227002"/>
                      <a:pt x="498763" y="242988"/>
                    </a:cubicBezTo>
                    <a:cubicBezTo>
                      <a:pt x="498230" y="258974"/>
                      <a:pt x="325581" y="536065"/>
                      <a:pt x="338903" y="549919"/>
                    </a:cubicBezTo>
                    <a:close/>
                  </a:path>
                </a:pathLst>
              </a:custGeom>
              <a:gradFill>
                <a:gsLst>
                  <a:gs pos="9000">
                    <a:schemeClr val="bg1">
                      <a:alpha val="3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자유형 68"/>
              <p:cNvSpPr/>
              <p:nvPr/>
            </p:nvSpPr>
            <p:spPr>
              <a:xfrm>
                <a:off x="8535998" y="5801325"/>
                <a:ext cx="485975" cy="1144065"/>
              </a:xfrm>
              <a:custGeom>
                <a:avLst/>
                <a:gdLst>
                  <a:gd name="connsiteX0" fmla="*/ 253112 w 485975"/>
                  <a:gd name="connsiteY0" fmla="*/ 1136605 h 1144065"/>
                  <a:gd name="connsiteX1" fmla="*/ 288282 w 485975"/>
                  <a:gd name="connsiteY1" fmla="*/ 884026 h 1144065"/>
                  <a:gd name="connsiteX2" fmla="*/ 208352 w 485975"/>
                  <a:gd name="connsiteY2" fmla="*/ 688997 h 1144065"/>
                  <a:gd name="connsiteX3" fmla="*/ 13322 w 485975"/>
                  <a:gd name="connsiteY3" fmla="*/ 449206 h 1144065"/>
                  <a:gd name="connsiteX4" fmla="*/ 288282 w 485975"/>
                  <a:gd name="connsiteY4" fmla="*/ 746546 h 1144065"/>
                  <a:gd name="connsiteX5" fmla="*/ 275493 w 485975"/>
                  <a:gd name="connsiteY5" fmla="*/ 580292 h 1144065"/>
                  <a:gd name="connsiteX6" fmla="*/ 182774 w 485975"/>
                  <a:gd name="connsiteY6" fmla="*/ 423629 h 1144065"/>
                  <a:gd name="connsiteX7" fmla="*/ 67675 w 485975"/>
                  <a:gd name="connsiteY7" fmla="*/ 270163 h 1144065"/>
                  <a:gd name="connsiteX8" fmla="*/ 198760 w 485975"/>
                  <a:gd name="connsiteY8" fmla="*/ 410840 h 1144065"/>
                  <a:gd name="connsiteX9" fmla="*/ 272296 w 485975"/>
                  <a:gd name="connsiteY9" fmla="*/ 330910 h 1144065"/>
                  <a:gd name="connsiteX10" fmla="*/ 243521 w 485975"/>
                  <a:gd name="connsiteY10" fmla="*/ 14387 h 1144065"/>
                  <a:gd name="connsiteX11" fmla="*/ 307465 w 485975"/>
                  <a:gd name="connsiteY11" fmla="*/ 244585 h 1144065"/>
                  <a:gd name="connsiteX12" fmla="*/ 412973 w 485975"/>
                  <a:gd name="connsiteY12" fmla="*/ 123092 h 1144065"/>
                  <a:gd name="connsiteX13" fmla="*/ 320254 w 485975"/>
                  <a:gd name="connsiteY13" fmla="*/ 327713 h 1144065"/>
                  <a:gd name="connsiteX14" fmla="*/ 317057 w 485975"/>
                  <a:gd name="connsiteY14" fmla="*/ 529137 h 1144065"/>
                  <a:gd name="connsiteX15" fmla="*/ 483311 w 485975"/>
                  <a:gd name="connsiteY15" fmla="*/ 398051 h 1144065"/>
                  <a:gd name="connsiteX16" fmla="*/ 333043 w 485975"/>
                  <a:gd name="connsiteY16" fmla="*/ 561109 h 1144065"/>
                  <a:gd name="connsiteX17" fmla="*/ 320254 w 485975"/>
                  <a:gd name="connsiteY17" fmla="*/ 647433 h 1144065"/>
                  <a:gd name="connsiteX18" fmla="*/ 342634 w 485975"/>
                  <a:gd name="connsiteY18" fmla="*/ 839265 h 1144065"/>
                  <a:gd name="connsiteX19" fmla="*/ 253112 w 485975"/>
                  <a:gd name="connsiteY19" fmla="*/ 1136605 h 1144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85975" h="1144065">
                    <a:moveTo>
                      <a:pt x="253112" y="1136605"/>
                    </a:moveTo>
                    <a:cubicBezTo>
                      <a:pt x="244053" y="1144065"/>
                      <a:pt x="295742" y="958627"/>
                      <a:pt x="288282" y="884026"/>
                    </a:cubicBezTo>
                    <a:cubicBezTo>
                      <a:pt x="280822" y="809425"/>
                      <a:pt x="254179" y="761467"/>
                      <a:pt x="208352" y="688997"/>
                    </a:cubicBezTo>
                    <a:cubicBezTo>
                      <a:pt x="162525" y="616527"/>
                      <a:pt x="0" y="439615"/>
                      <a:pt x="13322" y="449206"/>
                    </a:cubicBezTo>
                    <a:cubicBezTo>
                      <a:pt x="26644" y="458797"/>
                      <a:pt x="244587" y="724698"/>
                      <a:pt x="288282" y="746546"/>
                    </a:cubicBezTo>
                    <a:cubicBezTo>
                      <a:pt x="331977" y="768394"/>
                      <a:pt x="293078" y="634111"/>
                      <a:pt x="275493" y="580292"/>
                    </a:cubicBezTo>
                    <a:cubicBezTo>
                      <a:pt x="257908" y="526473"/>
                      <a:pt x="217410" y="475317"/>
                      <a:pt x="182774" y="423629"/>
                    </a:cubicBezTo>
                    <a:cubicBezTo>
                      <a:pt x="148138" y="371941"/>
                      <a:pt x="65011" y="272294"/>
                      <a:pt x="67675" y="270163"/>
                    </a:cubicBezTo>
                    <a:cubicBezTo>
                      <a:pt x="70339" y="268032"/>
                      <a:pt x="164657" y="400716"/>
                      <a:pt x="198760" y="410840"/>
                    </a:cubicBezTo>
                    <a:cubicBezTo>
                      <a:pt x="232863" y="420964"/>
                      <a:pt x="264836" y="396986"/>
                      <a:pt x="272296" y="330910"/>
                    </a:cubicBezTo>
                    <a:cubicBezTo>
                      <a:pt x="279756" y="264835"/>
                      <a:pt x="237660" y="28774"/>
                      <a:pt x="243521" y="14387"/>
                    </a:cubicBezTo>
                    <a:cubicBezTo>
                      <a:pt x="249382" y="0"/>
                      <a:pt x="279223" y="226468"/>
                      <a:pt x="307465" y="244585"/>
                    </a:cubicBezTo>
                    <a:cubicBezTo>
                      <a:pt x="335707" y="262702"/>
                      <a:pt x="410841" y="109237"/>
                      <a:pt x="412973" y="123092"/>
                    </a:cubicBezTo>
                    <a:cubicBezTo>
                      <a:pt x="415105" y="136947"/>
                      <a:pt x="336240" y="260039"/>
                      <a:pt x="320254" y="327713"/>
                    </a:cubicBezTo>
                    <a:cubicBezTo>
                      <a:pt x="304268" y="395387"/>
                      <a:pt x="289881" y="517414"/>
                      <a:pt x="317057" y="529137"/>
                    </a:cubicBezTo>
                    <a:cubicBezTo>
                      <a:pt x="344233" y="540860"/>
                      <a:pt x="480647" y="392722"/>
                      <a:pt x="483311" y="398051"/>
                    </a:cubicBezTo>
                    <a:cubicBezTo>
                      <a:pt x="485975" y="403380"/>
                      <a:pt x="360219" y="519545"/>
                      <a:pt x="333043" y="561109"/>
                    </a:cubicBezTo>
                    <a:cubicBezTo>
                      <a:pt x="305867" y="602673"/>
                      <a:pt x="318656" y="601074"/>
                      <a:pt x="320254" y="647433"/>
                    </a:cubicBezTo>
                    <a:cubicBezTo>
                      <a:pt x="321852" y="693792"/>
                      <a:pt x="350627" y="764131"/>
                      <a:pt x="342634" y="839265"/>
                    </a:cubicBezTo>
                    <a:cubicBezTo>
                      <a:pt x="334641" y="914399"/>
                      <a:pt x="262171" y="1129145"/>
                      <a:pt x="253112" y="1136605"/>
                    </a:cubicBezTo>
                    <a:close/>
                  </a:path>
                </a:pathLst>
              </a:custGeom>
              <a:gradFill>
                <a:gsLst>
                  <a:gs pos="9000">
                    <a:srgbClr val="336600"/>
                  </a:gs>
                  <a:gs pos="100000">
                    <a:srgbClr val="80AD1B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자유형 69"/>
              <p:cNvSpPr/>
              <p:nvPr/>
            </p:nvSpPr>
            <p:spPr>
              <a:xfrm>
                <a:off x="8705983" y="5684627"/>
                <a:ext cx="166788" cy="1422755"/>
              </a:xfrm>
              <a:custGeom>
                <a:avLst/>
                <a:gdLst>
                  <a:gd name="connsiteX0" fmla="*/ 35169 w 166788"/>
                  <a:gd name="connsiteY0" fmla="*/ 1377994 h 1422755"/>
                  <a:gd name="connsiteX1" fmla="*/ 127888 w 166788"/>
                  <a:gd name="connsiteY1" fmla="*/ 1035893 h 1422755"/>
                  <a:gd name="connsiteX2" fmla="*/ 131086 w 166788"/>
                  <a:gd name="connsiteY2" fmla="*/ 732159 h 1422755"/>
                  <a:gd name="connsiteX3" fmla="*/ 92719 w 166788"/>
                  <a:gd name="connsiteY3" fmla="*/ 521144 h 1422755"/>
                  <a:gd name="connsiteX4" fmla="*/ 105508 w 166788"/>
                  <a:gd name="connsiteY4" fmla="*/ 313325 h 1422755"/>
                  <a:gd name="connsiteX5" fmla="*/ 3197 w 166788"/>
                  <a:gd name="connsiteY5" fmla="*/ 15986 h 1422755"/>
                  <a:gd name="connsiteX6" fmla="*/ 124691 w 166788"/>
                  <a:gd name="connsiteY6" fmla="*/ 217409 h 1422755"/>
                  <a:gd name="connsiteX7" fmla="*/ 115100 w 166788"/>
                  <a:gd name="connsiteY7" fmla="*/ 514749 h 1422755"/>
                  <a:gd name="connsiteX8" fmla="*/ 163058 w 166788"/>
                  <a:gd name="connsiteY8" fmla="*/ 824878 h 1422755"/>
                  <a:gd name="connsiteX9" fmla="*/ 92719 w 166788"/>
                  <a:gd name="connsiteY9" fmla="*/ 1304458 h 1422755"/>
                  <a:gd name="connsiteX10" fmla="*/ 35169 w 166788"/>
                  <a:gd name="connsiteY10" fmla="*/ 1377994 h 1422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88" h="1422755">
                    <a:moveTo>
                      <a:pt x="35169" y="1377994"/>
                    </a:moveTo>
                    <a:cubicBezTo>
                      <a:pt x="41031" y="1333233"/>
                      <a:pt x="111902" y="1143532"/>
                      <a:pt x="127888" y="1035893"/>
                    </a:cubicBezTo>
                    <a:cubicBezTo>
                      <a:pt x="143874" y="928254"/>
                      <a:pt x="136947" y="817950"/>
                      <a:pt x="131086" y="732159"/>
                    </a:cubicBezTo>
                    <a:cubicBezTo>
                      <a:pt x="125225" y="646368"/>
                      <a:pt x="96982" y="590950"/>
                      <a:pt x="92719" y="521144"/>
                    </a:cubicBezTo>
                    <a:cubicBezTo>
                      <a:pt x="88456" y="451338"/>
                      <a:pt x="120428" y="397518"/>
                      <a:pt x="105508" y="313325"/>
                    </a:cubicBezTo>
                    <a:cubicBezTo>
                      <a:pt x="90588" y="229132"/>
                      <a:pt x="0" y="31972"/>
                      <a:pt x="3197" y="15986"/>
                    </a:cubicBezTo>
                    <a:cubicBezTo>
                      <a:pt x="6394" y="0"/>
                      <a:pt x="106041" y="134282"/>
                      <a:pt x="124691" y="217409"/>
                    </a:cubicBezTo>
                    <a:cubicBezTo>
                      <a:pt x="143341" y="300536"/>
                      <a:pt x="108706" y="413504"/>
                      <a:pt x="115100" y="514749"/>
                    </a:cubicBezTo>
                    <a:cubicBezTo>
                      <a:pt x="121494" y="615994"/>
                      <a:pt x="166788" y="693260"/>
                      <a:pt x="163058" y="824878"/>
                    </a:cubicBezTo>
                    <a:cubicBezTo>
                      <a:pt x="159328" y="956496"/>
                      <a:pt x="114567" y="1217068"/>
                      <a:pt x="92719" y="1304458"/>
                    </a:cubicBezTo>
                    <a:cubicBezTo>
                      <a:pt x="70871" y="1391848"/>
                      <a:pt x="29307" y="1422755"/>
                      <a:pt x="35169" y="1377994"/>
                    </a:cubicBezTo>
                    <a:close/>
                  </a:path>
                </a:pathLst>
              </a:custGeom>
              <a:solidFill>
                <a:srgbClr val="5877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8" name="그룹 70"/>
            <p:cNvGrpSpPr/>
            <p:nvPr/>
          </p:nvGrpSpPr>
          <p:grpSpPr>
            <a:xfrm rot="1800000" flipH="1">
              <a:off x="7842690" y="4046955"/>
              <a:ext cx="533779" cy="973482"/>
              <a:chOff x="8436353" y="5585513"/>
              <a:chExt cx="834470" cy="15218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4" name="자유형 71"/>
              <p:cNvSpPr/>
              <p:nvPr/>
            </p:nvSpPr>
            <p:spPr>
              <a:xfrm>
                <a:off x="8436353" y="5585513"/>
                <a:ext cx="834470" cy="1406770"/>
              </a:xfrm>
              <a:custGeom>
                <a:avLst/>
                <a:gdLst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34470" h="1406770">
                    <a:moveTo>
                      <a:pt x="263236" y="1371600"/>
                    </a:moveTo>
                    <a:cubicBezTo>
                      <a:pt x="171050" y="1227726"/>
                      <a:pt x="78864" y="1083852"/>
                      <a:pt x="39432" y="959161"/>
                    </a:cubicBezTo>
                    <a:cubicBezTo>
                      <a:pt x="0" y="834470"/>
                      <a:pt x="20249" y="707648"/>
                      <a:pt x="26643" y="623455"/>
                    </a:cubicBezTo>
                    <a:cubicBezTo>
                      <a:pt x="33037" y="539262"/>
                      <a:pt x="51687" y="506224"/>
                      <a:pt x="77798" y="454003"/>
                    </a:cubicBezTo>
                    <a:cubicBezTo>
                      <a:pt x="103909" y="401782"/>
                      <a:pt x="156663" y="352758"/>
                      <a:pt x="183306" y="310129"/>
                    </a:cubicBezTo>
                    <a:cubicBezTo>
                      <a:pt x="209949" y="267500"/>
                      <a:pt x="224336" y="237126"/>
                      <a:pt x="237658" y="198227"/>
                    </a:cubicBezTo>
                    <a:cubicBezTo>
                      <a:pt x="250980" y="159328"/>
                      <a:pt x="261637" y="109238"/>
                      <a:pt x="263236" y="76733"/>
                    </a:cubicBezTo>
                    <a:cubicBezTo>
                      <a:pt x="264835" y="44228"/>
                      <a:pt x="242454" y="0"/>
                      <a:pt x="247250" y="3197"/>
                    </a:cubicBezTo>
                    <a:cubicBezTo>
                      <a:pt x="252046" y="6394"/>
                      <a:pt x="257908" y="59681"/>
                      <a:pt x="292011" y="95916"/>
                    </a:cubicBezTo>
                    <a:cubicBezTo>
                      <a:pt x="326114" y="132151"/>
                      <a:pt x="388993" y="168386"/>
                      <a:pt x="451871" y="220607"/>
                    </a:cubicBezTo>
                    <a:cubicBezTo>
                      <a:pt x="514749" y="272828"/>
                      <a:pt x="609067" y="347962"/>
                      <a:pt x="669281" y="409242"/>
                    </a:cubicBezTo>
                    <a:cubicBezTo>
                      <a:pt x="729495" y="470522"/>
                      <a:pt x="791840" y="504626"/>
                      <a:pt x="813155" y="588286"/>
                    </a:cubicBezTo>
                    <a:cubicBezTo>
                      <a:pt x="834470" y="671946"/>
                      <a:pt x="832338" y="794505"/>
                      <a:pt x="797169" y="911203"/>
                    </a:cubicBezTo>
                    <a:cubicBezTo>
                      <a:pt x="762000" y="1027901"/>
                      <a:pt x="673010" y="1205879"/>
                      <a:pt x="602139" y="1288473"/>
                    </a:cubicBezTo>
                    <a:cubicBezTo>
                      <a:pt x="531268" y="1371068"/>
                      <a:pt x="371941" y="1406770"/>
                      <a:pt x="371941" y="1406770"/>
                    </a:cubicBezTo>
                    <a:lnTo>
                      <a:pt x="263236" y="1371600"/>
                    </a:lnTo>
                    <a:close/>
                  </a:path>
                </a:pathLst>
              </a:custGeom>
              <a:gradFill>
                <a:gsLst>
                  <a:gs pos="0">
                    <a:srgbClr val="336600"/>
                  </a:gs>
                  <a:gs pos="100000">
                    <a:srgbClr val="9BD121"/>
                  </a:gs>
                </a:gsLst>
                <a:lin ang="162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자유형 72"/>
              <p:cNvSpPr/>
              <p:nvPr/>
            </p:nvSpPr>
            <p:spPr>
              <a:xfrm>
                <a:off x="8526940" y="5761359"/>
                <a:ext cx="646368" cy="1136073"/>
              </a:xfrm>
              <a:custGeom>
                <a:avLst/>
                <a:gdLst>
                  <a:gd name="connsiteX0" fmla="*/ 338903 w 646368"/>
                  <a:gd name="connsiteY0" fmla="*/ 549919 h 1136073"/>
                  <a:gd name="connsiteX1" fmla="*/ 578694 w 646368"/>
                  <a:gd name="connsiteY1" fmla="*/ 326115 h 1136073"/>
                  <a:gd name="connsiteX2" fmla="*/ 393256 w 646368"/>
                  <a:gd name="connsiteY2" fmla="*/ 572300 h 1136073"/>
                  <a:gd name="connsiteX3" fmla="*/ 316523 w 646368"/>
                  <a:gd name="connsiteY3" fmla="*/ 687399 h 1136073"/>
                  <a:gd name="connsiteX4" fmla="*/ 642638 w 646368"/>
                  <a:gd name="connsiteY4" fmla="*/ 511553 h 1136073"/>
                  <a:gd name="connsiteX5" fmla="*/ 338903 w 646368"/>
                  <a:gd name="connsiteY5" fmla="*/ 764132 h 1136073"/>
                  <a:gd name="connsiteX6" fmla="*/ 636243 w 646368"/>
                  <a:gd name="connsiteY6" fmla="*/ 677807 h 1136073"/>
                  <a:gd name="connsiteX7" fmla="*/ 348495 w 646368"/>
                  <a:gd name="connsiteY7" fmla="*/ 847259 h 1136073"/>
                  <a:gd name="connsiteX8" fmla="*/ 610666 w 646368"/>
                  <a:gd name="connsiteY8" fmla="*/ 802498 h 1136073"/>
                  <a:gd name="connsiteX9" fmla="*/ 335706 w 646368"/>
                  <a:gd name="connsiteY9" fmla="*/ 930386 h 1136073"/>
                  <a:gd name="connsiteX10" fmla="*/ 268565 w 646368"/>
                  <a:gd name="connsiteY10" fmla="*/ 1131810 h 1136073"/>
                  <a:gd name="connsiteX11" fmla="*/ 281354 w 646368"/>
                  <a:gd name="connsiteY11" fmla="*/ 904809 h 1136073"/>
                  <a:gd name="connsiteX12" fmla="*/ 3197 w 646368"/>
                  <a:gd name="connsiteY12" fmla="*/ 639441 h 1136073"/>
                  <a:gd name="connsiteX13" fmla="*/ 262170 w 646368"/>
                  <a:gd name="connsiteY13" fmla="*/ 837668 h 1136073"/>
                  <a:gd name="connsiteX14" fmla="*/ 15986 w 646368"/>
                  <a:gd name="connsiteY14" fmla="*/ 501961 h 1136073"/>
                  <a:gd name="connsiteX15" fmla="*/ 294143 w 646368"/>
                  <a:gd name="connsiteY15" fmla="*/ 764132 h 1136073"/>
                  <a:gd name="connsiteX16" fmla="*/ 63944 w 646368"/>
                  <a:gd name="connsiteY16" fmla="*/ 287749 h 1136073"/>
                  <a:gd name="connsiteX17" fmla="*/ 268565 w 646368"/>
                  <a:gd name="connsiteY17" fmla="*/ 588286 h 1136073"/>
                  <a:gd name="connsiteX18" fmla="*/ 118296 w 646368"/>
                  <a:gd name="connsiteY18" fmla="*/ 159861 h 1136073"/>
                  <a:gd name="connsiteX19" fmla="*/ 265368 w 646368"/>
                  <a:gd name="connsiteY19" fmla="*/ 444412 h 1136073"/>
                  <a:gd name="connsiteX20" fmla="*/ 211015 w 646368"/>
                  <a:gd name="connsiteY20" fmla="*/ 9592 h 1136073"/>
                  <a:gd name="connsiteX21" fmla="*/ 303734 w 646368"/>
                  <a:gd name="connsiteY21" fmla="*/ 386862 h 1136073"/>
                  <a:gd name="connsiteX22" fmla="*/ 409242 w 646368"/>
                  <a:gd name="connsiteY22" fmla="*/ 150269 h 1136073"/>
                  <a:gd name="connsiteX23" fmla="*/ 335706 w 646368"/>
                  <a:gd name="connsiteY23" fmla="*/ 450806 h 1136073"/>
                  <a:gd name="connsiteX24" fmla="*/ 498763 w 646368"/>
                  <a:gd name="connsiteY24" fmla="*/ 242988 h 1136073"/>
                  <a:gd name="connsiteX25" fmla="*/ 338903 w 646368"/>
                  <a:gd name="connsiteY25" fmla="*/ 549919 h 1136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46368" h="1136073">
                    <a:moveTo>
                      <a:pt x="338903" y="549919"/>
                    </a:moveTo>
                    <a:cubicBezTo>
                      <a:pt x="352225" y="563773"/>
                      <a:pt x="569635" y="322385"/>
                      <a:pt x="578694" y="326115"/>
                    </a:cubicBezTo>
                    <a:cubicBezTo>
                      <a:pt x="587753" y="329845"/>
                      <a:pt x="436951" y="512086"/>
                      <a:pt x="393256" y="572300"/>
                    </a:cubicBezTo>
                    <a:cubicBezTo>
                      <a:pt x="349561" y="632514"/>
                      <a:pt x="274959" y="697523"/>
                      <a:pt x="316523" y="687399"/>
                    </a:cubicBezTo>
                    <a:cubicBezTo>
                      <a:pt x="358087" y="677275"/>
                      <a:pt x="638908" y="498764"/>
                      <a:pt x="642638" y="511553"/>
                    </a:cubicBezTo>
                    <a:cubicBezTo>
                      <a:pt x="646368" y="524342"/>
                      <a:pt x="339969" y="736423"/>
                      <a:pt x="338903" y="764132"/>
                    </a:cubicBezTo>
                    <a:cubicBezTo>
                      <a:pt x="337837" y="791841"/>
                      <a:pt x="634644" y="663953"/>
                      <a:pt x="636243" y="677807"/>
                    </a:cubicBezTo>
                    <a:cubicBezTo>
                      <a:pt x="637842" y="691662"/>
                      <a:pt x="352758" y="826477"/>
                      <a:pt x="348495" y="847259"/>
                    </a:cubicBezTo>
                    <a:cubicBezTo>
                      <a:pt x="344232" y="868041"/>
                      <a:pt x="612797" y="788644"/>
                      <a:pt x="610666" y="802498"/>
                    </a:cubicBezTo>
                    <a:cubicBezTo>
                      <a:pt x="608535" y="816352"/>
                      <a:pt x="392723" y="875501"/>
                      <a:pt x="335706" y="930386"/>
                    </a:cubicBezTo>
                    <a:cubicBezTo>
                      <a:pt x="278689" y="985271"/>
                      <a:pt x="277624" y="1136073"/>
                      <a:pt x="268565" y="1131810"/>
                    </a:cubicBezTo>
                    <a:cubicBezTo>
                      <a:pt x="259506" y="1127547"/>
                      <a:pt x="325582" y="986870"/>
                      <a:pt x="281354" y="904809"/>
                    </a:cubicBezTo>
                    <a:cubicBezTo>
                      <a:pt x="237126" y="822748"/>
                      <a:pt x="6394" y="650631"/>
                      <a:pt x="3197" y="639441"/>
                    </a:cubicBezTo>
                    <a:cubicBezTo>
                      <a:pt x="0" y="628251"/>
                      <a:pt x="260039" y="860581"/>
                      <a:pt x="262170" y="837668"/>
                    </a:cubicBezTo>
                    <a:cubicBezTo>
                      <a:pt x="264302" y="814755"/>
                      <a:pt x="10657" y="514217"/>
                      <a:pt x="15986" y="501961"/>
                    </a:cubicBezTo>
                    <a:cubicBezTo>
                      <a:pt x="21315" y="489705"/>
                      <a:pt x="286150" y="799834"/>
                      <a:pt x="294143" y="764132"/>
                    </a:cubicBezTo>
                    <a:cubicBezTo>
                      <a:pt x="302136" y="728430"/>
                      <a:pt x="68207" y="317057"/>
                      <a:pt x="63944" y="287749"/>
                    </a:cubicBezTo>
                    <a:cubicBezTo>
                      <a:pt x="59681" y="258441"/>
                      <a:pt x="259506" y="609601"/>
                      <a:pt x="268565" y="588286"/>
                    </a:cubicBezTo>
                    <a:cubicBezTo>
                      <a:pt x="277624" y="566971"/>
                      <a:pt x="118829" y="183840"/>
                      <a:pt x="118296" y="159861"/>
                    </a:cubicBezTo>
                    <a:cubicBezTo>
                      <a:pt x="117763" y="135882"/>
                      <a:pt x="249915" y="469457"/>
                      <a:pt x="265368" y="444412"/>
                    </a:cubicBezTo>
                    <a:cubicBezTo>
                      <a:pt x="280821" y="419367"/>
                      <a:pt x="204621" y="19184"/>
                      <a:pt x="211015" y="9592"/>
                    </a:cubicBezTo>
                    <a:cubicBezTo>
                      <a:pt x="217409" y="0"/>
                      <a:pt x="270696" y="363416"/>
                      <a:pt x="303734" y="386862"/>
                    </a:cubicBezTo>
                    <a:cubicBezTo>
                      <a:pt x="336772" y="410308"/>
                      <a:pt x="403913" y="139612"/>
                      <a:pt x="409242" y="150269"/>
                    </a:cubicBezTo>
                    <a:cubicBezTo>
                      <a:pt x="414571" y="160926"/>
                      <a:pt x="320786" y="435353"/>
                      <a:pt x="335706" y="450806"/>
                    </a:cubicBezTo>
                    <a:cubicBezTo>
                      <a:pt x="350626" y="466259"/>
                      <a:pt x="499296" y="227002"/>
                      <a:pt x="498763" y="242988"/>
                    </a:cubicBezTo>
                    <a:cubicBezTo>
                      <a:pt x="498230" y="258974"/>
                      <a:pt x="325581" y="536065"/>
                      <a:pt x="338903" y="549919"/>
                    </a:cubicBezTo>
                    <a:close/>
                  </a:path>
                </a:pathLst>
              </a:custGeom>
              <a:gradFill>
                <a:gsLst>
                  <a:gs pos="9000">
                    <a:schemeClr val="bg1">
                      <a:alpha val="3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" name="자유형 73"/>
              <p:cNvSpPr/>
              <p:nvPr/>
            </p:nvSpPr>
            <p:spPr>
              <a:xfrm>
                <a:off x="8535998" y="5801325"/>
                <a:ext cx="485975" cy="1144065"/>
              </a:xfrm>
              <a:custGeom>
                <a:avLst/>
                <a:gdLst>
                  <a:gd name="connsiteX0" fmla="*/ 253112 w 485975"/>
                  <a:gd name="connsiteY0" fmla="*/ 1136605 h 1144065"/>
                  <a:gd name="connsiteX1" fmla="*/ 288282 w 485975"/>
                  <a:gd name="connsiteY1" fmla="*/ 884026 h 1144065"/>
                  <a:gd name="connsiteX2" fmla="*/ 208352 w 485975"/>
                  <a:gd name="connsiteY2" fmla="*/ 688997 h 1144065"/>
                  <a:gd name="connsiteX3" fmla="*/ 13322 w 485975"/>
                  <a:gd name="connsiteY3" fmla="*/ 449206 h 1144065"/>
                  <a:gd name="connsiteX4" fmla="*/ 288282 w 485975"/>
                  <a:gd name="connsiteY4" fmla="*/ 746546 h 1144065"/>
                  <a:gd name="connsiteX5" fmla="*/ 275493 w 485975"/>
                  <a:gd name="connsiteY5" fmla="*/ 580292 h 1144065"/>
                  <a:gd name="connsiteX6" fmla="*/ 182774 w 485975"/>
                  <a:gd name="connsiteY6" fmla="*/ 423629 h 1144065"/>
                  <a:gd name="connsiteX7" fmla="*/ 67675 w 485975"/>
                  <a:gd name="connsiteY7" fmla="*/ 270163 h 1144065"/>
                  <a:gd name="connsiteX8" fmla="*/ 198760 w 485975"/>
                  <a:gd name="connsiteY8" fmla="*/ 410840 h 1144065"/>
                  <a:gd name="connsiteX9" fmla="*/ 272296 w 485975"/>
                  <a:gd name="connsiteY9" fmla="*/ 330910 h 1144065"/>
                  <a:gd name="connsiteX10" fmla="*/ 243521 w 485975"/>
                  <a:gd name="connsiteY10" fmla="*/ 14387 h 1144065"/>
                  <a:gd name="connsiteX11" fmla="*/ 307465 w 485975"/>
                  <a:gd name="connsiteY11" fmla="*/ 244585 h 1144065"/>
                  <a:gd name="connsiteX12" fmla="*/ 412973 w 485975"/>
                  <a:gd name="connsiteY12" fmla="*/ 123092 h 1144065"/>
                  <a:gd name="connsiteX13" fmla="*/ 320254 w 485975"/>
                  <a:gd name="connsiteY13" fmla="*/ 327713 h 1144065"/>
                  <a:gd name="connsiteX14" fmla="*/ 317057 w 485975"/>
                  <a:gd name="connsiteY14" fmla="*/ 529137 h 1144065"/>
                  <a:gd name="connsiteX15" fmla="*/ 483311 w 485975"/>
                  <a:gd name="connsiteY15" fmla="*/ 398051 h 1144065"/>
                  <a:gd name="connsiteX16" fmla="*/ 333043 w 485975"/>
                  <a:gd name="connsiteY16" fmla="*/ 561109 h 1144065"/>
                  <a:gd name="connsiteX17" fmla="*/ 320254 w 485975"/>
                  <a:gd name="connsiteY17" fmla="*/ 647433 h 1144065"/>
                  <a:gd name="connsiteX18" fmla="*/ 342634 w 485975"/>
                  <a:gd name="connsiteY18" fmla="*/ 839265 h 1144065"/>
                  <a:gd name="connsiteX19" fmla="*/ 253112 w 485975"/>
                  <a:gd name="connsiteY19" fmla="*/ 1136605 h 1144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85975" h="1144065">
                    <a:moveTo>
                      <a:pt x="253112" y="1136605"/>
                    </a:moveTo>
                    <a:cubicBezTo>
                      <a:pt x="244053" y="1144065"/>
                      <a:pt x="295742" y="958627"/>
                      <a:pt x="288282" y="884026"/>
                    </a:cubicBezTo>
                    <a:cubicBezTo>
                      <a:pt x="280822" y="809425"/>
                      <a:pt x="254179" y="761467"/>
                      <a:pt x="208352" y="688997"/>
                    </a:cubicBezTo>
                    <a:cubicBezTo>
                      <a:pt x="162525" y="616527"/>
                      <a:pt x="0" y="439615"/>
                      <a:pt x="13322" y="449206"/>
                    </a:cubicBezTo>
                    <a:cubicBezTo>
                      <a:pt x="26644" y="458797"/>
                      <a:pt x="244587" y="724698"/>
                      <a:pt x="288282" y="746546"/>
                    </a:cubicBezTo>
                    <a:cubicBezTo>
                      <a:pt x="331977" y="768394"/>
                      <a:pt x="293078" y="634111"/>
                      <a:pt x="275493" y="580292"/>
                    </a:cubicBezTo>
                    <a:cubicBezTo>
                      <a:pt x="257908" y="526473"/>
                      <a:pt x="217410" y="475317"/>
                      <a:pt x="182774" y="423629"/>
                    </a:cubicBezTo>
                    <a:cubicBezTo>
                      <a:pt x="148138" y="371941"/>
                      <a:pt x="65011" y="272294"/>
                      <a:pt x="67675" y="270163"/>
                    </a:cubicBezTo>
                    <a:cubicBezTo>
                      <a:pt x="70339" y="268032"/>
                      <a:pt x="164657" y="400716"/>
                      <a:pt x="198760" y="410840"/>
                    </a:cubicBezTo>
                    <a:cubicBezTo>
                      <a:pt x="232863" y="420964"/>
                      <a:pt x="264836" y="396986"/>
                      <a:pt x="272296" y="330910"/>
                    </a:cubicBezTo>
                    <a:cubicBezTo>
                      <a:pt x="279756" y="264835"/>
                      <a:pt x="237660" y="28774"/>
                      <a:pt x="243521" y="14387"/>
                    </a:cubicBezTo>
                    <a:cubicBezTo>
                      <a:pt x="249382" y="0"/>
                      <a:pt x="279223" y="226468"/>
                      <a:pt x="307465" y="244585"/>
                    </a:cubicBezTo>
                    <a:cubicBezTo>
                      <a:pt x="335707" y="262702"/>
                      <a:pt x="410841" y="109237"/>
                      <a:pt x="412973" y="123092"/>
                    </a:cubicBezTo>
                    <a:cubicBezTo>
                      <a:pt x="415105" y="136947"/>
                      <a:pt x="336240" y="260039"/>
                      <a:pt x="320254" y="327713"/>
                    </a:cubicBezTo>
                    <a:cubicBezTo>
                      <a:pt x="304268" y="395387"/>
                      <a:pt x="289881" y="517414"/>
                      <a:pt x="317057" y="529137"/>
                    </a:cubicBezTo>
                    <a:cubicBezTo>
                      <a:pt x="344233" y="540860"/>
                      <a:pt x="480647" y="392722"/>
                      <a:pt x="483311" y="398051"/>
                    </a:cubicBezTo>
                    <a:cubicBezTo>
                      <a:pt x="485975" y="403380"/>
                      <a:pt x="360219" y="519545"/>
                      <a:pt x="333043" y="561109"/>
                    </a:cubicBezTo>
                    <a:cubicBezTo>
                      <a:pt x="305867" y="602673"/>
                      <a:pt x="318656" y="601074"/>
                      <a:pt x="320254" y="647433"/>
                    </a:cubicBezTo>
                    <a:cubicBezTo>
                      <a:pt x="321852" y="693792"/>
                      <a:pt x="350627" y="764131"/>
                      <a:pt x="342634" y="839265"/>
                    </a:cubicBezTo>
                    <a:cubicBezTo>
                      <a:pt x="334641" y="914399"/>
                      <a:pt x="262171" y="1129145"/>
                      <a:pt x="253112" y="1136605"/>
                    </a:cubicBezTo>
                    <a:close/>
                  </a:path>
                </a:pathLst>
              </a:custGeom>
              <a:gradFill>
                <a:gsLst>
                  <a:gs pos="9000">
                    <a:srgbClr val="336600"/>
                  </a:gs>
                  <a:gs pos="100000">
                    <a:srgbClr val="80AD1B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자유형 74"/>
              <p:cNvSpPr/>
              <p:nvPr/>
            </p:nvSpPr>
            <p:spPr>
              <a:xfrm>
                <a:off x="8705983" y="5684627"/>
                <a:ext cx="166788" cy="1422755"/>
              </a:xfrm>
              <a:custGeom>
                <a:avLst/>
                <a:gdLst>
                  <a:gd name="connsiteX0" fmla="*/ 35169 w 166788"/>
                  <a:gd name="connsiteY0" fmla="*/ 1377994 h 1422755"/>
                  <a:gd name="connsiteX1" fmla="*/ 127888 w 166788"/>
                  <a:gd name="connsiteY1" fmla="*/ 1035893 h 1422755"/>
                  <a:gd name="connsiteX2" fmla="*/ 131086 w 166788"/>
                  <a:gd name="connsiteY2" fmla="*/ 732159 h 1422755"/>
                  <a:gd name="connsiteX3" fmla="*/ 92719 w 166788"/>
                  <a:gd name="connsiteY3" fmla="*/ 521144 h 1422755"/>
                  <a:gd name="connsiteX4" fmla="*/ 105508 w 166788"/>
                  <a:gd name="connsiteY4" fmla="*/ 313325 h 1422755"/>
                  <a:gd name="connsiteX5" fmla="*/ 3197 w 166788"/>
                  <a:gd name="connsiteY5" fmla="*/ 15986 h 1422755"/>
                  <a:gd name="connsiteX6" fmla="*/ 124691 w 166788"/>
                  <a:gd name="connsiteY6" fmla="*/ 217409 h 1422755"/>
                  <a:gd name="connsiteX7" fmla="*/ 115100 w 166788"/>
                  <a:gd name="connsiteY7" fmla="*/ 514749 h 1422755"/>
                  <a:gd name="connsiteX8" fmla="*/ 163058 w 166788"/>
                  <a:gd name="connsiteY8" fmla="*/ 824878 h 1422755"/>
                  <a:gd name="connsiteX9" fmla="*/ 92719 w 166788"/>
                  <a:gd name="connsiteY9" fmla="*/ 1304458 h 1422755"/>
                  <a:gd name="connsiteX10" fmla="*/ 35169 w 166788"/>
                  <a:gd name="connsiteY10" fmla="*/ 1377994 h 1422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88" h="1422755">
                    <a:moveTo>
                      <a:pt x="35169" y="1377994"/>
                    </a:moveTo>
                    <a:cubicBezTo>
                      <a:pt x="41031" y="1333233"/>
                      <a:pt x="111902" y="1143532"/>
                      <a:pt x="127888" y="1035893"/>
                    </a:cubicBezTo>
                    <a:cubicBezTo>
                      <a:pt x="143874" y="928254"/>
                      <a:pt x="136947" y="817950"/>
                      <a:pt x="131086" y="732159"/>
                    </a:cubicBezTo>
                    <a:cubicBezTo>
                      <a:pt x="125225" y="646368"/>
                      <a:pt x="96982" y="590950"/>
                      <a:pt x="92719" y="521144"/>
                    </a:cubicBezTo>
                    <a:cubicBezTo>
                      <a:pt x="88456" y="451338"/>
                      <a:pt x="120428" y="397518"/>
                      <a:pt x="105508" y="313325"/>
                    </a:cubicBezTo>
                    <a:cubicBezTo>
                      <a:pt x="90588" y="229132"/>
                      <a:pt x="0" y="31972"/>
                      <a:pt x="3197" y="15986"/>
                    </a:cubicBezTo>
                    <a:cubicBezTo>
                      <a:pt x="6394" y="0"/>
                      <a:pt x="106041" y="134282"/>
                      <a:pt x="124691" y="217409"/>
                    </a:cubicBezTo>
                    <a:cubicBezTo>
                      <a:pt x="143341" y="300536"/>
                      <a:pt x="108706" y="413504"/>
                      <a:pt x="115100" y="514749"/>
                    </a:cubicBezTo>
                    <a:cubicBezTo>
                      <a:pt x="121494" y="615994"/>
                      <a:pt x="166788" y="693260"/>
                      <a:pt x="163058" y="824878"/>
                    </a:cubicBezTo>
                    <a:cubicBezTo>
                      <a:pt x="159328" y="956496"/>
                      <a:pt x="114567" y="1217068"/>
                      <a:pt x="92719" y="1304458"/>
                    </a:cubicBezTo>
                    <a:cubicBezTo>
                      <a:pt x="70871" y="1391848"/>
                      <a:pt x="29307" y="1422755"/>
                      <a:pt x="35169" y="1377994"/>
                    </a:cubicBezTo>
                    <a:close/>
                  </a:path>
                </a:pathLst>
              </a:custGeom>
              <a:solidFill>
                <a:srgbClr val="5877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9" name="그룹 75"/>
            <p:cNvGrpSpPr/>
            <p:nvPr/>
          </p:nvGrpSpPr>
          <p:grpSpPr>
            <a:xfrm>
              <a:off x="7429151" y="3841679"/>
              <a:ext cx="622362" cy="1135036"/>
              <a:chOff x="8436353" y="5585513"/>
              <a:chExt cx="834470" cy="15218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0" name="자유형 76"/>
              <p:cNvSpPr/>
              <p:nvPr/>
            </p:nvSpPr>
            <p:spPr>
              <a:xfrm>
                <a:off x="8436353" y="5585513"/>
                <a:ext cx="834470" cy="1406770"/>
              </a:xfrm>
              <a:custGeom>
                <a:avLst/>
                <a:gdLst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34470" h="1406770">
                    <a:moveTo>
                      <a:pt x="263236" y="1371600"/>
                    </a:moveTo>
                    <a:cubicBezTo>
                      <a:pt x="171050" y="1227726"/>
                      <a:pt x="78864" y="1083852"/>
                      <a:pt x="39432" y="959161"/>
                    </a:cubicBezTo>
                    <a:cubicBezTo>
                      <a:pt x="0" y="834470"/>
                      <a:pt x="20249" y="707648"/>
                      <a:pt x="26643" y="623455"/>
                    </a:cubicBezTo>
                    <a:cubicBezTo>
                      <a:pt x="33037" y="539262"/>
                      <a:pt x="51687" y="506224"/>
                      <a:pt x="77798" y="454003"/>
                    </a:cubicBezTo>
                    <a:cubicBezTo>
                      <a:pt x="103909" y="401782"/>
                      <a:pt x="156663" y="352758"/>
                      <a:pt x="183306" y="310129"/>
                    </a:cubicBezTo>
                    <a:cubicBezTo>
                      <a:pt x="209949" y="267500"/>
                      <a:pt x="224336" y="237126"/>
                      <a:pt x="237658" y="198227"/>
                    </a:cubicBezTo>
                    <a:cubicBezTo>
                      <a:pt x="250980" y="159328"/>
                      <a:pt x="261637" y="109238"/>
                      <a:pt x="263236" y="76733"/>
                    </a:cubicBezTo>
                    <a:cubicBezTo>
                      <a:pt x="264835" y="44228"/>
                      <a:pt x="242454" y="0"/>
                      <a:pt x="247250" y="3197"/>
                    </a:cubicBezTo>
                    <a:cubicBezTo>
                      <a:pt x="252046" y="6394"/>
                      <a:pt x="257908" y="59681"/>
                      <a:pt x="292011" y="95916"/>
                    </a:cubicBezTo>
                    <a:cubicBezTo>
                      <a:pt x="326114" y="132151"/>
                      <a:pt x="388993" y="168386"/>
                      <a:pt x="451871" y="220607"/>
                    </a:cubicBezTo>
                    <a:cubicBezTo>
                      <a:pt x="514749" y="272828"/>
                      <a:pt x="609067" y="347962"/>
                      <a:pt x="669281" y="409242"/>
                    </a:cubicBezTo>
                    <a:cubicBezTo>
                      <a:pt x="729495" y="470522"/>
                      <a:pt x="791840" y="504626"/>
                      <a:pt x="813155" y="588286"/>
                    </a:cubicBezTo>
                    <a:cubicBezTo>
                      <a:pt x="834470" y="671946"/>
                      <a:pt x="832338" y="794505"/>
                      <a:pt x="797169" y="911203"/>
                    </a:cubicBezTo>
                    <a:cubicBezTo>
                      <a:pt x="762000" y="1027901"/>
                      <a:pt x="673010" y="1205879"/>
                      <a:pt x="602139" y="1288473"/>
                    </a:cubicBezTo>
                    <a:cubicBezTo>
                      <a:pt x="531268" y="1371068"/>
                      <a:pt x="371941" y="1406770"/>
                      <a:pt x="371941" y="1406770"/>
                    </a:cubicBezTo>
                    <a:lnTo>
                      <a:pt x="263236" y="1371600"/>
                    </a:lnTo>
                    <a:close/>
                  </a:path>
                </a:pathLst>
              </a:custGeom>
              <a:gradFill>
                <a:gsLst>
                  <a:gs pos="0">
                    <a:srgbClr val="336600"/>
                  </a:gs>
                  <a:gs pos="100000">
                    <a:srgbClr val="9BD121"/>
                  </a:gs>
                </a:gsLst>
                <a:lin ang="162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자유형 77"/>
              <p:cNvSpPr/>
              <p:nvPr/>
            </p:nvSpPr>
            <p:spPr>
              <a:xfrm>
                <a:off x="8526940" y="5761359"/>
                <a:ext cx="646368" cy="1136073"/>
              </a:xfrm>
              <a:custGeom>
                <a:avLst/>
                <a:gdLst>
                  <a:gd name="connsiteX0" fmla="*/ 338903 w 646368"/>
                  <a:gd name="connsiteY0" fmla="*/ 549919 h 1136073"/>
                  <a:gd name="connsiteX1" fmla="*/ 578694 w 646368"/>
                  <a:gd name="connsiteY1" fmla="*/ 326115 h 1136073"/>
                  <a:gd name="connsiteX2" fmla="*/ 393256 w 646368"/>
                  <a:gd name="connsiteY2" fmla="*/ 572300 h 1136073"/>
                  <a:gd name="connsiteX3" fmla="*/ 316523 w 646368"/>
                  <a:gd name="connsiteY3" fmla="*/ 687399 h 1136073"/>
                  <a:gd name="connsiteX4" fmla="*/ 642638 w 646368"/>
                  <a:gd name="connsiteY4" fmla="*/ 511553 h 1136073"/>
                  <a:gd name="connsiteX5" fmla="*/ 338903 w 646368"/>
                  <a:gd name="connsiteY5" fmla="*/ 764132 h 1136073"/>
                  <a:gd name="connsiteX6" fmla="*/ 636243 w 646368"/>
                  <a:gd name="connsiteY6" fmla="*/ 677807 h 1136073"/>
                  <a:gd name="connsiteX7" fmla="*/ 348495 w 646368"/>
                  <a:gd name="connsiteY7" fmla="*/ 847259 h 1136073"/>
                  <a:gd name="connsiteX8" fmla="*/ 610666 w 646368"/>
                  <a:gd name="connsiteY8" fmla="*/ 802498 h 1136073"/>
                  <a:gd name="connsiteX9" fmla="*/ 335706 w 646368"/>
                  <a:gd name="connsiteY9" fmla="*/ 930386 h 1136073"/>
                  <a:gd name="connsiteX10" fmla="*/ 268565 w 646368"/>
                  <a:gd name="connsiteY10" fmla="*/ 1131810 h 1136073"/>
                  <a:gd name="connsiteX11" fmla="*/ 281354 w 646368"/>
                  <a:gd name="connsiteY11" fmla="*/ 904809 h 1136073"/>
                  <a:gd name="connsiteX12" fmla="*/ 3197 w 646368"/>
                  <a:gd name="connsiteY12" fmla="*/ 639441 h 1136073"/>
                  <a:gd name="connsiteX13" fmla="*/ 262170 w 646368"/>
                  <a:gd name="connsiteY13" fmla="*/ 837668 h 1136073"/>
                  <a:gd name="connsiteX14" fmla="*/ 15986 w 646368"/>
                  <a:gd name="connsiteY14" fmla="*/ 501961 h 1136073"/>
                  <a:gd name="connsiteX15" fmla="*/ 294143 w 646368"/>
                  <a:gd name="connsiteY15" fmla="*/ 764132 h 1136073"/>
                  <a:gd name="connsiteX16" fmla="*/ 63944 w 646368"/>
                  <a:gd name="connsiteY16" fmla="*/ 287749 h 1136073"/>
                  <a:gd name="connsiteX17" fmla="*/ 268565 w 646368"/>
                  <a:gd name="connsiteY17" fmla="*/ 588286 h 1136073"/>
                  <a:gd name="connsiteX18" fmla="*/ 118296 w 646368"/>
                  <a:gd name="connsiteY18" fmla="*/ 159861 h 1136073"/>
                  <a:gd name="connsiteX19" fmla="*/ 265368 w 646368"/>
                  <a:gd name="connsiteY19" fmla="*/ 444412 h 1136073"/>
                  <a:gd name="connsiteX20" fmla="*/ 211015 w 646368"/>
                  <a:gd name="connsiteY20" fmla="*/ 9592 h 1136073"/>
                  <a:gd name="connsiteX21" fmla="*/ 303734 w 646368"/>
                  <a:gd name="connsiteY21" fmla="*/ 386862 h 1136073"/>
                  <a:gd name="connsiteX22" fmla="*/ 409242 w 646368"/>
                  <a:gd name="connsiteY22" fmla="*/ 150269 h 1136073"/>
                  <a:gd name="connsiteX23" fmla="*/ 335706 w 646368"/>
                  <a:gd name="connsiteY23" fmla="*/ 450806 h 1136073"/>
                  <a:gd name="connsiteX24" fmla="*/ 498763 w 646368"/>
                  <a:gd name="connsiteY24" fmla="*/ 242988 h 1136073"/>
                  <a:gd name="connsiteX25" fmla="*/ 338903 w 646368"/>
                  <a:gd name="connsiteY25" fmla="*/ 549919 h 1136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46368" h="1136073">
                    <a:moveTo>
                      <a:pt x="338903" y="549919"/>
                    </a:moveTo>
                    <a:cubicBezTo>
                      <a:pt x="352225" y="563773"/>
                      <a:pt x="569635" y="322385"/>
                      <a:pt x="578694" y="326115"/>
                    </a:cubicBezTo>
                    <a:cubicBezTo>
                      <a:pt x="587753" y="329845"/>
                      <a:pt x="436951" y="512086"/>
                      <a:pt x="393256" y="572300"/>
                    </a:cubicBezTo>
                    <a:cubicBezTo>
                      <a:pt x="349561" y="632514"/>
                      <a:pt x="274959" y="697523"/>
                      <a:pt x="316523" y="687399"/>
                    </a:cubicBezTo>
                    <a:cubicBezTo>
                      <a:pt x="358087" y="677275"/>
                      <a:pt x="638908" y="498764"/>
                      <a:pt x="642638" y="511553"/>
                    </a:cubicBezTo>
                    <a:cubicBezTo>
                      <a:pt x="646368" y="524342"/>
                      <a:pt x="339969" y="736423"/>
                      <a:pt x="338903" y="764132"/>
                    </a:cubicBezTo>
                    <a:cubicBezTo>
                      <a:pt x="337837" y="791841"/>
                      <a:pt x="634644" y="663953"/>
                      <a:pt x="636243" y="677807"/>
                    </a:cubicBezTo>
                    <a:cubicBezTo>
                      <a:pt x="637842" y="691662"/>
                      <a:pt x="352758" y="826477"/>
                      <a:pt x="348495" y="847259"/>
                    </a:cubicBezTo>
                    <a:cubicBezTo>
                      <a:pt x="344232" y="868041"/>
                      <a:pt x="612797" y="788644"/>
                      <a:pt x="610666" y="802498"/>
                    </a:cubicBezTo>
                    <a:cubicBezTo>
                      <a:pt x="608535" y="816352"/>
                      <a:pt x="392723" y="875501"/>
                      <a:pt x="335706" y="930386"/>
                    </a:cubicBezTo>
                    <a:cubicBezTo>
                      <a:pt x="278689" y="985271"/>
                      <a:pt x="277624" y="1136073"/>
                      <a:pt x="268565" y="1131810"/>
                    </a:cubicBezTo>
                    <a:cubicBezTo>
                      <a:pt x="259506" y="1127547"/>
                      <a:pt x="325582" y="986870"/>
                      <a:pt x="281354" y="904809"/>
                    </a:cubicBezTo>
                    <a:cubicBezTo>
                      <a:pt x="237126" y="822748"/>
                      <a:pt x="6394" y="650631"/>
                      <a:pt x="3197" y="639441"/>
                    </a:cubicBezTo>
                    <a:cubicBezTo>
                      <a:pt x="0" y="628251"/>
                      <a:pt x="260039" y="860581"/>
                      <a:pt x="262170" y="837668"/>
                    </a:cubicBezTo>
                    <a:cubicBezTo>
                      <a:pt x="264302" y="814755"/>
                      <a:pt x="10657" y="514217"/>
                      <a:pt x="15986" y="501961"/>
                    </a:cubicBezTo>
                    <a:cubicBezTo>
                      <a:pt x="21315" y="489705"/>
                      <a:pt x="286150" y="799834"/>
                      <a:pt x="294143" y="764132"/>
                    </a:cubicBezTo>
                    <a:cubicBezTo>
                      <a:pt x="302136" y="728430"/>
                      <a:pt x="68207" y="317057"/>
                      <a:pt x="63944" y="287749"/>
                    </a:cubicBezTo>
                    <a:cubicBezTo>
                      <a:pt x="59681" y="258441"/>
                      <a:pt x="259506" y="609601"/>
                      <a:pt x="268565" y="588286"/>
                    </a:cubicBezTo>
                    <a:cubicBezTo>
                      <a:pt x="277624" y="566971"/>
                      <a:pt x="118829" y="183840"/>
                      <a:pt x="118296" y="159861"/>
                    </a:cubicBezTo>
                    <a:cubicBezTo>
                      <a:pt x="117763" y="135882"/>
                      <a:pt x="249915" y="469457"/>
                      <a:pt x="265368" y="444412"/>
                    </a:cubicBezTo>
                    <a:cubicBezTo>
                      <a:pt x="280821" y="419367"/>
                      <a:pt x="204621" y="19184"/>
                      <a:pt x="211015" y="9592"/>
                    </a:cubicBezTo>
                    <a:cubicBezTo>
                      <a:pt x="217409" y="0"/>
                      <a:pt x="270696" y="363416"/>
                      <a:pt x="303734" y="386862"/>
                    </a:cubicBezTo>
                    <a:cubicBezTo>
                      <a:pt x="336772" y="410308"/>
                      <a:pt x="403913" y="139612"/>
                      <a:pt x="409242" y="150269"/>
                    </a:cubicBezTo>
                    <a:cubicBezTo>
                      <a:pt x="414571" y="160926"/>
                      <a:pt x="320786" y="435353"/>
                      <a:pt x="335706" y="450806"/>
                    </a:cubicBezTo>
                    <a:cubicBezTo>
                      <a:pt x="350626" y="466259"/>
                      <a:pt x="499296" y="227002"/>
                      <a:pt x="498763" y="242988"/>
                    </a:cubicBezTo>
                    <a:cubicBezTo>
                      <a:pt x="498230" y="258974"/>
                      <a:pt x="325581" y="536065"/>
                      <a:pt x="338903" y="549919"/>
                    </a:cubicBezTo>
                    <a:close/>
                  </a:path>
                </a:pathLst>
              </a:custGeom>
              <a:gradFill>
                <a:gsLst>
                  <a:gs pos="9000">
                    <a:schemeClr val="bg1">
                      <a:alpha val="3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" name="자유형 78"/>
              <p:cNvSpPr/>
              <p:nvPr/>
            </p:nvSpPr>
            <p:spPr>
              <a:xfrm>
                <a:off x="8535998" y="5801325"/>
                <a:ext cx="485975" cy="1144065"/>
              </a:xfrm>
              <a:custGeom>
                <a:avLst/>
                <a:gdLst>
                  <a:gd name="connsiteX0" fmla="*/ 253112 w 485975"/>
                  <a:gd name="connsiteY0" fmla="*/ 1136605 h 1144065"/>
                  <a:gd name="connsiteX1" fmla="*/ 288282 w 485975"/>
                  <a:gd name="connsiteY1" fmla="*/ 884026 h 1144065"/>
                  <a:gd name="connsiteX2" fmla="*/ 208352 w 485975"/>
                  <a:gd name="connsiteY2" fmla="*/ 688997 h 1144065"/>
                  <a:gd name="connsiteX3" fmla="*/ 13322 w 485975"/>
                  <a:gd name="connsiteY3" fmla="*/ 449206 h 1144065"/>
                  <a:gd name="connsiteX4" fmla="*/ 288282 w 485975"/>
                  <a:gd name="connsiteY4" fmla="*/ 746546 h 1144065"/>
                  <a:gd name="connsiteX5" fmla="*/ 275493 w 485975"/>
                  <a:gd name="connsiteY5" fmla="*/ 580292 h 1144065"/>
                  <a:gd name="connsiteX6" fmla="*/ 182774 w 485975"/>
                  <a:gd name="connsiteY6" fmla="*/ 423629 h 1144065"/>
                  <a:gd name="connsiteX7" fmla="*/ 67675 w 485975"/>
                  <a:gd name="connsiteY7" fmla="*/ 270163 h 1144065"/>
                  <a:gd name="connsiteX8" fmla="*/ 198760 w 485975"/>
                  <a:gd name="connsiteY8" fmla="*/ 410840 h 1144065"/>
                  <a:gd name="connsiteX9" fmla="*/ 272296 w 485975"/>
                  <a:gd name="connsiteY9" fmla="*/ 330910 h 1144065"/>
                  <a:gd name="connsiteX10" fmla="*/ 243521 w 485975"/>
                  <a:gd name="connsiteY10" fmla="*/ 14387 h 1144065"/>
                  <a:gd name="connsiteX11" fmla="*/ 307465 w 485975"/>
                  <a:gd name="connsiteY11" fmla="*/ 244585 h 1144065"/>
                  <a:gd name="connsiteX12" fmla="*/ 412973 w 485975"/>
                  <a:gd name="connsiteY12" fmla="*/ 123092 h 1144065"/>
                  <a:gd name="connsiteX13" fmla="*/ 320254 w 485975"/>
                  <a:gd name="connsiteY13" fmla="*/ 327713 h 1144065"/>
                  <a:gd name="connsiteX14" fmla="*/ 317057 w 485975"/>
                  <a:gd name="connsiteY14" fmla="*/ 529137 h 1144065"/>
                  <a:gd name="connsiteX15" fmla="*/ 483311 w 485975"/>
                  <a:gd name="connsiteY15" fmla="*/ 398051 h 1144065"/>
                  <a:gd name="connsiteX16" fmla="*/ 333043 w 485975"/>
                  <a:gd name="connsiteY16" fmla="*/ 561109 h 1144065"/>
                  <a:gd name="connsiteX17" fmla="*/ 320254 w 485975"/>
                  <a:gd name="connsiteY17" fmla="*/ 647433 h 1144065"/>
                  <a:gd name="connsiteX18" fmla="*/ 342634 w 485975"/>
                  <a:gd name="connsiteY18" fmla="*/ 839265 h 1144065"/>
                  <a:gd name="connsiteX19" fmla="*/ 253112 w 485975"/>
                  <a:gd name="connsiteY19" fmla="*/ 1136605 h 1144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85975" h="1144065">
                    <a:moveTo>
                      <a:pt x="253112" y="1136605"/>
                    </a:moveTo>
                    <a:cubicBezTo>
                      <a:pt x="244053" y="1144065"/>
                      <a:pt x="295742" y="958627"/>
                      <a:pt x="288282" y="884026"/>
                    </a:cubicBezTo>
                    <a:cubicBezTo>
                      <a:pt x="280822" y="809425"/>
                      <a:pt x="254179" y="761467"/>
                      <a:pt x="208352" y="688997"/>
                    </a:cubicBezTo>
                    <a:cubicBezTo>
                      <a:pt x="162525" y="616527"/>
                      <a:pt x="0" y="439615"/>
                      <a:pt x="13322" y="449206"/>
                    </a:cubicBezTo>
                    <a:cubicBezTo>
                      <a:pt x="26644" y="458797"/>
                      <a:pt x="244587" y="724698"/>
                      <a:pt x="288282" y="746546"/>
                    </a:cubicBezTo>
                    <a:cubicBezTo>
                      <a:pt x="331977" y="768394"/>
                      <a:pt x="293078" y="634111"/>
                      <a:pt x="275493" y="580292"/>
                    </a:cubicBezTo>
                    <a:cubicBezTo>
                      <a:pt x="257908" y="526473"/>
                      <a:pt x="217410" y="475317"/>
                      <a:pt x="182774" y="423629"/>
                    </a:cubicBezTo>
                    <a:cubicBezTo>
                      <a:pt x="148138" y="371941"/>
                      <a:pt x="65011" y="272294"/>
                      <a:pt x="67675" y="270163"/>
                    </a:cubicBezTo>
                    <a:cubicBezTo>
                      <a:pt x="70339" y="268032"/>
                      <a:pt x="164657" y="400716"/>
                      <a:pt x="198760" y="410840"/>
                    </a:cubicBezTo>
                    <a:cubicBezTo>
                      <a:pt x="232863" y="420964"/>
                      <a:pt x="264836" y="396986"/>
                      <a:pt x="272296" y="330910"/>
                    </a:cubicBezTo>
                    <a:cubicBezTo>
                      <a:pt x="279756" y="264835"/>
                      <a:pt x="237660" y="28774"/>
                      <a:pt x="243521" y="14387"/>
                    </a:cubicBezTo>
                    <a:cubicBezTo>
                      <a:pt x="249382" y="0"/>
                      <a:pt x="279223" y="226468"/>
                      <a:pt x="307465" y="244585"/>
                    </a:cubicBezTo>
                    <a:cubicBezTo>
                      <a:pt x="335707" y="262702"/>
                      <a:pt x="410841" y="109237"/>
                      <a:pt x="412973" y="123092"/>
                    </a:cubicBezTo>
                    <a:cubicBezTo>
                      <a:pt x="415105" y="136947"/>
                      <a:pt x="336240" y="260039"/>
                      <a:pt x="320254" y="327713"/>
                    </a:cubicBezTo>
                    <a:cubicBezTo>
                      <a:pt x="304268" y="395387"/>
                      <a:pt x="289881" y="517414"/>
                      <a:pt x="317057" y="529137"/>
                    </a:cubicBezTo>
                    <a:cubicBezTo>
                      <a:pt x="344233" y="540860"/>
                      <a:pt x="480647" y="392722"/>
                      <a:pt x="483311" y="398051"/>
                    </a:cubicBezTo>
                    <a:cubicBezTo>
                      <a:pt x="485975" y="403380"/>
                      <a:pt x="360219" y="519545"/>
                      <a:pt x="333043" y="561109"/>
                    </a:cubicBezTo>
                    <a:cubicBezTo>
                      <a:pt x="305867" y="602673"/>
                      <a:pt x="318656" y="601074"/>
                      <a:pt x="320254" y="647433"/>
                    </a:cubicBezTo>
                    <a:cubicBezTo>
                      <a:pt x="321852" y="693792"/>
                      <a:pt x="350627" y="764131"/>
                      <a:pt x="342634" y="839265"/>
                    </a:cubicBezTo>
                    <a:cubicBezTo>
                      <a:pt x="334641" y="914399"/>
                      <a:pt x="262171" y="1129145"/>
                      <a:pt x="253112" y="1136605"/>
                    </a:cubicBezTo>
                    <a:close/>
                  </a:path>
                </a:pathLst>
              </a:custGeom>
              <a:gradFill>
                <a:gsLst>
                  <a:gs pos="9000">
                    <a:srgbClr val="336600"/>
                  </a:gs>
                  <a:gs pos="100000">
                    <a:srgbClr val="80AD1B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" name="자유형 79"/>
              <p:cNvSpPr/>
              <p:nvPr/>
            </p:nvSpPr>
            <p:spPr>
              <a:xfrm>
                <a:off x="8705983" y="5684627"/>
                <a:ext cx="166788" cy="1422755"/>
              </a:xfrm>
              <a:custGeom>
                <a:avLst/>
                <a:gdLst>
                  <a:gd name="connsiteX0" fmla="*/ 35169 w 166788"/>
                  <a:gd name="connsiteY0" fmla="*/ 1377994 h 1422755"/>
                  <a:gd name="connsiteX1" fmla="*/ 127888 w 166788"/>
                  <a:gd name="connsiteY1" fmla="*/ 1035893 h 1422755"/>
                  <a:gd name="connsiteX2" fmla="*/ 131086 w 166788"/>
                  <a:gd name="connsiteY2" fmla="*/ 732159 h 1422755"/>
                  <a:gd name="connsiteX3" fmla="*/ 92719 w 166788"/>
                  <a:gd name="connsiteY3" fmla="*/ 521144 h 1422755"/>
                  <a:gd name="connsiteX4" fmla="*/ 105508 w 166788"/>
                  <a:gd name="connsiteY4" fmla="*/ 313325 h 1422755"/>
                  <a:gd name="connsiteX5" fmla="*/ 3197 w 166788"/>
                  <a:gd name="connsiteY5" fmla="*/ 15986 h 1422755"/>
                  <a:gd name="connsiteX6" fmla="*/ 124691 w 166788"/>
                  <a:gd name="connsiteY6" fmla="*/ 217409 h 1422755"/>
                  <a:gd name="connsiteX7" fmla="*/ 115100 w 166788"/>
                  <a:gd name="connsiteY7" fmla="*/ 514749 h 1422755"/>
                  <a:gd name="connsiteX8" fmla="*/ 163058 w 166788"/>
                  <a:gd name="connsiteY8" fmla="*/ 824878 h 1422755"/>
                  <a:gd name="connsiteX9" fmla="*/ 92719 w 166788"/>
                  <a:gd name="connsiteY9" fmla="*/ 1304458 h 1422755"/>
                  <a:gd name="connsiteX10" fmla="*/ 35169 w 166788"/>
                  <a:gd name="connsiteY10" fmla="*/ 1377994 h 1422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88" h="1422755">
                    <a:moveTo>
                      <a:pt x="35169" y="1377994"/>
                    </a:moveTo>
                    <a:cubicBezTo>
                      <a:pt x="41031" y="1333233"/>
                      <a:pt x="111902" y="1143532"/>
                      <a:pt x="127888" y="1035893"/>
                    </a:cubicBezTo>
                    <a:cubicBezTo>
                      <a:pt x="143874" y="928254"/>
                      <a:pt x="136947" y="817950"/>
                      <a:pt x="131086" y="732159"/>
                    </a:cubicBezTo>
                    <a:cubicBezTo>
                      <a:pt x="125225" y="646368"/>
                      <a:pt x="96982" y="590950"/>
                      <a:pt x="92719" y="521144"/>
                    </a:cubicBezTo>
                    <a:cubicBezTo>
                      <a:pt x="88456" y="451338"/>
                      <a:pt x="120428" y="397518"/>
                      <a:pt x="105508" y="313325"/>
                    </a:cubicBezTo>
                    <a:cubicBezTo>
                      <a:pt x="90588" y="229132"/>
                      <a:pt x="0" y="31972"/>
                      <a:pt x="3197" y="15986"/>
                    </a:cubicBezTo>
                    <a:cubicBezTo>
                      <a:pt x="6394" y="0"/>
                      <a:pt x="106041" y="134282"/>
                      <a:pt x="124691" y="217409"/>
                    </a:cubicBezTo>
                    <a:cubicBezTo>
                      <a:pt x="143341" y="300536"/>
                      <a:pt x="108706" y="413504"/>
                      <a:pt x="115100" y="514749"/>
                    </a:cubicBezTo>
                    <a:cubicBezTo>
                      <a:pt x="121494" y="615994"/>
                      <a:pt x="166788" y="693260"/>
                      <a:pt x="163058" y="824878"/>
                    </a:cubicBezTo>
                    <a:cubicBezTo>
                      <a:pt x="159328" y="956496"/>
                      <a:pt x="114567" y="1217068"/>
                      <a:pt x="92719" y="1304458"/>
                    </a:cubicBezTo>
                    <a:cubicBezTo>
                      <a:pt x="70871" y="1391848"/>
                      <a:pt x="29307" y="1422755"/>
                      <a:pt x="35169" y="1377994"/>
                    </a:cubicBezTo>
                    <a:close/>
                  </a:path>
                </a:pathLst>
              </a:custGeom>
              <a:solidFill>
                <a:srgbClr val="5877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63" name="타원 4"/>
          <p:cNvSpPr/>
          <p:nvPr/>
        </p:nvSpPr>
        <p:spPr>
          <a:xfrm>
            <a:off x="2230216" y="2607984"/>
            <a:ext cx="2537792" cy="253779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 bwMode="auto">
          <a:xfrm>
            <a:off x="6167935" y="2540025"/>
            <a:ext cx="4365323" cy="83099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rgbClr val="4F81BD"/>
                </a:solidFill>
                <a:latin typeface="Calibri"/>
                <a:cs typeface="Calibri"/>
              </a:rPr>
              <a:t>Design and build CICD pipeline framework for technologies with different architectures within FannieMae</a:t>
            </a:r>
            <a:endParaRPr lang="ko-KR" altLang="en-US" sz="1600" dirty="0">
              <a:solidFill>
                <a:srgbClr val="4F81BD"/>
              </a:solidFill>
              <a:latin typeface="Calibri"/>
              <a:cs typeface="Calibri"/>
            </a:endParaRPr>
          </a:p>
        </p:txBody>
      </p:sp>
      <p:sp>
        <p:nvSpPr>
          <p:cNvPr id="65" name="TextBox 64"/>
          <p:cNvSpPr txBox="1"/>
          <p:nvPr/>
        </p:nvSpPr>
        <p:spPr bwMode="auto">
          <a:xfrm>
            <a:off x="6364062" y="3602307"/>
            <a:ext cx="4085744" cy="58477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rgbClr val="4F81BD"/>
                </a:solidFill>
                <a:latin typeface="Calibri"/>
                <a:cs typeface="Calibri"/>
              </a:rPr>
              <a:t>Dockerise the CICD pipeline for the above framework for Java technologies</a:t>
            </a:r>
            <a:endParaRPr lang="ko-KR" altLang="en-US" sz="1600" dirty="0">
              <a:solidFill>
                <a:srgbClr val="4F81BD"/>
              </a:solidFill>
              <a:latin typeface="Calibri"/>
              <a:cs typeface="Calibri"/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6307201" y="4622556"/>
            <a:ext cx="3921534" cy="58477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rgbClr val="4F81BD"/>
                </a:solidFill>
                <a:latin typeface="Calibri"/>
                <a:cs typeface="Calibri"/>
              </a:rPr>
              <a:t>Examine/Compare and contrast Docker framework vs non-Docker framework</a:t>
            </a:r>
            <a:endParaRPr lang="ko-KR" altLang="en-US" sz="1600" dirty="0">
              <a:solidFill>
                <a:srgbClr val="4F81BD"/>
              </a:solidFill>
              <a:latin typeface="Calibri"/>
              <a:cs typeface="Calibri"/>
            </a:endParaRPr>
          </a:p>
        </p:txBody>
      </p:sp>
      <p:sp>
        <p:nvSpPr>
          <p:cNvPr id="69" name="도넛 82"/>
          <p:cNvSpPr/>
          <p:nvPr/>
        </p:nvSpPr>
        <p:spPr>
          <a:xfrm>
            <a:off x="2373987" y="2751754"/>
            <a:ext cx="2250250" cy="2250250"/>
          </a:xfrm>
          <a:prstGeom prst="donut">
            <a:avLst>
              <a:gd name="adj" fmla="val 43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0" name="그룹 88"/>
          <p:cNvGrpSpPr/>
          <p:nvPr/>
        </p:nvGrpSpPr>
        <p:grpSpPr>
          <a:xfrm>
            <a:off x="2494267" y="3353162"/>
            <a:ext cx="2129971" cy="953978"/>
            <a:chOff x="627760" y="3273704"/>
            <a:chExt cx="2129971" cy="521584"/>
          </a:xfrm>
        </p:grpSpPr>
        <p:sp>
          <p:nvSpPr>
            <p:cNvPr id="71" name="TextBox 115"/>
            <p:cNvSpPr txBox="1">
              <a:spLocks noChangeArrowheads="1"/>
            </p:cNvSpPr>
            <p:nvPr/>
          </p:nvSpPr>
          <p:spPr bwMode="auto">
            <a:xfrm>
              <a:off x="627760" y="3273704"/>
              <a:ext cx="2129971" cy="454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rgbClr val="4F81BD"/>
                  </a:solidFill>
                  <a:latin typeface="Arial" pitchFamily="34" charset="0"/>
                  <a:ea typeface="휴먼둥근헤드라인" pitchFamily="18" charset="-127"/>
                  <a:cs typeface="Arial" pitchFamily="34" charset="0"/>
                </a:rPr>
                <a:t>GOAL</a:t>
              </a:r>
              <a:endParaRPr lang="ko-KR" altLang="en-US" sz="4800" b="1" dirty="0">
                <a:solidFill>
                  <a:srgbClr val="4F81BD"/>
                </a:solidFill>
                <a:latin typeface="Arial" pitchFamily="34" charset="0"/>
                <a:ea typeface="휴먼둥근헤드라인" pitchFamily="18" charset="-127"/>
                <a:cs typeface="Arial" pitchFamily="34" charset="0"/>
              </a:endParaRPr>
            </a:p>
          </p:txBody>
        </p:sp>
        <p:sp>
          <p:nvSpPr>
            <p:cNvPr id="72" name="TextBox 117"/>
            <p:cNvSpPr txBox="1">
              <a:spLocks noChangeArrowheads="1"/>
            </p:cNvSpPr>
            <p:nvPr/>
          </p:nvSpPr>
          <p:spPr bwMode="auto">
            <a:xfrm>
              <a:off x="754065" y="3627012"/>
              <a:ext cx="1877361" cy="168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593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ight_box"/>
          <p:cNvSpPr/>
          <p:nvPr/>
        </p:nvSpPr>
        <p:spPr>
          <a:xfrm>
            <a:off x="6458835" y="0"/>
            <a:ext cx="4210050" cy="6858000"/>
          </a:xfrm>
          <a:prstGeom prst="rect">
            <a:avLst/>
          </a:prstGeom>
          <a:gradFill>
            <a:gsLst>
              <a:gs pos="100000">
                <a:schemeClr val="bg1">
                  <a:lumMod val="58000"/>
                </a:schemeClr>
              </a:gs>
              <a:gs pos="0">
                <a:schemeClr val="bg1">
                  <a:lumMod val="90000"/>
                </a:schemeClr>
              </a:gs>
            </a:gsLst>
            <a:lin ang="5400000" scaled="0"/>
          </a:gradFill>
          <a:ln w="3175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ribbon1"/>
          <p:cNvGrpSpPr/>
          <p:nvPr/>
        </p:nvGrpSpPr>
        <p:grpSpPr>
          <a:xfrm>
            <a:off x="5419908" y="1478508"/>
            <a:ext cx="4138761" cy="723014"/>
            <a:chOff x="5419908" y="1645967"/>
            <a:chExt cx="4138761" cy="723014"/>
          </a:xfrm>
        </p:grpSpPr>
        <p:sp>
          <p:nvSpPr>
            <p:cNvPr id="13" name="Pentagon 12"/>
            <p:cNvSpPr/>
            <p:nvPr/>
          </p:nvSpPr>
          <p:spPr>
            <a:xfrm>
              <a:off x="5419908" y="1645967"/>
              <a:ext cx="4138761" cy="723014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>
              <a:outerShdw blurRad="127000" dist="88900" dir="60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40903" y="1798221"/>
              <a:ext cx="3617766" cy="400110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  <a:scene3d>
                <a:camera prst="perspectiveRight" fov="0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r>
                <a:rPr lang="en-US" sz="1600" b="1" dirty="0">
                  <a:ln w="15875">
                    <a:noFill/>
                    <a:round/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 CICD Primer in logical steps-</a:t>
              </a:r>
              <a:r>
                <a:rPr lang="en-US" sz="2000" b="1" dirty="0">
                  <a:ln w="15875">
                    <a:noFill/>
                    <a:round/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23" name="ribbon3"/>
          <p:cNvGrpSpPr/>
          <p:nvPr/>
        </p:nvGrpSpPr>
        <p:grpSpPr>
          <a:xfrm>
            <a:off x="5419909" y="3609424"/>
            <a:ext cx="4138761" cy="723014"/>
            <a:chOff x="5419908" y="1645967"/>
            <a:chExt cx="4138761" cy="723014"/>
          </a:xfrm>
        </p:grpSpPr>
        <p:sp>
          <p:nvSpPr>
            <p:cNvPr id="24" name="Pentagon 23"/>
            <p:cNvSpPr/>
            <p:nvPr/>
          </p:nvSpPr>
          <p:spPr>
            <a:xfrm>
              <a:off x="5419908" y="1645967"/>
              <a:ext cx="4138761" cy="723014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>
              <a:outerShdw blurRad="127000" dist="88900" dir="60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40903" y="1798221"/>
              <a:ext cx="3617766" cy="338554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  <a:scene3d>
                <a:camera prst="perspectiveRight" fov="0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r>
                <a:rPr lang="en-US" sz="1600" b="1" dirty="0" err="1">
                  <a:ln w="15875">
                    <a:noFill/>
                    <a:round/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BootStrap</a:t>
              </a:r>
              <a:r>
                <a:rPr lang="en-US" sz="1600" b="1" dirty="0">
                  <a:ln w="15875">
                    <a:noFill/>
                    <a:round/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CICD </a:t>
              </a:r>
              <a:r>
                <a:rPr lang="en-US" sz="1600" b="1" dirty="0" smtClean="0">
                  <a:ln w="15875">
                    <a:noFill/>
                    <a:round/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Pipeline-3</a:t>
              </a:r>
              <a:endParaRPr lang="en-US" sz="2000" b="1" dirty="0">
                <a:ln w="15875">
                  <a:noFill/>
                  <a:round/>
                </a:ln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6" name="left_box"/>
          <p:cNvSpPr/>
          <p:nvPr/>
        </p:nvSpPr>
        <p:spPr>
          <a:xfrm>
            <a:off x="1524000" y="1979"/>
            <a:ext cx="4212678" cy="6856023"/>
          </a:xfrm>
          <a:prstGeom prst="rect">
            <a:avLst/>
          </a:prstGeom>
          <a:gradFill>
            <a:gsLst>
              <a:gs pos="100000">
                <a:schemeClr val="bg1">
                  <a:lumMod val="68000"/>
                </a:schemeClr>
              </a:gs>
              <a:gs pos="24000">
                <a:schemeClr val="bg1">
                  <a:lumMod val="93000"/>
                </a:schemeClr>
              </a:gs>
            </a:gsLst>
            <a:lin ang="3000000" scaled="0"/>
          </a:gradFill>
          <a:ln w="3175">
            <a:solidFill>
              <a:schemeClr val="accent1">
                <a:shade val="50000"/>
              </a:schemeClr>
            </a:solidFill>
          </a:ln>
          <a:effectLst>
            <a:outerShdw blurRad="254000" dist="1778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0" y="378095"/>
            <a:ext cx="4212678" cy="830997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  <a:scene3d>
              <a:camera prst="perspectiveRight" fov="0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sz="4800" dirty="0">
                <a:ln w="15875">
                  <a:noFill/>
                  <a:round/>
                </a:ln>
                <a:solidFill>
                  <a:srgbClr val="0070C0"/>
                </a:solidFill>
                <a:effectLst>
                  <a:reflection blurRad="25400" stA="16000" endPos="390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grpSp>
        <p:nvGrpSpPr>
          <p:cNvPr id="7" name="ribbon2"/>
          <p:cNvGrpSpPr/>
          <p:nvPr/>
        </p:nvGrpSpPr>
        <p:grpSpPr>
          <a:xfrm>
            <a:off x="2770771" y="2544180"/>
            <a:ext cx="3742592" cy="822176"/>
            <a:chOff x="2770767" y="2296530"/>
            <a:chExt cx="3742592" cy="822176"/>
          </a:xfrm>
        </p:grpSpPr>
        <p:sp>
          <p:nvSpPr>
            <p:cNvPr id="21" name="Pentagon 20"/>
            <p:cNvSpPr/>
            <p:nvPr/>
          </p:nvSpPr>
          <p:spPr>
            <a:xfrm flipH="1">
              <a:off x="2770767" y="2296530"/>
              <a:ext cx="3696137" cy="723014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>
              <a:outerShdw blurRad="127000" dist="88900" dir="60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95593" y="2472375"/>
              <a:ext cx="3617766" cy="646331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  <a:scene3d>
                <a:camera prst="perspectiveRight" fov="0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r>
                <a:rPr lang="en-US" sz="1600" b="1" dirty="0" smtClean="0">
                  <a:ln w="15875">
                    <a:noFill/>
                    <a:round/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Docker </a:t>
              </a:r>
              <a:r>
                <a:rPr lang="en-US" sz="1600" b="1" dirty="0">
                  <a:ln w="15875">
                    <a:noFill/>
                    <a:round/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Based </a:t>
              </a:r>
              <a:r>
                <a:rPr lang="en-US" sz="1600" b="1" dirty="0" err="1">
                  <a:ln w="15875">
                    <a:noFill/>
                    <a:round/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BootStrap</a:t>
              </a:r>
              <a:r>
                <a:rPr lang="en-US" sz="1600" b="1" dirty="0">
                  <a:ln w="15875">
                    <a:noFill/>
                    <a:round/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CICD </a:t>
              </a:r>
              <a:r>
                <a:rPr lang="en-US" sz="1600" b="1" dirty="0" smtClean="0">
                  <a:ln w="15875">
                    <a:noFill/>
                    <a:round/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pipeline-2</a:t>
              </a:r>
              <a:endParaRPr lang="en-US" sz="1600" b="1" dirty="0">
                <a:ln w="15875">
                  <a:noFill/>
                  <a:round/>
                </a:ln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sz="2000" b="1" dirty="0">
                <a:ln w="15875">
                  <a:noFill/>
                  <a:round/>
                </a:ln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" name="shadowright"/>
          <p:cNvSpPr/>
          <p:nvPr/>
        </p:nvSpPr>
        <p:spPr>
          <a:xfrm>
            <a:off x="6249228" y="2544180"/>
            <a:ext cx="213179" cy="733018"/>
          </a:xfrm>
          <a:prstGeom prst="rect">
            <a:avLst/>
          </a:prstGeom>
          <a:gradFill>
            <a:gsLst>
              <a:gs pos="100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iddenpiece"/>
          <p:cNvSpPr/>
          <p:nvPr/>
        </p:nvSpPr>
        <p:spPr>
          <a:xfrm>
            <a:off x="6463598" y="2527006"/>
            <a:ext cx="4207669" cy="94701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ribbon4"/>
          <p:cNvGrpSpPr/>
          <p:nvPr/>
        </p:nvGrpSpPr>
        <p:grpSpPr>
          <a:xfrm>
            <a:off x="2770771" y="4664664"/>
            <a:ext cx="3879999" cy="723014"/>
            <a:chOff x="2770767" y="4417014"/>
            <a:chExt cx="3879999" cy="723014"/>
          </a:xfrm>
        </p:grpSpPr>
        <p:sp>
          <p:nvSpPr>
            <p:cNvPr id="30" name="Pentagon 29"/>
            <p:cNvSpPr/>
            <p:nvPr/>
          </p:nvSpPr>
          <p:spPr>
            <a:xfrm flipH="1">
              <a:off x="2770767" y="4417014"/>
              <a:ext cx="3696137" cy="723014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>
              <a:outerShdw blurRad="127000" dist="88900" dir="60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033000" y="4572019"/>
              <a:ext cx="3617766" cy="400110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  <a:scene3d>
                <a:camera prst="perspectiveRight" fov="0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r>
                <a:rPr lang="en-US" sz="1600" b="1" dirty="0">
                  <a:ln w="15875">
                    <a:noFill/>
                    <a:round/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Examine the performance results-</a:t>
              </a:r>
              <a:r>
                <a:rPr lang="en-US" sz="2000" b="1" dirty="0">
                  <a:ln w="15875">
                    <a:noFill/>
                    <a:round/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  <p:sp>
        <p:nvSpPr>
          <p:cNvPr id="32" name="hiddenpiece"/>
          <p:cNvSpPr/>
          <p:nvPr/>
        </p:nvSpPr>
        <p:spPr>
          <a:xfrm>
            <a:off x="6463597" y="4663936"/>
            <a:ext cx="4205288" cy="912837"/>
          </a:xfrm>
          <a:prstGeom prst="rect">
            <a:avLst/>
          </a:prstGeom>
          <a:gradFill>
            <a:gsLst>
              <a:gs pos="0">
                <a:schemeClr val="accent3">
                  <a:lumMod val="51000"/>
                  <a:lumOff val="49000"/>
                </a:schemeClr>
              </a:gs>
              <a:gs pos="100000">
                <a:schemeClr val="bg1">
                  <a:lumMod val="69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hadowright"/>
          <p:cNvSpPr/>
          <p:nvPr/>
        </p:nvSpPr>
        <p:spPr>
          <a:xfrm>
            <a:off x="6250137" y="4665176"/>
            <a:ext cx="213179" cy="722503"/>
          </a:xfrm>
          <a:prstGeom prst="rect">
            <a:avLst/>
          </a:prstGeom>
          <a:gradFill>
            <a:gsLst>
              <a:gs pos="100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431845" y="1506719"/>
            <a:ext cx="3201122" cy="830997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  <a:scene3d>
              <a:camera prst="perspectiveRight" fov="0">
                <a:rot lat="0" lon="0" rev="0"/>
              </a:camera>
              <a:lightRig rig="threePt" dir="t"/>
            </a:scene3d>
          </a:bodyPr>
          <a:lstStyle/>
          <a:p>
            <a:pPr algn="r"/>
            <a:r>
              <a:rPr lang="en-US" sz="1200" b="1" dirty="0">
                <a:ln w="15875">
                  <a:noFill/>
                  <a:round/>
                </a:ln>
                <a:solidFill>
                  <a:schemeClr val="tx2">
                    <a:lumMod val="75000"/>
                    <a:lumOff val="25000"/>
                  </a:schemeClr>
                </a:solidFill>
                <a:effectLst>
                  <a:reflection blurRad="25400" stA="16000" endPos="390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Primer on our current production CICD pipeline in 6 logical steps which has been used for our frameworks</a:t>
            </a:r>
            <a:r>
              <a:rPr lang="en-US" sz="1200" dirty="0">
                <a:ln w="15875">
                  <a:noFill/>
                  <a:round/>
                </a:ln>
                <a:solidFill>
                  <a:srgbClr val="7030A0"/>
                </a:solidFill>
                <a:effectLst>
                  <a:reflection blurRad="25400" stA="16000" endPos="390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200" dirty="0">
              <a:ln w="15875">
                <a:noFill/>
                <a:round/>
              </a:ln>
              <a:solidFill>
                <a:srgbClr val="7030A0"/>
              </a:solidFill>
              <a:effectLst>
                <a:reflection blurRad="25400" stA="16000" endPos="39000" dir="5400000" sy="-100000" algn="bl" rotWithShape="0"/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63127" y="2566137"/>
            <a:ext cx="3201122" cy="800219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  <a:scene3d>
              <a:camera prst="perspectiveRight" fov="0">
                <a:rot lat="0" lon="0" rev="0"/>
              </a:camera>
              <a:lightRig rig="threePt" dir="t"/>
            </a:scene3d>
          </a:bodyPr>
          <a:lstStyle/>
          <a:p>
            <a:r>
              <a:rPr lang="en-US" sz="1200" b="1" dirty="0">
                <a:ln w="15875">
                  <a:noFill/>
                  <a:round/>
                </a:ln>
                <a:solidFill>
                  <a:schemeClr val="tx2">
                    <a:lumMod val="75000"/>
                    <a:lumOff val="25000"/>
                  </a:schemeClr>
                </a:solidFill>
                <a:effectLst>
                  <a:reflection blurRad="25400" stA="16000" endPos="390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Present and demo the new </a:t>
            </a:r>
            <a:r>
              <a:rPr lang="en-US" sz="1200" b="1" dirty="0" err="1">
                <a:ln w="15875">
                  <a:noFill/>
                  <a:round/>
                </a:ln>
                <a:solidFill>
                  <a:schemeClr val="tx2">
                    <a:lumMod val="75000"/>
                    <a:lumOff val="25000"/>
                  </a:schemeClr>
                </a:solidFill>
                <a:effectLst>
                  <a:reflection blurRad="25400" stA="16000" endPos="390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BootStrap</a:t>
            </a:r>
            <a:r>
              <a:rPr lang="en-US" sz="1200" b="1" dirty="0">
                <a:ln w="15875">
                  <a:noFill/>
                  <a:round/>
                </a:ln>
                <a:solidFill>
                  <a:schemeClr val="tx2">
                    <a:lumMod val="75000"/>
                    <a:lumOff val="25000"/>
                  </a:schemeClr>
                </a:solidFill>
                <a:effectLst>
                  <a:reflection blurRad="25400" stA="16000" endPos="390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CICD pipeline </a:t>
            </a:r>
            <a:r>
              <a:rPr lang="en-US" sz="1200" b="1" dirty="0" smtClean="0">
                <a:ln w="15875">
                  <a:noFill/>
                  <a:round/>
                </a:ln>
                <a:solidFill>
                  <a:schemeClr val="tx2">
                    <a:lumMod val="75000"/>
                    <a:lumOff val="25000"/>
                  </a:schemeClr>
                </a:solidFill>
                <a:effectLst>
                  <a:reflection blurRad="25400" stA="16000" endPos="390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using Docker for Java </a:t>
            </a:r>
            <a:r>
              <a:rPr lang="en-US" sz="1200" b="1" dirty="0">
                <a:ln w="15875">
                  <a:noFill/>
                  <a:round/>
                </a:ln>
                <a:solidFill>
                  <a:schemeClr val="tx2">
                    <a:lumMod val="75000"/>
                    <a:lumOff val="25000"/>
                  </a:schemeClr>
                </a:solidFill>
                <a:effectLst>
                  <a:reflection blurRad="25400" stA="16000" endPos="390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stack.</a:t>
            </a:r>
          </a:p>
          <a:p>
            <a:endParaRPr lang="en-US" sz="1200" b="1" dirty="0" smtClean="0">
              <a:ln w="15875">
                <a:noFill/>
                <a:round/>
              </a:ln>
              <a:solidFill>
                <a:schemeClr val="tx2">
                  <a:lumMod val="75000"/>
                  <a:lumOff val="25000"/>
                </a:schemeClr>
              </a:solidFill>
              <a:effectLst>
                <a:reflection blurRad="25400" stA="16000" endPos="39000" dir="5400000" sy="-100000" algn="bl" rotWithShape="0"/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00" dirty="0">
              <a:ln w="15875">
                <a:noFill/>
                <a:round/>
              </a:ln>
              <a:solidFill>
                <a:schemeClr val="accent1"/>
              </a:solidFill>
              <a:effectLst>
                <a:reflection blurRad="25400" stA="16000" endPos="39000" dir="5400000" sy="-100000" algn="bl" rotWithShape="0"/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55411" y="3623017"/>
            <a:ext cx="3201122" cy="1169551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  <a:scene3d>
              <a:camera prst="perspectiveRight" fov="0">
                <a:rot lat="0" lon="0" rev="0"/>
              </a:camera>
              <a:lightRig rig="threePt" dir="t"/>
            </a:scene3d>
          </a:bodyPr>
          <a:lstStyle/>
          <a:p>
            <a:r>
              <a:rPr lang="en-US" sz="1200" b="1" dirty="0" smtClean="0">
                <a:ln w="15875">
                  <a:noFill/>
                  <a:round/>
                </a:ln>
                <a:solidFill>
                  <a:schemeClr val="tx2">
                    <a:lumMod val="75000"/>
                    <a:lumOff val="25000"/>
                  </a:schemeClr>
                </a:solidFill>
                <a:effectLst>
                  <a:reflection blurRad="25400" stA="16000" endPos="390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Raising </a:t>
            </a:r>
            <a:r>
              <a:rPr lang="en-US" sz="1200" b="1" dirty="0">
                <a:ln w="15875">
                  <a:noFill/>
                  <a:round/>
                </a:ln>
                <a:solidFill>
                  <a:schemeClr val="tx2">
                    <a:lumMod val="75000"/>
                    <a:lumOff val="25000"/>
                  </a:schemeClr>
                </a:solidFill>
                <a:effectLst>
                  <a:reflection blurRad="25400" stA="16000" endPos="390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the bar to extend the framework to </a:t>
            </a:r>
            <a:r>
              <a:rPr lang="en-US" sz="1200" b="1" dirty="0" smtClean="0">
                <a:ln w="15875">
                  <a:noFill/>
                  <a:round/>
                </a:ln>
                <a:solidFill>
                  <a:schemeClr val="tx2">
                    <a:lumMod val="75000"/>
                    <a:lumOff val="25000"/>
                  </a:schemeClr>
                </a:solidFill>
                <a:effectLst>
                  <a:reflection blurRad="25400" stA="16000" endPos="390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current production CICD pipeline </a:t>
            </a:r>
            <a:r>
              <a:rPr lang="en-US" sz="1200" b="1" dirty="0">
                <a:ln w="15875">
                  <a:noFill/>
                  <a:round/>
                </a:ln>
                <a:solidFill>
                  <a:schemeClr val="tx2">
                    <a:lumMod val="75000"/>
                    <a:lumOff val="25000"/>
                  </a:schemeClr>
                </a:solidFill>
                <a:effectLst>
                  <a:reflection blurRad="25400" stA="16000" endPos="390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Framework complete until Nexus </a:t>
            </a:r>
            <a:r>
              <a:rPr lang="en-US" sz="1200" b="1" dirty="0" smtClean="0">
                <a:ln w="15875">
                  <a:noFill/>
                  <a:round/>
                </a:ln>
                <a:solidFill>
                  <a:schemeClr val="tx2">
                    <a:lumMod val="75000"/>
                    <a:lumOff val="25000"/>
                  </a:schemeClr>
                </a:solidFill>
                <a:effectLst>
                  <a:reflection blurRad="25400" stA="16000" endPos="390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deployment for all technologies without Docker</a:t>
            </a:r>
            <a:endParaRPr lang="en-US" sz="1200" b="1" dirty="0">
              <a:ln w="15875">
                <a:noFill/>
                <a:round/>
              </a:ln>
              <a:solidFill>
                <a:schemeClr val="tx2">
                  <a:lumMod val="75000"/>
                  <a:lumOff val="25000"/>
                </a:schemeClr>
              </a:solidFill>
              <a:effectLst>
                <a:reflection blurRad="25400" stA="16000" endPos="39000" dir="5400000" sy="-100000" algn="bl" rotWithShape="0"/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b="1" dirty="0">
              <a:ln w="15875">
                <a:noFill/>
                <a:round/>
              </a:ln>
              <a:solidFill>
                <a:schemeClr val="tx2">
                  <a:lumMod val="75000"/>
                  <a:lumOff val="25000"/>
                </a:schemeClr>
              </a:solidFill>
              <a:effectLst>
                <a:reflection blurRad="25400" stA="16000" endPos="39000" dir="5400000" sy="-100000" algn="bl" rotWithShape="0"/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00" dirty="0">
              <a:ln w="15875">
                <a:noFill/>
                <a:round/>
              </a:ln>
              <a:solidFill>
                <a:schemeClr val="accent1"/>
              </a:solidFill>
              <a:effectLst>
                <a:reflection blurRad="25400" stA="16000" endPos="39000" dir="5400000" sy="-100000" algn="bl" rotWithShape="0"/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51351" y="4663936"/>
            <a:ext cx="3201122" cy="646331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  <a:scene3d>
              <a:camera prst="perspectiveRight" fov="0">
                <a:rot lat="0" lon="0" rev="0"/>
              </a:camera>
              <a:lightRig rig="threePt" dir="t"/>
            </a:scene3d>
          </a:bodyPr>
          <a:lstStyle/>
          <a:p>
            <a:r>
              <a:rPr lang="en-US" sz="1200" b="1" dirty="0">
                <a:ln w="15875">
                  <a:noFill/>
                  <a:round/>
                </a:ln>
                <a:solidFill>
                  <a:schemeClr val="tx2">
                    <a:lumMod val="75000"/>
                    <a:lumOff val="25000"/>
                  </a:schemeClr>
                </a:solidFill>
                <a:effectLst>
                  <a:reflection blurRad="25400" stA="16000" endPos="390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Examine the performance results between dockerised based CICD pipeline vs Non Docker based builds</a:t>
            </a:r>
          </a:p>
        </p:txBody>
      </p:sp>
      <p:sp>
        <p:nvSpPr>
          <p:cNvPr id="44" name="Oval 43"/>
          <p:cNvSpPr/>
          <p:nvPr/>
        </p:nvSpPr>
        <p:spPr>
          <a:xfrm>
            <a:off x="9674642" y="3584963"/>
            <a:ext cx="781365" cy="78136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Oval 41"/>
          <p:cNvSpPr/>
          <p:nvPr/>
        </p:nvSpPr>
        <p:spPr>
          <a:xfrm>
            <a:off x="1866996" y="2527010"/>
            <a:ext cx="781365" cy="78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Oval 39"/>
          <p:cNvSpPr/>
          <p:nvPr/>
        </p:nvSpPr>
        <p:spPr>
          <a:xfrm>
            <a:off x="9674643" y="1445637"/>
            <a:ext cx="781365" cy="78136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Oval 44"/>
          <p:cNvSpPr/>
          <p:nvPr/>
        </p:nvSpPr>
        <p:spPr>
          <a:xfrm>
            <a:off x="1860508" y="4627099"/>
            <a:ext cx="781365" cy="78136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1" name="people_icon" descr="E:\Andrei\work\UpWork\infographics vs\vectors\businessman276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492" y="2638461"/>
            <a:ext cx="544456" cy="54445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thumbs_up_icon" descr="E:\Andrei\work\UpWork\infographics vs\vectors\best-choice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842" y="1570149"/>
            <a:ext cx="452967" cy="452967"/>
          </a:xfrm>
          <a:prstGeom prst="rect">
            <a:avLst/>
          </a:prstGeom>
          <a:noFill/>
          <a:effectLst>
            <a:innerShdw blurRad="63500" dist="25400" dir="114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financial_icon" descr="E:\Andrei\work\UpWork\infographics vs\vectors\chart44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500" y="3684168"/>
            <a:ext cx="469648" cy="469650"/>
          </a:xfrm>
          <a:prstGeom prst="rect">
            <a:avLst/>
          </a:prstGeom>
          <a:noFill/>
          <a:effectLst>
            <a:innerShdw blurRad="63500" dist="12700" dir="114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checkmark_icon" descr="E:\Andrei\work\UpWork\infographics vs\vectors\basic14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41" y="4690582"/>
            <a:ext cx="665927" cy="665927"/>
          </a:xfrm>
          <a:prstGeom prst="rect">
            <a:avLst/>
          </a:prstGeom>
          <a:noFill/>
          <a:effectLst>
            <a:innerShdw blurRad="63500" dist="12700" dir="114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eople_icon" descr="E:\Andrei\work\UpWork\infographics vs\vectors\businessman276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491" y="2621963"/>
            <a:ext cx="591457" cy="59145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64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3" grpId="0" animBg="1"/>
      <p:bldP spid="34" grpId="0"/>
      <p:bldP spid="35" grpId="0"/>
      <p:bldP spid="36" grpId="0"/>
      <p:bldP spid="37" grpId="0"/>
      <p:bldP spid="44" grpId="0" animBg="1"/>
      <p:bldP spid="42" grpId="0" animBg="1"/>
      <p:bldP spid="40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4441031" y="1337073"/>
            <a:ext cx="1435894" cy="1615679"/>
            <a:chOff x="3584575" y="639763"/>
            <a:chExt cx="1914525" cy="2154238"/>
          </a:xfrm>
        </p:grpSpPr>
        <p:sp>
          <p:nvSpPr>
            <p:cNvPr id="46" name="Freeform 5"/>
            <p:cNvSpPr>
              <a:spLocks/>
            </p:cNvSpPr>
            <p:nvPr/>
          </p:nvSpPr>
          <p:spPr bwMode="auto">
            <a:xfrm>
              <a:off x="3584575" y="906463"/>
              <a:ext cx="1914525" cy="1887538"/>
            </a:xfrm>
            <a:custGeom>
              <a:avLst/>
              <a:gdLst>
                <a:gd name="T0" fmla="*/ 0 w 1206"/>
                <a:gd name="T1" fmla="*/ 1039 h 1189"/>
                <a:gd name="T2" fmla="*/ 0 w 1206"/>
                <a:gd name="T3" fmla="*/ 1039 h 1189"/>
                <a:gd name="T4" fmla="*/ 18 w 1206"/>
                <a:gd name="T5" fmla="*/ 993 h 1189"/>
                <a:gd name="T6" fmla="*/ 36 w 1206"/>
                <a:gd name="T7" fmla="*/ 949 h 1189"/>
                <a:gd name="T8" fmla="*/ 54 w 1206"/>
                <a:gd name="T9" fmla="*/ 903 h 1189"/>
                <a:gd name="T10" fmla="*/ 74 w 1206"/>
                <a:gd name="T11" fmla="*/ 861 h 1189"/>
                <a:gd name="T12" fmla="*/ 96 w 1206"/>
                <a:gd name="T13" fmla="*/ 817 h 1189"/>
                <a:gd name="T14" fmla="*/ 120 w 1206"/>
                <a:gd name="T15" fmla="*/ 775 h 1189"/>
                <a:gd name="T16" fmla="*/ 144 w 1206"/>
                <a:gd name="T17" fmla="*/ 733 h 1189"/>
                <a:gd name="T18" fmla="*/ 168 w 1206"/>
                <a:gd name="T19" fmla="*/ 692 h 1189"/>
                <a:gd name="T20" fmla="*/ 194 w 1206"/>
                <a:gd name="T21" fmla="*/ 652 h 1189"/>
                <a:gd name="T22" fmla="*/ 222 w 1206"/>
                <a:gd name="T23" fmla="*/ 612 h 1189"/>
                <a:gd name="T24" fmla="*/ 250 w 1206"/>
                <a:gd name="T25" fmla="*/ 574 h 1189"/>
                <a:gd name="T26" fmla="*/ 280 w 1206"/>
                <a:gd name="T27" fmla="*/ 538 h 1189"/>
                <a:gd name="T28" fmla="*/ 310 w 1206"/>
                <a:gd name="T29" fmla="*/ 500 h 1189"/>
                <a:gd name="T30" fmla="*/ 342 w 1206"/>
                <a:gd name="T31" fmla="*/ 464 h 1189"/>
                <a:gd name="T32" fmla="*/ 374 w 1206"/>
                <a:gd name="T33" fmla="*/ 430 h 1189"/>
                <a:gd name="T34" fmla="*/ 408 w 1206"/>
                <a:gd name="T35" fmla="*/ 396 h 1189"/>
                <a:gd name="T36" fmla="*/ 442 w 1206"/>
                <a:gd name="T37" fmla="*/ 364 h 1189"/>
                <a:gd name="T38" fmla="*/ 478 w 1206"/>
                <a:gd name="T39" fmla="*/ 332 h 1189"/>
                <a:gd name="T40" fmla="*/ 514 w 1206"/>
                <a:gd name="T41" fmla="*/ 300 h 1189"/>
                <a:gd name="T42" fmla="*/ 550 w 1206"/>
                <a:gd name="T43" fmla="*/ 270 h 1189"/>
                <a:gd name="T44" fmla="*/ 588 w 1206"/>
                <a:gd name="T45" fmla="*/ 242 h 1189"/>
                <a:gd name="T46" fmla="*/ 628 w 1206"/>
                <a:gd name="T47" fmla="*/ 214 h 1189"/>
                <a:gd name="T48" fmla="*/ 668 w 1206"/>
                <a:gd name="T49" fmla="*/ 188 h 1189"/>
                <a:gd name="T50" fmla="*/ 708 w 1206"/>
                <a:gd name="T51" fmla="*/ 162 h 1189"/>
                <a:gd name="T52" fmla="*/ 748 w 1206"/>
                <a:gd name="T53" fmla="*/ 138 h 1189"/>
                <a:gd name="T54" fmla="*/ 790 w 1206"/>
                <a:gd name="T55" fmla="*/ 114 h 1189"/>
                <a:gd name="T56" fmla="*/ 834 w 1206"/>
                <a:gd name="T57" fmla="*/ 92 h 1189"/>
                <a:gd name="T58" fmla="*/ 876 w 1206"/>
                <a:gd name="T59" fmla="*/ 72 h 1189"/>
                <a:gd name="T60" fmla="*/ 920 w 1206"/>
                <a:gd name="T61" fmla="*/ 52 h 1189"/>
                <a:gd name="T62" fmla="*/ 966 w 1206"/>
                <a:gd name="T63" fmla="*/ 34 h 1189"/>
                <a:gd name="T64" fmla="*/ 1010 w 1206"/>
                <a:gd name="T65" fmla="*/ 16 h 1189"/>
                <a:gd name="T66" fmla="*/ 1056 w 1206"/>
                <a:gd name="T67" fmla="*/ 0 h 1189"/>
                <a:gd name="T68" fmla="*/ 1186 w 1206"/>
                <a:gd name="T69" fmla="*/ 240 h 1189"/>
                <a:gd name="T70" fmla="*/ 1206 w 1206"/>
                <a:gd name="T71" fmla="*/ 552 h 1189"/>
                <a:gd name="T72" fmla="*/ 1206 w 1206"/>
                <a:gd name="T73" fmla="*/ 552 h 1189"/>
                <a:gd name="T74" fmla="*/ 1150 w 1206"/>
                <a:gd name="T75" fmla="*/ 574 h 1189"/>
                <a:gd name="T76" fmla="*/ 1096 w 1206"/>
                <a:gd name="T77" fmla="*/ 598 h 1189"/>
                <a:gd name="T78" fmla="*/ 1044 w 1206"/>
                <a:gd name="T79" fmla="*/ 626 h 1189"/>
                <a:gd name="T80" fmla="*/ 992 w 1206"/>
                <a:gd name="T81" fmla="*/ 656 h 1189"/>
                <a:gd name="T82" fmla="*/ 944 w 1206"/>
                <a:gd name="T83" fmla="*/ 688 h 1189"/>
                <a:gd name="T84" fmla="*/ 896 w 1206"/>
                <a:gd name="T85" fmla="*/ 723 h 1189"/>
                <a:gd name="T86" fmla="*/ 850 w 1206"/>
                <a:gd name="T87" fmla="*/ 761 h 1189"/>
                <a:gd name="T88" fmla="*/ 808 w 1206"/>
                <a:gd name="T89" fmla="*/ 801 h 1189"/>
                <a:gd name="T90" fmla="*/ 766 w 1206"/>
                <a:gd name="T91" fmla="*/ 841 h 1189"/>
                <a:gd name="T92" fmla="*/ 728 w 1206"/>
                <a:gd name="T93" fmla="*/ 885 h 1189"/>
                <a:gd name="T94" fmla="*/ 692 w 1206"/>
                <a:gd name="T95" fmla="*/ 931 h 1189"/>
                <a:gd name="T96" fmla="*/ 658 w 1206"/>
                <a:gd name="T97" fmla="*/ 979 h 1189"/>
                <a:gd name="T98" fmla="*/ 626 w 1206"/>
                <a:gd name="T99" fmla="*/ 1029 h 1189"/>
                <a:gd name="T100" fmla="*/ 596 w 1206"/>
                <a:gd name="T101" fmla="*/ 1081 h 1189"/>
                <a:gd name="T102" fmla="*/ 570 w 1206"/>
                <a:gd name="T103" fmla="*/ 1135 h 1189"/>
                <a:gd name="T104" fmla="*/ 548 w 1206"/>
                <a:gd name="T105" fmla="*/ 1189 h 1189"/>
                <a:gd name="T106" fmla="*/ 252 w 1206"/>
                <a:gd name="T107" fmla="*/ 1047 h 1189"/>
                <a:gd name="T108" fmla="*/ 0 w 1206"/>
                <a:gd name="T109" fmla="*/ 1039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06" h="1189">
                  <a:moveTo>
                    <a:pt x="0" y="1039"/>
                  </a:moveTo>
                  <a:lnTo>
                    <a:pt x="0" y="1039"/>
                  </a:lnTo>
                  <a:lnTo>
                    <a:pt x="18" y="993"/>
                  </a:lnTo>
                  <a:lnTo>
                    <a:pt x="36" y="949"/>
                  </a:lnTo>
                  <a:lnTo>
                    <a:pt x="54" y="903"/>
                  </a:lnTo>
                  <a:lnTo>
                    <a:pt x="74" y="861"/>
                  </a:lnTo>
                  <a:lnTo>
                    <a:pt x="96" y="817"/>
                  </a:lnTo>
                  <a:lnTo>
                    <a:pt x="120" y="775"/>
                  </a:lnTo>
                  <a:lnTo>
                    <a:pt x="144" y="733"/>
                  </a:lnTo>
                  <a:lnTo>
                    <a:pt x="168" y="692"/>
                  </a:lnTo>
                  <a:lnTo>
                    <a:pt x="194" y="652"/>
                  </a:lnTo>
                  <a:lnTo>
                    <a:pt x="222" y="612"/>
                  </a:lnTo>
                  <a:lnTo>
                    <a:pt x="250" y="574"/>
                  </a:lnTo>
                  <a:lnTo>
                    <a:pt x="280" y="538"/>
                  </a:lnTo>
                  <a:lnTo>
                    <a:pt x="310" y="500"/>
                  </a:lnTo>
                  <a:lnTo>
                    <a:pt x="342" y="464"/>
                  </a:lnTo>
                  <a:lnTo>
                    <a:pt x="374" y="430"/>
                  </a:lnTo>
                  <a:lnTo>
                    <a:pt x="408" y="396"/>
                  </a:lnTo>
                  <a:lnTo>
                    <a:pt x="442" y="364"/>
                  </a:lnTo>
                  <a:lnTo>
                    <a:pt x="478" y="332"/>
                  </a:lnTo>
                  <a:lnTo>
                    <a:pt x="514" y="300"/>
                  </a:lnTo>
                  <a:lnTo>
                    <a:pt x="550" y="270"/>
                  </a:lnTo>
                  <a:lnTo>
                    <a:pt x="588" y="242"/>
                  </a:lnTo>
                  <a:lnTo>
                    <a:pt x="628" y="214"/>
                  </a:lnTo>
                  <a:lnTo>
                    <a:pt x="668" y="188"/>
                  </a:lnTo>
                  <a:lnTo>
                    <a:pt x="708" y="162"/>
                  </a:lnTo>
                  <a:lnTo>
                    <a:pt x="748" y="138"/>
                  </a:lnTo>
                  <a:lnTo>
                    <a:pt x="790" y="114"/>
                  </a:lnTo>
                  <a:lnTo>
                    <a:pt x="834" y="92"/>
                  </a:lnTo>
                  <a:lnTo>
                    <a:pt x="876" y="72"/>
                  </a:lnTo>
                  <a:lnTo>
                    <a:pt x="920" y="52"/>
                  </a:lnTo>
                  <a:lnTo>
                    <a:pt x="966" y="34"/>
                  </a:lnTo>
                  <a:lnTo>
                    <a:pt x="1010" y="16"/>
                  </a:lnTo>
                  <a:lnTo>
                    <a:pt x="1056" y="0"/>
                  </a:lnTo>
                  <a:lnTo>
                    <a:pt x="1186" y="240"/>
                  </a:lnTo>
                  <a:lnTo>
                    <a:pt x="1206" y="552"/>
                  </a:lnTo>
                  <a:lnTo>
                    <a:pt x="1206" y="552"/>
                  </a:lnTo>
                  <a:lnTo>
                    <a:pt x="1150" y="574"/>
                  </a:lnTo>
                  <a:lnTo>
                    <a:pt x="1096" y="598"/>
                  </a:lnTo>
                  <a:lnTo>
                    <a:pt x="1044" y="626"/>
                  </a:lnTo>
                  <a:lnTo>
                    <a:pt x="992" y="656"/>
                  </a:lnTo>
                  <a:lnTo>
                    <a:pt x="944" y="688"/>
                  </a:lnTo>
                  <a:lnTo>
                    <a:pt x="896" y="723"/>
                  </a:lnTo>
                  <a:lnTo>
                    <a:pt x="850" y="761"/>
                  </a:lnTo>
                  <a:lnTo>
                    <a:pt x="808" y="801"/>
                  </a:lnTo>
                  <a:lnTo>
                    <a:pt x="766" y="841"/>
                  </a:lnTo>
                  <a:lnTo>
                    <a:pt x="728" y="885"/>
                  </a:lnTo>
                  <a:lnTo>
                    <a:pt x="692" y="931"/>
                  </a:lnTo>
                  <a:lnTo>
                    <a:pt x="658" y="979"/>
                  </a:lnTo>
                  <a:lnTo>
                    <a:pt x="626" y="1029"/>
                  </a:lnTo>
                  <a:lnTo>
                    <a:pt x="596" y="1081"/>
                  </a:lnTo>
                  <a:lnTo>
                    <a:pt x="570" y="1135"/>
                  </a:lnTo>
                  <a:lnTo>
                    <a:pt x="548" y="1189"/>
                  </a:lnTo>
                  <a:lnTo>
                    <a:pt x="252" y="1047"/>
                  </a:lnTo>
                  <a:lnTo>
                    <a:pt x="0" y="10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7" name="Freeform 11"/>
            <p:cNvSpPr>
              <a:spLocks/>
            </p:cNvSpPr>
            <p:nvPr/>
          </p:nvSpPr>
          <p:spPr bwMode="auto">
            <a:xfrm>
              <a:off x="4197350" y="639763"/>
              <a:ext cx="987425" cy="987425"/>
            </a:xfrm>
            <a:custGeom>
              <a:avLst/>
              <a:gdLst>
                <a:gd name="T0" fmla="*/ 304 w 622"/>
                <a:gd name="T1" fmla="*/ 0 h 622"/>
                <a:gd name="T2" fmla="*/ 242 w 622"/>
                <a:gd name="T3" fmla="*/ 8 h 622"/>
                <a:gd name="T4" fmla="*/ 184 w 622"/>
                <a:gd name="T5" fmla="*/ 26 h 622"/>
                <a:gd name="T6" fmla="*/ 132 w 622"/>
                <a:gd name="T7" fmla="*/ 56 h 622"/>
                <a:gd name="T8" fmla="*/ 86 w 622"/>
                <a:gd name="T9" fmla="*/ 96 h 622"/>
                <a:gd name="T10" fmla="*/ 50 w 622"/>
                <a:gd name="T11" fmla="*/ 142 h 622"/>
                <a:gd name="T12" fmla="*/ 22 w 622"/>
                <a:gd name="T13" fmla="*/ 196 h 622"/>
                <a:gd name="T14" fmla="*/ 6 w 622"/>
                <a:gd name="T15" fmla="*/ 254 h 622"/>
                <a:gd name="T16" fmla="*/ 0 w 622"/>
                <a:gd name="T17" fmla="*/ 318 h 622"/>
                <a:gd name="T18" fmla="*/ 2 w 622"/>
                <a:gd name="T19" fmla="*/ 350 h 622"/>
                <a:gd name="T20" fmla="*/ 16 w 622"/>
                <a:gd name="T21" fmla="*/ 410 h 622"/>
                <a:gd name="T22" fmla="*/ 42 w 622"/>
                <a:gd name="T23" fmla="*/ 466 h 622"/>
                <a:gd name="T24" fmla="*/ 76 w 622"/>
                <a:gd name="T25" fmla="*/ 514 h 622"/>
                <a:gd name="T26" fmla="*/ 118 w 622"/>
                <a:gd name="T27" fmla="*/ 556 h 622"/>
                <a:gd name="T28" fmla="*/ 170 w 622"/>
                <a:gd name="T29" fmla="*/ 588 h 622"/>
                <a:gd name="T30" fmla="*/ 226 w 622"/>
                <a:gd name="T31" fmla="*/ 610 h 622"/>
                <a:gd name="T32" fmla="*/ 286 w 622"/>
                <a:gd name="T33" fmla="*/ 620 h 622"/>
                <a:gd name="T34" fmla="*/ 318 w 622"/>
                <a:gd name="T35" fmla="*/ 622 h 622"/>
                <a:gd name="T36" fmla="*/ 382 w 622"/>
                <a:gd name="T37" fmla="*/ 614 h 622"/>
                <a:gd name="T38" fmla="*/ 438 w 622"/>
                <a:gd name="T39" fmla="*/ 594 h 622"/>
                <a:gd name="T40" fmla="*/ 492 w 622"/>
                <a:gd name="T41" fmla="*/ 564 h 622"/>
                <a:gd name="T42" fmla="*/ 536 w 622"/>
                <a:gd name="T43" fmla="*/ 526 h 622"/>
                <a:gd name="T44" fmla="*/ 574 w 622"/>
                <a:gd name="T45" fmla="*/ 478 h 622"/>
                <a:gd name="T46" fmla="*/ 600 w 622"/>
                <a:gd name="T47" fmla="*/ 426 h 622"/>
                <a:gd name="T48" fmla="*/ 618 w 622"/>
                <a:gd name="T49" fmla="*/ 366 h 622"/>
                <a:gd name="T50" fmla="*/ 622 w 622"/>
                <a:gd name="T51" fmla="*/ 304 h 622"/>
                <a:gd name="T52" fmla="*/ 620 w 622"/>
                <a:gd name="T53" fmla="*/ 272 h 622"/>
                <a:gd name="T54" fmla="*/ 606 w 622"/>
                <a:gd name="T55" fmla="*/ 212 h 622"/>
                <a:gd name="T56" fmla="*/ 582 w 622"/>
                <a:gd name="T57" fmla="*/ 156 h 622"/>
                <a:gd name="T58" fmla="*/ 548 w 622"/>
                <a:gd name="T59" fmla="*/ 108 h 622"/>
                <a:gd name="T60" fmla="*/ 504 w 622"/>
                <a:gd name="T61" fmla="*/ 66 h 622"/>
                <a:gd name="T62" fmla="*/ 454 w 622"/>
                <a:gd name="T63" fmla="*/ 34 h 622"/>
                <a:gd name="T64" fmla="*/ 398 w 622"/>
                <a:gd name="T65" fmla="*/ 12 h 622"/>
                <a:gd name="T66" fmla="*/ 336 w 622"/>
                <a:gd name="T67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22" h="622">
                  <a:moveTo>
                    <a:pt x="304" y="0"/>
                  </a:moveTo>
                  <a:lnTo>
                    <a:pt x="304" y="0"/>
                  </a:lnTo>
                  <a:lnTo>
                    <a:pt x="272" y="2"/>
                  </a:lnTo>
                  <a:lnTo>
                    <a:pt x="242" y="8"/>
                  </a:lnTo>
                  <a:lnTo>
                    <a:pt x="212" y="16"/>
                  </a:lnTo>
                  <a:lnTo>
                    <a:pt x="184" y="26"/>
                  </a:lnTo>
                  <a:lnTo>
                    <a:pt x="156" y="40"/>
                  </a:lnTo>
                  <a:lnTo>
                    <a:pt x="132" y="56"/>
                  </a:lnTo>
                  <a:lnTo>
                    <a:pt x="108" y="74"/>
                  </a:lnTo>
                  <a:lnTo>
                    <a:pt x="86" y="96"/>
                  </a:lnTo>
                  <a:lnTo>
                    <a:pt x="66" y="118"/>
                  </a:lnTo>
                  <a:lnTo>
                    <a:pt x="50" y="142"/>
                  </a:lnTo>
                  <a:lnTo>
                    <a:pt x="34" y="168"/>
                  </a:lnTo>
                  <a:lnTo>
                    <a:pt x="22" y="196"/>
                  </a:lnTo>
                  <a:lnTo>
                    <a:pt x="12" y="224"/>
                  </a:lnTo>
                  <a:lnTo>
                    <a:pt x="6" y="254"/>
                  </a:lnTo>
                  <a:lnTo>
                    <a:pt x="2" y="286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2" y="350"/>
                  </a:lnTo>
                  <a:lnTo>
                    <a:pt x="8" y="380"/>
                  </a:lnTo>
                  <a:lnTo>
                    <a:pt x="16" y="410"/>
                  </a:lnTo>
                  <a:lnTo>
                    <a:pt x="28" y="438"/>
                  </a:lnTo>
                  <a:lnTo>
                    <a:pt x="42" y="466"/>
                  </a:lnTo>
                  <a:lnTo>
                    <a:pt x="58" y="490"/>
                  </a:lnTo>
                  <a:lnTo>
                    <a:pt x="76" y="514"/>
                  </a:lnTo>
                  <a:lnTo>
                    <a:pt x="96" y="536"/>
                  </a:lnTo>
                  <a:lnTo>
                    <a:pt x="118" y="556"/>
                  </a:lnTo>
                  <a:lnTo>
                    <a:pt x="144" y="572"/>
                  </a:lnTo>
                  <a:lnTo>
                    <a:pt x="170" y="588"/>
                  </a:lnTo>
                  <a:lnTo>
                    <a:pt x="196" y="600"/>
                  </a:lnTo>
                  <a:lnTo>
                    <a:pt x="226" y="610"/>
                  </a:lnTo>
                  <a:lnTo>
                    <a:pt x="256" y="616"/>
                  </a:lnTo>
                  <a:lnTo>
                    <a:pt x="286" y="620"/>
                  </a:lnTo>
                  <a:lnTo>
                    <a:pt x="318" y="622"/>
                  </a:lnTo>
                  <a:lnTo>
                    <a:pt x="318" y="622"/>
                  </a:lnTo>
                  <a:lnTo>
                    <a:pt x="350" y="620"/>
                  </a:lnTo>
                  <a:lnTo>
                    <a:pt x="382" y="614"/>
                  </a:lnTo>
                  <a:lnTo>
                    <a:pt x="410" y="606"/>
                  </a:lnTo>
                  <a:lnTo>
                    <a:pt x="438" y="594"/>
                  </a:lnTo>
                  <a:lnTo>
                    <a:pt x="466" y="580"/>
                  </a:lnTo>
                  <a:lnTo>
                    <a:pt x="492" y="564"/>
                  </a:lnTo>
                  <a:lnTo>
                    <a:pt x="514" y="546"/>
                  </a:lnTo>
                  <a:lnTo>
                    <a:pt x="536" y="526"/>
                  </a:lnTo>
                  <a:lnTo>
                    <a:pt x="556" y="504"/>
                  </a:lnTo>
                  <a:lnTo>
                    <a:pt x="574" y="478"/>
                  </a:lnTo>
                  <a:lnTo>
                    <a:pt x="588" y="452"/>
                  </a:lnTo>
                  <a:lnTo>
                    <a:pt x="600" y="426"/>
                  </a:lnTo>
                  <a:lnTo>
                    <a:pt x="610" y="396"/>
                  </a:lnTo>
                  <a:lnTo>
                    <a:pt x="618" y="366"/>
                  </a:lnTo>
                  <a:lnTo>
                    <a:pt x="622" y="336"/>
                  </a:lnTo>
                  <a:lnTo>
                    <a:pt x="622" y="304"/>
                  </a:lnTo>
                  <a:lnTo>
                    <a:pt x="622" y="304"/>
                  </a:lnTo>
                  <a:lnTo>
                    <a:pt x="620" y="272"/>
                  </a:lnTo>
                  <a:lnTo>
                    <a:pt x="614" y="242"/>
                  </a:lnTo>
                  <a:lnTo>
                    <a:pt x="606" y="212"/>
                  </a:lnTo>
                  <a:lnTo>
                    <a:pt x="596" y="184"/>
                  </a:lnTo>
                  <a:lnTo>
                    <a:pt x="582" y="156"/>
                  </a:lnTo>
                  <a:lnTo>
                    <a:pt x="566" y="130"/>
                  </a:lnTo>
                  <a:lnTo>
                    <a:pt x="548" y="108"/>
                  </a:lnTo>
                  <a:lnTo>
                    <a:pt x="526" y="86"/>
                  </a:lnTo>
                  <a:lnTo>
                    <a:pt x="504" y="66"/>
                  </a:lnTo>
                  <a:lnTo>
                    <a:pt x="480" y="48"/>
                  </a:lnTo>
                  <a:lnTo>
                    <a:pt x="454" y="34"/>
                  </a:lnTo>
                  <a:lnTo>
                    <a:pt x="426" y="22"/>
                  </a:lnTo>
                  <a:lnTo>
                    <a:pt x="398" y="12"/>
                  </a:lnTo>
                  <a:lnTo>
                    <a:pt x="368" y="4"/>
                  </a:lnTo>
                  <a:lnTo>
                    <a:pt x="336" y="0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" name="Freeform 13"/>
            <p:cNvSpPr>
              <a:spLocks/>
            </p:cNvSpPr>
            <p:nvPr/>
          </p:nvSpPr>
          <p:spPr bwMode="auto">
            <a:xfrm>
              <a:off x="4330700" y="773113"/>
              <a:ext cx="720725" cy="720725"/>
            </a:xfrm>
            <a:custGeom>
              <a:avLst/>
              <a:gdLst>
                <a:gd name="T0" fmla="*/ 222 w 454"/>
                <a:gd name="T1" fmla="*/ 0 h 454"/>
                <a:gd name="T2" fmla="*/ 176 w 454"/>
                <a:gd name="T3" fmla="*/ 6 h 454"/>
                <a:gd name="T4" fmla="*/ 134 w 454"/>
                <a:gd name="T5" fmla="*/ 20 h 454"/>
                <a:gd name="T6" fmla="*/ 96 w 454"/>
                <a:gd name="T7" fmla="*/ 42 h 454"/>
                <a:gd name="T8" fmla="*/ 64 w 454"/>
                <a:gd name="T9" fmla="*/ 70 h 454"/>
                <a:gd name="T10" fmla="*/ 36 w 454"/>
                <a:gd name="T11" fmla="*/ 104 h 454"/>
                <a:gd name="T12" fmla="*/ 16 w 454"/>
                <a:gd name="T13" fmla="*/ 144 h 454"/>
                <a:gd name="T14" fmla="*/ 4 w 454"/>
                <a:gd name="T15" fmla="*/ 186 h 454"/>
                <a:gd name="T16" fmla="*/ 0 w 454"/>
                <a:gd name="T17" fmla="*/ 232 h 454"/>
                <a:gd name="T18" fmla="*/ 2 w 454"/>
                <a:gd name="T19" fmla="*/ 254 h 454"/>
                <a:gd name="T20" fmla="*/ 12 w 454"/>
                <a:gd name="T21" fmla="*/ 298 h 454"/>
                <a:gd name="T22" fmla="*/ 30 w 454"/>
                <a:gd name="T23" fmla="*/ 340 h 454"/>
                <a:gd name="T24" fmla="*/ 56 w 454"/>
                <a:gd name="T25" fmla="*/ 374 h 454"/>
                <a:gd name="T26" fmla="*/ 88 w 454"/>
                <a:gd name="T27" fmla="*/ 404 h 454"/>
                <a:gd name="T28" fmla="*/ 124 w 454"/>
                <a:gd name="T29" fmla="*/ 428 h 454"/>
                <a:gd name="T30" fmla="*/ 164 w 454"/>
                <a:gd name="T31" fmla="*/ 444 h 454"/>
                <a:gd name="T32" fmla="*/ 210 w 454"/>
                <a:gd name="T33" fmla="*/ 452 h 454"/>
                <a:gd name="T34" fmla="*/ 232 w 454"/>
                <a:gd name="T35" fmla="*/ 454 h 454"/>
                <a:gd name="T36" fmla="*/ 278 w 454"/>
                <a:gd name="T37" fmla="*/ 448 h 454"/>
                <a:gd name="T38" fmla="*/ 320 w 454"/>
                <a:gd name="T39" fmla="*/ 434 h 454"/>
                <a:gd name="T40" fmla="*/ 358 w 454"/>
                <a:gd name="T41" fmla="*/ 412 h 454"/>
                <a:gd name="T42" fmla="*/ 392 w 454"/>
                <a:gd name="T43" fmla="*/ 384 h 454"/>
                <a:gd name="T44" fmla="*/ 418 w 454"/>
                <a:gd name="T45" fmla="*/ 350 h 454"/>
                <a:gd name="T46" fmla="*/ 438 w 454"/>
                <a:gd name="T47" fmla="*/ 310 h 454"/>
                <a:gd name="T48" fmla="*/ 450 w 454"/>
                <a:gd name="T49" fmla="*/ 268 h 454"/>
                <a:gd name="T50" fmla="*/ 454 w 454"/>
                <a:gd name="T51" fmla="*/ 222 h 454"/>
                <a:gd name="T52" fmla="*/ 452 w 454"/>
                <a:gd name="T53" fmla="*/ 198 h 454"/>
                <a:gd name="T54" fmla="*/ 442 w 454"/>
                <a:gd name="T55" fmla="*/ 154 h 454"/>
                <a:gd name="T56" fmla="*/ 424 w 454"/>
                <a:gd name="T57" fmla="*/ 114 h 454"/>
                <a:gd name="T58" fmla="*/ 400 w 454"/>
                <a:gd name="T59" fmla="*/ 78 h 454"/>
                <a:gd name="T60" fmla="*/ 368 w 454"/>
                <a:gd name="T61" fmla="*/ 48 h 454"/>
                <a:gd name="T62" fmla="*/ 332 w 454"/>
                <a:gd name="T63" fmla="*/ 24 h 454"/>
                <a:gd name="T64" fmla="*/ 290 w 454"/>
                <a:gd name="T65" fmla="*/ 8 h 454"/>
                <a:gd name="T66" fmla="*/ 246 w 454"/>
                <a:gd name="T67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4" h="454">
                  <a:moveTo>
                    <a:pt x="222" y="0"/>
                  </a:moveTo>
                  <a:lnTo>
                    <a:pt x="222" y="0"/>
                  </a:lnTo>
                  <a:lnTo>
                    <a:pt x="200" y="2"/>
                  </a:lnTo>
                  <a:lnTo>
                    <a:pt x="176" y="6"/>
                  </a:lnTo>
                  <a:lnTo>
                    <a:pt x="156" y="12"/>
                  </a:lnTo>
                  <a:lnTo>
                    <a:pt x="134" y="20"/>
                  </a:lnTo>
                  <a:lnTo>
                    <a:pt x="114" y="30"/>
                  </a:lnTo>
                  <a:lnTo>
                    <a:pt x="96" y="42"/>
                  </a:lnTo>
                  <a:lnTo>
                    <a:pt x="80" y="54"/>
                  </a:lnTo>
                  <a:lnTo>
                    <a:pt x="64" y="70"/>
                  </a:lnTo>
                  <a:lnTo>
                    <a:pt x="50" y="86"/>
                  </a:lnTo>
                  <a:lnTo>
                    <a:pt x="36" y="104"/>
                  </a:lnTo>
                  <a:lnTo>
                    <a:pt x="26" y="122"/>
                  </a:lnTo>
                  <a:lnTo>
                    <a:pt x="16" y="144"/>
                  </a:lnTo>
                  <a:lnTo>
                    <a:pt x="10" y="164"/>
                  </a:lnTo>
                  <a:lnTo>
                    <a:pt x="4" y="186"/>
                  </a:lnTo>
                  <a:lnTo>
                    <a:pt x="2" y="208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54"/>
                  </a:lnTo>
                  <a:lnTo>
                    <a:pt x="6" y="278"/>
                  </a:lnTo>
                  <a:lnTo>
                    <a:pt x="12" y="298"/>
                  </a:lnTo>
                  <a:lnTo>
                    <a:pt x="20" y="320"/>
                  </a:lnTo>
                  <a:lnTo>
                    <a:pt x="30" y="340"/>
                  </a:lnTo>
                  <a:lnTo>
                    <a:pt x="42" y="358"/>
                  </a:lnTo>
                  <a:lnTo>
                    <a:pt x="56" y="374"/>
                  </a:lnTo>
                  <a:lnTo>
                    <a:pt x="70" y="390"/>
                  </a:lnTo>
                  <a:lnTo>
                    <a:pt x="88" y="404"/>
                  </a:lnTo>
                  <a:lnTo>
                    <a:pt x="104" y="418"/>
                  </a:lnTo>
                  <a:lnTo>
                    <a:pt x="124" y="428"/>
                  </a:lnTo>
                  <a:lnTo>
                    <a:pt x="144" y="438"/>
                  </a:lnTo>
                  <a:lnTo>
                    <a:pt x="164" y="444"/>
                  </a:lnTo>
                  <a:lnTo>
                    <a:pt x="186" y="450"/>
                  </a:lnTo>
                  <a:lnTo>
                    <a:pt x="210" y="452"/>
                  </a:lnTo>
                  <a:lnTo>
                    <a:pt x="232" y="454"/>
                  </a:lnTo>
                  <a:lnTo>
                    <a:pt x="232" y="454"/>
                  </a:lnTo>
                  <a:lnTo>
                    <a:pt x="256" y="452"/>
                  </a:lnTo>
                  <a:lnTo>
                    <a:pt x="278" y="448"/>
                  </a:lnTo>
                  <a:lnTo>
                    <a:pt x="300" y="442"/>
                  </a:lnTo>
                  <a:lnTo>
                    <a:pt x="320" y="434"/>
                  </a:lnTo>
                  <a:lnTo>
                    <a:pt x="340" y="424"/>
                  </a:lnTo>
                  <a:lnTo>
                    <a:pt x="358" y="412"/>
                  </a:lnTo>
                  <a:lnTo>
                    <a:pt x="376" y="398"/>
                  </a:lnTo>
                  <a:lnTo>
                    <a:pt x="392" y="384"/>
                  </a:lnTo>
                  <a:lnTo>
                    <a:pt x="406" y="366"/>
                  </a:lnTo>
                  <a:lnTo>
                    <a:pt x="418" y="350"/>
                  </a:lnTo>
                  <a:lnTo>
                    <a:pt x="430" y="330"/>
                  </a:lnTo>
                  <a:lnTo>
                    <a:pt x="438" y="310"/>
                  </a:lnTo>
                  <a:lnTo>
                    <a:pt x="446" y="290"/>
                  </a:lnTo>
                  <a:lnTo>
                    <a:pt x="450" y="268"/>
                  </a:lnTo>
                  <a:lnTo>
                    <a:pt x="454" y="244"/>
                  </a:lnTo>
                  <a:lnTo>
                    <a:pt x="454" y="222"/>
                  </a:lnTo>
                  <a:lnTo>
                    <a:pt x="454" y="222"/>
                  </a:lnTo>
                  <a:lnTo>
                    <a:pt x="452" y="198"/>
                  </a:lnTo>
                  <a:lnTo>
                    <a:pt x="448" y="176"/>
                  </a:lnTo>
                  <a:lnTo>
                    <a:pt x="442" y="154"/>
                  </a:lnTo>
                  <a:lnTo>
                    <a:pt x="434" y="134"/>
                  </a:lnTo>
                  <a:lnTo>
                    <a:pt x="424" y="114"/>
                  </a:lnTo>
                  <a:lnTo>
                    <a:pt x="412" y="96"/>
                  </a:lnTo>
                  <a:lnTo>
                    <a:pt x="400" y="78"/>
                  </a:lnTo>
                  <a:lnTo>
                    <a:pt x="384" y="62"/>
                  </a:lnTo>
                  <a:lnTo>
                    <a:pt x="368" y="48"/>
                  </a:lnTo>
                  <a:lnTo>
                    <a:pt x="350" y="36"/>
                  </a:lnTo>
                  <a:lnTo>
                    <a:pt x="332" y="24"/>
                  </a:lnTo>
                  <a:lnTo>
                    <a:pt x="312" y="16"/>
                  </a:lnTo>
                  <a:lnTo>
                    <a:pt x="290" y="8"/>
                  </a:lnTo>
                  <a:lnTo>
                    <a:pt x="268" y="4"/>
                  </a:lnTo>
                  <a:lnTo>
                    <a:pt x="246" y="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3300" b="1" dirty="0"/>
                <a:t>F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836445" y="1337072"/>
            <a:ext cx="1850231" cy="1129904"/>
            <a:chOff x="5445125" y="639763"/>
            <a:chExt cx="2466975" cy="1506538"/>
          </a:xfrm>
        </p:grpSpPr>
        <p:sp>
          <p:nvSpPr>
            <p:cNvPr id="50" name="Freeform 9"/>
            <p:cNvSpPr>
              <a:spLocks/>
            </p:cNvSpPr>
            <p:nvPr/>
          </p:nvSpPr>
          <p:spPr bwMode="auto">
            <a:xfrm>
              <a:off x="5445125" y="773113"/>
              <a:ext cx="2466975" cy="1373188"/>
            </a:xfrm>
            <a:custGeom>
              <a:avLst/>
              <a:gdLst>
                <a:gd name="T0" fmla="*/ 410 w 1554"/>
                <a:gd name="T1" fmla="*/ 0 h 865"/>
                <a:gd name="T2" fmla="*/ 410 w 1554"/>
                <a:gd name="T3" fmla="*/ 0 h 865"/>
                <a:gd name="T4" fmla="*/ 492 w 1554"/>
                <a:gd name="T5" fmla="*/ 2 h 865"/>
                <a:gd name="T6" fmla="*/ 574 w 1554"/>
                <a:gd name="T7" fmla="*/ 8 h 865"/>
                <a:gd name="T8" fmla="*/ 654 w 1554"/>
                <a:gd name="T9" fmla="*/ 18 h 865"/>
                <a:gd name="T10" fmla="*/ 734 w 1554"/>
                <a:gd name="T11" fmla="*/ 30 h 865"/>
                <a:gd name="T12" fmla="*/ 812 w 1554"/>
                <a:gd name="T13" fmla="*/ 48 h 865"/>
                <a:gd name="T14" fmla="*/ 888 w 1554"/>
                <a:gd name="T15" fmla="*/ 68 h 865"/>
                <a:gd name="T16" fmla="*/ 962 w 1554"/>
                <a:gd name="T17" fmla="*/ 94 h 865"/>
                <a:gd name="T18" fmla="*/ 1036 w 1554"/>
                <a:gd name="T19" fmla="*/ 120 h 865"/>
                <a:gd name="T20" fmla="*/ 1108 w 1554"/>
                <a:gd name="T21" fmla="*/ 152 h 865"/>
                <a:gd name="T22" fmla="*/ 1178 w 1554"/>
                <a:gd name="T23" fmla="*/ 186 h 865"/>
                <a:gd name="T24" fmla="*/ 1246 w 1554"/>
                <a:gd name="T25" fmla="*/ 222 h 865"/>
                <a:gd name="T26" fmla="*/ 1312 w 1554"/>
                <a:gd name="T27" fmla="*/ 264 h 865"/>
                <a:gd name="T28" fmla="*/ 1376 w 1554"/>
                <a:gd name="T29" fmla="*/ 306 h 865"/>
                <a:gd name="T30" fmla="*/ 1438 w 1554"/>
                <a:gd name="T31" fmla="*/ 352 h 865"/>
                <a:gd name="T32" fmla="*/ 1498 w 1554"/>
                <a:gd name="T33" fmla="*/ 402 h 865"/>
                <a:gd name="T34" fmla="*/ 1554 w 1554"/>
                <a:gd name="T35" fmla="*/ 452 h 865"/>
                <a:gd name="T36" fmla="*/ 1404 w 1554"/>
                <a:gd name="T37" fmla="*/ 694 h 865"/>
                <a:gd name="T38" fmla="*/ 1144 w 1554"/>
                <a:gd name="T39" fmla="*/ 865 h 865"/>
                <a:gd name="T40" fmla="*/ 1144 w 1554"/>
                <a:gd name="T41" fmla="*/ 865 h 865"/>
                <a:gd name="T42" fmla="*/ 1108 w 1554"/>
                <a:gd name="T43" fmla="*/ 831 h 865"/>
                <a:gd name="T44" fmla="*/ 1068 w 1554"/>
                <a:gd name="T45" fmla="*/ 801 h 865"/>
                <a:gd name="T46" fmla="*/ 1028 w 1554"/>
                <a:gd name="T47" fmla="*/ 770 h 865"/>
                <a:gd name="T48" fmla="*/ 986 w 1554"/>
                <a:gd name="T49" fmla="*/ 742 h 865"/>
                <a:gd name="T50" fmla="*/ 944 w 1554"/>
                <a:gd name="T51" fmla="*/ 716 h 865"/>
                <a:gd name="T52" fmla="*/ 898 w 1554"/>
                <a:gd name="T53" fmla="*/ 692 h 865"/>
                <a:gd name="T54" fmla="*/ 854 w 1554"/>
                <a:gd name="T55" fmla="*/ 672 h 865"/>
                <a:gd name="T56" fmla="*/ 806 w 1554"/>
                <a:gd name="T57" fmla="*/ 652 h 865"/>
                <a:gd name="T58" fmla="*/ 760 w 1554"/>
                <a:gd name="T59" fmla="*/ 634 h 865"/>
                <a:gd name="T60" fmla="*/ 710 w 1554"/>
                <a:gd name="T61" fmla="*/ 618 h 865"/>
                <a:gd name="T62" fmla="*/ 660 w 1554"/>
                <a:gd name="T63" fmla="*/ 606 h 865"/>
                <a:gd name="T64" fmla="*/ 610 w 1554"/>
                <a:gd name="T65" fmla="*/ 594 h 865"/>
                <a:gd name="T66" fmla="*/ 558 w 1554"/>
                <a:gd name="T67" fmla="*/ 586 h 865"/>
                <a:gd name="T68" fmla="*/ 506 w 1554"/>
                <a:gd name="T69" fmla="*/ 580 h 865"/>
                <a:gd name="T70" fmla="*/ 454 w 1554"/>
                <a:gd name="T71" fmla="*/ 576 h 865"/>
                <a:gd name="T72" fmla="*/ 400 w 1554"/>
                <a:gd name="T73" fmla="*/ 574 h 865"/>
                <a:gd name="T74" fmla="*/ 400 w 1554"/>
                <a:gd name="T75" fmla="*/ 574 h 865"/>
                <a:gd name="T76" fmla="*/ 338 w 1554"/>
                <a:gd name="T77" fmla="*/ 576 h 865"/>
                <a:gd name="T78" fmla="*/ 276 w 1554"/>
                <a:gd name="T79" fmla="*/ 582 h 865"/>
                <a:gd name="T80" fmla="*/ 216 w 1554"/>
                <a:gd name="T81" fmla="*/ 590 h 865"/>
                <a:gd name="T82" fmla="*/ 156 w 1554"/>
                <a:gd name="T83" fmla="*/ 602 h 865"/>
                <a:gd name="T84" fmla="*/ 130 w 1554"/>
                <a:gd name="T85" fmla="*/ 290 h 865"/>
                <a:gd name="T86" fmla="*/ 0 w 1554"/>
                <a:gd name="T87" fmla="*/ 50 h 865"/>
                <a:gd name="T88" fmla="*/ 0 w 1554"/>
                <a:gd name="T89" fmla="*/ 50 h 865"/>
                <a:gd name="T90" fmla="*/ 50 w 1554"/>
                <a:gd name="T91" fmla="*/ 38 h 865"/>
                <a:gd name="T92" fmla="*/ 100 w 1554"/>
                <a:gd name="T93" fmla="*/ 28 h 865"/>
                <a:gd name="T94" fmla="*/ 150 w 1554"/>
                <a:gd name="T95" fmla="*/ 20 h 865"/>
                <a:gd name="T96" fmla="*/ 200 w 1554"/>
                <a:gd name="T97" fmla="*/ 12 h 865"/>
                <a:gd name="T98" fmla="*/ 252 w 1554"/>
                <a:gd name="T99" fmla="*/ 8 h 865"/>
                <a:gd name="T100" fmla="*/ 304 w 1554"/>
                <a:gd name="T101" fmla="*/ 2 h 865"/>
                <a:gd name="T102" fmla="*/ 358 w 1554"/>
                <a:gd name="T103" fmla="*/ 0 h 865"/>
                <a:gd name="T104" fmla="*/ 410 w 1554"/>
                <a:gd name="T105" fmla="*/ 0 h 865"/>
                <a:gd name="T106" fmla="*/ 410 w 1554"/>
                <a:gd name="T107" fmla="*/ 0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54" h="865">
                  <a:moveTo>
                    <a:pt x="410" y="0"/>
                  </a:moveTo>
                  <a:lnTo>
                    <a:pt x="410" y="0"/>
                  </a:lnTo>
                  <a:lnTo>
                    <a:pt x="492" y="2"/>
                  </a:lnTo>
                  <a:lnTo>
                    <a:pt x="574" y="8"/>
                  </a:lnTo>
                  <a:lnTo>
                    <a:pt x="654" y="18"/>
                  </a:lnTo>
                  <a:lnTo>
                    <a:pt x="734" y="30"/>
                  </a:lnTo>
                  <a:lnTo>
                    <a:pt x="812" y="48"/>
                  </a:lnTo>
                  <a:lnTo>
                    <a:pt x="888" y="68"/>
                  </a:lnTo>
                  <a:lnTo>
                    <a:pt x="962" y="94"/>
                  </a:lnTo>
                  <a:lnTo>
                    <a:pt x="1036" y="120"/>
                  </a:lnTo>
                  <a:lnTo>
                    <a:pt x="1108" y="152"/>
                  </a:lnTo>
                  <a:lnTo>
                    <a:pt x="1178" y="186"/>
                  </a:lnTo>
                  <a:lnTo>
                    <a:pt x="1246" y="222"/>
                  </a:lnTo>
                  <a:lnTo>
                    <a:pt x="1312" y="264"/>
                  </a:lnTo>
                  <a:lnTo>
                    <a:pt x="1376" y="306"/>
                  </a:lnTo>
                  <a:lnTo>
                    <a:pt x="1438" y="352"/>
                  </a:lnTo>
                  <a:lnTo>
                    <a:pt x="1498" y="402"/>
                  </a:lnTo>
                  <a:lnTo>
                    <a:pt x="1554" y="452"/>
                  </a:lnTo>
                  <a:lnTo>
                    <a:pt x="1404" y="694"/>
                  </a:lnTo>
                  <a:lnTo>
                    <a:pt x="1144" y="865"/>
                  </a:lnTo>
                  <a:lnTo>
                    <a:pt x="1144" y="865"/>
                  </a:lnTo>
                  <a:lnTo>
                    <a:pt x="1108" y="831"/>
                  </a:lnTo>
                  <a:lnTo>
                    <a:pt x="1068" y="801"/>
                  </a:lnTo>
                  <a:lnTo>
                    <a:pt x="1028" y="770"/>
                  </a:lnTo>
                  <a:lnTo>
                    <a:pt x="986" y="742"/>
                  </a:lnTo>
                  <a:lnTo>
                    <a:pt x="944" y="716"/>
                  </a:lnTo>
                  <a:lnTo>
                    <a:pt x="898" y="692"/>
                  </a:lnTo>
                  <a:lnTo>
                    <a:pt x="854" y="672"/>
                  </a:lnTo>
                  <a:lnTo>
                    <a:pt x="806" y="652"/>
                  </a:lnTo>
                  <a:lnTo>
                    <a:pt x="760" y="634"/>
                  </a:lnTo>
                  <a:lnTo>
                    <a:pt x="710" y="618"/>
                  </a:lnTo>
                  <a:lnTo>
                    <a:pt x="660" y="606"/>
                  </a:lnTo>
                  <a:lnTo>
                    <a:pt x="610" y="594"/>
                  </a:lnTo>
                  <a:lnTo>
                    <a:pt x="558" y="586"/>
                  </a:lnTo>
                  <a:lnTo>
                    <a:pt x="506" y="580"/>
                  </a:lnTo>
                  <a:lnTo>
                    <a:pt x="454" y="576"/>
                  </a:lnTo>
                  <a:lnTo>
                    <a:pt x="400" y="574"/>
                  </a:lnTo>
                  <a:lnTo>
                    <a:pt x="400" y="574"/>
                  </a:lnTo>
                  <a:lnTo>
                    <a:pt x="338" y="576"/>
                  </a:lnTo>
                  <a:lnTo>
                    <a:pt x="276" y="582"/>
                  </a:lnTo>
                  <a:lnTo>
                    <a:pt x="216" y="590"/>
                  </a:lnTo>
                  <a:lnTo>
                    <a:pt x="156" y="602"/>
                  </a:lnTo>
                  <a:lnTo>
                    <a:pt x="130" y="29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50" y="38"/>
                  </a:lnTo>
                  <a:lnTo>
                    <a:pt x="100" y="28"/>
                  </a:lnTo>
                  <a:lnTo>
                    <a:pt x="150" y="20"/>
                  </a:lnTo>
                  <a:lnTo>
                    <a:pt x="200" y="12"/>
                  </a:lnTo>
                  <a:lnTo>
                    <a:pt x="252" y="8"/>
                  </a:lnTo>
                  <a:lnTo>
                    <a:pt x="304" y="2"/>
                  </a:lnTo>
                  <a:lnTo>
                    <a:pt x="358" y="0"/>
                  </a:lnTo>
                  <a:lnTo>
                    <a:pt x="410" y="0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" name="Freeform 15"/>
            <p:cNvSpPr>
              <a:spLocks/>
            </p:cNvSpPr>
            <p:nvPr/>
          </p:nvSpPr>
          <p:spPr bwMode="auto">
            <a:xfrm>
              <a:off x="6908800" y="639763"/>
              <a:ext cx="987425" cy="987425"/>
            </a:xfrm>
            <a:custGeom>
              <a:avLst/>
              <a:gdLst>
                <a:gd name="T0" fmla="*/ 304 w 622"/>
                <a:gd name="T1" fmla="*/ 0 h 622"/>
                <a:gd name="T2" fmla="*/ 242 w 622"/>
                <a:gd name="T3" fmla="*/ 8 h 622"/>
                <a:gd name="T4" fmla="*/ 184 w 622"/>
                <a:gd name="T5" fmla="*/ 26 h 622"/>
                <a:gd name="T6" fmla="*/ 130 w 622"/>
                <a:gd name="T7" fmla="*/ 56 h 622"/>
                <a:gd name="T8" fmla="*/ 86 w 622"/>
                <a:gd name="T9" fmla="*/ 96 h 622"/>
                <a:gd name="T10" fmla="*/ 48 w 622"/>
                <a:gd name="T11" fmla="*/ 142 h 622"/>
                <a:gd name="T12" fmla="*/ 22 w 622"/>
                <a:gd name="T13" fmla="*/ 196 h 622"/>
                <a:gd name="T14" fmla="*/ 4 w 622"/>
                <a:gd name="T15" fmla="*/ 254 h 622"/>
                <a:gd name="T16" fmla="*/ 0 w 622"/>
                <a:gd name="T17" fmla="*/ 318 h 622"/>
                <a:gd name="T18" fmla="*/ 2 w 622"/>
                <a:gd name="T19" fmla="*/ 350 h 622"/>
                <a:gd name="T20" fmla="*/ 16 w 622"/>
                <a:gd name="T21" fmla="*/ 410 h 622"/>
                <a:gd name="T22" fmla="*/ 40 w 622"/>
                <a:gd name="T23" fmla="*/ 466 h 622"/>
                <a:gd name="T24" fmla="*/ 76 w 622"/>
                <a:gd name="T25" fmla="*/ 514 h 622"/>
                <a:gd name="T26" fmla="*/ 118 w 622"/>
                <a:gd name="T27" fmla="*/ 556 h 622"/>
                <a:gd name="T28" fmla="*/ 168 w 622"/>
                <a:gd name="T29" fmla="*/ 588 h 622"/>
                <a:gd name="T30" fmla="*/ 224 w 622"/>
                <a:gd name="T31" fmla="*/ 610 h 622"/>
                <a:gd name="T32" fmla="*/ 286 w 622"/>
                <a:gd name="T33" fmla="*/ 620 h 622"/>
                <a:gd name="T34" fmla="*/ 318 w 622"/>
                <a:gd name="T35" fmla="*/ 622 h 622"/>
                <a:gd name="T36" fmla="*/ 380 w 622"/>
                <a:gd name="T37" fmla="*/ 614 h 622"/>
                <a:gd name="T38" fmla="*/ 438 w 622"/>
                <a:gd name="T39" fmla="*/ 594 h 622"/>
                <a:gd name="T40" fmla="*/ 490 w 622"/>
                <a:gd name="T41" fmla="*/ 564 h 622"/>
                <a:gd name="T42" fmla="*/ 536 w 622"/>
                <a:gd name="T43" fmla="*/ 526 h 622"/>
                <a:gd name="T44" fmla="*/ 572 w 622"/>
                <a:gd name="T45" fmla="*/ 478 h 622"/>
                <a:gd name="T46" fmla="*/ 600 w 622"/>
                <a:gd name="T47" fmla="*/ 426 h 622"/>
                <a:gd name="T48" fmla="*/ 616 w 622"/>
                <a:gd name="T49" fmla="*/ 366 h 622"/>
                <a:gd name="T50" fmla="*/ 622 w 622"/>
                <a:gd name="T51" fmla="*/ 304 h 622"/>
                <a:gd name="T52" fmla="*/ 620 w 622"/>
                <a:gd name="T53" fmla="*/ 272 h 622"/>
                <a:gd name="T54" fmla="*/ 606 w 622"/>
                <a:gd name="T55" fmla="*/ 212 h 622"/>
                <a:gd name="T56" fmla="*/ 580 w 622"/>
                <a:gd name="T57" fmla="*/ 156 h 622"/>
                <a:gd name="T58" fmla="*/ 546 w 622"/>
                <a:gd name="T59" fmla="*/ 108 h 622"/>
                <a:gd name="T60" fmla="*/ 504 w 622"/>
                <a:gd name="T61" fmla="*/ 66 h 622"/>
                <a:gd name="T62" fmla="*/ 452 w 622"/>
                <a:gd name="T63" fmla="*/ 34 h 622"/>
                <a:gd name="T64" fmla="*/ 396 w 622"/>
                <a:gd name="T65" fmla="*/ 12 h 622"/>
                <a:gd name="T66" fmla="*/ 336 w 622"/>
                <a:gd name="T67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22" h="622">
                  <a:moveTo>
                    <a:pt x="304" y="0"/>
                  </a:moveTo>
                  <a:lnTo>
                    <a:pt x="304" y="0"/>
                  </a:lnTo>
                  <a:lnTo>
                    <a:pt x="272" y="2"/>
                  </a:lnTo>
                  <a:lnTo>
                    <a:pt x="242" y="8"/>
                  </a:lnTo>
                  <a:lnTo>
                    <a:pt x="212" y="16"/>
                  </a:lnTo>
                  <a:lnTo>
                    <a:pt x="184" y="26"/>
                  </a:lnTo>
                  <a:lnTo>
                    <a:pt x="156" y="40"/>
                  </a:lnTo>
                  <a:lnTo>
                    <a:pt x="130" y="56"/>
                  </a:lnTo>
                  <a:lnTo>
                    <a:pt x="108" y="74"/>
                  </a:lnTo>
                  <a:lnTo>
                    <a:pt x="86" y="96"/>
                  </a:lnTo>
                  <a:lnTo>
                    <a:pt x="66" y="118"/>
                  </a:lnTo>
                  <a:lnTo>
                    <a:pt x="48" y="142"/>
                  </a:lnTo>
                  <a:lnTo>
                    <a:pt x="34" y="168"/>
                  </a:lnTo>
                  <a:lnTo>
                    <a:pt x="22" y="196"/>
                  </a:lnTo>
                  <a:lnTo>
                    <a:pt x="12" y="224"/>
                  </a:lnTo>
                  <a:lnTo>
                    <a:pt x="4" y="254"/>
                  </a:lnTo>
                  <a:lnTo>
                    <a:pt x="0" y="286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2" y="350"/>
                  </a:lnTo>
                  <a:lnTo>
                    <a:pt x="8" y="380"/>
                  </a:lnTo>
                  <a:lnTo>
                    <a:pt x="16" y="410"/>
                  </a:lnTo>
                  <a:lnTo>
                    <a:pt x="26" y="438"/>
                  </a:lnTo>
                  <a:lnTo>
                    <a:pt x="40" y="466"/>
                  </a:lnTo>
                  <a:lnTo>
                    <a:pt x="56" y="490"/>
                  </a:lnTo>
                  <a:lnTo>
                    <a:pt x="76" y="514"/>
                  </a:lnTo>
                  <a:lnTo>
                    <a:pt x="96" y="536"/>
                  </a:lnTo>
                  <a:lnTo>
                    <a:pt x="118" y="556"/>
                  </a:lnTo>
                  <a:lnTo>
                    <a:pt x="142" y="572"/>
                  </a:lnTo>
                  <a:lnTo>
                    <a:pt x="168" y="588"/>
                  </a:lnTo>
                  <a:lnTo>
                    <a:pt x="196" y="600"/>
                  </a:lnTo>
                  <a:lnTo>
                    <a:pt x="224" y="610"/>
                  </a:lnTo>
                  <a:lnTo>
                    <a:pt x="254" y="616"/>
                  </a:lnTo>
                  <a:lnTo>
                    <a:pt x="286" y="620"/>
                  </a:lnTo>
                  <a:lnTo>
                    <a:pt x="318" y="622"/>
                  </a:lnTo>
                  <a:lnTo>
                    <a:pt x="318" y="622"/>
                  </a:lnTo>
                  <a:lnTo>
                    <a:pt x="350" y="620"/>
                  </a:lnTo>
                  <a:lnTo>
                    <a:pt x="380" y="614"/>
                  </a:lnTo>
                  <a:lnTo>
                    <a:pt x="410" y="606"/>
                  </a:lnTo>
                  <a:lnTo>
                    <a:pt x="438" y="594"/>
                  </a:lnTo>
                  <a:lnTo>
                    <a:pt x="466" y="580"/>
                  </a:lnTo>
                  <a:lnTo>
                    <a:pt x="490" y="564"/>
                  </a:lnTo>
                  <a:lnTo>
                    <a:pt x="514" y="546"/>
                  </a:lnTo>
                  <a:lnTo>
                    <a:pt x="536" y="526"/>
                  </a:lnTo>
                  <a:lnTo>
                    <a:pt x="556" y="504"/>
                  </a:lnTo>
                  <a:lnTo>
                    <a:pt x="572" y="478"/>
                  </a:lnTo>
                  <a:lnTo>
                    <a:pt x="588" y="452"/>
                  </a:lnTo>
                  <a:lnTo>
                    <a:pt x="600" y="426"/>
                  </a:lnTo>
                  <a:lnTo>
                    <a:pt x="610" y="396"/>
                  </a:lnTo>
                  <a:lnTo>
                    <a:pt x="616" y="366"/>
                  </a:lnTo>
                  <a:lnTo>
                    <a:pt x="620" y="336"/>
                  </a:lnTo>
                  <a:lnTo>
                    <a:pt x="622" y="304"/>
                  </a:lnTo>
                  <a:lnTo>
                    <a:pt x="622" y="304"/>
                  </a:lnTo>
                  <a:lnTo>
                    <a:pt x="620" y="272"/>
                  </a:lnTo>
                  <a:lnTo>
                    <a:pt x="614" y="242"/>
                  </a:lnTo>
                  <a:lnTo>
                    <a:pt x="606" y="212"/>
                  </a:lnTo>
                  <a:lnTo>
                    <a:pt x="594" y="184"/>
                  </a:lnTo>
                  <a:lnTo>
                    <a:pt x="580" y="156"/>
                  </a:lnTo>
                  <a:lnTo>
                    <a:pt x="564" y="130"/>
                  </a:lnTo>
                  <a:lnTo>
                    <a:pt x="546" y="108"/>
                  </a:lnTo>
                  <a:lnTo>
                    <a:pt x="526" y="86"/>
                  </a:lnTo>
                  <a:lnTo>
                    <a:pt x="504" y="66"/>
                  </a:lnTo>
                  <a:lnTo>
                    <a:pt x="478" y="48"/>
                  </a:lnTo>
                  <a:lnTo>
                    <a:pt x="452" y="34"/>
                  </a:lnTo>
                  <a:lnTo>
                    <a:pt x="426" y="22"/>
                  </a:lnTo>
                  <a:lnTo>
                    <a:pt x="396" y="12"/>
                  </a:lnTo>
                  <a:lnTo>
                    <a:pt x="366" y="4"/>
                  </a:lnTo>
                  <a:lnTo>
                    <a:pt x="336" y="0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Freeform 17"/>
            <p:cNvSpPr>
              <a:spLocks/>
            </p:cNvSpPr>
            <p:nvPr/>
          </p:nvSpPr>
          <p:spPr bwMode="auto">
            <a:xfrm>
              <a:off x="7042150" y="773113"/>
              <a:ext cx="720725" cy="720725"/>
            </a:xfrm>
            <a:custGeom>
              <a:avLst/>
              <a:gdLst>
                <a:gd name="T0" fmla="*/ 222 w 454"/>
                <a:gd name="T1" fmla="*/ 0 h 454"/>
                <a:gd name="T2" fmla="*/ 176 w 454"/>
                <a:gd name="T3" fmla="*/ 6 h 454"/>
                <a:gd name="T4" fmla="*/ 134 w 454"/>
                <a:gd name="T5" fmla="*/ 20 h 454"/>
                <a:gd name="T6" fmla="*/ 96 w 454"/>
                <a:gd name="T7" fmla="*/ 42 h 454"/>
                <a:gd name="T8" fmla="*/ 62 w 454"/>
                <a:gd name="T9" fmla="*/ 70 h 454"/>
                <a:gd name="T10" fmla="*/ 36 w 454"/>
                <a:gd name="T11" fmla="*/ 104 h 454"/>
                <a:gd name="T12" fmla="*/ 16 w 454"/>
                <a:gd name="T13" fmla="*/ 144 h 454"/>
                <a:gd name="T14" fmla="*/ 4 w 454"/>
                <a:gd name="T15" fmla="*/ 186 h 454"/>
                <a:gd name="T16" fmla="*/ 0 w 454"/>
                <a:gd name="T17" fmla="*/ 232 h 454"/>
                <a:gd name="T18" fmla="*/ 2 w 454"/>
                <a:gd name="T19" fmla="*/ 254 h 454"/>
                <a:gd name="T20" fmla="*/ 12 w 454"/>
                <a:gd name="T21" fmla="*/ 298 h 454"/>
                <a:gd name="T22" fmla="*/ 30 w 454"/>
                <a:gd name="T23" fmla="*/ 340 h 454"/>
                <a:gd name="T24" fmla="*/ 54 w 454"/>
                <a:gd name="T25" fmla="*/ 374 h 454"/>
                <a:gd name="T26" fmla="*/ 86 w 454"/>
                <a:gd name="T27" fmla="*/ 404 h 454"/>
                <a:gd name="T28" fmla="*/ 124 w 454"/>
                <a:gd name="T29" fmla="*/ 428 h 454"/>
                <a:gd name="T30" fmla="*/ 164 w 454"/>
                <a:gd name="T31" fmla="*/ 444 h 454"/>
                <a:gd name="T32" fmla="*/ 208 w 454"/>
                <a:gd name="T33" fmla="*/ 452 h 454"/>
                <a:gd name="T34" fmla="*/ 232 w 454"/>
                <a:gd name="T35" fmla="*/ 454 h 454"/>
                <a:gd name="T36" fmla="*/ 278 w 454"/>
                <a:gd name="T37" fmla="*/ 448 h 454"/>
                <a:gd name="T38" fmla="*/ 320 w 454"/>
                <a:gd name="T39" fmla="*/ 434 h 454"/>
                <a:gd name="T40" fmla="*/ 358 w 454"/>
                <a:gd name="T41" fmla="*/ 412 h 454"/>
                <a:gd name="T42" fmla="*/ 390 w 454"/>
                <a:gd name="T43" fmla="*/ 384 h 454"/>
                <a:gd name="T44" fmla="*/ 418 w 454"/>
                <a:gd name="T45" fmla="*/ 350 h 454"/>
                <a:gd name="T46" fmla="*/ 438 w 454"/>
                <a:gd name="T47" fmla="*/ 310 h 454"/>
                <a:gd name="T48" fmla="*/ 450 w 454"/>
                <a:gd name="T49" fmla="*/ 268 h 454"/>
                <a:gd name="T50" fmla="*/ 454 w 454"/>
                <a:gd name="T51" fmla="*/ 222 h 454"/>
                <a:gd name="T52" fmla="*/ 452 w 454"/>
                <a:gd name="T53" fmla="*/ 198 h 454"/>
                <a:gd name="T54" fmla="*/ 442 w 454"/>
                <a:gd name="T55" fmla="*/ 154 h 454"/>
                <a:gd name="T56" fmla="*/ 424 w 454"/>
                <a:gd name="T57" fmla="*/ 114 h 454"/>
                <a:gd name="T58" fmla="*/ 398 w 454"/>
                <a:gd name="T59" fmla="*/ 78 h 454"/>
                <a:gd name="T60" fmla="*/ 368 w 454"/>
                <a:gd name="T61" fmla="*/ 48 h 454"/>
                <a:gd name="T62" fmla="*/ 330 w 454"/>
                <a:gd name="T63" fmla="*/ 24 h 454"/>
                <a:gd name="T64" fmla="*/ 290 w 454"/>
                <a:gd name="T65" fmla="*/ 8 h 454"/>
                <a:gd name="T66" fmla="*/ 244 w 454"/>
                <a:gd name="T67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4" h="454">
                  <a:moveTo>
                    <a:pt x="222" y="0"/>
                  </a:moveTo>
                  <a:lnTo>
                    <a:pt x="222" y="0"/>
                  </a:lnTo>
                  <a:lnTo>
                    <a:pt x="198" y="2"/>
                  </a:lnTo>
                  <a:lnTo>
                    <a:pt x="176" y="6"/>
                  </a:lnTo>
                  <a:lnTo>
                    <a:pt x="154" y="12"/>
                  </a:lnTo>
                  <a:lnTo>
                    <a:pt x="134" y="20"/>
                  </a:lnTo>
                  <a:lnTo>
                    <a:pt x="114" y="30"/>
                  </a:lnTo>
                  <a:lnTo>
                    <a:pt x="96" y="42"/>
                  </a:lnTo>
                  <a:lnTo>
                    <a:pt x="78" y="54"/>
                  </a:lnTo>
                  <a:lnTo>
                    <a:pt x="62" y="70"/>
                  </a:lnTo>
                  <a:lnTo>
                    <a:pt x="48" y="86"/>
                  </a:lnTo>
                  <a:lnTo>
                    <a:pt x="36" y="104"/>
                  </a:lnTo>
                  <a:lnTo>
                    <a:pt x="24" y="122"/>
                  </a:lnTo>
                  <a:lnTo>
                    <a:pt x="16" y="144"/>
                  </a:lnTo>
                  <a:lnTo>
                    <a:pt x="8" y="164"/>
                  </a:lnTo>
                  <a:lnTo>
                    <a:pt x="4" y="186"/>
                  </a:lnTo>
                  <a:lnTo>
                    <a:pt x="0" y="208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54"/>
                  </a:lnTo>
                  <a:lnTo>
                    <a:pt x="6" y="278"/>
                  </a:lnTo>
                  <a:lnTo>
                    <a:pt x="12" y="298"/>
                  </a:lnTo>
                  <a:lnTo>
                    <a:pt x="20" y="320"/>
                  </a:lnTo>
                  <a:lnTo>
                    <a:pt x="30" y="340"/>
                  </a:lnTo>
                  <a:lnTo>
                    <a:pt x="42" y="358"/>
                  </a:lnTo>
                  <a:lnTo>
                    <a:pt x="54" y="374"/>
                  </a:lnTo>
                  <a:lnTo>
                    <a:pt x="70" y="390"/>
                  </a:lnTo>
                  <a:lnTo>
                    <a:pt x="86" y="404"/>
                  </a:lnTo>
                  <a:lnTo>
                    <a:pt x="104" y="418"/>
                  </a:lnTo>
                  <a:lnTo>
                    <a:pt x="124" y="428"/>
                  </a:lnTo>
                  <a:lnTo>
                    <a:pt x="144" y="438"/>
                  </a:lnTo>
                  <a:lnTo>
                    <a:pt x="164" y="444"/>
                  </a:lnTo>
                  <a:lnTo>
                    <a:pt x="186" y="450"/>
                  </a:lnTo>
                  <a:lnTo>
                    <a:pt x="208" y="452"/>
                  </a:lnTo>
                  <a:lnTo>
                    <a:pt x="232" y="454"/>
                  </a:lnTo>
                  <a:lnTo>
                    <a:pt x="232" y="454"/>
                  </a:lnTo>
                  <a:lnTo>
                    <a:pt x="254" y="452"/>
                  </a:lnTo>
                  <a:lnTo>
                    <a:pt x="278" y="448"/>
                  </a:lnTo>
                  <a:lnTo>
                    <a:pt x="300" y="442"/>
                  </a:lnTo>
                  <a:lnTo>
                    <a:pt x="320" y="434"/>
                  </a:lnTo>
                  <a:lnTo>
                    <a:pt x="340" y="424"/>
                  </a:lnTo>
                  <a:lnTo>
                    <a:pt x="358" y="412"/>
                  </a:lnTo>
                  <a:lnTo>
                    <a:pt x="374" y="398"/>
                  </a:lnTo>
                  <a:lnTo>
                    <a:pt x="390" y="384"/>
                  </a:lnTo>
                  <a:lnTo>
                    <a:pt x="404" y="366"/>
                  </a:lnTo>
                  <a:lnTo>
                    <a:pt x="418" y="350"/>
                  </a:lnTo>
                  <a:lnTo>
                    <a:pt x="428" y="330"/>
                  </a:lnTo>
                  <a:lnTo>
                    <a:pt x="438" y="310"/>
                  </a:lnTo>
                  <a:lnTo>
                    <a:pt x="444" y="290"/>
                  </a:lnTo>
                  <a:lnTo>
                    <a:pt x="450" y="268"/>
                  </a:lnTo>
                  <a:lnTo>
                    <a:pt x="452" y="244"/>
                  </a:lnTo>
                  <a:lnTo>
                    <a:pt x="454" y="222"/>
                  </a:lnTo>
                  <a:lnTo>
                    <a:pt x="454" y="222"/>
                  </a:lnTo>
                  <a:lnTo>
                    <a:pt x="452" y="198"/>
                  </a:lnTo>
                  <a:lnTo>
                    <a:pt x="448" y="176"/>
                  </a:lnTo>
                  <a:lnTo>
                    <a:pt x="442" y="154"/>
                  </a:lnTo>
                  <a:lnTo>
                    <a:pt x="434" y="134"/>
                  </a:lnTo>
                  <a:lnTo>
                    <a:pt x="424" y="114"/>
                  </a:lnTo>
                  <a:lnTo>
                    <a:pt x="412" y="96"/>
                  </a:lnTo>
                  <a:lnTo>
                    <a:pt x="398" y="78"/>
                  </a:lnTo>
                  <a:lnTo>
                    <a:pt x="384" y="62"/>
                  </a:lnTo>
                  <a:lnTo>
                    <a:pt x="368" y="48"/>
                  </a:lnTo>
                  <a:lnTo>
                    <a:pt x="350" y="36"/>
                  </a:lnTo>
                  <a:lnTo>
                    <a:pt x="330" y="24"/>
                  </a:lnTo>
                  <a:lnTo>
                    <a:pt x="310" y="16"/>
                  </a:lnTo>
                  <a:lnTo>
                    <a:pt x="290" y="8"/>
                  </a:lnTo>
                  <a:lnTo>
                    <a:pt x="268" y="4"/>
                  </a:lnTo>
                  <a:lnTo>
                    <a:pt x="244" y="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3300" b="1" dirty="0"/>
                <a:t>A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303293" y="2077642"/>
            <a:ext cx="1385888" cy="1832372"/>
            <a:chOff x="7400925" y="1627188"/>
            <a:chExt cx="1847850" cy="2443163"/>
          </a:xfrm>
        </p:grpSpPr>
        <p:sp>
          <p:nvSpPr>
            <p:cNvPr id="54" name="Freeform 8"/>
            <p:cNvSpPr>
              <a:spLocks/>
            </p:cNvSpPr>
            <p:nvPr/>
          </p:nvSpPr>
          <p:spPr bwMode="auto">
            <a:xfrm>
              <a:off x="7400925" y="1627188"/>
              <a:ext cx="1352550" cy="2443163"/>
            </a:xfrm>
            <a:custGeom>
              <a:avLst/>
              <a:gdLst>
                <a:gd name="T0" fmla="*/ 408 w 852"/>
                <a:gd name="T1" fmla="*/ 0 h 1539"/>
                <a:gd name="T2" fmla="*/ 408 w 852"/>
                <a:gd name="T3" fmla="*/ 0 h 1539"/>
                <a:gd name="T4" fmla="*/ 458 w 852"/>
                <a:gd name="T5" fmla="*/ 56 h 1539"/>
                <a:gd name="T6" fmla="*/ 506 w 852"/>
                <a:gd name="T7" fmla="*/ 116 h 1539"/>
                <a:gd name="T8" fmla="*/ 552 w 852"/>
                <a:gd name="T9" fmla="*/ 178 h 1539"/>
                <a:gd name="T10" fmla="*/ 594 w 852"/>
                <a:gd name="T11" fmla="*/ 242 h 1539"/>
                <a:gd name="T12" fmla="*/ 634 w 852"/>
                <a:gd name="T13" fmla="*/ 309 h 1539"/>
                <a:gd name="T14" fmla="*/ 670 w 852"/>
                <a:gd name="T15" fmla="*/ 375 h 1539"/>
                <a:gd name="T16" fmla="*/ 704 w 852"/>
                <a:gd name="T17" fmla="*/ 445 h 1539"/>
                <a:gd name="T18" fmla="*/ 734 w 852"/>
                <a:gd name="T19" fmla="*/ 517 h 1539"/>
                <a:gd name="T20" fmla="*/ 760 w 852"/>
                <a:gd name="T21" fmla="*/ 589 h 1539"/>
                <a:gd name="T22" fmla="*/ 784 w 852"/>
                <a:gd name="T23" fmla="*/ 663 h 1539"/>
                <a:gd name="T24" fmla="*/ 806 w 852"/>
                <a:gd name="T25" fmla="*/ 739 h 1539"/>
                <a:gd name="T26" fmla="*/ 822 w 852"/>
                <a:gd name="T27" fmla="*/ 817 h 1539"/>
                <a:gd name="T28" fmla="*/ 836 w 852"/>
                <a:gd name="T29" fmla="*/ 895 h 1539"/>
                <a:gd name="T30" fmla="*/ 844 w 852"/>
                <a:gd name="T31" fmla="*/ 975 h 1539"/>
                <a:gd name="T32" fmla="*/ 850 w 852"/>
                <a:gd name="T33" fmla="*/ 1055 h 1539"/>
                <a:gd name="T34" fmla="*/ 852 w 852"/>
                <a:gd name="T35" fmla="*/ 1137 h 1539"/>
                <a:gd name="T36" fmla="*/ 852 w 852"/>
                <a:gd name="T37" fmla="*/ 1137 h 1539"/>
                <a:gd name="T38" fmla="*/ 852 w 852"/>
                <a:gd name="T39" fmla="*/ 1189 h 1539"/>
                <a:gd name="T40" fmla="*/ 850 w 852"/>
                <a:gd name="T41" fmla="*/ 1241 h 1539"/>
                <a:gd name="T42" fmla="*/ 846 w 852"/>
                <a:gd name="T43" fmla="*/ 1291 h 1539"/>
                <a:gd name="T44" fmla="*/ 840 w 852"/>
                <a:gd name="T45" fmla="*/ 1341 h 1539"/>
                <a:gd name="T46" fmla="*/ 834 w 852"/>
                <a:gd name="T47" fmla="*/ 1393 h 1539"/>
                <a:gd name="T48" fmla="*/ 824 w 852"/>
                <a:gd name="T49" fmla="*/ 1441 h 1539"/>
                <a:gd name="T50" fmla="*/ 816 w 852"/>
                <a:gd name="T51" fmla="*/ 1491 h 1539"/>
                <a:gd name="T52" fmla="*/ 804 w 852"/>
                <a:gd name="T53" fmla="*/ 1539 h 1539"/>
                <a:gd name="T54" fmla="*/ 520 w 852"/>
                <a:gd name="T55" fmla="*/ 1529 h 1539"/>
                <a:gd name="T56" fmla="*/ 242 w 852"/>
                <a:gd name="T57" fmla="*/ 1389 h 1539"/>
                <a:gd name="T58" fmla="*/ 242 w 852"/>
                <a:gd name="T59" fmla="*/ 1389 h 1539"/>
                <a:gd name="T60" fmla="*/ 254 w 852"/>
                <a:gd name="T61" fmla="*/ 1329 h 1539"/>
                <a:gd name="T62" fmla="*/ 264 w 852"/>
                <a:gd name="T63" fmla="*/ 1267 h 1539"/>
                <a:gd name="T64" fmla="*/ 270 w 852"/>
                <a:gd name="T65" fmla="*/ 1203 h 1539"/>
                <a:gd name="T66" fmla="*/ 270 w 852"/>
                <a:gd name="T67" fmla="*/ 1139 h 1539"/>
                <a:gd name="T68" fmla="*/ 270 w 852"/>
                <a:gd name="T69" fmla="*/ 1139 h 1539"/>
                <a:gd name="T70" fmla="*/ 270 w 852"/>
                <a:gd name="T71" fmla="*/ 1087 h 1539"/>
                <a:gd name="T72" fmla="*/ 266 w 852"/>
                <a:gd name="T73" fmla="*/ 1037 h 1539"/>
                <a:gd name="T74" fmla="*/ 260 w 852"/>
                <a:gd name="T75" fmla="*/ 987 h 1539"/>
                <a:gd name="T76" fmla="*/ 252 w 852"/>
                <a:gd name="T77" fmla="*/ 937 h 1539"/>
                <a:gd name="T78" fmla="*/ 242 w 852"/>
                <a:gd name="T79" fmla="*/ 889 h 1539"/>
                <a:gd name="T80" fmla="*/ 230 w 852"/>
                <a:gd name="T81" fmla="*/ 841 h 1539"/>
                <a:gd name="T82" fmla="*/ 216 w 852"/>
                <a:gd name="T83" fmla="*/ 793 h 1539"/>
                <a:gd name="T84" fmla="*/ 198 w 852"/>
                <a:gd name="T85" fmla="*/ 747 h 1539"/>
                <a:gd name="T86" fmla="*/ 180 w 852"/>
                <a:gd name="T87" fmla="*/ 701 h 1539"/>
                <a:gd name="T88" fmla="*/ 160 w 852"/>
                <a:gd name="T89" fmla="*/ 657 h 1539"/>
                <a:gd name="T90" fmla="*/ 138 w 852"/>
                <a:gd name="T91" fmla="*/ 615 h 1539"/>
                <a:gd name="T92" fmla="*/ 114 w 852"/>
                <a:gd name="T93" fmla="*/ 573 h 1539"/>
                <a:gd name="T94" fmla="*/ 88 w 852"/>
                <a:gd name="T95" fmla="*/ 531 h 1539"/>
                <a:gd name="T96" fmla="*/ 60 w 852"/>
                <a:gd name="T97" fmla="*/ 491 h 1539"/>
                <a:gd name="T98" fmla="*/ 32 w 852"/>
                <a:gd name="T99" fmla="*/ 453 h 1539"/>
                <a:gd name="T100" fmla="*/ 0 w 852"/>
                <a:gd name="T101" fmla="*/ 417 h 1539"/>
                <a:gd name="T102" fmla="*/ 258 w 852"/>
                <a:gd name="T103" fmla="*/ 240 h 1539"/>
                <a:gd name="T104" fmla="*/ 408 w 852"/>
                <a:gd name="T105" fmla="*/ 0 h 1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52" h="1539">
                  <a:moveTo>
                    <a:pt x="408" y="0"/>
                  </a:moveTo>
                  <a:lnTo>
                    <a:pt x="408" y="0"/>
                  </a:lnTo>
                  <a:lnTo>
                    <a:pt x="458" y="56"/>
                  </a:lnTo>
                  <a:lnTo>
                    <a:pt x="506" y="116"/>
                  </a:lnTo>
                  <a:lnTo>
                    <a:pt x="552" y="178"/>
                  </a:lnTo>
                  <a:lnTo>
                    <a:pt x="594" y="242"/>
                  </a:lnTo>
                  <a:lnTo>
                    <a:pt x="634" y="309"/>
                  </a:lnTo>
                  <a:lnTo>
                    <a:pt x="670" y="375"/>
                  </a:lnTo>
                  <a:lnTo>
                    <a:pt x="704" y="445"/>
                  </a:lnTo>
                  <a:lnTo>
                    <a:pt x="734" y="517"/>
                  </a:lnTo>
                  <a:lnTo>
                    <a:pt x="760" y="589"/>
                  </a:lnTo>
                  <a:lnTo>
                    <a:pt x="784" y="663"/>
                  </a:lnTo>
                  <a:lnTo>
                    <a:pt x="806" y="739"/>
                  </a:lnTo>
                  <a:lnTo>
                    <a:pt x="822" y="817"/>
                  </a:lnTo>
                  <a:lnTo>
                    <a:pt x="836" y="895"/>
                  </a:lnTo>
                  <a:lnTo>
                    <a:pt x="844" y="975"/>
                  </a:lnTo>
                  <a:lnTo>
                    <a:pt x="850" y="1055"/>
                  </a:lnTo>
                  <a:lnTo>
                    <a:pt x="852" y="1137"/>
                  </a:lnTo>
                  <a:lnTo>
                    <a:pt x="852" y="1137"/>
                  </a:lnTo>
                  <a:lnTo>
                    <a:pt x="852" y="1189"/>
                  </a:lnTo>
                  <a:lnTo>
                    <a:pt x="850" y="1241"/>
                  </a:lnTo>
                  <a:lnTo>
                    <a:pt x="846" y="1291"/>
                  </a:lnTo>
                  <a:lnTo>
                    <a:pt x="840" y="1341"/>
                  </a:lnTo>
                  <a:lnTo>
                    <a:pt x="834" y="1393"/>
                  </a:lnTo>
                  <a:lnTo>
                    <a:pt x="824" y="1441"/>
                  </a:lnTo>
                  <a:lnTo>
                    <a:pt x="816" y="1491"/>
                  </a:lnTo>
                  <a:lnTo>
                    <a:pt x="804" y="1539"/>
                  </a:lnTo>
                  <a:lnTo>
                    <a:pt x="520" y="1529"/>
                  </a:lnTo>
                  <a:lnTo>
                    <a:pt x="242" y="1389"/>
                  </a:lnTo>
                  <a:lnTo>
                    <a:pt x="242" y="1389"/>
                  </a:lnTo>
                  <a:lnTo>
                    <a:pt x="254" y="1329"/>
                  </a:lnTo>
                  <a:lnTo>
                    <a:pt x="264" y="1267"/>
                  </a:lnTo>
                  <a:lnTo>
                    <a:pt x="270" y="1203"/>
                  </a:lnTo>
                  <a:lnTo>
                    <a:pt x="270" y="1139"/>
                  </a:lnTo>
                  <a:lnTo>
                    <a:pt x="270" y="1139"/>
                  </a:lnTo>
                  <a:lnTo>
                    <a:pt x="270" y="1087"/>
                  </a:lnTo>
                  <a:lnTo>
                    <a:pt x="266" y="1037"/>
                  </a:lnTo>
                  <a:lnTo>
                    <a:pt x="260" y="987"/>
                  </a:lnTo>
                  <a:lnTo>
                    <a:pt x="252" y="937"/>
                  </a:lnTo>
                  <a:lnTo>
                    <a:pt x="242" y="889"/>
                  </a:lnTo>
                  <a:lnTo>
                    <a:pt x="230" y="841"/>
                  </a:lnTo>
                  <a:lnTo>
                    <a:pt x="216" y="793"/>
                  </a:lnTo>
                  <a:lnTo>
                    <a:pt x="198" y="747"/>
                  </a:lnTo>
                  <a:lnTo>
                    <a:pt x="180" y="701"/>
                  </a:lnTo>
                  <a:lnTo>
                    <a:pt x="160" y="657"/>
                  </a:lnTo>
                  <a:lnTo>
                    <a:pt x="138" y="615"/>
                  </a:lnTo>
                  <a:lnTo>
                    <a:pt x="114" y="573"/>
                  </a:lnTo>
                  <a:lnTo>
                    <a:pt x="88" y="531"/>
                  </a:lnTo>
                  <a:lnTo>
                    <a:pt x="60" y="491"/>
                  </a:lnTo>
                  <a:lnTo>
                    <a:pt x="32" y="453"/>
                  </a:lnTo>
                  <a:lnTo>
                    <a:pt x="0" y="417"/>
                  </a:lnTo>
                  <a:lnTo>
                    <a:pt x="258" y="240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5" name="Freeform 19"/>
            <p:cNvSpPr>
              <a:spLocks/>
            </p:cNvSpPr>
            <p:nvPr/>
          </p:nvSpPr>
          <p:spPr bwMode="auto">
            <a:xfrm>
              <a:off x="8261350" y="2984501"/>
              <a:ext cx="987425" cy="987425"/>
            </a:xfrm>
            <a:custGeom>
              <a:avLst/>
              <a:gdLst>
                <a:gd name="T0" fmla="*/ 304 w 622"/>
                <a:gd name="T1" fmla="*/ 0 h 622"/>
                <a:gd name="T2" fmla="*/ 242 w 622"/>
                <a:gd name="T3" fmla="*/ 8 h 622"/>
                <a:gd name="T4" fmla="*/ 184 w 622"/>
                <a:gd name="T5" fmla="*/ 26 h 622"/>
                <a:gd name="T6" fmla="*/ 130 w 622"/>
                <a:gd name="T7" fmla="*/ 56 h 622"/>
                <a:gd name="T8" fmla="*/ 86 w 622"/>
                <a:gd name="T9" fmla="*/ 96 h 622"/>
                <a:gd name="T10" fmla="*/ 48 w 622"/>
                <a:gd name="T11" fmla="*/ 142 h 622"/>
                <a:gd name="T12" fmla="*/ 22 w 622"/>
                <a:gd name="T13" fmla="*/ 196 h 622"/>
                <a:gd name="T14" fmla="*/ 4 w 622"/>
                <a:gd name="T15" fmla="*/ 254 h 622"/>
                <a:gd name="T16" fmla="*/ 0 w 622"/>
                <a:gd name="T17" fmla="*/ 318 h 622"/>
                <a:gd name="T18" fmla="*/ 2 w 622"/>
                <a:gd name="T19" fmla="*/ 350 h 622"/>
                <a:gd name="T20" fmla="*/ 16 w 622"/>
                <a:gd name="T21" fmla="*/ 410 h 622"/>
                <a:gd name="T22" fmla="*/ 40 w 622"/>
                <a:gd name="T23" fmla="*/ 466 h 622"/>
                <a:gd name="T24" fmla="*/ 74 w 622"/>
                <a:gd name="T25" fmla="*/ 514 h 622"/>
                <a:gd name="T26" fmla="*/ 118 w 622"/>
                <a:gd name="T27" fmla="*/ 556 h 622"/>
                <a:gd name="T28" fmla="*/ 168 w 622"/>
                <a:gd name="T29" fmla="*/ 588 h 622"/>
                <a:gd name="T30" fmla="*/ 224 w 622"/>
                <a:gd name="T31" fmla="*/ 610 h 622"/>
                <a:gd name="T32" fmla="*/ 286 w 622"/>
                <a:gd name="T33" fmla="*/ 620 h 622"/>
                <a:gd name="T34" fmla="*/ 318 w 622"/>
                <a:gd name="T35" fmla="*/ 622 h 622"/>
                <a:gd name="T36" fmla="*/ 380 w 622"/>
                <a:gd name="T37" fmla="*/ 614 h 622"/>
                <a:gd name="T38" fmla="*/ 438 w 622"/>
                <a:gd name="T39" fmla="*/ 594 h 622"/>
                <a:gd name="T40" fmla="*/ 490 w 622"/>
                <a:gd name="T41" fmla="*/ 564 h 622"/>
                <a:gd name="T42" fmla="*/ 536 w 622"/>
                <a:gd name="T43" fmla="*/ 526 h 622"/>
                <a:gd name="T44" fmla="*/ 572 w 622"/>
                <a:gd name="T45" fmla="*/ 478 h 622"/>
                <a:gd name="T46" fmla="*/ 600 w 622"/>
                <a:gd name="T47" fmla="*/ 426 h 622"/>
                <a:gd name="T48" fmla="*/ 616 w 622"/>
                <a:gd name="T49" fmla="*/ 366 h 622"/>
                <a:gd name="T50" fmla="*/ 622 w 622"/>
                <a:gd name="T51" fmla="*/ 304 h 622"/>
                <a:gd name="T52" fmla="*/ 620 w 622"/>
                <a:gd name="T53" fmla="*/ 272 h 622"/>
                <a:gd name="T54" fmla="*/ 606 w 622"/>
                <a:gd name="T55" fmla="*/ 212 h 622"/>
                <a:gd name="T56" fmla="*/ 580 w 622"/>
                <a:gd name="T57" fmla="*/ 156 h 622"/>
                <a:gd name="T58" fmla="*/ 546 w 622"/>
                <a:gd name="T59" fmla="*/ 108 h 622"/>
                <a:gd name="T60" fmla="*/ 504 w 622"/>
                <a:gd name="T61" fmla="*/ 66 h 622"/>
                <a:gd name="T62" fmla="*/ 452 w 622"/>
                <a:gd name="T63" fmla="*/ 34 h 622"/>
                <a:gd name="T64" fmla="*/ 396 w 622"/>
                <a:gd name="T65" fmla="*/ 12 h 622"/>
                <a:gd name="T66" fmla="*/ 336 w 622"/>
                <a:gd name="T67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22" h="622">
                  <a:moveTo>
                    <a:pt x="304" y="0"/>
                  </a:moveTo>
                  <a:lnTo>
                    <a:pt x="304" y="0"/>
                  </a:lnTo>
                  <a:lnTo>
                    <a:pt x="272" y="2"/>
                  </a:lnTo>
                  <a:lnTo>
                    <a:pt x="242" y="8"/>
                  </a:lnTo>
                  <a:lnTo>
                    <a:pt x="212" y="16"/>
                  </a:lnTo>
                  <a:lnTo>
                    <a:pt x="184" y="26"/>
                  </a:lnTo>
                  <a:lnTo>
                    <a:pt x="156" y="40"/>
                  </a:lnTo>
                  <a:lnTo>
                    <a:pt x="130" y="56"/>
                  </a:lnTo>
                  <a:lnTo>
                    <a:pt x="108" y="74"/>
                  </a:lnTo>
                  <a:lnTo>
                    <a:pt x="86" y="96"/>
                  </a:lnTo>
                  <a:lnTo>
                    <a:pt x="66" y="118"/>
                  </a:lnTo>
                  <a:lnTo>
                    <a:pt x="48" y="142"/>
                  </a:lnTo>
                  <a:lnTo>
                    <a:pt x="34" y="168"/>
                  </a:lnTo>
                  <a:lnTo>
                    <a:pt x="22" y="196"/>
                  </a:lnTo>
                  <a:lnTo>
                    <a:pt x="12" y="224"/>
                  </a:lnTo>
                  <a:lnTo>
                    <a:pt x="4" y="254"/>
                  </a:lnTo>
                  <a:lnTo>
                    <a:pt x="0" y="286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2" y="350"/>
                  </a:lnTo>
                  <a:lnTo>
                    <a:pt x="8" y="380"/>
                  </a:lnTo>
                  <a:lnTo>
                    <a:pt x="16" y="410"/>
                  </a:lnTo>
                  <a:lnTo>
                    <a:pt x="26" y="438"/>
                  </a:lnTo>
                  <a:lnTo>
                    <a:pt x="40" y="466"/>
                  </a:lnTo>
                  <a:lnTo>
                    <a:pt x="56" y="490"/>
                  </a:lnTo>
                  <a:lnTo>
                    <a:pt x="74" y="514"/>
                  </a:lnTo>
                  <a:lnTo>
                    <a:pt x="96" y="536"/>
                  </a:lnTo>
                  <a:lnTo>
                    <a:pt x="118" y="556"/>
                  </a:lnTo>
                  <a:lnTo>
                    <a:pt x="142" y="572"/>
                  </a:lnTo>
                  <a:lnTo>
                    <a:pt x="168" y="588"/>
                  </a:lnTo>
                  <a:lnTo>
                    <a:pt x="196" y="600"/>
                  </a:lnTo>
                  <a:lnTo>
                    <a:pt x="224" y="610"/>
                  </a:lnTo>
                  <a:lnTo>
                    <a:pt x="254" y="616"/>
                  </a:lnTo>
                  <a:lnTo>
                    <a:pt x="286" y="620"/>
                  </a:lnTo>
                  <a:lnTo>
                    <a:pt x="318" y="622"/>
                  </a:lnTo>
                  <a:lnTo>
                    <a:pt x="318" y="622"/>
                  </a:lnTo>
                  <a:lnTo>
                    <a:pt x="350" y="620"/>
                  </a:lnTo>
                  <a:lnTo>
                    <a:pt x="380" y="614"/>
                  </a:lnTo>
                  <a:lnTo>
                    <a:pt x="410" y="606"/>
                  </a:lnTo>
                  <a:lnTo>
                    <a:pt x="438" y="594"/>
                  </a:lnTo>
                  <a:lnTo>
                    <a:pt x="466" y="580"/>
                  </a:lnTo>
                  <a:lnTo>
                    <a:pt x="490" y="564"/>
                  </a:lnTo>
                  <a:lnTo>
                    <a:pt x="514" y="546"/>
                  </a:lnTo>
                  <a:lnTo>
                    <a:pt x="536" y="526"/>
                  </a:lnTo>
                  <a:lnTo>
                    <a:pt x="556" y="504"/>
                  </a:lnTo>
                  <a:lnTo>
                    <a:pt x="572" y="478"/>
                  </a:lnTo>
                  <a:lnTo>
                    <a:pt x="588" y="452"/>
                  </a:lnTo>
                  <a:lnTo>
                    <a:pt x="600" y="426"/>
                  </a:lnTo>
                  <a:lnTo>
                    <a:pt x="610" y="396"/>
                  </a:lnTo>
                  <a:lnTo>
                    <a:pt x="616" y="366"/>
                  </a:lnTo>
                  <a:lnTo>
                    <a:pt x="620" y="336"/>
                  </a:lnTo>
                  <a:lnTo>
                    <a:pt x="622" y="304"/>
                  </a:lnTo>
                  <a:lnTo>
                    <a:pt x="622" y="304"/>
                  </a:lnTo>
                  <a:lnTo>
                    <a:pt x="620" y="272"/>
                  </a:lnTo>
                  <a:lnTo>
                    <a:pt x="614" y="242"/>
                  </a:lnTo>
                  <a:lnTo>
                    <a:pt x="606" y="212"/>
                  </a:lnTo>
                  <a:lnTo>
                    <a:pt x="594" y="184"/>
                  </a:lnTo>
                  <a:lnTo>
                    <a:pt x="580" y="156"/>
                  </a:lnTo>
                  <a:lnTo>
                    <a:pt x="564" y="130"/>
                  </a:lnTo>
                  <a:lnTo>
                    <a:pt x="546" y="108"/>
                  </a:lnTo>
                  <a:lnTo>
                    <a:pt x="526" y="86"/>
                  </a:lnTo>
                  <a:lnTo>
                    <a:pt x="504" y="66"/>
                  </a:lnTo>
                  <a:lnTo>
                    <a:pt x="478" y="48"/>
                  </a:lnTo>
                  <a:lnTo>
                    <a:pt x="452" y="34"/>
                  </a:lnTo>
                  <a:lnTo>
                    <a:pt x="426" y="22"/>
                  </a:lnTo>
                  <a:lnTo>
                    <a:pt x="396" y="12"/>
                  </a:lnTo>
                  <a:lnTo>
                    <a:pt x="366" y="4"/>
                  </a:lnTo>
                  <a:lnTo>
                    <a:pt x="336" y="0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" name="Freeform 21"/>
            <p:cNvSpPr>
              <a:spLocks/>
            </p:cNvSpPr>
            <p:nvPr/>
          </p:nvSpPr>
          <p:spPr bwMode="auto">
            <a:xfrm>
              <a:off x="8394700" y="3117851"/>
              <a:ext cx="720725" cy="720725"/>
            </a:xfrm>
            <a:custGeom>
              <a:avLst/>
              <a:gdLst>
                <a:gd name="T0" fmla="*/ 222 w 454"/>
                <a:gd name="T1" fmla="*/ 0 h 454"/>
                <a:gd name="T2" fmla="*/ 176 w 454"/>
                <a:gd name="T3" fmla="*/ 6 h 454"/>
                <a:gd name="T4" fmla="*/ 134 w 454"/>
                <a:gd name="T5" fmla="*/ 20 h 454"/>
                <a:gd name="T6" fmla="*/ 96 w 454"/>
                <a:gd name="T7" fmla="*/ 42 h 454"/>
                <a:gd name="T8" fmla="*/ 62 w 454"/>
                <a:gd name="T9" fmla="*/ 70 h 454"/>
                <a:gd name="T10" fmla="*/ 36 w 454"/>
                <a:gd name="T11" fmla="*/ 104 h 454"/>
                <a:gd name="T12" fmla="*/ 16 w 454"/>
                <a:gd name="T13" fmla="*/ 144 h 454"/>
                <a:gd name="T14" fmla="*/ 4 w 454"/>
                <a:gd name="T15" fmla="*/ 186 h 454"/>
                <a:gd name="T16" fmla="*/ 0 w 454"/>
                <a:gd name="T17" fmla="*/ 232 h 454"/>
                <a:gd name="T18" fmla="*/ 2 w 454"/>
                <a:gd name="T19" fmla="*/ 254 h 454"/>
                <a:gd name="T20" fmla="*/ 12 w 454"/>
                <a:gd name="T21" fmla="*/ 298 h 454"/>
                <a:gd name="T22" fmla="*/ 30 w 454"/>
                <a:gd name="T23" fmla="*/ 340 h 454"/>
                <a:gd name="T24" fmla="*/ 54 w 454"/>
                <a:gd name="T25" fmla="*/ 374 h 454"/>
                <a:gd name="T26" fmla="*/ 86 w 454"/>
                <a:gd name="T27" fmla="*/ 404 h 454"/>
                <a:gd name="T28" fmla="*/ 122 w 454"/>
                <a:gd name="T29" fmla="*/ 428 h 454"/>
                <a:gd name="T30" fmla="*/ 164 w 454"/>
                <a:gd name="T31" fmla="*/ 444 h 454"/>
                <a:gd name="T32" fmla="*/ 208 w 454"/>
                <a:gd name="T33" fmla="*/ 452 h 454"/>
                <a:gd name="T34" fmla="*/ 232 w 454"/>
                <a:gd name="T35" fmla="*/ 454 h 454"/>
                <a:gd name="T36" fmla="*/ 278 w 454"/>
                <a:gd name="T37" fmla="*/ 448 h 454"/>
                <a:gd name="T38" fmla="*/ 320 w 454"/>
                <a:gd name="T39" fmla="*/ 434 h 454"/>
                <a:gd name="T40" fmla="*/ 358 w 454"/>
                <a:gd name="T41" fmla="*/ 412 h 454"/>
                <a:gd name="T42" fmla="*/ 390 w 454"/>
                <a:gd name="T43" fmla="*/ 384 h 454"/>
                <a:gd name="T44" fmla="*/ 418 w 454"/>
                <a:gd name="T45" fmla="*/ 350 h 454"/>
                <a:gd name="T46" fmla="*/ 438 w 454"/>
                <a:gd name="T47" fmla="*/ 310 h 454"/>
                <a:gd name="T48" fmla="*/ 450 w 454"/>
                <a:gd name="T49" fmla="*/ 268 h 454"/>
                <a:gd name="T50" fmla="*/ 454 w 454"/>
                <a:gd name="T51" fmla="*/ 222 h 454"/>
                <a:gd name="T52" fmla="*/ 452 w 454"/>
                <a:gd name="T53" fmla="*/ 198 h 454"/>
                <a:gd name="T54" fmla="*/ 442 w 454"/>
                <a:gd name="T55" fmla="*/ 154 h 454"/>
                <a:gd name="T56" fmla="*/ 424 w 454"/>
                <a:gd name="T57" fmla="*/ 114 h 454"/>
                <a:gd name="T58" fmla="*/ 398 w 454"/>
                <a:gd name="T59" fmla="*/ 78 h 454"/>
                <a:gd name="T60" fmla="*/ 366 w 454"/>
                <a:gd name="T61" fmla="*/ 48 h 454"/>
                <a:gd name="T62" fmla="*/ 330 w 454"/>
                <a:gd name="T63" fmla="*/ 24 h 454"/>
                <a:gd name="T64" fmla="*/ 290 w 454"/>
                <a:gd name="T65" fmla="*/ 8 h 454"/>
                <a:gd name="T66" fmla="*/ 244 w 454"/>
                <a:gd name="T67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4" h="454">
                  <a:moveTo>
                    <a:pt x="222" y="0"/>
                  </a:moveTo>
                  <a:lnTo>
                    <a:pt x="222" y="0"/>
                  </a:lnTo>
                  <a:lnTo>
                    <a:pt x="198" y="2"/>
                  </a:lnTo>
                  <a:lnTo>
                    <a:pt x="176" y="6"/>
                  </a:lnTo>
                  <a:lnTo>
                    <a:pt x="154" y="12"/>
                  </a:lnTo>
                  <a:lnTo>
                    <a:pt x="134" y="20"/>
                  </a:lnTo>
                  <a:lnTo>
                    <a:pt x="114" y="30"/>
                  </a:lnTo>
                  <a:lnTo>
                    <a:pt x="96" y="42"/>
                  </a:lnTo>
                  <a:lnTo>
                    <a:pt x="78" y="54"/>
                  </a:lnTo>
                  <a:lnTo>
                    <a:pt x="62" y="70"/>
                  </a:lnTo>
                  <a:lnTo>
                    <a:pt x="48" y="86"/>
                  </a:lnTo>
                  <a:lnTo>
                    <a:pt x="36" y="104"/>
                  </a:lnTo>
                  <a:lnTo>
                    <a:pt x="24" y="122"/>
                  </a:lnTo>
                  <a:lnTo>
                    <a:pt x="16" y="144"/>
                  </a:lnTo>
                  <a:lnTo>
                    <a:pt x="8" y="164"/>
                  </a:lnTo>
                  <a:lnTo>
                    <a:pt x="4" y="186"/>
                  </a:lnTo>
                  <a:lnTo>
                    <a:pt x="0" y="208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54"/>
                  </a:lnTo>
                  <a:lnTo>
                    <a:pt x="6" y="278"/>
                  </a:lnTo>
                  <a:lnTo>
                    <a:pt x="12" y="298"/>
                  </a:lnTo>
                  <a:lnTo>
                    <a:pt x="20" y="320"/>
                  </a:lnTo>
                  <a:lnTo>
                    <a:pt x="30" y="340"/>
                  </a:lnTo>
                  <a:lnTo>
                    <a:pt x="42" y="358"/>
                  </a:lnTo>
                  <a:lnTo>
                    <a:pt x="54" y="374"/>
                  </a:lnTo>
                  <a:lnTo>
                    <a:pt x="70" y="390"/>
                  </a:lnTo>
                  <a:lnTo>
                    <a:pt x="86" y="404"/>
                  </a:lnTo>
                  <a:lnTo>
                    <a:pt x="104" y="418"/>
                  </a:lnTo>
                  <a:lnTo>
                    <a:pt x="122" y="428"/>
                  </a:lnTo>
                  <a:lnTo>
                    <a:pt x="144" y="438"/>
                  </a:lnTo>
                  <a:lnTo>
                    <a:pt x="164" y="444"/>
                  </a:lnTo>
                  <a:lnTo>
                    <a:pt x="186" y="450"/>
                  </a:lnTo>
                  <a:lnTo>
                    <a:pt x="208" y="452"/>
                  </a:lnTo>
                  <a:lnTo>
                    <a:pt x="232" y="454"/>
                  </a:lnTo>
                  <a:lnTo>
                    <a:pt x="232" y="454"/>
                  </a:lnTo>
                  <a:lnTo>
                    <a:pt x="254" y="452"/>
                  </a:lnTo>
                  <a:lnTo>
                    <a:pt x="278" y="448"/>
                  </a:lnTo>
                  <a:lnTo>
                    <a:pt x="298" y="442"/>
                  </a:lnTo>
                  <a:lnTo>
                    <a:pt x="320" y="434"/>
                  </a:lnTo>
                  <a:lnTo>
                    <a:pt x="340" y="424"/>
                  </a:lnTo>
                  <a:lnTo>
                    <a:pt x="358" y="412"/>
                  </a:lnTo>
                  <a:lnTo>
                    <a:pt x="374" y="398"/>
                  </a:lnTo>
                  <a:lnTo>
                    <a:pt x="390" y="384"/>
                  </a:lnTo>
                  <a:lnTo>
                    <a:pt x="404" y="366"/>
                  </a:lnTo>
                  <a:lnTo>
                    <a:pt x="418" y="350"/>
                  </a:lnTo>
                  <a:lnTo>
                    <a:pt x="428" y="330"/>
                  </a:lnTo>
                  <a:lnTo>
                    <a:pt x="438" y="310"/>
                  </a:lnTo>
                  <a:lnTo>
                    <a:pt x="444" y="290"/>
                  </a:lnTo>
                  <a:lnTo>
                    <a:pt x="450" y="268"/>
                  </a:lnTo>
                  <a:lnTo>
                    <a:pt x="452" y="244"/>
                  </a:lnTo>
                  <a:lnTo>
                    <a:pt x="454" y="222"/>
                  </a:lnTo>
                  <a:lnTo>
                    <a:pt x="454" y="222"/>
                  </a:lnTo>
                  <a:lnTo>
                    <a:pt x="452" y="198"/>
                  </a:lnTo>
                  <a:lnTo>
                    <a:pt x="448" y="176"/>
                  </a:lnTo>
                  <a:lnTo>
                    <a:pt x="442" y="154"/>
                  </a:lnTo>
                  <a:lnTo>
                    <a:pt x="434" y="134"/>
                  </a:lnTo>
                  <a:lnTo>
                    <a:pt x="424" y="114"/>
                  </a:lnTo>
                  <a:lnTo>
                    <a:pt x="412" y="96"/>
                  </a:lnTo>
                  <a:lnTo>
                    <a:pt x="398" y="78"/>
                  </a:lnTo>
                  <a:lnTo>
                    <a:pt x="384" y="62"/>
                  </a:lnTo>
                  <a:lnTo>
                    <a:pt x="366" y="48"/>
                  </a:lnTo>
                  <a:lnTo>
                    <a:pt x="350" y="36"/>
                  </a:lnTo>
                  <a:lnTo>
                    <a:pt x="330" y="24"/>
                  </a:lnTo>
                  <a:lnTo>
                    <a:pt x="310" y="16"/>
                  </a:lnTo>
                  <a:lnTo>
                    <a:pt x="290" y="8"/>
                  </a:lnTo>
                  <a:lnTo>
                    <a:pt x="268" y="4"/>
                  </a:lnTo>
                  <a:lnTo>
                    <a:pt x="244" y="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3300" b="1" dirty="0"/>
                <a:t>B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719887" y="3874296"/>
            <a:ext cx="1500188" cy="1591865"/>
            <a:chOff x="6623050" y="4022726"/>
            <a:chExt cx="2000250" cy="2122487"/>
          </a:xfrm>
        </p:grpSpPr>
        <p:sp>
          <p:nvSpPr>
            <p:cNvPr id="58" name="Freeform 23"/>
            <p:cNvSpPr>
              <a:spLocks/>
            </p:cNvSpPr>
            <p:nvPr/>
          </p:nvSpPr>
          <p:spPr bwMode="auto">
            <a:xfrm>
              <a:off x="6908800" y="5157788"/>
              <a:ext cx="987425" cy="987425"/>
            </a:xfrm>
            <a:custGeom>
              <a:avLst/>
              <a:gdLst>
                <a:gd name="T0" fmla="*/ 304 w 622"/>
                <a:gd name="T1" fmla="*/ 0 h 622"/>
                <a:gd name="T2" fmla="*/ 242 w 622"/>
                <a:gd name="T3" fmla="*/ 8 h 622"/>
                <a:gd name="T4" fmla="*/ 184 w 622"/>
                <a:gd name="T5" fmla="*/ 28 h 622"/>
                <a:gd name="T6" fmla="*/ 130 w 622"/>
                <a:gd name="T7" fmla="*/ 58 h 622"/>
                <a:gd name="T8" fmla="*/ 86 w 622"/>
                <a:gd name="T9" fmla="*/ 96 h 622"/>
                <a:gd name="T10" fmla="*/ 48 w 622"/>
                <a:gd name="T11" fmla="*/ 144 h 622"/>
                <a:gd name="T12" fmla="*/ 22 w 622"/>
                <a:gd name="T13" fmla="*/ 198 h 622"/>
                <a:gd name="T14" fmla="*/ 4 w 622"/>
                <a:gd name="T15" fmla="*/ 256 h 622"/>
                <a:gd name="T16" fmla="*/ 0 w 622"/>
                <a:gd name="T17" fmla="*/ 318 h 622"/>
                <a:gd name="T18" fmla="*/ 2 w 622"/>
                <a:gd name="T19" fmla="*/ 350 h 622"/>
                <a:gd name="T20" fmla="*/ 16 w 622"/>
                <a:gd name="T21" fmla="*/ 410 h 622"/>
                <a:gd name="T22" fmla="*/ 40 w 622"/>
                <a:gd name="T23" fmla="*/ 466 h 622"/>
                <a:gd name="T24" fmla="*/ 76 w 622"/>
                <a:gd name="T25" fmla="*/ 516 h 622"/>
                <a:gd name="T26" fmla="*/ 118 w 622"/>
                <a:gd name="T27" fmla="*/ 556 h 622"/>
                <a:gd name="T28" fmla="*/ 168 w 622"/>
                <a:gd name="T29" fmla="*/ 588 h 622"/>
                <a:gd name="T30" fmla="*/ 224 w 622"/>
                <a:gd name="T31" fmla="*/ 610 h 622"/>
                <a:gd name="T32" fmla="*/ 286 w 622"/>
                <a:gd name="T33" fmla="*/ 622 h 622"/>
                <a:gd name="T34" fmla="*/ 318 w 622"/>
                <a:gd name="T35" fmla="*/ 622 h 622"/>
                <a:gd name="T36" fmla="*/ 380 w 622"/>
                <a:gd name="T37" fmla="*/ 616 h 622"/>
                <a:gd name="T38" fmla="*/ 438 w 622"/>
                <a:gd name="T39" fmla="*/ 596 h 622"/>
                <a:gd name="T40" fmla="*/ 490 w 622"/>
                <a:gd name="T41" fmla="*/ 566 h 622"/>
                <a:gd name="T42" fmla="*/ 536 w 622"/>
                <a:gd name="T43" fmla="*/ 526 h 622"/>
                <a:gd name="T44" fmla="*/ 572 w 622"/>
                <a:gd name="T45" fmla="*/ 480 h 622"/>
                <a:gd name="T46" fmla="*/ 600 w 622"/>
                <a:gd name="T47" fmla="*/ 426 h 622"/>
                <a:gd name="T48" fmla="*/ 616 w 622"/>
                <a:gd name="T49" fmla="*/ 368 h 622"/>
                <a:gd name="T50" fmla="*/ 622 w 622"/>
                <a:gd name="T51" fmla="*/ 304 h 622"/>
                <a:gd name="T52" fmla="*/ 620 w 622"/>
                <a:gd name="T53" fmla="*/ 272 h 622"/>
                <a:gd name="T54" fmla="*/ 606 w 622"/>
                <a:gd name="T55" fmla="*/ 212 h 622"/>
                <a:gd name="T56" fmla="*/ 580 w 622"/>
                <a:gd name="T57" fmla="*/ 158 h 622"/>
                <a:gd name="T58" fmla="*/ 546 w 622"/>
                <a:gd name="T59" fmla="*/ 108 h 622"/>
                <a:gd name="T60" fmla="*/ 504 w 622"/>
                <a:gd name="T61" fmla="*/ 68 h 622"/>
                <a:gd name="T62" fmla="*/ 452 w 622"/>
                <a:gd name="T63" fmla="*/ 34 h 622"/>
                <a:gd name="T64" fmla="*/ 396 w 622"/>
                <a:gd name="T65" fmla="*/ 12 h 622"/>
                <a:gd name="T66" fmla="*/ 336 w 622"/>
                <a:gd name="T67" fmla="*/ 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22" h="622">
                  <a:moveTo>
                    <a:pt x="304" y="0"/>
                  </a:moveTo>
                  <a:lnTo>
                    <a:pt x="304" y="0"/>
                  </a:lnTo>
                  <a:lnTo>
                    <a:pt x="272" y="2"/>
                  </a:lnTo>
                  <a:lnTo>
                    <a:pt x="242" y="8"/>
                  </a:lnTo>
                  <a:lnTo>
                    <a:pt x="212" y="16"/>
                  </a:lnTo>
                  <a:lnTo>
                    <a:pt x="184" y="28"/>
                  </a:lnTo>
                  <a:lnTo>
                    <a:pt x="156" y="42"/>
                  </a:lnTo>
                  <a:lnTo>
                    <a:pt x="130" y="58"/>
                  </a:lnTo>
                  <a:lnTo>
                    <a:pt x="108" y="76"/>
                  </a:lnTo>
                  <a:lnTo>
                    <a:pt x="86" y="96"/>
                  </a:lnTo>
                  <a:lnTo>
                    <a:pt x="66" y="120"/>
                  </a:lnTo>
                  <a:lnTo>
                    <a:pt x="48" y="144"/>
                  </a:lnTo>
                  <a:lnTo>
                    <a:pt x="34" y="170"/>
                  </a:lnTo>
                  <a:lnTo>
                    <a:pt x="22" y="198"/>
                  </a:lnTo>
                  <a:lnTo>
                    <a:pt x="12" y="226"/>
                  </a:lnTo>
                  <a:lnTo>
                    <a:pt x="4" y="256"/>
                  </a:lnTo>
                  <a:lnTo>
                    <a:pt x="0" y="286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2" y="350"/>
                  </a:lnTo>
                  <a:lnTo>
                    <a:pt x="8" y="382"/>
                  </a:lnTo>
                  <a:lnTo>
                    <a:pt x="16" y="410"/>
                  </a:lnTo>
                  <a:lnTo>
                    <a:pt x="26" y="440"/>
                  </a:lnTo>
                  <a:lnTo>
                    <a:pt x="40" y="466"/>
                  </a:lnTo>
                  <a:lnTo>
                    <a:pt x="56" y="492"/>
                  </a:lnTo>
                  <a:lnTo>
                    <a:pt x="76" y="516"/>
                  </a:lnTo>
                  <a:lnTo>
                    <a:pt x="96" y="536"/>
                  </a:lnTo>
                  <a:lnTo>
                    <a:pt x="118" y="556"/>
                  </a:lnTo>
                  <a:lnTo>
                    <a:pt x="142" y="574"/>
                  </a:lnTo>
                  <a:lnTo>
                    <a:pt x="168" y="588"/>
                  </a:lnTo>
                  <a:lnTo>
                    <a:pt x="196" y="602"/>
                  </a:lnTo>
                  <a:lnTo>
                    <a:pt x="224" y="610"/>
                  </a:lnTo>
                  <a:lnTo>
                    <a:pt x="254" y="618"/>
                  </a:lnTo>
                  <a:lnTo>
                    <a:pt x="286" y="622"/>
                  </a:lnTo>
                  <a:lnTo>
                    <a:pt x="318" y="622"/>
                  </a:lnTo>
                  <a:lnTo>
                    <a:pt x="318" y="622"/>
                  </a:lnTo>
                  <a:lnTo>
                    <a:pt x="350" y="620"/>
                  </a:lnTo>
                  <a:lnTo>
                    <a:pt x="380" y="616"/>
                  </a:lnTo>
                  <a:lnTo>
                    <a:pt x="410" y="606"/>
                  </a:lnTo>
                  <a:lnTo>
                    <a:pt x="438" y="596"/>
                  </a:lnTo>
                  <a:lnTo>
                    <a:pt x="466" y="582"/>
                  </a:lnTo>
                  <a:lnTo>
                    <a:pt x="490" y="566"/>
                  </a:lnTo>
                  <a:lnTo>
                    <a:pt x="514" y="548"/>
                  </a:lnTo>
                  <a:lnTo>
                    <a:pt x="536" y="526"/>
                  </a:lnTo>
                  <a:lnTo>
                    <a:pt x="556" y="504"/>
                  </a:lnTo>
                  <a:lnTo>
                    <a:pt x="572" y="480"/>
                  </a:lnTo>
                  <a:lnTo>
                    <a:pt x="588" y="454"/>
                  </a:lnTo>
                  <a:lnTo>
                    <a:pt x="600" y="426"/>
                  </a:lnTo>
                  <a:lnTo>
                    <a:pt x="610" y="398"/>
                  </a:lnTo>
                  <a:lnTo>
                    <a:pt x="616" y="368"/>
                  </a:lnTo>
                  <a:lnTo>
                    <a:pt x="620" y="336"/>
                  </a:lnTo>
                  <a:lnTo>
                    <a:pt x="622" y="304"/>
                  </a:lnTo>
                  <a:lnTo>
                    <a:pt x="622" y="304"/>
                  </a:lnTo>
                  <a:lnTo>
                    <a:pt x="620" y="272"/>
                  </a:lnTo>
                  <a:lnTo>
                    <a:pt x="614" y="242"/>
                  </a:lnTo>
                  <a:lnTo>
                    <a:pt x="606" y="212"/>
                  </a:lnTo>
                  <a:lnTo>
                    <a:pt x="594" y="184"/>
                  </a:lnTo>
                  <a:lnTo>
                    <a:pt x="580" y="158"/>
                  </a:lnTo>
                  <a:lnTo>
                    <a:pt x="564" y="132"/>
                  </a:lnTo>
                  <a:lnTo>
                    <a:pt x="546" y="108"/>
                  </a:lnTo>
                  <a:lnTo>
                    <a:pt x="526" y="86"/>
                  </a:lnTo>
                  <a:lnTo>
                    <a:pt x="504" y="68"/>
                  </a:lnTo>
                  <a:lnTo>
                    <a:pt x="478" y="50"/>
                  </a:lnTo>
                  <a:lnTo>
                    <a:pt x="452" y="34"/>
                  </a:lnTo>
                  <a:lnTo>
                    <a:pt x="426" y="22"/>
                  </a:lnTo>
                  <a:lnTo>
                    <a:pt x="396" y="12"/>
                  </a:lnTo>
                  <a:lnTo>
                    <a:pt x="366" y="6"/>
                  </a:lnTo>
                  <a:lnTo>
                    <a:pt x="336" y="2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6623050" y="4022726"/>
              <a:ext cx="2000250" cy="1957388"/>
            </a:xfrm>
            <a:custGeom>
              <a:avLst/>
              <a:gdLst>
                <a:gd name="T0" fmla="*/ 1260 w 1260"/>
                <a:gd name="T1" fmla="*/ 146 h 1233"/>
                <a:gd name="T2" fmla="*/ 1260 w 1260"/>
                <a:gd name="T3" fmla="*/ 146 h 1233"/>
                <a:gd name="T4" fmla="*/ 1244 w 1260"/>
                <a:gd name="T5" fmla="*/ 194 h 1233"/>
                <a:gd name="T6" fmla="*/ 1226 w 1260"/>
                <a:gd name="T7" fmla="*/ 242 h 1233"/>
                <a:gd name="T8" fmla="*/ 1206 w 1260"/>
                <a:gd name="T9" fmla="*/ 290 h 1233"/>
                <a:gd name="T10" fmla="*/ 1186 w 1260"/>
                <a:gd name="T11" fmla="*/ 336 h 1233"/>
                <a:gd name="T12" fmla="*/ 1164 w 1260"/>
                <a:gd name="T13" fmla="*/ 382 h 1233"/>
                <a:gd name="T14" fmla="*/ 1140 w 1260"/>
                <a:gd name="T15" fmla="*/ 426 h 1233"/>
                <a:gd name="T16" fmla="*/ 1116 w 1260"/>
                <a:gd name="T17" fmla="*/ 470 h 1233"/>
                <a:gd name="T18" fmla="*/ 1090 w 1260"/>
                <a:gd name="T19" fmla="*/ 513 h 1233"/>
                <a:gd name="T20" fmla="*/ 1062 w 1260"/>
                <a:gd name="T21" fmla="*/ 557 h 1233"/>
                <a:gd name="T22" fmla="*/ 1034 w 1260"/>
                <a:gd name="T23" fmla="*/ 597 h 1233"/>
                <a:gd name="T24" fmla="*/ 1004 w 1260"/>
                <a:gd name="T25" fmla="*/ 637 h 1233"/>
                <a:gd name="T26" fmla="*/ 974 w 1260"/>
                <a:gd name="T27" fmla="*/ 677 h 1233"/>
                <a:gd name="T28" fmla="*/ 942 w 1260"/>
                <a:gd name="T29" fmla="*/ 715 h 1233"/>
                <a:gd name="T30" fmla="*/ 910 w 1260"/>
                <a:gd name="T31" fmla="*/ 753 h 1233"/>
                <a:gd name="T32" fmla="*/ 876 w 1260"/>
                <a:gd name="T33" fmla="*/ 789 h 1233"/>
                <a:gd name="T34" fmla="*/ 840 w 1260"/>
                <a:gd name="T35" fmla="*/ 825 h 1233"/>
                <a:gd name="T36" fmla="*/ 804 w 1260"/>
                <a:gd name="T37" fmla="*/ 859 h 1233"/>
                <a:gd name="T38" fmla="*/ 766 w 1260"/>
                <a:gd name="T39" fmla="*/ 893 h 1233"/>
                <a:gd name="T40" fmla="*/ 728 w 1260"/>
                <a:gd name="T41" fmla="*/ 925 h 1233"/>
                <a:gd name="T42" fmla="*/ 688 w 1260"/>
                <a:gd name="T43" fmla="*/ 957 h 1233"/>
                <a:gd name="T44" fmla="*/ 648 w 1260"/>
                <a:gd name="T45" fmla="*/ 987 h 1233"/>
                <a:gd name="T46" fmla="*/ 608 w 1260"/>
                <a:gd name="T47" fmla="*/ 1015 h 1233"/>
                <a:gd name="T48" fmla="*/ 566 w 1260"/>
                <a:gd name="T49" fmla="*/ 1043 h 1233"/>
                <a:gd name="T50" fmla="*/ 524 w 1260"/>
                <a:gd name="T51" fmla="*/ 1069 h 1233"/>
                <a:gd name="T52" fmla="*/ 480 w 1260"/>
                <a:gd name="T53" fmla="*/ 1095 h 1233"/>
                <a:gd name="T54" fmla="*/ 434 w 1260"/>
                <a:gd name="T55" fmla="*/ 1119 h 1233"/>
                <a:gd name="T56" fmla="*/ 390 w 1260"/>
                <a:gd name="T57" fmla="*/ 1141 h 1233"/>
                <a:gd name="T58" fmla="*/ 344 w 1260"/>
                <a:gd name="T59" fmla="*/ 1161 h 1233"/>
                <a:gd name="T60" fmla="*/ 298 w 1260"/>
                <a:gd name="T61" fmla="*/ 1181 h 1233"/>
                <a:gd name="T62" fmla="*/ 250 w 1260"/>
                <a:gd name="T63" fmla="*/ 1201 h 1233"/>
                <a:gd name="T64" fmla="*/ 202 w 1260"/>
                <a:gd name="T65" fmla="*/ 1217 h 1233"/>
                <a:gd name="T66" fmla="*/ 152 w 1260"/>
                <a:gd name="T67" fmla="*/ 1233 h 1233"/>
                <a:gd name="T68" fmla="*/ 20 w 1260"/>
                <a:gd name="T69" fmla="*/ 985 h 1233"/>
                <a:gd name="T70" fmla="*/ 0 w 1260"/>
                <a:gd name="T71" fmla="*/ 679 h 1233"/>
                <a:gd name="T72" fmla="*/ 0 w 1260"/>
                <a:gd name="T73" fmla="*/ 679 h 1233"/>
                <a:gd name="T74" fmla="*/ 60 w 1260"/>
                <a:gd name="T75" fmla="*/ 659 h 1233"/>
                <a:gd name="T76" fmla="*/ 118 w 1260"/>
                <a:gd name="T77" fmla="*/ 633 h 1233"/>
                <a:gd name="T78" fmla="*/ 174 w 1260"/>
                <a:gd name="T79" fmla="*/ 605 h 1233"/>
                <a:gd name="T80" fmla="*/ 230 w 1260"/>
                <a:gd name="T81" fmla="*/ 575 h 1233"/>
                <a:gd name="T82" fmla="*/ 282 w 1260"/>
                <a:gd name="T83" fmla="*/ 541 h 1233"/>
                <a:gd name="T84" fmla="*/ 332 w 1260"/>
                <a:gd name="T85" fmla="*/ 502 h 1233"/>
                <a:gd name="T86" fmla="*/ 382 w 1260"/>
                <a:gd name="T87" fmla="*/ 462 h 1233"/>
                <a:gd name="T88" fmla="*/ 428 w 1260"/>
                <a:gd name="T89" fmla="*/ 420 h 1233"/>
                <a:gd name="T90" fmla="*/ 472 w 1260"/>
                <a:gd name="T91" fmla="*/ 376 h 1233"/>
                <a:gd name="T92" fmla="*/ 512 w 1260"/>
                <a:gd name="T93" fmla="*/ 328 h 1233"/>
                <a:gd name="T94" fmla="*/ 550 w 1260"/>
                <a:gd name="T95" fmla="*/ 278 h 1233"/>
                <a:gd name="T96" fmla="*/ 586 w 1260"/>
                <a:gd name="T97" fmla="*/ 226 h 1233"/>
                <a:gd name="T98" fmla="*/ 618 w 1260"/>
                <a:gd name="T99" fmla="*/ 172 h 1233"/>
                <a:gd name="T100" fmla="*/ 648 w 1260"/>
                <a:gd name="T101" fmla="*/ 118 h 1233"/>
                <a:gd name="T102" fmla="*/ 674 w 1260"/>
                <a:gd name="T103" fmla="*/ 60 h 1233"/>
                <a:gd name="T104" fmla="*/ 698 w 1260"/>
                <a:gd name="T105" fmla="*/ 0 h 1233"/>
                <a:gd name="T106" fmla="*/ 982 w 1260"/>
                <a:gd name="T107" fmla="*/ 136 h 1233"/>
                <a:gd name="T108" fmla="*/ 1260 w 1260"/>
                <a:gd name="T109" fmla="*/ 146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60" h="1233">
                  <a:moveTo>
                    <a:pt x="1260" y="146"/>
                  </a:moveTo>
                  <a:lnTo>
                    <a:pt x="1260" y="146"/>
                  </a:lnTo>
                  <a:lnTo>
                    <a:pt x="1244" y="194"/>
                  </a:lnTo>
                  <a:lnTo>
                    <a:pt x="1226" y="242"/>
                  </a:lnTo>
                  <a:lnTo>
                    <a:pt x="1206" y="290"/>
                  </a:lnTo>
                  <a:lnTo>
                    <a:pt x="1186" y="336"/>
                  </a:lnTo>
                  <a:lnTo>
                    <a:pt x="1164" y="382"/>
                  </a:lnTo>
                  <a:lnTo>
                    <a:pt x="1140" y="426"/>
                  </a:lnTo>
                  <a:lnTo>
                    <a:pt x="1116" y="470"/>
                  </a:lnTo>
                  <a:lnTo>
                    <a:pt x="1090" y="513"/>
                  </a:lnTo>
                  <a:lnTo>
                    <a:pt x="1062" y="557"/>
                  </a:lnTo>
                  <a:lnTo>
                    <a:pt x="1034" y="597"/>
                  </a:lnTo>
                  <a:lnTo>
                    <a:pt x="1004" y="637"/>
                  </a:lnTo>
                  <a:lnTo>
                    <a:pt x="974" y="677"/>
                  </a:lnTo>
                  <a:lnTo>
                    <a:pt x="942" y="715"/>
                  </a:lnTo>
                  <a:lnTo>
                    <a:pt x="910" y="753"/>
                  </a:lnTo>
                  <a:lnTo>
                    <a:pt x="876" y="789"/>
                  </a:lnTo>
                  <a:lnTo>
                    <a:pt x="840" y="825"/>
                  </a:lnTo>
                  <a:lnTo>
                    <a:pt x="804" y="859"/>
                  </a:lnTo>
                  <a:lnTo>
                    <a:pt x="766" y="893"/>
                  </a:lnTo>
                  <a:lnTo>
                    <a:pt x="728" y="925"/>
                  </a:lnTo>
                  <a:lnTo>
                    <a:pt x="688" y="957"/>
                  </a:lnTo>
                  <a:lnTo>
                    <a:pt x="648" y="987"/>
                  </a:lnTo>
                  <a:lnTo>
                    <a:pt x="608" y="1015"/>
                  </a:lnTo>
                  <a:lnTo>
                    <a:pt x="566" y="1043"/>
                  </a:lnTo>
                  <a:lnTo>
                    <a:pt x="524" y="1069"/>
                  </a:lnTo>
                  <a:lnTo>
                    <a:pt x="480" y="1095"/>
                  </a:lnTo>
                  <a:lnTo>
                    <a:pt x="434" y="1119"/>
                  </a:lnTo>
                  <a:lnTo>
                    <a:pt x="390" y="1141"/>
                  </a:lnTo>
                  <a:lnTo>
                    <a:pt x="344" y="1161"/>
                  </a:lnTo>
                  <a:lnTo>
                    <a:pt x="298" y="1181"/>
                  </a:lnTo>
                  <a:lnTo>
                    <a:pt x="250" y="1201"/>
                  </a:lnTo>
                  <a:lnTo>
                    <a:pt x="202" y="1217"/>
                  </a:lnTo>
                  <a:lnTo>
                    <a:pt x="152" y="1233"/>
                  </a:lnTo>
                  <a:lnTo>
                    <a:pt x="20" y="985"/>
                  </a:lnTo>
                  <a:lnTo>
                    <a:pt x="0" y="679"/>
                  </a:lnTo>
                  <a:lnTo>
                    <a:pt x="0" y="679"/>
                  </a:lnTo>
                  <a:lnTo>
                    <a:pt x="60" y="659"/>
                  </a:lnTo>
                  <a:lnTo>
                    <a:pt x="118" y="633"/>
                  </a:lnTo>
                  <a:lnTo>
                    <a:pt x="174" y="605"/>
                  </a:lnTo>
                  <a:lnTo>
                    <a:pt x="230" y="575"/>
                  </a:lnTo>
                  <a:lnTo>
                    <a:pt x="282" y="541"/>
                  </a:lnTo>
                  <a:lnTo>
                    <a:pt x="332" y="502"/>
                  </a:lnTo>
                  <a:lnTo>
                    <a:pt x="382" y="462"/>
                  </a:lnTo>
                  <a:lnTo>
                    <a:pt x="428" y="420"/>
                  </a:lnTo>
                  <a:lnTo>
                    <a:pt x="472" y="376"/>
                  </a:lnTo>
                  <a:lnTo>
                    <a:pt x="512" y="328"/>
                  </a:lnTo>
                  <a:lnTo>
                    <a:pt x="550" y="278"/>
                  </a:lnTo>
                  <a:lnTo>
                    <a:pt x="586" y="226"/>
                  </a:lnTo>
                  <a:lnTo>
                    <a:pt x="618" y="172"/>
                  </a:lnTo>
                  <a:lnTo>
                    <a:pt x="648" y="118"/>
                  </a:lnTo>
                  <a:lnTo>
                    <a:pt x="674" y="60"/>
                  </a:lnTo>
                  <a:lnTo>
                    <a:pt x="698" y="0"/>
                  </a:lnTo>
                  <a:lnTo>
                    <a:pt x="982" y="136"/>
                  </a:lnTo>
                  <a:lnTo>
                    <a:pt x="1260" y="14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" name="Freeform 25"/>
            <p:cNvSpPr>
              <a:spLocks/>
            </p:cNvSpPr>
            <p:nvPr/>
          </p:nvSpPr>
          <p:spPr bwMode="auto">
            <a:xfrm>
              <a:off x="7042150" y="5291138"/>
              <a:ext cx="720725" cy="720725"/>
            </a:xfrm>
            <a:custGeom>
              <a:avLst/>
              <a:gdLst>
                <a:gd name="T0" fmla="*/ 222 w 454"/>
                <a:gd name="T1" fmla="*/ 0 h 454"/>
                <a:gd name="T2" fmla="*/ 176 w 454"/>
                <a:gd name="T3" fmla="*/ 6 h 454"/>
                <a:gd name="T4" fmla="*/ 134 w 454"/>
                <a:gd name="T5" fmla="*/ 20 h 454"/>
                <a:gd name="T6" fmla="*/ 96 w 454"/>
                <a:gd name="T7" fmla="*/ 42 h 454"/>
                <a:gd name="T8" fmla="*/ 62 w 454"/>
                <a:gd name="T9" fmla="*/ 70 h 454"/>
                <a:gd name="T10" fmla="*/ 36 w 454"/>
                <a:gd name="T11" fmla="*/ 106 h 454"/>
                <a:gd name="T12" fmla="*/ 16 w 454"/>
                <a:gd name="T13" fmla="*/ 144 h 454"/>
                <a:gd name="T14" fmla="*/ 4 w 454"/>
                <a:gd name="T15" fmla="*/ 186 h 454"/>
                <a:gd name="T16" fmla="*/ 0 w 454"/>
                <a:gd name="T17" fmla="*/ 232 h 454"/>
                <a:gd name="T18" fmla="*/ 2 w 454"/>
                <a:gd name="T19" fmla="*/ 256 h 454"/>
                <a:gd name="T20" fmla="*/ 12 w 454"/>
                <a:gd name="T21" fmla="*/ 300 h 454"/>
                <a:gd name="T22" fmla="*/ 30 w 454"/>
                <a:gd name="T23" fmla="*/ 340 h 454"/>
                <a:gd name="T24" fmla="*/ 54 w 454"/>
                <a:gd name="T25" fmla="*/ 376 h 454"/>
                <a:gd name="T26" fmla="*/ 86 w 454"/>
                <a:gd name="T27" fmla="*/ 406 h 454"/>
                <a:gd name="T28" fmla="*/ 124 w 454"/>
                <a:gd name="T29" fmla="*/ 430 h 454"/>
                <a:gd name="T30" fmla="*/ 164 w 454"/>
                <a:gd name="T31" fmla="*/ 446 h 454"/>
                <a:gd name="T32" fmla="*/ 208 w 454"/>
                <a:gd name="T33" fmla="*/ 454 h 454"/>
                <a:gd name="T34" fmla="*/ 232 w 454"/>
                <a:gd name="T35" fmla="*/ 454 h 454"/>
                <a:gd name="T36" fmla="*/ 278 w 454"/>
                <a:gd name="T37" fmla="*/ 448 h 454"/>
                <a:gd name="T38" fmla="*/ 320 w 454"/>
                <a:gd name="T39" fmla="*/ 434 h 454"/>
                <a:gd name="T40" fmla="*/ 358 w 454"/>
                <a:gd name="T41" fmla="*/ 412 h 454"/>
                <a:gd name="T42" fmla="*/ 390 w 454"/>
                <a:gd name="T43" fmla="*/ 384 h 454"/>
                <a:gd name="T44" fmla="*/ 418 w 454"/>
                <a:gd name="T45" fmla="*/ 350 h 454"/>
                <a:gd name="T46" fmla="*/ 438 w 454"/>
                <a:gd name="T47" fmla="*/ 312 h 454"/>
                <a:gd name="T48" fmla="*/ 450 w 454"/>
                <a:gd name="T49" fmla="*/ 268 h 454"/>
                <a:gd name="T50" fmla="*/ 454 w 454"/>
                <a:gd name="T51" fmla="*/ 222 h 454"/>
                <a:gd name="T52" fmla="*/ 452 w 454"/>
                <a:gd name="T53" fmla="*/ 200 h 454"/>
                <a:gd name="T54" fmla="*/ 442 w 454"/>
                <a:gd name="T55" fmla="*/ 156 h 454"/>
                <a:gd name="T56" fmla="*/ 424 w 454"/>
                <a:gd name="T57" fmla="*/ 116 h 454"/>
                <a:gd name="T58" fmla="*/ 398 w 454"/>
                <a:gd name="T59" fmla="*/ 80 h 454"/>
                <a:gd name="T60" fmla="*/ 368 w 454"/>
                <a:gd name="T61" fmla="*/ 50 h 454"/>
                <a:gd name="T62" fmla="*/ 330 w 454"/>
                <a:gd name="T63" fmla="*/ 26 h 454"/>
                <a:gd name="T64" fmla="*/ 290 w 454"/>
                <a:gd name="T65" fmla="*/ 10 h 454"/>
                <a:gd name="T66" fmla="*/ 244 w 454"/>
                <a:gd name="T67" fmla="*/ 2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4" h="454">
                  <a:moveTo>
                    <a:pt x="222" y="0"/>
                  </a:moveTo>
                  <a:lnTo>
                    <a:pt x="222" y="0"/>
                  </a:lnTo>
                  <a:lnTo>
                    <a:pt x="198" y="2"/>
                  </a:lnTo>
                  <a:lnTo>
                    <a:pt x="176" y="6"/>
                  </a:lnTo>
                  <a:lnTo>
                    <a:pt x="154" y="12"/>
                  </a:lnTo>
                  <a:lnTo>
                    <a:pt x="134" y="20"/>
                  </a:lnTo>
                  <a:lnTo>
                    <a:pt x="114" y="30"/>
                  </a:lnTo>
                  <a:lnTo>
                    <a:pt x="96" y="42"/>
                  </a:lnTo>
                  <a:lnTo>
                    <a:pt x="78" y="56"/>
                  </a:lnTo>
                  <a:lnTo>
                    <a:pt x="62" y="70"/>
                  </a:lnTo>
                  <a:lnTo>
                    <a:pt x="48" y="88"/>
                  </a:lnTo>
                  <a:lnTo>
                    <a:pt x="36" y="106"/>
                  </a:lnTo>
                  <a:lnTo>
                    <a:pt x="24" y="124"/>
                  </a:lnTo>
                  <a:lnTo>
                    <a:pt x="16" y="144"/>
                  </a:lnTo>
                  <a:lnTo>
                    <a:pt x="8" y="166"/>
                  </a:lnTo>
                  <a:lnTo>
                    <a:pt x="4" y="186"/>
                  </a:lnTo>
                  <a:lnTo>
                    <a:pt x="0" y="210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56"/>
                  </a:lnTo>
                  <a:lnTo>
                    <a:pt x="6" y="278"/>
                  </a:lnTo>
                  <a:lnTo>
                    <a:pt x="12" y="300"/>
                  </a:lnTo>
                  <a:lnTo>
                    <a:pt x="20" y="320"/>
                  </a:lnTo>
                  <a:lnTo>
                    <a:pt x="30" y="340"/>
                  </a:lnTo>
                  <a:lnTo>
                    <a:pt x="42" y="358"/>
                  </a:lnTo>
                  <a:lnTo>
                    <a:pt x="54" y="376"/>
                  </a:lnTo>
                  <a:lnTo>
                    <a:pt x="70" y="392"/>
                  </a:lnTo>
                  <a:lnTo>
                    <a:pt x="86" y="406"/>
                  </a:lnTo>
                  <a:lnTo>
                    <a:pt x="104" y="418"/>
                  </a:lnTo>
                  <a:lnTo>
                    <a:pt x="124" y="430"/>
                  </a:lnTo>
                  <a:lnTo>
                    <a:pt x="144" y="438"/>
                  </a:lnTo>
                  <a:lnTo>
                    <a:pt x="164" y="446"/>
                  </a:lnTo>
                  <a:lnTo>
                    <a:pt x="186" y="450"/>
                  </a:lnTo>
                  <a:lnTo>
                    <a:pt x="208" y="454"/>
                  </a:lnTo>
                  <a:lnTo>
                    <a:pt x="232" y="454"/>
                  </a:lnTo>
                  <a:lnTo>
                    <a:pt x="232" y="454"/>
                  </a:lnTo>
                  <a:lnTo>
                    <a:pt x="254" y="452"/>
                  </a:lnTo>
                  <a:lnTo>
                    <a:pt x="278" y="448"/>
                  </a:lnTo>
                  <a:lnTo>
                    <a:pt x="300" y="442"/>
                  </a:lnTo>
                  <a:lnTo>
                    <a:pt x="320" y="434"/>
                  </a:lnTo>
                  <a:lnTo>
                    <a:pt x="340" y="424"/>
                  </a:lnTo>
                  <a:lnTo>
                    <a:pt x="358" y="412"/>
                  </a:lnTo>
                  <a:lnTo>
                    <a:pt x="374" y="400"/>
                  </a:lnTo>
                  <a:lnTo>
                    <a:pt x="390" y="384"/>
                  </a:lnTo>
                  <a:lnTo>
                    <a:pt x="404" y="368"/>
                  </a:lnTo>
                  <a:lnTo>
                    <a:pt x="418" y="350"/>
                  </a:lnTo>
                  <a:lnTo>
                    <a:pt x="428" y="332"/>
                  </a:lnTo>
                  <a:lnTo>
                    <a:pt x="438" y="312"/>
                  </a:lnTo>
                  <a:lnTo>
                    <a:pt x="444" y="290"/>
                  </a:lnTo>
                  <a:lnTo>
                    <a:pt x="450" y="268"/>
                  </a:lnTo>
                  <a:lnTo>
                    <a:pt x="452" y="246"/>
                  </a:lnTo>
                  <a:lnTo>
                    <a:pt x="454" y="222"/>
                  </a:lnTo>
                  <a:lnTo>
                    <a:pt x="454" y="222"/>
                  </a:lnTo>
                  <a:lnTo>
                    <a:pt x="452" y="200"/>
                  </a:lnTo>
                  <a:lnTo>
                    <a:pt x="448" y="176"/>
                  </a:lnTo>
                  <a:lnTo>
                    <a:pt x="442" y="156"/>
                  </a:lnTo>
                  <a:lnTo>
                    <a:pt x="434" y="134"/>
                  </a:lnTo>
                  <a:lnTo>
                    <a:pt x="424" y="116"/>
                  </a:lnTo>
                  <a:lnTo>
                    <a:pt x="412" y="96"/>
                  </a:lnTo>
                  <a:lnTo>
                    <a:pt x="398" y="80"/>
                  </a:lnTo>
                  <a:lnTo>
                    <a:pt x="384" y="64"/>
                  </a:lnTo>
                  <a:lnTo>
                    <a:pt x="368" y="50"/>
                  </a:lnTo>
                  <a:lnTo>
                    <a:pt x="350" y="36"/>
                  </a:lnTo>
                  <a:lnTo>
                    <a:pt x="330" y="26"/>
                  </a:lnTo>
                  <a:lnTo>
                    <a:pt x="310" y="16"/>
                  </a:lnTo>
                  <a:lnTo>
                    <a:pt x="290" y="10"/>
                  </a:lnTo>
                  <a:lnTo>
                    <a:pt x="268" y="4"/>
                  </a:lnTo>
                  <a:lnTo>
                    <a:pt x="244" y="2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3300" b="1" dirty="0"/>
                <a:t>C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955382" y="4410077"/>
            <a:ext cx="1807369" cy="1110853"/>
            <a:chOff x="4270375" y="4737101"/>
            <a:chExt cx="2409825" cy="1481137"/>
          </a:xfrm>
        </p:grpSpPr>
        <p:sp>
          <p:nvSpPr>
            <p:cNvPr id="62" name="Freeform 27"/>
            <p:cNvSpPr>
              <a:spLocks/>
            </p:cNvSpPr>
            <p:nvPr/>
          </p:nvSpPr>
          <p:spPr bwMode="auto">
            <a:xfrm>
              <a:off x="4273550" y="5230813"/>
              <a:ext cx="990600" cy="987425"/>
            </a:xfrm>
            <a:custGeom>
              <a:avLst/>
              <a:gdLst>
                <a:gd name="T0" fmla="*/ 304 w 624"/>
                <a:gd name="T1" fmla="*/ 0 h 622"/>
                <a:gd name="T2" fmla="*/ 242 w 624"/>
                <a:gd name="T3" fmla="*/ 6 h 622"/>
                <a:gd name="T4" fmla="*/ 184 w 624"/>
                <a:gd name="T5" fmla="*/ 26 h 622"/>
                <a:gd name="T6" fmla="*/ 132 w 624"/>
                <a:gd name="T7" fmla="*/ 56 h 622"/>
                <a:gd name="T8" fmla="*/ 86 w 624"/>
                <a:gd name="T9" fmla="*/ 96 h 622"/>
                <a:gd name="T10" fmla="*/ 50 w 624"/>
                <a:gd name="T11" fmla="*/ 142 h 622"/>
                <a:gd name="T12" fmla="*/ 22 w 624"/>
                <a:gd name="T13" fmla="*/ 196 h 622"/>
                <a:gd name="T14" fmla="*/ 6 w 624"/>
                <a:gd name="T15" fmla="*/ 254 h 622"/>
                <a:gd name="T16" fmla="*/ 0 w 624"/>
                <a:gd name="T17" fmla="*/ 318 h 622"/>
                <a:gd name="T18" fmla="*/ 4 w 624"/>
                <a:gd name="T19" fmla="*/ 350 h 622"/>
                <a:gd name="T20" fmla="*/ 16 w 624"/>
                <a:gd name="T21" fmla="*/ 410 h 622"/>
                <a:gd name="T22" fmla="*/ 42 w 624"/>
                <a:gd name="T23" fmla="*/ 464 h 622"/>
                <a:gd name="T24" fmla="*/ 76 w 624"/>
                <a:gd name="T25" fmla="*/ 514 h 622"/>
                <a:gd name="T26" fmla="*/ 120 w 624"/>
                <a:gd name="T27" fmla="*/ 554 h 622"/>
                <a:gd name="T28" fmla="*/ 170 w 624"/>
                <a:gd name="T29" fmla="*/ 588 h 622"/>
                <a:gd name="T30" fmla="*/ 226 w 624"/>
                <a:gd name="T31" fmla="*/ 610 h 622"/>
                <a:gd name="T32" fmla="*/ 288 w 624"/>
                <a:gd name="T33" fmla="*/ 620 h 622"/>
                <a:gd name="T34" fmla="*/ 318 w 624"/>
                <a:gd name="T35" fmla="*/ 622 h 622"/>
                <a:gd name="T36" fmla="*/ 382 w 624"/>
                <a:gd name="T37" fmla="*/ 614 h 622"/>
                <a:gd name="T38" fmla="*/ 440 w 624"/>
                <a:gd name="T39" fmla="*/ 594 h 622"/>
                <a:gd name="T40" fmla="*/ 492 w 624"/>
                <a:gd name="T41" fmla="*/ 564 h 622"/>
                <a:gd name="T42" fmla="*/ 536 w 624"/>
                <a:gd name="T43" fmla="*/ 526 h 622"/>
                <a:gd name="T44" fmla="*/ 574 w 624"/>
                <a:gd name="T45" fmla="*/ 478 h 622"/>
                <a:gd name="T46" fmla="*/ 602 w 624"/>
                <a:gd name="T47" fmla="*/ 424 h 622"/>
                <a:gd name="T48" fmla="*/ 618 w 624"/>
                <a:gd name="T49" fmla="*/ 366 h 622"/>
                <a:gd name="T50" fmla="*/ 624 w 624"/>
                <a:gd name="T51" fmla="*/ 304 h 622"/>
                <a:gd name="T52" fmla="*/ 620 w 624"/>
                <a:gd name="T53" fmla="*/ 272 h 622"/>
                <a:gd name="T54" fmla="*/ 608 w 624"/>
                <a:gd name="T55" fmla="*/ 212 h 622"/>
                <a:gd name="T56" fmla="*/ 582 w 624"/>
                <a:gd name="T57" fmla="*/ 156 h 622"/>
                <a:gd name="T58" fmla="*/ 548 w 624"/>
                <a:gd name="T59" fmla="*/ 106 h 622"/>
                <a:gd name="T60" fmla="*/ 504 w 624"/>
                <a:gd name="T61" fmla="*/ 66 h 622"/>
                <a:gd name="T62" fmla="*/ 454 w 624"/>
                <a:gd name="T63" fmla="*/ 34 h 622"/>
                <a:gd name="T64" fmla="*/ 398 w 624"/>
                <a:gd name="T65" fmla="*/ 12 h 622"/>
                <a:gd name="T66" fmla="*/ 336 w 624"/>
                <a:gd name="T67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24" h="622">
                  <a:moveTo>
                    <a:pt x="304" y="0"/>
                  </a:moveTo>
                  <a:lnTo>
                    <a:pt x="304" y="0"/>
                  </a:lnTo>
                  <a:lnTo>
                    <a:pt x="274" y="2"/>
                  </a:lnTo>
                  <a:lnTo>
                    <a:pt x="242" y="6"/>
                  </a:lnTo>
                  <a:lnTo>
                    <a:pt x="212" y="16"/>
                  </a:lnTo>
                  <a:lnTo>
                    <a:pt x="184" y="26"/>
                  </a:lnTo>
                  <a:lnTo>
                    <a:pt x="158" y="40"/>
                  </a:lnTo>
                  <a:lnTo>
                    <a:pt x="132" y="56"/>
                  </a:lnTo>
                  <a:lnTo>
                    <a:pt x="108" y="74"/>
                  </a:lnTo>
                  <a:lnTo>
                    <a:pt x="86" y="96"/>
                  </a:lnTo>
                  <a:lnTo>
                    <a:pt x="68" y="118"/>
                  </a:lnTo>
                  <a:lnTo>
                    <a:pt x="50" y="142"/>
                  </a:lnTo>
                  <a:lnTo>
                    <a:pt x="36" y="168"/>
                  </a:lnTo>
                  <a:lnTo>
                    <a:pt x="22" y="196"/>
                  </a:lnTo>
                  <a:lnTo>
                    <a:pt x="12" y="224"/>
                  </a:lnTo>
                  <a:lnTo>
                    <a:pt x="6" y="254"/>
                  </a:lnTo>
                  <a:lnTo>
                    <a:pt x="2" y="286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4" y="350"/>
                  </a:lnTo>
                  <a:lnTo>
                    <a:pt x="8" y="380"/>
                  </a:lnTo>
                  <a:lnTo>
                    <a:pt x="16" y="410"/>
                  </a:lnTo>
                  <a:lnTo>
                    <a:pt x="28" y="438"/>
                  </a:lnTo>
                  <a:lnTo>
                    <a:pt x="42" y="464"/>
                  </a:lnTo>
                  <a:lnTo>
                    <a:pt x="58" y="490"/>
                  </a:lnTo>
                  <a:lnTo>
                    <a:pt x="76" y="514"/>
                  </a:lnTo>
                  <a:lnTo>
                    <a:pt x="96" y="536"/>
                  </a:lnTo>
                  <a:lnTo>
                    <a:pt x="120" y="554"/>
                  </a:lnTo>
                  <a:lnTo>
                    <a:pt x="144" y="572"/>
                  </a:lnTo>
                  <a:lnTo>
                    <a:pt x="170" y="588"/>
                  </a:lnTo>
                  <a:lnTo>
                    <a:pt x="198" y="600"/>
                  </a:lnTo>
                  <a:lnTo>
                    <a:pt x="226" y="610"/>
                  </a:lnTo>
                  <a:lnTo>
                    <a:pt x="256" y="616"/>
                  </a:lnTo>
                  <a:lnTo>
                    <a:pt x="288" y="620"/>
                  </a:lnTo>
                  <a:lnTo>
                    <a:pt x="318" y="622"/>
                  </a:lnTo>
                  <a:lnTo>
                    <a:pt x="318" y="622"/>
                  </a:lnTo>
                  <a:lnTo>
                    <a:pt x="350" y="620"/>
                  </a:lnTo>
                  <a:lnTo>
                    <a:pt x="382" y="614"/>
                  </a:lnTo>
                  <a:lnTo>
                    <a:pt x="412" y="606"/>
                  </a:lnTo>
                  <a:lnTo>
                    <a:pt x="440" y="594"/>
                  </a:lnTo>
                  <a:lnTo>
                    <a:pt x="466" y="580"/>
                  </a:lnTo>
                  <a:lnTo>
                    <a:pt x="492" y="564"/>
                  </a:lnTo>
                  <a:lnTo>
                    <a:pt x="516" y="546"/>
                  </a:lnTo>
                  <a:lnTo>
                    <a:pt x="536" y="526"/>
                  </a:lnTo>
                  <a:lnTo>
                    <a:pt x="556" y="502"/>
                  </a:lnTo>
                  <a:lnTo>
                    <a:pt x="574" y="478"/>
                  </a:lnTo>
                  <a:lnTo>
                    <a:pt x="588" y="452"/>
                  </a:lnTo>
                  <a:lnTo>
                    <a:pt x="602" y="424"/>
                  </a:lnTo>
                  <a:lnTo>
                    <a:pt x="612" y="396"/>
                  </a:lnTo>
                  <a:lnTo>
                    <a:pt x="618" y="366"/>
                  </a:lnTo>
                  <a:lnTo>
                    <a:pt x="622" y="336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0" y="272"/>
                  </a:lnTo>
                  <a:lnTo>
                    <a:pt x="616" y="240"/>
                  </a:lnTo>
                  <a:lnTo>
                    <a:pt x="608" y="212"/>
                  </a:lnTo>
                  <a:lnTo>
                    <a:pt x="596" y="182"/>
                  </a:lnTo>
                  <a:lnTo>
                    <a:pt x="582" y="156"/>
                  </a:lnTo>
                  <a:lnTo>
                    <a:pt x="566" y="130"/>
                  </a:lnTo>
                  <a:lnTo>
                    <a:pt x="548" y="106"/>
                  </a:lnTo>
                  <a:lnTo>
                    <a:pt x="528" y="86"/>
                  </a:lnTo>
                  <a:lnTo>
                    <a:pt x="504" y="66"/>
                  </a:lnTo>
                  <a:lnTo>
                    <a:pt x="480" y="48"/>
                  </a:lnTo>
                  <a:lnTo>
                    <a:pt x="454" y="34"/>
                  </a:lnTo>
                  <a:lnTo>
                    <a:pt x="426" y="20"/>
                  </a:lnTo>
                  <a:lnTo>
                    <a:pt x="398" y="12"/>
                  </a:lnTo>
                  <a:lnTo>
                    <a:pt x="368" y="4"/>
                  </a:lnTo>
                  <a:lnTo>
                    <a:pt x="336" y="0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3" name="Freeform 10"/>
            <p:cNvSpPr>
              <a:spLocks/>
            </p:cNvSpPr>
            <p:nvPr/>
          </p:nvSpPr>
          <p:spPr bwMode="auto">
            <a:xfrm>
              <a:off x="4270375" y="4737101"/>
              <a:ext cx="2409825" cy="1357313"/>
            </a:xfrm>
            <a:custGeom>
              <a:avLst/>
              <a:gdLst>
                <a:gd name="T0" fmla="*/ 0 w 1518"/>
                <a:gd name="T1" fmla="*/ 395 h 855"/>
                <a:gd name="T2" fmla="*/ 144 w 1518"/>
                <a:gd name="T3" fmla="*/ 167 h 855"/>
                <a:gd name="T4" fmla="*/ 402 w 1518"/>
                <a:gd name="T5" fmla="*/ 0 h 855"/>
                <a:gd name="T6" fmla="*/ 402 w 1518"/>
                <a:gd name="T7" fmla="*/ 0 h 855"/>
                <a:gd name="T8" fmla="*/ 440 w 1518"/>
                <a:gd name="T9" fmla="*/ 32 h 855"/>
                <a:gd name="T10" fmla="*/ 478 w 1518"/>
                <a:gd name="T11" fmla="*/ 63 h 855"/>
                <a:gd name="T12" fmla="*/ 518 w 1518"/>
                <a:gd name="T13" fmla="*/ 91 h 855"/>
                <a:gd name="T14" fmla="*/ 560 w 1518"/>
                <a:gd name="T15" fmla="*/ 119 h 855"/>
                <a:gd name="T16" fmla="*/ 604 w 1518"/>
                <a:gd name="T17" fmla="*/ 145 h 855"/>
                <a:gd name="T18" fmla="*/ 648 w 1518"/>
                <a:gd name="T19" fmla="*/ 167 h 855"/>
                <a:gd name="T20" fmla="*/ 692 w 1518"/>
                <a:gd name="T21" fmla="*/ 189 h 855"/>
                <a:gd name="T22" fmla="*/ 738 w 1518"/>
                <a:gd name="T23" fmla="*/ 209 h 855"/>
                <a:gd name="T24" fmla="*/ 786 w 1518"/>
                <a:gd name="T25" fmla="*/ 225 h 855"/>
                <a:gd name="T26" fmla="*/ 834 w 1518"/>
                <a:gd name="T27" fmla="*/ 241 h 855"/>
                <a:gd name="T28" fmla="*/ 882 w 1518"/>
                <a:gd name="T29" fmla="*/ 253 h 855"/>
                <a:gd name="T30" fmla="*/ 932 w 1518"/>
                <a:gd name="T31" fmla="*/ 265 h 855"/>
                <a:gd name="T32" fmla="*/ 984 w 1518"/>
                <a:gd name="T33" fmla="*/ 273 h 855"/>
                <a:gd name="T34" fmla="*/ 1036 w 1518"/>
                <a:gd name="T35" fmla="*/ 279 h 855"/>
                <a:gd name="T36" fmla="*/ 1088 w 1518"/>
                <a:gd name="T37" fmla="*/ 283 h 855"/>
                <a:gd name="T38" fmla="*/ 1140 w 1518"/>
                <a:gd name="T39" fmla="*/ 283 h 855"/>
                <a:gd name="T40" fmla="*/ 1140 w 1518"/>
                <a:gd name="T41" fmla="*/ 283 h 855"/>
                <a:gd name="T42" fmla="*/ 1196 w 1518"/>
                <a:gd name="T43" fmla="*/ 283 h 855"/>
                <a:gd name="T44" fmla="*/ 1252 w 1518"/>
                <a:gd name="T45" fmla="*/ 279 h 855"/>
                <a:gd name="T46" fmla="*/ 1306 w 1518"/>
                <a:gd name="T47" fmla="*/ 271 h 855"/>
                <a:gd name="T48" fmla="*/ 1360 w 1518"/>
                <a:gd name="T49" fmla="*/ 261 h 855"/>
                <a:gd name="T50" fmla="*/ 1386 w 1518"/>
                <a:gd name="T51" fmla="*/ 571 h 855"/>
                <a:gd name="T52" fmla="*/ 1518 w 1518"/>
                <a:gd name="T53" fmla="*/ 813 h 855"/>
                <a:gd name="T54" fmla="*/ 1518 w 1518"/>
                <a:gd name="T55" fmla="*/ 813 h 855"/>
                <a:gd name="T56" fmla="*/ 1474 w 1518"/>
                <a:gd name="T57" fmla="*/ 823 h 855"/>
                <a:gd name="T58" fmla="*/ 1428 w 1518"/>
                <a:gd name="T59" fmla="*/ 831 h 855"/>
                <a:gd name="T60" fmla="*/ 1382 w 1518"/>
                <a:gd name="T61" fmla="*/ 837 h 855"/>
                <a:gd name="T62" fmla="*/ 1336 w 1518"/>
                <a:gd name="T63" fmla="*/ 843 h 855"/>
                <a:gd name="T64" fmla="*/ 1290 w 1518"/>
                <a:gd name="T65" fmla="*/ 849 h 855"/>
                <a:gd name="T66" fmla="*/ 1244 w 1518"/>
                <a:gd name="T67" fmla="*/ 851 h 855"/>
                <a:gd name="T68" fmla="*/ 1198 w 1518"/>
                <a:gd name="T69" fmla="*/ 853 h 855"/>
                <a:gd name="T70" fmla="*/ 1150 w 1518"/>
                <a:gd name="T71" fmla="*/ 855 h 855"/>
                <a:gd name="T72" fmla="*/ 1150 w 1518"/>
                <a:gd name="T73" fmla="*/ 855 h 855"/>
                <a:gd name="T74" fmla="*/ 1066 w 1518"/>
                <a:gd name="T75" fmla="*/ 851 h 855"/>
                <a:gd name="T76" fmla="*/ 984 w 1518"/>
                <a:gd name="T77" fmla="*/ 845 h 855"/>
                <a:gd name="T78" fmla="*/ 904 w 1518"/>
                <a:gd name="T79" fmla="*/ 837 h 855"/>
                <a:gd name="T80" fmla="*/ 824 w 1518"/>
                <a:gd name="T81" fmla="*/ 823 h 855"/>
                <a:gd name="T82" fmla="*/ 746 w 1518"/>
                <a:gd name="T83" fmla="*/ 805 h 855"/>
                <a:gd name="T84" fmla="*/ 670 w 1518"/>
                <a:gd name="T85" fmla="*/ 783 h 855"/>
                <a:gd name="T86" fmla="*/ 594 w 1518"/>
                <a:gd name="T87" fmla="*/ 759 h 855"/>
                <a:gd name="T88" fmla="*/ 520 w 1518"/>
                <a:gd name="T89" fmla="*/ 731 h 855"/>
                <a:gd name="T90" fmla="*/ 448 w 1518"/>
                <a:gd name="T91" fmla="*/ 701 h 855"/>
                <a:gd name="T92" fmla="*/ 378 w 1518"/>
                <a:gd name="T93" fmla="*/ 665 h 855"/>
                <a:gd name="T94" fmla="*/ 310 w 1518"/>
                <a:gd name="T95" fmla="*/ 627 h 855"/>
                <a:gd name="T96" fmla="*/ 242 w 1518"/>
                <a:gd name="T97" fmla="*/ 587 h 855"/>
                <a:gd name="T98" fmla="*/ 178 w 1518"/>
                <a:gd name="T99" fmla="*/ 543 h 855"/>
                <a:gd name="T100" fmla="*/ 116 w 1518"/>
                <a:gd name="T101" fmla="*/ 497 h 855"/>
                <a:gd name="T102" fmla="*/ 56 w 1518"/>
                <a:gd name="T103" fmla="*/ 447 h 855"/>
                <a:gd name="T104" fmla="*/ 0 w 1518"/>
                <a:gd name="T105" fmla="*/ 395 h 855"/>
                <a:gd name="T106" fmla="*/ 0 w 1518"/>
                <a:gd name="T107" fmla="*/ 395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8" h="855">
                  <a:moveTo>
                    <a:pt x="0" y="395"/>
                  </a:moveTo>
                  <a:lnTo>
                    <a:pt x="144" y="167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440" y="32"/>
                  </a:lnTo>
                  <a:lnTo>
                    <a:pt x="478" y="63"/>
                  </a:lnTo>
                  <a:lnTo>
                    <a:pt x="518" y="91"/>
                  </a:lnTo>
                  <a:lnTo>
                    <a:pt x="560" y="119"/>
                  </a:lnTo>
                  <a:lnTo>
                    <a:pt x="604" y="145"/>
                  </a:lnTo>
                  <a:lnTo>
                    <a:pt x="648" y="167"/>
                  </a:lnTo>
                  <a:lnTo>
                    <a:pt x="692" y="189"/>
                  </a:lnTo>
                  <a:lnTo>
                    <a:pt x="738" y="209"/>
                  </a:lnTo>
                  <a:lnTo>
                    <a:pt x="786" y="225"/>
                  </a:lnTo>
                  <a:lnTo>
                    <a:pt x="834" y="241"/>
                  </a:lnTo>
                  <a:lnTo>
                    <a:pt x="882" y="253"/>
                  </a:lnTo>
                  <a:lnTo>
                    <a:pt x="932" y="265"/>
                  </a:lnTo>
                  <a:lnTo>
                    <a:pt x="984" y="273"/>
                  </a:lnTo>
                  <a:lnTo>
                    <a:pt x="1036" y="279"/>
                  </a:lnTo>
                  <a:lnTo>
                    <a:pt x="1088" y="283"/>
                  </a:lnTo>
                  <a:lnTo>
                    <a:pt x="1140" y="283"/>
                  </a:lnTo>
                  <a:lnTo>
                    <a:pt x="1140" y="283"/>
                  </a:lnTo>
                  <a:lnTo>
                    <a:pt x="1196" y="283"/>
                  </a:lnTo>
                  <a:lnTo>
                    <a:pt x="1252" y="279"/>
                  </a:lnTo>
                  <a:lnTo>
                    <a:pt x="1306" y="271"/>
                  </a:lnTo>
                  <a:lnTo>
                    <a:pt x="1360" y="261"/>
                  </a:lnTo>
                  <a:lnTo>
                    <a:pt x="1386" y="571"/>
                  </a:lnTo>
                  <a:lnTo>
                    <a:pt x="1518" y="813"/>
                  </a:lnTo>
                  <a:lnTo>
                    <a:pt x="1518" y="813"/>
                  </a:lnTo>
                  <a:lnTo>
                    <a:pt x="1474" y="823"/>
                  </a:lnTo>
                  <a:lnTo>
                    <a:pt x="1428" y="831"/>
                  </a:lnTo>
                  <a:lnTo>
                    <a:pt x="1382" y="837"/>
                  </a:lnTo>
                  <a:lnTo>
                    <a:pt x="1336" y="843"/>
                  </a:lnTo>
                  <a:lnTo>
                    <a:pt x="1290" y="849"/>
                  </a:lnTo>
                  <a:lnTo>
                    <a:pt x="1244" y="851"/>
                  </a:lnTo>
                  <a:lnTo>
                    <a:pt x="1198" y="853"/>
                  </a:lnTo>
                  <a:lnTo>
                    <a:pt x="1150" y="855"/>
                  </a:lnTo>
                  <a:lnTo>
                    <a:pt x="1150" y="855"/>
                  </a:lnTo>
                  <a:lnTo>
                    <a:pt x="1066" y="851"/>
                  </a:lnTo>
                  <a:lnTo>
                    <a:pt x="984" y="845"/>
                  </a:lnTo>
                  <a:lnTo>
                    <a:pt x="904" y="837"/>
                  </a:lnTo>
                  <a:lnTo>
                    <a:pt x="824" y="823"/>
                  </a:lnTo>
                  <a:lnTo>
                    <a:pt x="746" y="805"/>
                  </a:lnTo>
                  <a:lnTo>
                    <a:pt x="670" y="783"/>
                  </a:lnTo>
                  <a:lnTo>
                    <a:pt x="594" y="759"/>
                  </a:lnTo>
                  <a:lnTo>
                    <a:pt x="520" y="731"/>
                  </a:lnTo>
                  <a:lnTo>
                    <a:pt x="448" y="701"/>
                  </a:lnTo>
                  <a:lnTo>
                    <a:pt x="378" y="665"/>
                  </a:lnTo>
                  <a:lnTo>
                    <a:pt x="310" y="627"/>
                  </a:lnTo>
                  <a:lnTo>
                    <a:pt x="242" y="587"/>
                  </a:lnTo>
                  <a:lnTo>
                    <a:pt x="178" y="543"/>
                  </a:lnTo>
                  <a:lnTo>
                    <a:pt x="116" y="497"/>
                  </a:lnTo>
                  <a:lnTo>
                    <a:pt x="56" y="447"/>
                  </a:lnTo>
                  <a:lnTo>
                    <a:pt x="0" y="395"/>
                  </a:lnTo>
                  <a:lnTo>
                    <a:pt x="0" y="3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4" name="Freeform 29"/>
            <p:cNvSpPr>
              <a:spLocks/>
            </p:cNvSpPr>
            <p:nvPr/>
          </p:nvSpPr>
          <p:spPr bwMode="auto">
            <a:xfrm>
              <a:off x="4410075" y="5364163"/>
              <a:ext cx="717550" cy="720725"/>
            </a:xfrm>
            <a:custGeom>
              <a:avLst/>
              <a:gdLst>
                <a:gd name="T0" fmla="*/ 220 w 452"/>
                <a:gd name="T1" fmla="*/ 0 h 454"/>
                <a:gd name="T2" fmla="*/ 176 w 452"/>
                <a:gd name="T3" fmla="*/ 6 h 454"/>
                <a:gd name="T4" fmla="*/ 132 w 452"/>
                <a:gd name="T5" fmla="*/ 20 h 454"/>
                <a:gd name="T6" fmla="*/ 94 w 452"/>
                <a:gd name="T7" fmla="*/ 42 h 454"/>
                <a:gd name="T8" fmla="*/ 62 w 452"/>
                <a:gd name="T9" fmla="*/ 70 h 454"/>
                <a:gd name="T10" fmla="*/ 36 w 452"/>
                <a:gd name="T11" fmla="*/ 104 h 454"/>
                <a:gd name="T12" fmla="*/ 14 w 452"/>
                <a:gd name="T13" fmla="*/ 142 h 454"/>
                <a:gd name="T14" fmla="*/ 2 w 452"/>
                <a:gd name="T15" fmla="*/ 186 h 454"/>
                <a:gd name="T16" fmla="*/ 0 w 452"/>
                <a:gd name="T17" fmla="*/ 232 h 454"/>
                <a:gd name="T18" fmla="*/ 0 w 452"/>
                <a:gd name="T19" fmla="*/ 254 h 454"/>
                <a:gd name="T20" fmla="*/ 10 w 452"/>
                <a:gd name="T21" fmla="*/ 298 h 454"/>
                <a:gd name="T22" fmla="*/ 28 w 452"/>
                <a:gd name="T23" fmla="*/ 338 h 454"/>
                <a:gd name="T24" fmla="*/ 54 w 452"/>
                <a:gd name="T25" fmla="*/ 374 h 454"/>
                <a:gd name="T26" fmla="*/ 86 w 452"/>
                <a:gd name="T27" fmla="*/ 404 h 454"/>
                <a:gd name="T28" fmla="*/ 122 w 452"/>
                <a:gd name="T29" fmla="*/ 428 h 454"/>
                <a:gd name="T30" fmla="*/ 164 w 452"/>
                <a:gd name="T31" fmla="*/ 444 h 454"/>
                <a:gd name="T32" fmla="*/ 208 w 452"/>
                <a:gd name="T33" fmla="*/ 452 h 454"/>
                <a:gd name="T34" fmla="*/ 232 w 452"/>
                <a:gd name="T35" fmla="*/ 454 h 454"/>
                <a:gd name="T36" fmla="*/ 276 w 452"/>
                <a:gd name="T37" fmla="*/ 448 h 454"/>
                <a:gd name="T38" fmla="*/ 318 w 452"/>
                <a:gd name="T39" fmla="*/ 434 h 454"/>
                <a:gd name="T40" fmla="*/ 358 w 452"/>
                <a:gd name="T41" fmla="*/ 412 h 454"/>
                <a:gd name="T42" fmla="*/ 390 w 452"/>
                <a:gd name="T43" fmla="*/ 384 h 454"/>
                <a:gd name="T44" fmla="*/ 416 w 452"/>
                <a:gd name="T45" fmla="*/ 348 h 454"/>
                <a:gd name="T46" fmla="*/ 436 w 452"/>
                <a:gd name="T47" fmla="*/ 310 h 454"/>
                <a:gd name="T48" fmla="*/ 450 w 452"/>
                <a:gd name="T49" fmla="*/ 268 h 454"/>
                <a:gd name="T50" fmla="*/ 452 w 452"/>
                <a:gd name="T51" fmla="*/ 222 h 454"/>
                <a:gd name="T52" fmla="*/ 452 w 452"/>
                <a:gd name="T53" fmla="*/ 198 h 454"/>
                <a:gd name="T54" fmla="*/ 442 w 452"/>
                <a:gd name="T55" fmla="*/ 154 h 454"/>
                <a:gd name="T56" fmla="*/ 424 w 452"/>
                <a:gd name="T57" fmla="*/ 114 h 454"/>
                <a:gd name="T58" fmla="*/ 398 w 452"/>
                <a:gd name="T59" fmla="*/ 78 h 454"/>
                <a:gd name="T60" fmla="*/ 366 w 452"/>
                <a:gd name="T61" fmla="*/ 48 h 454"/>
                <a:gd name="T62" fmla="*/ 330 w 452"/>
                <a:gd name="T63" fmla="*/ 24 h 454"/>
                <a:gd name="T64" fmla="*/ 288 w 452"/>
                <a:gd name="T65" fmla="*/ 8 h 454"/>
                <a:gd name="T66" fmla="*/ 244 w 452"/>
                <a:gd name="T67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2" h="454">
                  <a:moveTo>
                    <a:pt x="220" y="0"/>
                  </a:moveTo>
                  <a:lnTo>
                    <a:pt x="220" y="0"/>
                  </a:lnTo>
                  <a:lnTo>
                    <a:pt x="198" y="2"/>
                  </a:lnTo>
                  <a:lnTo>
                    <a:pt x="176" y="6"/>
                  </a:lnTo>
                  <a:lnTo>
                    <a:pt x="154" y="12"/>
                  </a:lnTo>
                  <a:lnTo>
                    <a:pt x="132" y="20"/>
                  </a:lnTo>
                  <a:lnTo>
                    <a:pt x="114" y="30"/>
                  </a:lnTo>
                  <a:lnTo>
                    <a:pt x="94" y="42"/>
                  </a:lnTo>
                  <a:lnTo>
                    <a:pt x="78" y="54"/>
                  </a:lnTo>
                  <a:lnTo>
                    <a:pt x="62" y="70"/>
                  </a:lnTo>
                  <a:lnTo>
                    <a:pt x="48" y="86"/>
                  </a:lnTo>
                  <a:lnTo>
                    <a:pt x="36" y="104"/>
                  </a:lnTo>
                  <a:lnTo>
                    <a:pt x="24" y="122"/>
                  </a:lnTo>
                  <a:lnTo>
                    <a:pt x="14" y="142"/>
                  </a:lnTo>
                  <a:lnTo>
                    <a:pt x="8" y="164"/>
                  </a:lnTo>
                  <a:lnTo>
                    <a:pt x="2" y="186"/>
                  </a:lnTo>
                  <a:lnTo>
                    <a:pt x="0" y="208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254"/>
                  </a:lnTo>
                  <a:lnTo>
                    <a:pt x="4" y="278"/>
                  </a:lnTo>
                  <a:lnTo>
                    <a:pt x="10" y="298"/>
                  </a:lnTo>
                  <a:lnTo>
                    <a:pt x="18" y="320"/>
                  </a:lnTo>
                  <a:lnTo>
                    <a:pt x="28" y="338"/>
                  </a:lnTo>
                  <a:lnTo>
                    <a:pt x="40" y="358"/>
                  </a:lnTo>
                  <a:lnTo>
                    <a:pt x="54" y="374"/>
                  </a:lnTo>
                  <a:lnTo>
                    <a:pt x="70" y="390"/>
                  </a:lnTo>
                  <a:lnTo>
                    <a:pt x="86" y="404"/>
                  </a:lnTo>
                  <a:lnTo>
                    <a:pt x="104" y="418"/>
                  </a:lnTo>
                  <a:lnTo>
                    <a:pt x="122" y="428"/>
                  </a:lnTo>
                  <a:lnTo>
                    <a:pt x="142" y="438"/>
                  </a:lnTo>
                  <a:lnTo>
                    <a:pt x="164" y="444"/>
                  </a:lnTo>
                  <a:lnTo>
                    <a:pt x="186" y="450"/>
                  </a:lnTo>
                  <a:lnTo>
                    <a:pt x="208" y="452"/>
                  </a:lnTo>
                  <a:lnTo>
                    <a:pt x="232" y="454"/>
                  </a:lnTo>
                  <a:lnTo>
                    <a:pt x="232" y="454"/>
                  </a:lnTo>
                  <a:lnTo>
                    <a:pt x="254" y="452"/>
                  </a:lnTo>
                  <a:lnTo>
                    <a:pt x="276" y="448"/>
                  </a:lnTo>
                  <a:lnTo>
                    <a:pt x="298" y="442"/>
                  </a:lnTo>
                  <a:lnTo>
                    <a:pt x="318" y="434"/>
                  </a:lnTo>
                  <a:lnTo>
                    <a:pt x="338" y="424"/>
                  </a:lnTo>
                  <a:lnTo>
                    <a:pt x="358" y="412"/>
                  </a:lnTo>
                  <a:lnTo>
                    <a:pt x="374" y="398"/>
                  </a:lnTo>
                  <a:lnTo>
                    <a:pt x="390" y="384"/>
                  </a:lnTo>
                  <a:lnTo>
                    <a:pt x="404" y="366"/>
                  </a:lnTo>
                  <a:lnTo>
                    <a:pt x="416" y="348"/>
                  </a:lnTo>
                  <a:lnTo>
                    <a:pt x="428" y="330"/>
                  </a:lnTo>
                  <a:lnTo>
                    <a:pt x="436" y="310"/>
                  </a:lnTo>
                  <a:lnTo>
                    <a:pt x="444" y="288"/>
                  </a:lnTo>
                  <a:lnTo>
                    <a:pt x="450" y="268"/>
                  </a:lnTo>
                  <a:lnTo>
                    <a:pt x="452" y="244"/>
                  </a:lnTo>
                  <a:lnTo>
                    <a:pt x="452" y="222"/>
                  </a:lnTo>
                  <a:lnTo>
                    <a:pt x="452" y="222"/>
                  </a:lnTo>
                  <a:lnTo>
                    <a:pt x="452" y="198"/>
                  </a:lnTo>
                  <a:lnTo>
                    <a:pt x="448" y="176"/>
                  </a:lnTo>
                  <a:lnTo>
                    <a:pt x="442" y="154"/>
                  </a:lnTo>
                  <a:lnTo>
                    <a:pt x="434" y="134"/>
                  </a:lnTo>
                  <a:lnTo>
                    <a:pt x="424" y="114"/>
                  </a:lnTo>
                  <a:lnTo>
                    <a:pt x="412" y="96"/>
                  </a:lnTo>
                  <a:lnTo>
                    <a:pt x="398" y="78"/>
                  </a:lnTo>
                  <a:lnTo>
                    <a:pt x="382" y="62"/>
                  </a:lnTo>
                  <a:lnTo>
                    <a:pt x="366" y="48"/>
                  </a:lnTo>
                  <a:lnTo>
                    <a:pt x="348" y="36"/>
                  </a:lnTo>
                  <a:lnTo>
                    <a:pt x="330" y="24"/>
                  </a:lnTo>
                  <a:lnTo>
                    <a:pt x="310" y="16"/>
                  </a:lnTo>
                  <a:lnTo>
                    <a:pt x="288" y="8"/>
                  </a:lnTo>
                  <a:lnTo>
                    <a:pt x="266" y="4"/>
                  </a:lnTo>
                  <a:lnTo>
                    <a:pt x="244" y="0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3300" b="1" dirty="0"/>
                <a:t>D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960019" y="2912271"/>
            <a:ext cx="1369219" cy="1868091"/>
            <a:chOff x="2943225" y="2740026"/>
            <a:chExt cx="1825625" cy="2490788"/>
          </a:xfrm>
        </p:grpSpPr>
        <p:sp>
          <p:nvSpPr>
            <p:cNvPr id="66" name="Freeform 6"/>
            <p:cNvSpPr>
              <a:spLocks/>
            </p:cNvSpPr>
            <p:nvPr/>
          </p:nvSpPr>
          <p:spPr bwMode="auto">
            <a:xfrm>
              <a:off x="3438525" y="2740026"/>
              <a:ext cx="1330325" cy="2490788"/>
            </a:xfrm>
            <a:custGeom>
              <a:avLst/>
              <a:gdLst>
                <a:gd name="T0" fmla="*/ 438 w 838"/>
                <a:gd name="T1" fmla="*/ 1569 h 1569"/>
                <a:gd name="T2" fmla="*/ 438 w 838"/>
                <a:gd name="T3" fmla="*/ 1569 h 1569"/>
                <a:gd name="T4" fmla="*/ 388 w 838"/>
                <a:gd name="T5" fmla="*/ 1511 h 1569"/>
                <a:gd name="T6" fmla="*/ 342 w 838"/>
                <a:gd name="T7" fmla="*/ 1451 h 1569"/>
                <a:gd name="T8" fmla="*/ 296 w 838"/>
                <a:gd name="T9" fmla="*/ 1391 h 1569"/>
                <a:gd name="T10" fmla="*/ 254 w 838"/>
                <a:gd name="T11" fmla="*/ 1327 h 1569"/>
                <a:gd name="T12" fmla="*/ 216 w 838"/>
                <a:gd name="T13" fmla="*/ 1260 h 1569"/>
                <a:gd name="T14" fmla="*/ 180 w 838"/>
                <a:gd name="T15" fmla="*/ 1194 h 1569"/>
                <a:gd name="T16" fmla="*/ 146 w 838"/>
                <a:gd name="T17" fmla="*/ 1124 h 1569"/>
                <a:gd name="T18" fmla="*/ 116 w 838"/>
                <a:gd name="T19" fmla="*/ 1054 h 1569"/>
                <a:gd name="T20" fmla="*/ 90 w 838"/>
                <a:gd name="T21" fmla="*/ 982 h 1569"/>
                <a:gd name="T22" fmla="*/ 66 w 838"/>
                <a:gd name="T23" fmla="*/ 908 h 1569"/>
                <a:gd name="T24" fmla="*/ 46 w 838"/>
                <a:gd name="T25" fmla="*/ 832 h 1569"/>
                <a:gd name="T26" fmla="*/ 30 w 838"/>
                <a:gd name="T27" fmla="*/ 756 h 1569"/>
                <a:gd name="T28" fmla="*/ 16 w 838"/>
                <a:gd name="T29" fmla="*/ 678 h 1569"/>
                <a:gd name="T30" fmla="*/ 6 w 838"/>
                <a:gd name="T31" fmla="*/ 598 h 1569"/>
                <a:gd name="T32" fmla="*/ 2 w 838"/>
                <a:gd name="T33" fmla="*/ 518 h 1569"/>
                <a:gd name="T34" fmla="*/ 0 w 838"/>
                <a:gd name="T35" fmla="*/ 436 h 1569"/>
                <a:gd name="T36" fmla="*/ 0 w 838"/>
                <a:gd name="T37" fmla="*/ 436 h 1569"/>
                <a:gd name="T38" fmla="*/ 0 w 838"/>
                <a:gd name="T39" fmla="*/ 380 h 1569"/>
                <a:gd name="T40" fmla="*/ 2 w 838"/>
                <a:gd name="T41" fmla="*/ 324 h 1569"/>
                <a:gd name="T42" fmla="*/ 8 w 838"/>
                <a:gd name="T43" fmla="*/ 268 h 1569"/>
                <a:gd name="T44" fmla="*/ 14 w 838"/>
                <a:gd name="T45" fmla="*/ 214 h 1569"/>
                <a:gd name="T46" fmla="*/ 22 w 838"/>
                <a:gd name="T47" fmla="*/ 160 h 1569"/>
                <a:gd name="T48" fmla="*/ 32 w 838"/>
                <a:gd name="T49" fmla="*/ 106 h 1569"/>
                <a:gd name="T50" fmla="*/ 44 w 838"/>
                <a:gd name="T51" fmla="*/ 52 h 1569"/>
                <a:gd name="T52" fmla="*/ 56 w 838"/>
                <a:gd name="T53" fmla="*/ 0 h 1569"/>
                <a:gd name="T54" fmla="*/ 316 w 838"/>
                <a:gd name="T55" fmla="*/ 8 h 1569"/>
                <a:gd name="T56" fmla="*/ 600 w 838"/>
                <a:gd name="T57" fmla="*/ 152 h 1569"/>
                <a:gd name="T58" fmla="*/ 600 w 838"/>
                <a:gd name="T59" fmla="*/ 152 h 1569"/>
                <a:gd name="T60" fmla="*/ 584 w 838"/>
                <a:gd name="T61" fmla="*/ 222 h 1569"/>
                <a:gd name="T62" fmla="*/ 572 w 838"/>
                <a:gd name="T63" fmla="*/ 292 h 1569"/>
                <a:gd name="T64" fmla="*/ 568 w 838"/>
                <a:gd name="T65" fmla="*/ 328 h 1569"/>
                <a:gd name="T66" fmla="*/ 564 w 838"/>
                <a:gd name="T67" fmla="*/ 364 h 1569"/>
                <a:gd name="T68" fmla="*/ 562 w 838"/>
                <a:gd name="T69" fmla="*/ 402 h 1569"/>
                <a:gd name="T70" fmla="*/ 562 w 838"/>
                <a:gd name="T71" fmla="*/ 438 h 1569"/>
                <a:gd name="T72" fmla="*/ 562 w 838"/>
                <a:gd name="T73" fmla="*/ 438 h 1569"/>
                <a:gd name="T74" fmla="*/ 564 w 838"/>
                <a:gd name="T75" fmla="*/ 490 h 1569"/>
                <a:gd name="T76" fmla="*/ 568 w 838"/>
                <a:gd name="T77" fmla="*/ 542 h 1569"/>
                <a:gd name="T78" fmla="*/ 572 w 838"/>
                <a:gd name="T79" fmla="*/ 592 h 1569"/>
                <a:gd name="T80" fmla="*/ 582 w 838"/>
                <a:gd name="T81" fmla="*/ 644 h 1569"/>
                <a:gd name="T82" fmla="*/ 592 w 838"/>
                <a:gd name="T83" fmla="*/ 692 h 1569"/>
                <a:gd name="T84" fmla="*/ 604 w 838"/>
                <a:gd name="T85" fmla="*/ 740 h 1569"/>
                <a:gd name="T86" fmla="*/ 618 w 838"/>
                <a:gd name="T87" fmla="*/ 788 h 1569"/>
                <a:gd name="T88" fmla="*/ 636 w 838"/>
                <a:gd name="T89" fmla="*/ 836 h 1569"/>
                <a:gd name="T90" fmla="*/ 654 w 838"/>
                <a:gd name="T91" fmla="*/ 880 h 1569"/>
                <a:gd name="T92" fmla="*/ 676 w 838"/>
                <a:gd name="T93" fmla="*/ 926 h 1569"/>
                <a:gd name="T94" fmla="*/ 698 w 838"/>
                <a:gd name="T95" fmla="*/ 968 h 1569"/>
                <a:gd name="T96" fmla="*/ 722 w 838"/>
                <a:gd name="T97" fmla="*/ 1012 h 1569"/>
                <a:gd name="T98" fmla="*/ 748 w 838"/>
                <a:gd name="T99" fmla="*/ 1052 h 1569"/>
                <a:gd name="T100" fmla="*/ 776 w 838"/>
                <a:gd name="T101" fmla="*/ 1092 h 1569"/>
                <a:gd name="T102" fmla="*/ 806 w 838"/>
                <a:gd name="T103" fmla="*/ 1130 h 1569"/>
                <a:gd name="T104" fmla="*/ 838 w 838"/>
                <a:gd name="T105" fmla="*/ 1168 h 1569"/>
                <a:gd name="T106" fmla="*/ 582 w 838"/>
                <a:gd name="T107" fmla="*/ 1343 h 1569"/>
                <a:gd name="T108" fmla="*/ 438 w 838"/>
                <a:gd name="T109" fmla="*/ 1569 h 1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38" h="1569">
                  <a:moveTo>
                    <a:pt x="438" y="1569"/>
                  </a:moveTo>
                  <a:lnTo>
                    <a:pt x="438" y="1569"/>
                  </a:lnTo>
                  <a:lnTo>
                    <a:pt x="388" y="1511"/>
                  </a:lnTo>
                  <a:lnTo>
                    <a:pt x="342" y="1451"/>
                  </a:lnTo>
                  <a:lnTo>
                    <a:pt x="296" y="1391"/>
                  </a:lnTo>
                  <a:lnTo>
                    <a:pt x="254" y="1327"/>
                  </a:lnTo>
                  <a:lnTo>
                    <a:pt x="216" y="1260"/>
                  </a:lnTo>
                  <a:lnTo>
                    <a:pt x="180" y="1194"/>
                  </a:lnTo>
                  <a:lnTo>
                    <a:pt x="146" y="1124"/>
                  </a:lnTo>
                  <a:lnTo>
                    <a:pt x="116" y="1054"/>
                  </a:lnTo>
                  <a:lnTo>
                    <a:pt x="90" y="982"/>
                  </a:lnTo>
                  <a:lnTo>
                    <a:pt x="66" y="908"/>
                  </a:lnTo>
                  <a:lnTo>
                    <a:pt x="46" y="832"/>
                  </a:lnTo>
                  <a:lnTo>
                    <a:pt x="30" y="756"/>
                  </a:lnTo>
                  <a:lnTo>
                    <a:pt x="16" y="678"/>
                  </a:lnTo>
                  <a:lnTo>
                    <a:pt x="6" y="598"/>
                  </a:lnTo>
                  <a:lnTo>
                    <a:pt x="2" y="518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0" y="380"/>
                  </a:lnTo>
                  <a:lnTo>
                    <a:pt x="2" y="324"/>
                  </a:lnTo>
                  <a:lnTo>
                    <a:pt x="8" y="268"/>
                  </a:lnTo>
                  <a:lnTo>
                    <a:pt x="14" y="214"/>
                  </a:lnTo>
                  <a:lnTo>
                    <a:pt x="22" y="160"/>
                  </a:lnTo>
                  <a:lnTo>
                    <a:pt x="32" y="106"/>
                  </a:lnTo>
                  <a:lnTo>
                    <a:pt x="44" y="52"/>
                  </a:lnTo>
                  <a:lnTo>
                    <a:pt x="56" y="0"/>
                  </a:lnTo>
                  <a:lnTo>
                    <a:pt x="316" y="8"/>
                  </a:lnTo>
                  <a:lnTo>
                    <a:pt x="600" y="152"/>
                  </a:lnTo>
                  <a:lnTo>
                    <a:pt x="600" y="152"/>
                  </a:lnTo>
                  <a:lnTo>
                    <a:pt x="584" y="222"/>
                  </a:lnTo>
                  <a:lnTo>
                    <a:pt x="572" y="292"/>
                  </a:lnTo>
                  <a:lnTo>
                    <a:pt x="568" y="328"/>
                  </a:lnTo>
                  <a:lnTo>
                    <a:pt x="564" y="364"/>
                  </a:lnTo>
                  <a:lnTo>
                    <a:pt x="562" y="402"/>
                  </a:lnTo>
                  <a:lnTo>
                    <a:pt x="562" y="438"/>
                  </a:lnTo>
                  <a:lnTo>
                    <a:pt x="562" y="438"/>
                  </a:lnTo>
                  <a:lnTo>
                    <a:pt x="564" y="490"/>
                  </a:lnTo>
                  <a:lnTo>
                    <a:pt x="568" y="542"/>
                  </a:lnTo>
                  <a:lnTo>
                    <a:pt x="572" y="592"/>
                  </a:lnTo>
                  <a:lnTo>
                    <a:pt x="582" y="644"/>
                  </a:lnTo>
                  <a:lnTo>
                    <a:pt x="592" y="692"/>
                  </a:lnTo>
                  <a:lnTo>
                    <a:pt x="604" y="740"/>
                  </a:lnTo>
                  <a:lnTo>
                    <a:pt x="618" y="788"/>
                  </a:lnTo>
                  <a:lnTo>
                    <a:pt x="636" y="836"/>
                  </a:lnTo>
                  <a:lnTo>
                    <a:pt x="654" y="880"/>
                  </a:lnTo>
                  <a:lnTo>
                    <a:pt x="676" y="926"/>
                  </a:lnTo>
                  <a:lnTo>
                    <a:pt x="698" y="968"/>
                  </a:lnTo>
                  <a:lnTo>
                    <a:pt x="722" y="1012"/>
                  </a:lnTo>
                  <a:lnTo>
                    <a:pt x="748" y="1052"/>
                  </a:lnTo>
                  <a:lnTo>
                    <a:pt x="776" y="1092"/>
                  </a:lnTo>
                  <a:lnTo>
                    <a:pt x="806" y="1130"/>
                  </a:lnTo>
                  <a:lnTo>
                    <a:pt x="838" y="1168"/>
                  </a:lnTo>
                  <a:lnTo>
                    <a:pt x="582" y="1343"/>
                  </a:lnTo>
                  <a:lnTo>
                    <a:pt x="438" y="156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7" name="Freeform 31"/>
            <p:cNvSpPr>
              <a:spLocks/>
            </p:cNvSpPr>
            <p:nvPr/>
          </p:nvSpPr>
          <p:spPr bwMode="auto">
            <a:xfrm>
              <a:off x="2943225" y="2851151"/>
              <a:ext cx="987425" cy="987425"/>
            </a:xfrm>
            <a:custGeom>
              <a:avLst/>
              <a:gdLst>
                <a:gd name="T0" fmla="*/ 304 w 622"/>
                <a:gd name="T1" fmla="*/ 0 h 622"/>
                <a:gd name="T2" fmla="*/ 242 w 622"/>
                <a:gd name="T3" fmla="*/ 6 h 622"/>
                <a:gd name="T4" fmla="*/ 184 w 622"/>
                <a:gd name="T5" fmla="*/ 26 h 622"/>
                <a:gd name="T6" fmla="*/ 132 w 622"/>
                <a:gd name="T7" fmla="*/ 56 h 622"/>
                <a:gd name="T8" fmla="*/ 86 w 622"/>
                <a:gd name="T9" fmla="*/ 96 h 622"/>
                <a:gd name="T10" fmla="*/ 50 w 622"/>
                <a:gd name="T11" fmla="*/ 142 h 622"/>
                <a:gd name="T12" fmla="*/ 22 w 622"/>
                <a:gd name="T13" fmla="*/ 196 h 622"/>
                <a:gd name="T14" fmla="*/ 6 w 622"/>
                <a:gd name="T15" fmla="*/ 254 h 622"/>
                <a:gd name="T16" fmla="*/ 0 w 622"/>
                <a:gd name="T17" fmla="*/ 318 h 622"/>
                <a:gd name="T18" fmla="*/ 2 w 622"/>
                <a:gd name="T19" fmla="*/ 350 h 622"/>
                <a:gd name="T20" fmla="*/ 16 w 622"/>
                <a:gd name="T21" fmla="*/ 410 h 622"/>
                <a:gd name="T22" fmla="*/ 42 w 622"/>
                <a:gd name="T23" fmla="*/ 464 h 622"/>
                <a:gd name="T24" fmla="*/ 76 w 622"/>
                <a:gd name="T25" fmla="*/ 514 h 622"/>
                <a:gd name="T26" fmla="*/ 118 w 622"/>
                <a:gd name="T27" fmla="*/ 554 h 622"/>
                <a:gd name="T28" fmla="*/ 170 w 622"/>
                <a:gd name="T29" fmla="*/ 588 h 622"/>
                <a:gd name="T30" fmla="*/ 226 w 622"/>
                <a:gd name="T31" fmla="*/ 610 h 622"/>
                <a:gd name="T32" fmla="*/ 286 w 622"/>
                <a:gd name="T33" fmla="*/ 620 h 622"/>
                <a:gd name="T34" fmla="*/ 318 w 622"/>
                <a:gd name="T35" fmla="*/ 622 h 622"/>
                <a:gd name="T36" fmla="*/ 380 w 622"/>
                <a:gd name="T37" fmla="*/ 614 h 622"/>
                <a:gd name="T38" fmla="*/ 438 w 622"/>
                <a:gd name="T39" fmla="*/ 594 h 622"/>
                <a:gd name="T40" fmla="*/ 492 w 622"/>
                <a:gd name="T41" fmla="*/ 564 h 622"/>
                <a:gd name="T42" fmla="*/ 536 w 622"/>
                <a:gd name="T43" fmla="*/ 526 h 622"/>
                <a:gd name="T44" fmla="*/ 574 w 622"/>
                <a:gd name="T45" fmla="*/ 478 h 622"/>
                <a:gd name="T46" fmla="*/ 600 w 622"/>
                <a:gd name="T47" fmla="*/ 424 h 622"/>
                <a:gd name="T48" fmla="*/ 618 w 622"/>
                <a:gd name="T49" fmla="*/ 366 h 622"/>
                <a:gd name="T50" fmla="*/ 622 w 622"/>
                <a:gd name="T51" fmla="*/ 304 h 622"/>
                <a:gd name="T52" fmla="*/ 620 w 622"/>
                <a:gd name="T53" fmla="*/ 272 h 622"/>
                <a:gd name="T54" fmla="*/ 606 w 622"/>
                <a:gd name="T55" fmla="*/ 212 h 622"/>
                <a:gd name="T56" fmla="*/ 582 w 622"/>
                <a:gd name="T57" fmla="*/ 156 h 622"/>
                <a:gd name="T58" fmla="*/ 546 w 622"/>
                <a:gd name="T59" fmla="*/ 106 h 622"/>
                <a:gd name="T60" fmla="*/ 504 w 622"/>
                <a:gd name="T61" fmla="*/ 66 h 622"/>
                <a:gd name="T62" fmla="*/ 454 w 622"/>
                <a:gd name="T63" fmla="*/ 34 h 622"/>
                <a:gd name="T64" fmla="*/ 398 w 622"/>
                <a:gd name="T65" fmla="*/ 12 h 622"/>
                <a:gd name="T66" fmla="*/ 336 w 622"/>
                <a:gd name="T67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22" h="622">
                  <a:moveTo>
                    <a:pt x="304" y="0"/>
                  </a:moveTo>
                  <a:lnTo>
                    <a:pt x="304" y="0"/>
                  </a:lnTo>
                  <a:lnTo>
                    <a:pt x="272" y="2"/>
                  </a:lnTo>
                  <a:lnTo>
                    <a:pt x="242" y="6"/>
                  </a:lnTo>
                  <a:lnTo>
                    <a:pt x="212" y="16"/>
                  </a:lnTo>
                  <a:lnTo>
                    <a:pt x="184" y="26"/>
                  </a:lnTo>
                  <a:lnTo>
                    <a:pt x="156" y="40"/>
                  </a:lnTo>
                  <a:lnTo>
                    <a:pt x="132" y="56"/>
                  </a:lnTo>
                  <a:lnTo>
                    <a:pt x="108" y="74"/>
                  </a:lnTo>
                  <a:lnTo>
                    <a:pt x="86" y="96"/>
                  </a:lnTo>
                  <a:lnTo>
                    <a:pt x="66" y="118"/>
                  </a:lnTo>
                  <a:lnTo>
                    <a:pt x="50" y="142"/>
                  </a:lnTo>
                  <a:lnTo>
                    <a:pt x="34" y="168"/>
                  </a:lnTo>
                  <a:lnTo>
                    <a:pt x="22" y="196"/>
                  </a:lnTo>
                  <a:lnTo>
                    <a:pt x="12" y="224"/>
                  </a:lnTo>
                  <a:lnTo>
                    <a:pt x="6" y="254"/>
                  </a:lnTo>
                  <a:lnTo>
                    <a:pt x="2" y="286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2" y="350"/>
                  </a:lnTo>
                  <a:lnTo>
                    <a:pt x="8" y="380"/>
                  </a:lnTo>
                  <a:lnTo>
                    <a:pt x="16" y="410"/>
                  </a:lnTo>
                  <a:lnTo>
                    <a:pt x="28" y="438"/>
                  </a:lnTo>
                  <a:lnTo>
                    <a:pt x="42" y="464"/>
                  </a:lnTo>
                  <a:lnTo>
                    <a:pt x="58" y="490"/>
                  </a:lnTo>
                  <a:lnTo>
                    <a:pt x="76" y="514"/>
                  </a:lnTo>
                  <a:lnTo>
                    <a:pt x="96" y="536"/>
                  </a:lnTo>
                  <a:lnTo>
                    <a:pt x="118" y="554"/>
                  </a:lnTo>
                  <a:lnTo>
                    <a:pt x="144" y="572"/>
                  </a:lnTo>
                  <a:lnTo>
                    <a:pt x="170" y="588"/>
                  </a:lnTo>
                  <a:lnTo>
                    <a:pt x="196" y="600"/>
                  </a:lnTo>
                  <a:lnTo>
                    <a:pt x="226" y="610"/>
                  </a:lnTo>
                  <a:lnTo>
                    <a:pt x="256" y="616"/>
                  </a:lnTo>
                  <a:lnTo>
                    <a:pt x="286" y="620"/>
                  </a:lnTo>
                  <a:lnTo>
                    <a:pt x="318" y="622"/>
                  </a:lnTo>
                  <a:lnTo>
                    <a:pt x="318" y="622"/>
                  </a:lnTo>
                  <a:lnTo>
                    <a:pt x="350" y="620"/>
                  </a:lnTo>
                  <a:lnTo>
                    <a:pt x="380" y="614"/>
                  </a:lnTo>
                  <a:lnTo>
                    <a:pt x="410" y="606"/>
                  </a:lnTo>
                  <a:lnTo>
                    <a:pt x="438" y="594"/>
                  </a:lnTo>
                  <a:lnTo>
                    <a:pt x="466" y="580"/>
                  </a:lnTo>
                  <a:lnTo>
                    <a:pt x="492" y="564"/>
                  </a:lnTo>
                  <a:lnTo>
                    <a:pt x="514" y="546"/>
                  </a:lnTo>
                  <a:lnTo>
                    <a:pt x="536" y="526"/>
                  </a:lnTo>
                  <a:lnTo>
                    <a:pt x="556" y="502"/>
                  </a:lnTo>
                  <a:lnTo>
                    <a:pt x="574" y="478"/>
                  </a:lnTo>
                  <a:lnTo>
                    <a:pt x="588" y="452"/>
                  </a:lnTo>
                  <a:lnTo>
                    <a:pt x="600" y="424"/>
                  </a:lnTo>
                  <a:lnTo>
                    <a:pt x="610" y="396"/>
                  </a:lnTo>
                  <a:lnTo>
                    <a:pt x="618" y="366"/>
                  </a:lnTo>
                  <a:lnTo>
                    <a:pt x="622" y="336"/>
                  </a:lnTo>
                  <a:lnTo>
                    <a:pt x="622" y="304"/>
                  </a:lnTo>
                  <a:lnTo>
                    <a:pt x="622" y="304"/>
                  </a:lnTo>
                  <a:lnTo>
                    <a:pt x="620" y="272"/>
                  </a:lnTo>
                  <a:lnTo>
                    <a:pt x="614" y="240"/>
                  </a:lnTo>
                  <a:lnTo>
                    <a:pt x="606" y="212"/>
                  </a:lnTo>
                  <a:lnTo>
                    <a:pt x="596" y="182"/>
                  </a:lnTo>
                  <a:lnTo>
                    <a:pt x="582" y="156"/>
                  </a:lnTo>
                  <a:lnTo>
                    <a:pt x="566" y="130"/>
                  </a:lnTo>
                  <a:lnTo>
                    <a:pt x="546" y="106"/>
                  </a:lnTo>
                  <a:lnTo>
                    <a:pt x="526" y="86"/>
                  </a:lnTo>
                  <a:lnTo>
                    <a:pt x="504" y="66"/>
                  </a:lnTo>
                  <a:lnTo>
                    <a:pt x="480" y="48"/>
                  </a:lnTo>
                  <a:lnTo>
                    <a:pt x="454" y="34"/>
                  </a:lnTo>
                  <a:lnTo>
                    <a:pt x="426" y="20"/>
                  </a:lnTo>
                  <a:lnTo>
                    <a:pt x="398" y="12"/>
                  </a:lnTo>
                  <a:lnTo>
                    <a:pt x="368" y="4"/>
                  </a:lnTo>
                  <a:lnTo>
                    <a:pt x="336" y="0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8" name="Freeform 33"/>
            <p:cNvSpPr>
              <a:spLocks/>
            </p:cNvSpPr>
            <p:nvPr/>
          </p:nvSpPr>
          <p:spPr bwMode="auto">
            <a:xfrm>
              <a:off x="3076575" y="2984501"/>
              <a:ext cx="720725" cy="720725"/>
            </a:xfrm>
            <a:custGeom>
              <a:avLst/>
              <a:gdLst>
                <a:gd name="T0" fmla="*/ 222 w 454"/>
                <a:gd name="T1" fmla="*/ 0 h 454"/>
                <a:gd name="T2" fmla="*/ 176 w 454"/>
                <a:gd name="T3" fmla="*/ 6 h 454"/>
                <a:gd name="T4" fmla="*/ 134 w 454"/>
                <a:gd name="T5" fmla="*/ 20 h 454"/>
                <a:gd name="T6" fmla="*/ 96 w 454"/>
                <a:gd name="T7" fmla="*/ 42 h 454"/>
                <a:gd name="T8" fmla="*/ 64 w 454"/>
                <a:gd name="T9" fmla="*/ 70 h 454"/>
                <a:gd name="T10" fmla="*/ 36 w 454"/>
                <a:gd name="T11" fmla="*/ 104 h 454"/>
                <a:gd name="T12" fmla="*/ 16 w 454"/>
                <a:gd name="T13" fmla="*/ 142 h 454"/>
                <a:gd name="T14" fmla="*/ 4 w 454"/>
                <a:gd name="T15" fmla="*/ 186 h 454"/>
                <a:gd name="T16" fmla="*/ 0 w 454"/>
                <a:gd name="T17" fmla="*/ 232 h 454"/>
                <a:gd name="T18" fmla="*/ 2 w 454"/>
                <a:gd name="T19" fmla="*/ 254 h 454"/>
                <a:gd name="T20" fmla="*/ 12 w 454"/>
                <a:gd name="T21" fmla="*/ 298 h 454"/>
                <a:gd name="T22" fmla="*/ 30 w 454"/>
                <a:gd name="T23" fmla="*/ 338 h 454"/>
                <a:gd name="T24" fmla="*/ 56 w 454"/>
                <a:gd name="T25" fmla="*/ 374 h 454"/>
                <a:gd name="T26" fmla="*/ 86 w 454"/>
                <a:gd name="T27" fmla="*/ 404 h 454"/>
                <a:gd name="T28" fmla="*/ 124 w 454"/>
                <a:gd name="T29" fmla="*/ 428 h 454"/>
                <a:gd name="T30" fmla="*/ 164 w 454"/>
                <a:gd name="T31" fmla="*/ 444 h 454"/>
                <a:gd name="T32" fmla="*/ 210 w 454"/>
                <a:gd name="T33" fmla="*/ 452 h 454"/>
                <a:gd name="T34" fmla="*/ 232 w 454"/>
                <a:gd name="T35" fmla="*/ 454 h 454"/>
                <a:gd name="T36" fmla="*/ 278 w 454"/>
                <a:gd name="T37" fmla="*/ 448 h 454"/>
                <a:gd name="T38" fmla="*/ 320 w 454"/>
                <a:gd name="T39" fmla="*/ 434 h 454"/>
                <a:gd name="T40" fmla="*/ 358 w 454"/>
                <a:gd name="T41" fmla="*/ 412 h 454"/>
                <a:gd name="T42" fmla="*/ 392 w 454"/>
                <a:gd name="T43" fmla="*/ 384 h 454"/>
                <a:gd name="T44" fmla="*/ 418 w 454"/>
                <a:gd name="T45" fmla="*/ 348 h 454"/>
                <a:gd name="T46" fmla="*/ 438 w 454"/>
                <a:gd name="T47" fmla="*/ 310 h 454"/>
                <a:gd name="T48" fmla="*/ 450 w 454"/>
                <a:gd name="T49" fmla="*/ 266 h 454"/>
                <a:gd name="T50" fmla="*/ 454 w 454"/>
                <a:gd name="T51" fmla="*/ 222 h 454"/>
                <a:gd name="T52" fmla="*/ 452 w 454"/>
                <a:gd name="T53" fmla="*/ 198 h 454"/>
                <a:gd name="T54" fmla="*/ 442 w 454"/>
                <a:gd name="T55" fmla="*/ 154 h 454"/>
                <a:gd name="T56" fmla="*/ 424 w 454"/>
                <a:gd name="T57" fmla="*/ 114 h 454"/>
                <a:gd name="T58" fmla="*/ 400 w 454"/>
                <a:gd name="T59" fmla="*/ 78 h 454"/>
                <a:gd name="T60" fmla="*/ 368 w 454"/>
                <a:gd name="T61" fmla="*/ 48 h 454"/>
                <a:gd name="T62" fmla="*/ 330 w 454"/>
                <a:gd name="T63" fmla="*/ 24 h 454"/>
                <a:gd name="T64" fmla="*/ 290 w 454"/>
                <a:gd name="T65" fmla="*/ 8 h 454"/>
                <a:gd name="T66" fmla="*/ 246 w 454"/>
                <a:gd name="T67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4" h="454">
                  <a:moveTo>
                    <a:pt x="222" y="0"/>
                  </a:moveTo>
                  <a:lnTo>
                    <a:pt x="222" y="0"/>
                  </a:lnTo>
                  <a:lnTo>
                    <a:pt x="200" y="2"/>
                  </a:lnTo>
                  <a:lnTo>
                    <a:pt x="176" y="6"/>
                  </a:lnTo>
                  <a:lnTo>
                    <a:pt x="154" y="12"/>
                  </a:lnTo>
                  <a:lnTo>
                    <a:pt x="134" y="20"/>
                  </a:lnTo>
                  <a:lnTo>
                    <a:pt x="114" y="30"/>
                  </a:lnTo>
                  <a:lnTo>
                    <a:pt x="96" y="42"/>
                  </a:lnTo>
                  <a:lnTo>
                    <a:pt x="80" y="54"/>
                  </a:lnTo>
                  <a:lnTo>
                    <a:pt x="64" y="70"/>
                  </a:lnTo>
                  <a:lnTo>
                    <a:pt x="50" y="86"/>
                  </a:lnTo>
                  <a:lnTo>
                    <a:pt x="36" y="104"/>
                  </a:lnTo>
                  <a:lnTo>
                    <a:pt x="26" y="122"/>
                  </a:lnTo>
                  <a:lnTo>
                    <a:pt x="16" y="142"/>
                  </a:lnTo>
                  <a:lnTo>
                    <a:pt x="10" y="164"/>
                  </a:lnTo>
                  <a:lnTo>
                    <a:pt x="4" y="186"/>
                  </a:lnTo>
                  <a:lnTo>
                    <a:pt x="2" y="208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54"/>
                  </a:lnTo>
                  <a:lnTo>
                    <a:pt x="6" y="276"/>
                  </a:lnTo>
                  <a:lnTo>
                    <a:pt x="12" y="298"/>
                  </a:lnTo>
                  <a:lnTo>
                    <a:pt x="20" y="320"/>
                  </a:lnTo>
                  <a:lnTo>
                    <a:pt x="30" y="338"/>
                  </a:lnTo>
                  <a:lnTo>
                    <a:pt x="42" y="358"/>
                  </a:lnTo>
                  <a:lnTo>
                    <a:pt x="56" y="374"/>
                  </a:lnTo>
                  <a:lnTo>
                    <a:pt x="70" y="390"/>
                  </a:lnTo>
                  <a:lnTo>
                    <a:pt x="86" y="404"/>
                  </a:lnTo>
                  <a:lnTo>
                    <a:pt x="104" y="418"/>
                  </a:lnTo>
                  <a:lnTo>
                    <a:pt x="124" y="428"/>
                  </a:lnTo>
                  <a:lnTo>
                    <a:pt x="144" y="438"/>
                  </a:lnTo>
                  <a:lnTo>
                    <a:pt x="164" y="444"/>
                  </a:lnTo>
                  <a:lnTo>
                    <a:pt x="186" y="450"/>
                  </a:lnTo>
                  <a:lnTo>
                    <a:pt x="210" y="452"/>
                  </a:lnTo>
                  <a:lnTo>
                    <a:pt x="232" y="454"/>
                  </a:lnTo>
                  <a:lnTo>
                    <a:pt x="232" y="454"/>
                  </a:lnTo>
                  <a:lnTo>
                    <a:pt x="256" y="452"/>
                  </a:lnTo>
                  <a:lnTo>
                    <a:pt x="278" y="448"/>
                  </a:lnTo>
                  <a:lnTo>
                    <a:pt x="300" y="442"/>
                  </a:lnTo>
                  <a:lnTo>
                    <a:pt x="320" y="434"/>
                  </a:lnTo>
                  <a:lnTo>
                    <a:pt x="340" y="424"/>
                  </a:lnTo>
                  <a:lnTo>
                    <a:pt x="358" y="412"/>
                  </a:lnTo>
                  <a:lnTo>
                    <a:pt x="376" y="398"/>
                  </a:lnTo>
                  <a:lnTo>
                    <a:pt x="392" y="384"/>
                  </a:lnTo>
                  <a:lnTo>
                    <a:pt x="406" y="366"/>
                  </a:lnTo>
                  <a:lnTo>
                    <a:pt x="418" y="348"/>
                  </a:lnTo>
                  <a:lnTo>
                    <a:pt x="430" y="330"/>
                  </a:lnTo>
                  <a:lnTo>
                    <a:pt x="438" y="310"/>
                  </a:lnTo>
                  <a:lnTo>
                    <a:pt x="446" y="288"/>
                  </a:lnTo>
                  <a:lnTo>
                    <a:pt x="450" y="266"/>
                  </a:lnTo>
                  <a:lnTo>
                    <a:pt x="454" y="244"/>
                  </a:lnTo>
                  <a:lnTo>
                    <a:pt x="454" y="222"/>
                  </a:lnTo>
                  <a:lnTo>
                    <a:pt x="454" y="222"/>
                  </a:lnTo>
                  <a:lnTo>
                    <a:pt x="452" y="198"/>
                  </a:lnTo>
                  <a:lnTo>
                    <a:pt x="448" y="176"/>
                  </a:lnTo>
                  <a:lnTo>
                    <a:pt x="442" y="154"/>
                  </a:lnTo>
                  <a:lnTo>
                    <a:pt x="434" y="134"/>
                  </a:lnTo>
                  <a:lnTo>
                    <a:pt x="424" y="114"/>
                  </a:lnTo>
                  <a:lnTo>
                    <a:pt x="412" y="96"/>
                  </a:lnTo>
                  <a:lnTo>
                    <a:pt x="400" y="78"/>
                  </a:lnTo>
                  <a:lnTo>
                    <a:pt x="384" y="62"/>
                  </a:lnTo>
                  <a:lnTo>
                    <a:pt x="368" y="48"/>
                  </a:lnTo>
                  <a:lnTo>
                    <a:pt x="350" y="36"/>
                  </a:lnTo>
                  <a:lnTo>
                    <a:pt x="330" y="24"/>
                  </a:lnTo>
                  <a:lnTo>
                    <a:pt x="310" y="16"/>
                  </a:lnTo>
                  <a:lnTo>
                    <a:pt x="290" y="8"/>
                  </a:lnTo>
                  <a:lnTo>
                    <a:pt x="268" y="4"/>
                  </a:lnTo>
                  <a:lnTo>
                    <a:pt x="246" y="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3300" b="1" dirty="0"/>
                <a:t>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553193" y="455106"/>
            <a:ext cx="2043129" cy="1005928"/>
            <a:chOff x="972457" y="867060"/>
            <a:chExt cx="2724171" cy="1341236"/>
          </a:xfrm>
        </p:grpSpPr>
        <p:sp>
          <p:nvSpPr>
            <p:cNvPr id="72" name="TextBox 71"/>
            <p:cNvSpPr txBox="1"/>
            <p:nvPr/>
          </p:nvSpPr>
          <p:spPr>
            <a:xfrm>
              <a:off x="972457" y="867060"/>
              <a:ext cx="270538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+mj-lt"/>
                </a:rPr>
                <a:t>DEVELOPER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81288" y="1254189"/>
              <a:ext cx="27153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Checks in his unite tested code into SVN/Git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729556" y="2649569"/>
            <a:ext cx="2029036" cy="1836925"/>
            <a:chOff x="1177878" y="852214"/>
            <a:chExt cx="2705381" cy="2449229"/>
          </a:xfrm>
        </p:grpSpPr>
        <p:sp>
          <p:nvSpPr>
            <p:cNvPr id="78" name="TextBox 77"/>
            <p:cNvSpPr txBox="1"/>
            <p:nvPr/>
          </p:nvSpPr>
          <p:spPr>
            <a:xfrm>
              <a:off x="1177878" y="852214"/>
              <a:ext cx="270538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+mj-lt"/>
                </a:rPr>
                <a:t>JENKINS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186710" y="1239343"/>
              <a:ext cx="1999588" cy="2062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Detects a change in SCM tool and triggers a build on appropriate Jenkins slave machine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7948612" y="5436967"/>
            <a:ext cx="2366079" cy="1213677"/>
            <a:chOff x="972457" y="867060"/>
            <a:chExt cx="2705381" cy="1618234"/>
          </a:xfrm>
        </p:grpSpPr>
        <p:sp>
          <p:nvSpPr>
            <p:cNvPr id="82" name="TextBox 81"/>
            <p:cNvSpPr txBox="1"/>
            <p:nvPr/>
          </p:nvSpPr>
          <p:spPr>
            <a:xfrm>
              <a:off x="972457" y="867060"/>
              <a:ext cx="270538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+mj-lt"/>
                </a:rPr>
                <a:t>JENKINS build Job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81289" y="1254189"/>
              <a:ext cx="2486090" cy="1231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Builds the application code baseline and runs appropriate unit/smoke tests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333341" y="5436509"/>
            <a:ext cx="2558980" cy="798178"/>
            <a:chOff x="265865" y="867060"/>
            <a:chExt cx="3411973" cy="1064236"/>
          </a:xfrm>
        </p:grpSpPr>
        <p:sp>
          <p:nvSpPr>
            <p:cNvPr id="86" name="TextBox 85"/>
            <p:cNvSpPr txBox="1"/>
            <p:nvPr/>
          </p:nvSpPr>
          <p:spPr>
            <a:xfrm>
              <a:off x="265865" y="867060"/>
              <a:ext cx="341197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latin typeface="+mj-lt"/>
                </a:rPr>
                <a:t>Jenkins build job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81289" y="1254189"/>
              <a:ext cx="2664472" cy="6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50" dirty="0"/>
                <a:t>Packages the tested binaries into a WAR file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023298" y="3626892"/>
            <a:ext cx="2029036" cy="1005928"/>
            <a:chOff x="972457" y="867060"/>
            <a:chExt cx="2705381" cy="1341236"/>
          </a:xfrm>
        </p:grpSpPr>
        <p:sp>
          <p:nvSpPr>
            <p:cNvPr id="90" name="TextBox 89"/>
            <p:cNvSpPr txBox="1"/>
            <p:nvPr/>
          </p:nvSpPr>
          <p:spPr>
            <a:xfrm>
              <a:off x="972457" y="867060"/>
              <a:ext cx="270538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latin typeface="+mj-lt"/>
                </a:rPr>
                <a:t>Nexus staging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623749" y="1254189"/>
              <a:ext cx="202201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50" dirty="0"/>
                <a:t>The packaged war file is staged into nexus . 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208829" y="1039305"/>
            <a:ext cx="2826469" cy="1300842"/>
            <a:chOff x="319093" y="518401"/>
            <a:chExt cx="3768625" cy="1734455"/>
          </a:xfrm>
        </p:grpSpPr>
        <p:sp>
          <p:nvSpPr>
            <p:cNvPr id="94" name="TextBox 93"/>
            <p:cNvSpPr txBox="1"/>
            <p:nvPr/>
          </p:nvSpPr>
          <p:spPr>
            <a:xfrm>
              <a:off x="319093" y="518401"/>
              <a:ext cx="376862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latin typeface="+mj-lt"/>
                </a:rPr>
                <a:t>Promotion/Deployment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51518" y="1021750"/>
              <a:ext cx="3177252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50" dirty="0"/>
                <a:t>NEXUS Staged build artifacts are available to be promoted and deployed appropriately using </a:t>
              </a:r>
              <a:r>
                <a:rPr lang="en-US" sz="1350" b="1" dirty="0" err="1"/>
                <a:t>Icart</a:t>
              </a:r>
              <a:r>
                <a:rPr lang="en-US" sz="1350" dirty="0"/>
                <a:t>. </a:t>
              </a:r>
            </a:p>
          </p:txBody>
        </p:sp>
      </p:grpSp>
      <p:sp>
        <p:nvSpPr>
          <p:cNvPr id="97" name="Rectangle 96"/>
          <p:cNvSpPr/>
          <p:nvPr/>
        </p:nvSpPr>
        <p:spPr>
          <a:xfrm>
            <a:off x="1517710" y="0"/>
            <a:ext cx="70058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/>
              <a:t>6 LOGICAL CICD STEPS</a:t>
            </a:r>
          </a:p>
        </p:txBody>
      </p:sp>
    </p:spTree>
    <p:extLst>
      <p:ext uri="{BB962C8B-B14F-4D97-AF65-F5344CB8AC3E}">
        <p14:creationId xmlns:p14="http://schemas.microsoft.com/office/powerpoint/2010/main" val="281246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Bootstrap CICD with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417639"/>
            <a:ext cx="7686864" cy="586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9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Insert Presentation Title Here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027" y="700011"/>
            <a:ext cx="745464" cy="1049236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7593484" y="5285000"/>
            <a:ext cx="2332475" cy="11571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Sonatype</a:t>
            </a:r>
            <a:r>
              <a:rPr lang="en-US" sz="1200" dirty="0"/>
              <a:t> Nexus helps us standardize repository management and categorize them based on environments defined in SDLC.</a:t>
            </a:r>
            <a:endParaRPr lang="en-US" sz="1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440" y="5352972"/>
            <a:ext cx="213694" cy="512972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8747463" y="4229247"/>
            <a:ext cx="12258" cy="10557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2" idx="3"/>
          </p:cNvCxnSpPr>
          <p:nvPr/>
        </p:nvCxnSpPr>
        <p:spPr>
          <a:xfrm flipV="1">
            <a:off x="5134243" y="3619699"/>
            <a:ext cx="2210522" cy="52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336422" y="2753272"/>
            <a:ext cx="2098201" cy="14772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Creation of Docker containers </a:t>
            </a:r>
            <a:r>
              <a:rPr lang="en-US" sz="1200" dirty="0" smtClean="0"/>
              <a:t>/Build the Java application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cxnSp>
        <p:nvCxnSpPr>
          <p:cNvPr id="17" name="Straight Arrow Connector 16"/>
          <p:cNvCxnSpPr>
            <a:stCxn id="20" idx="3"/>
          </p:cNvCxnSpPr>
          <p:nvPr/>
        </p:nvCxnSpPr>
        <p:spPr>
          <a:xfrm flipH="1">
            <a:off x="4159730" y="2176847"/>
            <a:ext cx="13356" cy="1132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Line Callout 2 (Accent Bar) 17"/>
          <p:cNvSpPr/>
          <p:nvPr/>
        </p:nvSpPr>
        <p:spPr>
          <a:xfrm>
            <a:off x="5521702" y="2323628"/>
            <a:ext cx="1506576" cy="821962"/>
          </a:xfrm>
          <a:prstGeom prst="accentCallout2">
            <a:avLst>
              <a:gd name="adj1" fmla="val 18750"/>
              <a:gd name="adj2" fmla="val -8333"/>
              <a:gd name="adj3" fmla="val 57381"/>
              <a:gd name="adj4" fmla="val -11341"/>
              <a:gd name="adj5" fmla="val 115859"/>
              <a:gd name="adj6" fmla="val 4954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J</a:t>
            </a:r>
            <a:r>
              <a:rPr lang="en-US" sz="1200" dirty="0" smtClean="0">
                <a:solidFill>
                  <a:schemeClr val="tx2"/>
                </a:solidFill>
              </a:rPr>
              <a:t>enkins </a:t>
            </a:r>
            <a:r>
              <a:rPr lang="en-US" sz="1200" dirty="0">
                <a:solidFill>
                  <a:schemeClr val="tx2"/>
                </a:solidFill>
              </a:rPr>
              <a:t>job to create Docker containers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0" name="Can 19"/>
          <p:cNvSpPr/>
          <p:nvPr/>
        </p:nvSpPr>
        <p:spPr>
          <a:xfrm>
            <a:off x="3300678" y="652592"/>
            <a:ext cx="1744815" cy="152425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SVN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530662" y="3313088"/>
            <a:ext cx="2603581" cy="6238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Jenkins fetches Application  code from </a:t>
            </a:r>
            <a:r>
              <a:rPr lang="en-US" sz="1200" dirty="0" smtClean="0"/>
              <a:t>SVN</a:t>
            </a:r>
            <a:endParaRPr lang="en-US" sz="12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00445" y="1362269"/>
            <a:ext cx="1439970" cy="18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Line Callout 2 (Accent Bar) 25"/>
          <p:cNvSpPr/>
          <p:nvPr/>
        </p:nvSpPr>
        <p:spPr>
          <a:xfrm>
            <a:off x="2672672" y="2222470"/>
            <a:ext cx="1506576" cy="821962"/>
          </a:xfrm>
          <a:prstGeom prst="accentCallout2">
            <a:avLst>
              <a:gd name="adj1" fmla="val 18750"/>
              <a:gd name="adj2" fmla="val -8333"/>
              <a:gd name="adj3" fmla="val 57381"/>
              <a:gd name="adj4" fmla="val -11341"/>
              <a:gd name="adj5" fmla="val 104102"/>
              <a:gd name="adj6" fmla="val -24676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Developers </a:t>
            </a:r>
            <a:r>
              <a:rPr lang="en-US" sz="1200" dirty="0" err="1" smtClean="0">
                <a:solidFill>
                  <a:schemeClr val="tx2"/>
                </a:solidFill>
              </a:rPr>
              <a:t>svn</a:t>
            </a:r>
            <a:r>
              <a:rPr lang="en-US" sz="1200" dirty="0" smtClean="0">
                <a:solidFill>
                  <a:schemeClr val="tx2"/>
                </a:solidFill>
              </a:rPr>
              <a:t> </a:t>
            </a:r>
            <a:r>
              <a:rPr lang="en-US" sz="1200" dirty="0">
                <a:solidFill>
                  <a:schemeClr val="tx2"/>
                </a:solidFill>
              </a:rPr>
              <a:t>commit triggers </a:t>
            </a:r>
            <a:r>
              <a:rPr lang="en-US" sz="1200" dirty="0" err="1">
                <a:solidFill>
                  <a:schemeClr val="tx2"/>
                </a:solidFill>
              </a:rPr>
              <a:t>jenkins</a:t>
            </a:r>
            <a:r>
              <a:rPr lang="en-US" sz="1200" dirty="0">
                <a:solidFill>
                  <a:schemeClr val="tx2"/>
                </a:solidFill>
              </a:rPr>
              <a:t> build job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7" name="Line Callout 2 (Accent Bar) 26"/>
          <p:cNvSpPr/>
          <p:nvPr/>
        </p:nvSpPr>
        <p:spPr>
          <a:xfrm>
            <a:off x="7015999" y="4546393"/>
            <a:ext cx="1506576" cy="578568"/>
          </a:xfrm>
          <a:prstGeom prst="accentCallout2">
            <a:avLst>
              <a:gd name="adj1" fmla="val 18750"/>
              <a:gd name="adj2" fmla="val -8333"/>
              <a:gd name="adj3" fmla="val 57381"/>
              <a:gd name="adj4" fmla="val -11341"/>
              <a:gd name="adj5" fmla="val 125937"/>
              <a:gd name="adj6" fmla="val -16429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Build artifacts staged into </a:t>
            </a:r>
            <a:r>
              <a:rPr lang="en-US" sz="1200" dirty="0" smtClean="0">
                <a:solidFill>
                  <a:schemeClr val="tx2"/>
                </a:solidFill>
              </a:rPr>
              <a:t>Nexus after step 4 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8" name="Line Callout 2 (Accent Bar) 27"/>
          <p:cNvSpPr/>
          <p:nvPr/>
        </p:nvSpPr>
        <p:spPr>
          <a:xfrm>
            <a:off x="2029900" y="1400511"/>
            <a:ext cx="1343818" cy="578568"/>
          </a:xfrm>
          <a:prstGeom prst="accentCallout2">
            <a:avLst>
              <a:gd name="adj1" fmla="val 18750"/>
              <a:gd name="adj2" fmla="val -8333"/>
              <a:gd name="adj3" fmla="val 59767"/>
              <a:gd name="adj4" fmla="val -5843"/>
              <a:gd name="adj5" fmla="val -95979"/>
              <a:gd name="adj6" fmla="val 4646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Developer </a:t>
            </a:r>
            <a:r>
              <a:rPr lang="en-US" sz="1200" dirty="0" smtClean="0">
                <a:solidFill>
                  <a:schemeClr val="tx2"/>
                </a:solidFill>
              </a:rPr>
              <a:t>SVN </a:t>
            </a:r>
            <a:r>
              <a:rPr lang="en-US" sz="1200" dirty="0">
                <a:solidFill>
                  <a:schemeClr val="tx2"/>
                </a:solidFill>
              </a:rPr>
              <a:t>commit</a:t>
            </a: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909" y="3541349"/>
            <a:ext cx="593609" cy="510812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8901923" y="3611072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166408" y="2524207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4" name="Oval 33"/>
          <p:cNvSpPr/>
          <p:nvPr/>
        </p:nvSpPr>
        <p:spPr>
          <a:xfrm>
            <a:off x="8323973" y="4316003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40767" y="1477513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179189" y="2535286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32060" y="829267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2724066" y="823201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2547" y="2431145"/>
            <a:ext cx="1193800" cy="1193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9177080" y="4205050"/>
            <a:ext cx="2176913" cy="59913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6355" y="2861881"/>
            <a:ext cx="602771" cy="345143"/>
          </a:xfrm>
          <a:prstGeom prst="rect">
            <a:avLst/>
          </a:prstGeom>
        </p:spPr>
      </p:pic>
      <p:sp>
        <p:nvSpPr>
          <p:cNvPr id="55" name="Oval 54"/>
          <p:cNvSpPr/>
          <p:nvPr/>
        </p:nvSpPr>
        <p:spPr>
          <a:xfrm>
            <a:off x="9893829" y="1810776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4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7" name="Line Callout 2 (Accent Bar) 56"/>
          <p:cNvSpPr/>
          <p:nvPr/>
        </p:nvSpPr>
        <p:spPr>
          <a:xfrm>
            <a:off x="10565103" y="1810776"/>
            <a:ext cx="1506576" cy="578568"/>
          </a:xfrm>
          <a:prstGeom prst="accentCallout2">
            <a:avLst>
              <a:gd name="adj1" fmla="val 18750"/>
              <a:gd name="adj2" fmla="val -8333"/>
              <a:gd name="adj3" fmla="val 57381"/>
              <a:gd name="adj4" fmla="val -11341"/>
              <a:gd name="adj5" fmla="val 125937"/>
              <a:gd name="adj6" fmla="val -16429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Running tests on build artifacts/war files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6513003" y="3320222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1541206" y="94425"/>
            <a:ext cx="8669594" cy="360426"/>
          </a:xfrm>
        </p:spPr>
        <p:txBody>
          <a:bodyPr>
            <a:noAutofit/>
          </a:bodyPr>
          <a:lstStyle/>
          <a:p>
            <a:r>
              <a:rPr lang="en-US" sz="2800" dirty="0" smtClean="0"/>
              <a:t>Current </a:t>
            </a:r>
            <a:r>
              <a:rPr lang="en-US" sz="2800" dirty="0" err="1" smtClean="0"/>
              <a:t>BootStrap</a:t>
            </a:r>
            <a:r>
              <a:rPr lang="en-US" sz="2800" dirty="0" smtClean="0"/>
              <a:t> CICD with Docker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337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41206" y="94425"/>
            <a:ext cx="8669594" cy="360426"/>
          </a:xfrm>
        </p:spPr>
        <p:txBody>
          <a:bodyPr>
            <a:noAutofit/>
          </a:bodyPr>
          <a:lstStyle/>
          <a:p>
            <a:r>
              <a:rPr lang="en-US" sz="2800" dirty="0"/>
              <a:t>DevOps architecture Proposal </a:t>
            </a:r>
            <a:r>
              <a:rPr lang="en-US" sz="2800" dirty="0" smtClean="0"/>
              <a:t>(Future State)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068" y="4428074"/>
            <a:ext cx="745464" cy="104923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770447" y="980507"/>
            <a:ext cx="1242438" cy="1518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6039140" y="635363"/>
            <a:ext cx="593609" cy="842150"/>
          </a:xfrm>
          <a:prstGeom prst="can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SVN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7426379" y="820464"/>
            <a:ext cx="2886239" cy="623810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Jenkins fetches </a:t>
            </a:r>
            <a:r>
              <a:rPr lang="en-US" sz="1200" dirty="0" err="1" smtClean="0"/>
              <a:t>Dockerfile</a:t>
            </a:r>
            <a:r>
              <a:rPr lang="en-US" sz="1200" dirty="0" smtClean="0"/>
              <a:t> and </a:t>
            </a:r>
            <a:r>
              <a:rPr lang="en-US" sz="1200" dirty="0"/>
              <a:t>image </a:t>
            </a:r>
            <a:r>
              <a:rPr lang="en-US" sz="1200" dirty="0" err="1"/>
              <a:t>docker</a:t>
            </a:r>
            <a:r>
              <a:rPr lang="en-US" sz="1200" dirty="0"/>
              <a:t> image information</a:t>
            </a:r>
          </a:p>
          <a:p>
            <a:pPr algn="ctr"/>
            <a:r>
              <a:rPr lang="en-US" sz="1200" dirty="0"/>
              <a:t> from </a:t>
            </a:r>
            <a:r>
              <a:rPr lang="en-US" sz="1200" dirty="0" smtClean="0"/>
              <a:t>SVN</a:t>
            </a:r>
            <a:endParaRPr lang="en-US" sz="1200" dirty="0"/>
          </a:p>
        </p:txBody>
      </p:sp>
      <p:sp>
        <p:nvSpPr>
          <p:cNvPr id="9" name="Right Arrow 8"/>
          <p:cNvSpPr/>
          <p:nvPr/>
        </p:nvSpPr>
        <p:spPr>
          <a:xfrm flipV="1">
            <a:off x="6639368" y="980507"/>
            <a:ext cx="676438" cy="1518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9009" y="986771"/>
            <a:ext cx="593609" cy="510812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8253847" y="4428075"/>
            <a:ext cx="2332475" cy="11571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Sonatype</a:t>
            </a:r>
            <a:r>
              <a:rPr lang="en-US" sz="1200" dirty="0"/>
              <a:t> Nexus helps us standardize repository management and categorize them based on environments defined in SDLC.</a:t>
            </a:r>
            <a:endParaRPr lang="en-US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3846" y="4580921"/>
            <a:ext cx="276098" cy="51297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H="1">
            <a:off x="4837832" y="2075871"/>
            <a:ext cx="31159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837831" y="3273894"/>
            <a:ext cx="0" cy="8218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6" idx="1"/>
          </p:cNvCxnSpPr>
          <p:nvPr/>
        </p:nvCxnSpPr>
        <p:spPr>
          <a:xfrm flipV="1">
            <a:off x="6553973" y="3273894"/>
            <a:ext cx="872406" cy="911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146266" y="2645094"/>
            <a:ext cx="2230853" cy="14772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Creation of Docker containers 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4818" y="2683323"/>
            <a:ext cx="602771" cy="345143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stCxn id="45" idx="2"/>
          </p:cNvCxnSpPr>
          <p:nvPr/>
        </p:nvCxnSpPr>
        <p:spPr>
          <a:xfrm>
            <a:off x="8728169" y="3325682"/>
            <a:ext cx="0" cy="11023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ine Callout 2 (Accent Bar) 27"/>
          <p:cNvSpPr/>
          <p:nvPr/>
        </p:nvSpPr>
        <p:spPr>
          <a:xfrm>
            <a:off x="8253847" y="1713324"/>
            <a:ext cx="1506576" cy="821962"/>
          </a:xfrm>
          <a:prstGeom prst="accentCallout2">
            <a:avLst>
              <a:gd name="adj1" fmla="val 18750"/>
              <a:gd name="adj2" fmla="val -8333"/>
              <a:gd name="adj3" fmla="val 57381"/>
              <a:gd name="adj4" fmla="val -11341"/>
              <a:gd name="adj5" fmla="val 115859"/>
              <a:gd name="adj6" fmla="val 4954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App Jenkins calling infra </a:t>
            </a:r>
            <a:r>
              <a:rPr lang="en-US" sz="1200" dirty="0" err="1">
                <a:solidFill>
                  <a:schemeClr val="tx2"/>
                </a:solidFill>
              </a:rPr>
              <a:t>jenkins</a:t>
            </a:r>
            <a:r>
              <a:rPr lang="en-US" sz="1200" dirty="0">
                <a:solidFill>
                  <a:schemeClr val="tx2"/>
                </a:solidFill>
              </a:rPr>
              <a:t> job to create </a:t>
            </a:r>
            <a:r>
              <a:rPr lang="en-US" sz="1200" dirty="0" err="1">
                <a:solidFill>
                  <a:schemeClr val="tx2"/>
                </a:solidFill>
              </a:rPr>
              <a:t>Docker</a:t>
            </a:r>
            <a:r>
              <a:rPr lang="en-US" sz="1200" dirty="0">
                <a:solidFill>
                  <a:schemeClr val="tx2"/>
                </a:solidFill>
              </a:rPr>
              <a:t> containers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837832" y="2075872"/>
            <a:ext cx="5501" cy="4594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an 35"/>
          <p:cNvSpPr/>
          <p:nvPr/>
        </p:nvSpPr>
        <p:spPr>
          <a:xfrm>
            <a:off x="5681565" y="4184996"/>
            <a:ext cx="1744815" cy="152425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SVN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7953740" y="1444275"/>
            <a:ext cx="0" cy="604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7426379" y="2701871"/>
            <a:ext cx="2603581" cy="6238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Jenkins fetches Application  code from </a:t>
            </a:r>
            <a:r>
              <a:rPr lang="en-US" sz="1200" dirty="0" smtClean="0"/>
              <a:t>SVN</a:t>
            </a:r>
            <a:endParaRPr lang="en-US" sz="1200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5425837" y="3006123"/>
            <a:ext cx="1974287" cy="22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6" idx="2"/>
          </p:cNvCxnSpPr>
          <p:nvPr/>
        </p:nvCxnSpPr>
        <p:spPr>
          <a:xfrm>
            <a:off x="4241594" y="4945319"/>
            <a:ext cx="1439970" cy="18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Curved Right Arrow 64"/>
          <p:cNvSpPr/>
          <p:nvPr/>
        </p:nvSpPr>
        <p:spPr>
          <a:xfrm rot="10800000">
            <a:off x="10139447" y="1344559"/>
            <a:ext cx="587317" cy="1661565"/>
          </a:xfrm>
          <a:prstGeom prst="curvedRightArrow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Line Callout 2 (Accent Bar) 67"/>
          <p:cNvSpPr/>
          <p:nvPr/>
        </p:nvSpPr>
        <p:spPr>
          <a:xfrm>
            <a:off x="7023368" y="3278771"/>
            <a:ext cx="1506576" cy="821962"/>
          </a:xfrm>
          <a:prstGeom prst="accentCallout2">
            <a:avLst>
              <a:gd name="adj1" fmla="val 18750"/>
              <a:gd name="adj2" fmla="val -8333"/>
              <a:gd name="adj3" fmla="val 57381"/>
              <a:gd name="adj4" fmla="val -11341"/>
              <a:gd name="adj5" fmla="val 104102"/>
              <a:gd name="adj6" fmla="val -24676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Developers </a:t>
            </a:r>
            <a:r>
              <a:rPr lang="en-US" sz="1200" dirty="0" err="1" smtClean="0">
                <a:solidFill>
                  <a:schemeClr val="tx2"/>
                </a:solidFill>
              </a:rPr>
              <a:t>svn</a:t>
            </a:r>
            <a:r>
              <a:rPr lang="en-US" sz="1200" dirty="0" smtClean="0">
                <a:solidFill>
                  <a:schemeClr val="tx2"/>
                </a:solidFill>
              </a:rPr>
              <a:t> </a:t>
            </a:r>
            <a:r>
              <a:rPr lang="en-US" sz="1200" dirty="0">
                <a:solidFill>
                  <a:schemeClr val="tx2"/>
                </a:solidFill>
              </a:rPr>
              <a:t>commit triggers </a:t>
            </a:r>
            <a:r>
              <a:rPr lang="en-US" sz="1200" dirty="0" err="1">
                <a:solidFill>
                  <a:schemeClr val="tx2"/>
                </a:solidFill>
              </a:rPr>
              <a:t>jenkins</a:t>
            </a:r>
            <a:r>
              <a:rPr lang="en-US" sz="1200" dirty="0">
                <a:solidFill>
                  <a:schemeClr val="tx2"/>
                </a:solidFill>
              </a:rPr>
              <a:t> build job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9" name="Line Callout 2 (Accent Bar) 68"/>
          <p:cNvSpPr/>
          <p:nvPr/>
        </p:nvSpPr>
        <p:spPr>
          <a:xfrm>
            <a:off x="9539392" y="3613801"/>
            <a:ext cx="1506576" cy="578568"/>
          </a:xfrm>
          <a:prstGeom prst="accentCallout2">
            <a:avLst>
              <a:gd name="adj1" fmla="val 18750"/>
              <a:gd name="adj2" fmla="val -8333"/>
              <a:gd name="adj3" fmla="val 57381"/>
              <a:gd name="adj4" fmla="val -11341"/>
              <a:gd name="adj5" fmla="val 125937"/>
              <a:gd name="adj6" fmla="val -16429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Build artifacts staged into Nexus 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0" name="Line Callout 2 (Accent Bar) 69"/>
          <p:cNvSpPr/>
          <p:nvPr/>
        </p:nvSpPr>
        <p:spPr>
          <a:xfrm>
            <a:off x="4532563" y="5585207"/>
            <a:ext cx="1506576" cy="578568"/>
          </a:xfrm>
          <a:prstGeom prst="accentCallout2">
            <a:avLst>
              <a:gd name="adj1" fmla="val 18750"/>
              <a:gd name="adj2" fmla="val -8333"/>
              <a:gd name="adj3" fmla="val 59767"/>
              <a:gd name="adj4" fmla="val -5843"/>
              <a:gd name="adj5" fmla="val -95979"/>
              <a:gd name="adj6" fmla="val 4646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Developer </a:t>
            </a:r>
            <a:r>
              <a:rPr lang="en-US" sz="1200" dirty="0" smtClean="0">
                <a:solidFill>
                  <a:schemeClr val="tx2"/>
                </a:solidFill>
              </a:rPr>
              <a:t>SVN </a:t>
            </a:r>
            <a:r>
              <a:rPr lang="en-US" sz="1200" dirty="0">
                <a:solidFill>
                  <a:schemeClr val="tx2"/>
                </a:solidFill>
              </a:rPr>
              <a:t>commit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1" name="Curved Right Arrow 70"/>
          <p:cNvSpPr/>
          <p:nvPr/>
        </p:nvSpPr>
        <p:spPr>
          <a:xfrm>
            <a:off x="6742397" y="1217869"/>
            <a:ext cx="587317" cy="1661565"/>
          </a:xfrm>
          <a:prstGeom prst="curvedRightArrow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838" y="2879433"/>
            <a:ext cx="593609" cy="510812"/>
          </a:xfrm>
          <a:prstGeom prst="rect">
            <a:avLst/>
          </a:prstGeom>
        </p:spPr>
      </p:pic>
      <p:sp>
        <p:nvSpPr>
          <p:cNvPr id="73" name="Line Callout 2 (Accent Bar) 72"/>
          <p:cNvSpPr/>
          <p:nvPr/>
        </p:nvSpPr>
        <p:spPr>
          <a:xfrm>
            <a:off x="4115533" y="1349273"/>
            <a:ext cx="1710503" cy="740678"/>
          </a:xfrm>
          <a:prstGeom prst="accentCallout2">
            <a:avLst>
              <a:gd name="adj1" fmla="val 18750"/>
              <a:gd name="adj2" fmla="val -8333"/>
              <a:gd name="adj3" fmla="val 57381"/>
              <a:gd name="adj4" fmla="val -11341"/>
              <a:gd name="adj5" fmla="val 138305"/>
              <a:gd name="adj6" fmla="val 44361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Jenkins jobs </a:t>
            </a:r>
            <a:r>
              <a:rPr lang="en-US" sz="1200" dirty="0" smtClean="0">
                <a:solidFill>
                  <a:schemeClr val="tx2"/>
                </a:solidFill>
              </a:rPr>
              <a:t>execute Docker files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8901923" y="3611072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75" name="Oval 74"/>
          <p:cNvSpPr/>
          <p:nvPr/>
        </p:nvSpPr>
        <p:spPr>
          <a:xfrm>
            <a:off x="6830575" y="3295464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6" name="Oval 75"/>
          <p:cNvSpPr/>
          <p:nvPr/>
        </p:nvSpPr>
        <p:spPr>
          <a:xfrm>
            <a:off x="10189119" y="2007835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77" name="Oval 76"/>
          <p:cNvSpPr/>
          <p:nvPr/>
        </p:nvSpPr>
        <p:spPr>
          <a:xfrm>
            <a:off x="4994463" y="1282906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78" name="Oval 77"/>
          <p:cNvSpPr/>
          <p:nvPr/>
        </p:nvSpPr>
        <p:spPr>
          <a:xfrm>
            <a:off x="6440767" y="1477513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79" name="Oval 78"/>
          <p:cNvSpPr/>
          <p:nvPr/>
        </p:nvSpPr>
        <p:spPr>
          <a:xfrm>
            <a:off x="6179189" y="2535286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80" name="Oval 79"/>
          <p:cNvSpPr/>
          <p:nvPr/>
        </p:nvSpPr>
        <p:spPr>
          <a:xfrm>
            <a:off x="4830033" y="4580474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3579614" y="809280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8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6407" y="1899011"/>
            <a:ext cx="1193800" cy="11938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370940" y="3672916"/>
            <a:ext cx="2176913" cy="59913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3554" y="2622985"/>
            <a:ext cx="602771" cy="34514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027" y="887238"/>
            <a:ext cx="602771" cy="34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8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Understanding Docker 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028" name="Picture 4" descr="http://msopentech.com/wp-content/uploads/DockerWithWindowsSrvAndLinux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46864"/>
            <a:ext cx="8229600" cy="406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35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Docker image makeup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Base Docker image from Opensuse has been used for the purpose.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This image has been used to create the java app build image by installing JDK 1.7.0/1.8.0, Maven, Ant, SVN, Gvim, curl, wget.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This image can be used by any java application with few modification as necessary, again managed within a Dockerfile or through Jenkins job ssh commands.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Our next steps are to  design and create Docker images for various purposes including actual deployment of applications within containers to tomcat/jboss/weblogic and promote the same to higher environments like QA and Production.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2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annie Mae Theme">
      <a:dk1>
        <a:sysClr val="windowText" lastClr="000000"/>
      </a:dk1>
      <a:lt1>
        <a:sysClr val="window" lastClr="FFFFFF"/>
      </a:lt1>
      <a:dk2>
        <a:srgbClr val="000F2B"/>
      </a:dk2>
      <a:lt2>
        <a:srgbClr val="D9D7DC"/>
      </a:lt2>
      <a:accent1>
        <a:srgbClr val="99660F"/>
      </a:accent1>
      <a:accent2>
        <a:srgbClr val="C55147"/>
      </a:accent2>
      <a:accent3>
        <a:srgbClr val="216C2B"/>
      </a:accent3>
      <a:accent4>
        <a:srgbClr val="574A71"/>
      </a:accent4>
      <a:accent5>
        <a:srgbClr val="007697"/>
      </a:accent5>
      <a:accent6>
        <a:srgbClr val="C0540F"/>
      </a:accent6>
      <a:hlink>
        <a:srgbClr val="0563C1"/>
      </a:hlink>
      <a:folHlink>
        <a:srgbClr val="954F72"/>
      </a:folHlink>
    </a:clrScheme>
    <a:fontScheme name="Fannie Mae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and Center Template" id="{A099D7A4-7B32-4BC1-B979-E76366D132A2}" vid="{BC223E90-B505-4D8E-B324-7D4879D270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Bootstrap.ppt.pptx</Template>
  <TotalTime>1404</TotalTime>
  <Words>599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맑은 고딕</vt:lpstr>
      <vt:lpstr>Arial</vt:lpstr>
      <vt:lpstr>Calibri</vt:lpstr>
      <vt:lpstr>Georgia</vt:lpstr>
      <vt:lpstr>휴먼둥근헤드라인</vt:lpstr>
      <vt:lpstr>Tahoma</vt:lpstr>
      <vt:lpstr>Wingdings</vt:lpstr>
      <vt:lpstr>Office Theme</vt:lpstr>
      <vt:lpstr>Bootstrap CICD Demo</vt:lpstr>
      <vt:lpstr>PowerPoint Presentation</vt:lpstr>
      <vt:lpstr>PowerPoint Presentation</vt:lpstr>
      <vt:lpstr>PowerPoint Presentation</vt:lpstr>
      <vt:lpstr>Bootstrap CICD with</vt:lpstr>
      <vt:lpstr>Current BootStrap CICD with Docker</vt:lpstr>
      <vt:lpstr>DevOps architecture Proposal (Future State)</vt:lpstr>
      <vt:lpstr>Understanding Docker </vt:lpstr>
      <vt:lpstr>Docker image makeup</vt:lpstr>
      <vt:lpstr>Docker images currently created</vt:lpstr>
      <vt:lpstr>Docker based builds vs Jenkins static Slaves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Bell, Tyler M</dc:creator>
  <cp:lastModifiedBy>Mekala, Suresh (Contractor)</cp:lastModifiedBy>
  <cp:revision>13</cp:revision>
  <dcterms:created xsi:type="dcterms:W3CDTF">2016-06-22T17:12:28Z</dcterms:created>
  <dcterms:modified xsi:type="dcterms:W3CDTF">2016-06-24T17:53:20Z</dcterms:modified>
</cp:coreProperties>
</file>