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0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2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5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5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7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52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0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3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83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6E65-78EF-412D-BEAF-0B695FDD48B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79A6-B4E1-42FA-B490-EAD34E76E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2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6457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CICD </a:t>
            </a:r>
            <a:r>
              <a:rPr lang="en-US" smtClean="0">
                <a:solidFill>
                  <a:schemeClr val="accent1"/>
                </a:solidFill>
                <a:latin typeface="Tahoma"/>
                <a:cs typeface="Tahoma"/>
              </a:rPr>
              <a:t>pipeline </a:t>
            </a:r>
            <a:r>
              <a:rPr lang="en-US" smtClean="0">
                <a:solidFill>
                  <a:schemeClr val="accent1"/>
                </a:solidFill>
                <a:latin typeface="Tahoma"/>
                <a:cs typeface="Tahoma"/>
              </a:rPr>
              <a:t>with Sonarqube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with Postgres using Docker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Integrating Sonarqube with postgres in CICD pipeline</a:t>
            </a:r>
          </a:p>
        </p:txBody>
      </p:sp>
    </p:spTree>
    <p:extLst>
      <p:ext uri="{BB962C8B-B14F-4D97-AF65-F5344CB8AC3E}">
        <p14:creationId xmlns:p14="http://schemas.microsoft.com/office/powerpoint/2010/main" val="358725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images information</a:t>
            </a:r>
            <a:endParaRPr lang="en-US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 </a:t>
            </a: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   </a:t>
            </a: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8cb871b1ae3a   </a:t>
            </a: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815.3 </a:t>
            </a: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MB</a:t>
            </a:r>
          </a:p>
          <a:p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     </a:t>
            </a: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    </a:t>
            </a: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7ee9d2061970   275.2 MB</a:t>
            </a:r>
          </a:p>
          <a:p>
            <a:endParaRPr lang="en-US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hosted on Server: dle-eu4-a1081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Sonarhost URL: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sonar.host.url=http://dle-eu4-a1081:9000/</a:t>
            </a:r>
          </a:p>
        </p:txBody>
      </p:sp>
    </p:spTree>
    <p:extLst>
      <p:ext uri="{BB962C8B-B14F-4D97-AF65-F5344CB8AC3E}">
        <p14:creationId xmlns:p14="http://schemas.microsoft.com/office/powerpoint/2010/main" val="19522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docker containers with postgress and sonarqube</a:t>
            </a:r>
            <a:endParaRPr lang="en-US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2" y="1417638"/>
            <a:ext cx="11798710" cy="5256007"/>
          </a:xfrm>
        </p:spPr>
        <p:txBody>
          <a:bodyPr>
            <a:normAutofit fontScale="92500" lnSpcReduction="20000"/>
          </a:bodyPr>
          <a:lstStyle/>
          <a:p>
            <a:endParaRPr lang="en-US" sz="240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tart postgress container using command as shown below:</a:t>
            </a:r>
            <a:endParaRPr lang="en-US" sz="240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</a:t>
            </a:r>
            <a:r>
              <a:rPr lang="en-US" sz="24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--net=host --name postgresSona -e POSTGRES_USER=sonar -e POSTGRES_PASSWORD=sonar </a:t>
            </a:r>
            <a:r>
              <a:rPr lang="en-US" sz="24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postgres </a:t>
            </a:r>
          </a:p>
          <a:p>
            <a:endParaRPr lang="en-US" sz="240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sonarqube using command below:</a:t>
            </a:r>
          </a:p>
          <a:p>
            <a:pPr marL="0" indent="0">
              <a:buNone/>
            </a:pPr>
            <a:endParaRPr lang="en-US" sz="240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9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run --name sonarqube1 --link postgresSona:postgres -p 9000:9000 -p 9092:9092 -e "SONARQUBE_JDBC_USERNAME=sonar" -e "SONARQUBE_JDBC_PASSWORD=sonar" -e "SONARQUBE_JDBC_URL=jdbc:postgresql://localhost/sonar" -</a:t>
            </a:r>
            <a:r>
              <a:rPr lang="en-US" sz="19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  <a:r>
              <a:rPr lang="en-US" sz="190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  <a:p>
            <a:pPr marL="0" indent="0">
              <a:buNone/>
            </a:pPr>
            <a:endParaRPr lang="en-US" sz="190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have done is we started postgress in step1 and in step2 used same postgres database to startup sonarqube by using link command as shown above.</a:t>
            </a:r>
            <a:endParaRPr lang="en-US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8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Jenkins job configuration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solidFill>
                  <a:schemeClr val="accent1"/>
                </a:solidFill>
              </a:rPr>
              <a:t>docker run -e SVN_REVISION="${SVN_REVISION}" --rm --net=host -v /tmp:/tmp -i d611896e6aa7 /bin/bash -c 'export JAVA_HOME=/usr/lib64/jvm/java-1.8.0-openjdk &amp;&amp; export PATH=$PATH:/usr/lib64/jvm/java-1.8.0-openjdk &amp;&amp; export PATH=$PATH:/opt/apache-maven-3.3.3/ &amp;&amp; export PATH=$PATH:/opt/apache-maven-3.3.3/bin &amp;&amp; svn co http://plsysadm-cm07:8888/cm-repos/CICD_BOOTSTRAP/branches/CICD_BOOTSTRAP_INT/cicd_java &amp;&amp; cd /cicd_java &amp;&amp; mvn --settings /tmp/settings.xml -X versions:set -DnewVersion=1.0.${SVN_REVISION}-SNAPSHOT -DgenerateBackupPoms=false -DprocessParent=false &amp;&amp; mvn --settings /tmp/settings.xml -B clean compile deploy -DskipTests=true &amp;&amp; </a:t>
            </a:r>
            <a:r>
              <a:rPr lang="en-US">
                <a:solidFill>
                  <a:schemeClr val="accent2"/>
                </a:solidFill>
              </a:rPr>
              <a:t>mvn -Dmaven.compiler.fork=true -Dmaven.compiler.executables="/usr/lib64/jvm/java-1.8.0-openjdk/bin/javac" --settings /tmp/settings.xml -f /cicd_java/pom.xml -e sonar:sonar -B -Dsonar.jdbc.url=jdbc:oracle:thin:@dle-eu4-a1081:5432:PORO703 -Dsonar.jdbc.username=admin -Dsonar.jdbc.password=admin -Dsonar.host.url=http://dle-eu4-a1081:9000/'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311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Jenkins job output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6239"/>
            <a:ext cx="10972800" cy="48799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600" b="1" u="sng" smtClean="0">
                <a:solidFill>
                  <a:schemeClr val="accent1"/>
                </a:solidFill>
              </a:rPr>
              <a:t>Jenkins job result URL:</a:t>
            </a:r>
          </a:p>
          <a:p>
            <a:pPr algn="just">
              <a:lnSpc>
                <a:spcPct val="120000"/>
              </a:lnSpc>
            </a:pPr>
            <a:r>
              <a:rPr lang="en-US">
                <a:solidFill>
                  <a:schemeClr val="accent1"/>
                </a:solidFill>
              </a:rPr>
              <a:t>http</a:t>
            </a:r>
            <a:r>
              <a:rPr lang="en-US">
                <a:solidFill>
                  <a:schemeClr val="accent1"/>
                </a:solidFill>
              </a:rPr>
              <a:t>://</a:t>
            </a:r>
            <a:r>
              <a:rPr lang="en-US" smtClean="0">
                <a:solidFill>
                  <a:schemeClr val="accent1"/>
                </a:solidFill>
              </a:rPr>
              <a:t>essjenkins:8080/jenkins/job/CICD_BOOTSTRAP/job/Docker_CICD_WEBAPP/job/CICD_webapps_java_build/97/console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" y="3222522"/>
            <a:ext cx="11740708" cy="35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ZD Net…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why does everyone love containers and </a:t>
            </a:r>
            <a:r>
              <a:rPr lang="en-US" dirty="0" err="1" smtClean="0"/>
              <a:t>Docker</a:t>
            </a:r>
            <a:r>
              <a:rPr lang="en-US" dirty="0" smtClean="0"/>
              <a:t>? James </a:t>
            </a:r>
            <a:r>
              <a:rPr lang="en-US" dirty="0" err="1" smtClean="0"/>
              <a:t>Bottomley</a:t>
            </a:r>
            <a:r>
              <a:rPr lang="en-US" dirty="0" smtClean="0"/>
              <a:t>, Parallels‘ CTO of server virtualization and a leading Linux kernel developer, explained to me that VM hypervisors, such as Hyper-V, KVM, and </a:t>
            </a:r>
            <a:r>
              <a:rPr lang="en-US" dirty="0" err="1" smtClean="0"/>
              <a:t>Xen</a:t>
            </a:r>
            <a:r>
              <a:rPr lang="en-US" dirty="0" smtClean="0"/>
              <a:t>, all are "based on emulating virtual hardware. That means they’re fat in terms of system requirements."</a:t>
            </a:r>
          </a:p>
          <a:p>
            <a:endParaRPr lang="en-US" dirty="0" smtClean="0"/>
          </a:p>
          <a:p>
            <a:r>
              <a:rPr lang="en-US" dirty="0" smtClean="0"/>
              <a:t>Containers, however, use shared operating systems. That means they are much more efficient than hypervisors in system resource terms. Instead of virtualizing hardware, containers rest on top of a single Linux instance. This in turn means you can “leave behind the useless 99.9% VM junk, leaving you with a small, neat capsule containing your application,” said </a:t>
            </a:r>
            <a:r>
              <a:rPr lang="en-US" dirty="0" err="1" smtClean="0"/>
              <a:t>Bottomley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1_Office Theme</vt:lpstr>
      <vt:lpstr>CICD pipeline with Sonarqube</vt:lpstr>
      <vt:lpstr>PowerPoint Presentation</vt:lpstr>
      <vt:lpstr>Docker images information</vt:lpstr>
      <vt:lpstr>Starting docker containers with postgress and sonarqube</vt:lpstr>
      <vt:lpstr>Jenkins job configuration</vt:lpstr>
      <vt:lpstr>Jenkins job output</vt:lpstr>
      <vt:lpstr>From ZD Net…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pipeline with Sonarqube</dc:title>
  <dc:creator>Mekala, Suresh (Contractor)</dc:creator>
  <cp:lastModifiedBy>Mekala, Suresh (Contractor)</cp:lastModifiedBy>
  <cp:revision>1</cp:revision>
  <dcterms:created xsi:type="dcterms:W3CDTF">2016-08-09T18:48:41Z</dcterms:created>
  <dcterms:modified xsi:type="dcterms:W3CDTF">2016-08-09T18:53:19Z</dcterms:modified>
</cp:coreProperties>
</file>