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30" y="-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7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5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7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7FDF-B338-4B0A-A3A3-ECD601A54308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D3B5-E9AF-4A7E-88F4-C4FCB222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415" y="2761382"/>
            <a:ext cx="9144000" cy="6695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552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9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Pros……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510"/>
            <a:ext cx="10515600" cy="5122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Docker:</a:t>
            </a:r>
          </a:p>
          <a:p>
            <a:pPr marL="0" indent="0">
              <a:buNone/>
            </a:pPr>
            <a:r>
              <a:rPr lang="en-US" sz="2000" b="1" dirty="0" smtClean="0"/>
              <a:t>● Is easy to install</a:t>
            </a:r>
          </a:p>
          <a:p>
            <a:pPr marL="0" indent="0">
              <a:buNone/>
            </a:pPr>
            <a:r>
              <a:rPr lang="en-US" sz="2000" b="1" dirty="0" smtClean="0"/>
              <a:t>● Will run anything, anywhere</a:t>
            </a:r>
          </a:p>
          <a:p>
            <a:pPr marL="0" indent="0">
              <a:buNone/>
            </a:pPr>
            <a:r>
              <a:rPr lang="en-US" sz="2000" b="1" dirty="0" smtClean="0"/>
              <a:t>● Gives you repeatable builds</a:t>
            </a:r>
          </a:p>
          <a:p>
            <a:pPr marL="0" indent="0">
              <a:buNone/>
            </a:pPr>
            <a:r>
              <a:rPr lang="en-US" sz="2000" b="1" dirty="0" smtClean="0"/>
              <a:t>● Enables better CI/CD workflows</a:t>
            </a:r>
          </a:p>
          <a:p>
            <a:pPr marL="0" indent="0">
              <a:buNone/>
            </a:pPr>
            <a:r>
              <a:rPr lang="en-US" sz="2000" b="1" dirty="0" smtClean="0"/>
              <a:t>● Is backed by a strong community</a:t>
            </a:r>
          </a:p>
          <a:p>
            <a:pPr marL="0" indent="0">
              <a:buNone/>
            </a:pPr>
            <a:r>
              <a:rPr lang="en-US" sz="2000" b="1" dirty="0" smtClean="0"/>
              <a:t>● Will change how we build and ship software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33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How does Docker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build Docker images that hold your applications</a:t>
            </a:r>
          </a:p>
          <a:p>
            <a:pPr>
              <a:spcBef>
                <a:spcPct val="0"/>
              </a:spcBef>
            </a:pPr>
            <a:endParaRPr lang="en-IN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create Docker containers from those Docker images to run your applications.</a:t>
            </a:r>
          </a:p>
          <a:p>
            <a:pPr>
              <a:spcBef>
                <a:spcPct val="0"/>
              </a:spcBef>
            </a:pPr>
            <a:endParaRPr lang="en-IN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share those Docker images via Docker Hub or your own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2.wp.com/blog.bigstep.com/wp-content/uploads/2014/11/docker-filesystems-multilayer-upd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38" y="1342546"/>
            <a:ext cx="8476891" cy="435133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6853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altLang="en-US" dirty="0" smtClean="0"/>
              <a:t>Light-Weight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Minimal overhead (</a:t>
            </a:r>
            <a:r>
              <a:rPr lang="en-IN" altLang="en-US" i="1" dirty="0" err="1" smtClean="0"/>
              <a:t>cpu</a:t>
            </a:r>
            <a:r>
              <a:rPr lang="en-IN" altLang="en-US" i="1" dirty="0" smtClean="0"/>
              <a:t>/</a:t>
            </a:r>
            <a:r>
              <a:rPr lang="en-IN" altLang="en-US" i="1" dirty="0" err="1" smtClean="0"/>
              <a:t>io</a:t>
            </a:r>
            <a:r>
              <a:rPr lang="en-IN" altLang="en-US" i="1" dirty="0" smtClean="0"/>
              <a:t>/network</a:t>
            </a:r>
            <a:r>
              <a:rPr lang="en-IN" altLang="en-US" dirty="0" smtClean="0"/>
              <a:t>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Based on Linux containers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Uses layered filesystem to save space (AUFS/LVM)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Uses a copy-on-write filesystem to track changes</a:t>
            </a:r>
          </a:p>
          <a:p>
            <a:r>
              <a:rPr lang="en-IN" altLang="en-US" dirty="0" smtClean="0"/>
              <a:t>Portable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Can run on any Linux system that supports LXC (today).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0.7 release includes support for </a:t>
            </a:r>
            <a:r>
              <a:rPr lang="en-IN" altLang="en-US" dirty="0" err="1" smtClean="0"/>
              <a:t>RedHat</a:t>
            </a:r>
            <a:r>
              <a:rPr lang="en-IN" altLang="en-US" dirty="0" smtClean="0"/>
              <a:t>/Fedora family.</a:t>
            </a:r>
          </a:p>
          <a:p>
            <a:pPr marL="1371600" lvl="3" indent="0">
              <a:buNone/>
            </a:pPr>
            <a:endParaRPr lang="en-IN" altLang="en-US" dirty="0" smtClean="0"/>
          </a:p>
          <a:p>
            <a:r>
              <a:rPr lang="en-IN" altLang="en-US" dirty="0" smtClean="0"/>
              <a:t>Self-sufficient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 Docker container contains everything it needs to run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Minimal Base OS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Libraries and frameworks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Application code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 </a:t>
            </a:r>
            <a:r>
              <a:rPr lang="en-IN" altLang="en-US" dirty="0" err="1" smtClean="0"/>
              <a:t>docker</a:t>
            </a:r>
            <a:r>
              <a:rPr lang="en-IN" altLang="en-US" dirty="0" smtClean="0"/>
              <a:t> container should be able to run anywhere that Docker can run. 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47" y="1012019"/>
            <a:ext cx="9509349" cy="51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9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603" y="1913233"/>
            <a:ext cx="9144793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1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Docker Container Lifecycle 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Tx/>
              <a:buNone/>
            </a:pPr>
            <a:r>
              <a:rPr lang="en-IN" altLang="en-US" dirty="0" smtClean="0"/>
              <a:t>The Life of a Container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–  Conception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BUILD</a:t>
            </a:r>
            <a:r>
              <a:rPr lang="en-IN" altLang="en-US" dirty="0" smtClean="0">
                <a:solidFill>
                  <a:srgbClr val="00B050"/>
                </a:solidFill>
              </a:rPr>
              <a:t> </a:t>
            </a:r>
            <a:r>
              <a:rPr lang="en-IN" altLang="en-US" dirty="0" smtClean="0"/>
              <a:t>an Image from a </a:t>
            </a:r>
            <a:r>
              <a:rPr lang="en-IN" altLang="en-US" dirty="0" err="1" smtClean="0"/>
              <a:t>Dockerfile</a:t>
            </a:r>
            <a:r>
              <a:rPr lang="en-IN" altLang="en-US" dirty="0" smtClean="0"/>
              <a:t>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–  Birth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RUN</a:t>
            </a:r>
            <a:r>
              <a:rPr lang="en-IN" altLang="en-US" dirty="0" smtClean="0">
                <a:solidFill>
                  <a:srgbClr val="00B050"/>
                </a:solidFill>
              </a:rPr>
              <a:t> 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create+start</a:t>
            </a:r>
            <a:r>
              <a:rPr lang="en-IN" altLang="en-US" dirty="0" smtClean="0"/>
              <a:t>) a container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–  Reproduction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COMMIT</a:t>
            </a:r>
            <a:r>
              <a:rPr lang="en-IN" altLang="en-US" dirty="0" smtClean="0"/>
              <a:t> (persist) a container to a new image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RUN</a:t>
            </a:r>
            <a:r>
              <a:rPr lang="en-IN" altLang="en-US" dirty="0" smtClean="0"/>
              <a:t> a new container from an image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–  Sleep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KILL</a:t>
            </a:r>
            <a:r>
              <a:rPr lang="en-IN" altLang="en-US" dirty="0" smtClean="0"/>
              <a:t> a running container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–  Wake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START</a:t>
            </a:r>
            <a:r>
              <a:rPr lang="en-IN" altLang="en-US" dirty="0" smtClean="0"/>
              <a:t> a stopped container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–  Death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RM</a:t>
            </a:r>
            <a:r>
              <a:rPr lang="en-IN" altLang="en-US" dirty="0" smtClean="0"/>
              <a:t> (delete) a stopped container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•  Extinction  </a:t>
            </a:r>
          </a:p>
          <a:p>
            <a:pPr marL="0" indent="0">
              <a:buFontTx/>
              <a:buNone/>
            </a:pPr>
            <a:r>
              <a:rPr lang="en-IN" altLang="en-US" dirty="0" smtClean="0"/>
              <a:t>    –  </a:t>
            </a:r>
            <a:r>
              <a:rPr lang="en-IN" altLang="en-US" b="1" dirty="0" smtClean="0">
                <a:solidFill>
                  <a:srgbClr val="00B050"/>
                </a:solidFill>
              </a:rPr>
              <a:t>RMI</a:t>
            </a:r>
            <a:r>
              <a:rPr lang="en-IN" altLang="en-US" dirty="0" smtClean="0"/>
              <a:t> a container image (delete image)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5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Docker</vt:lpstr>
      <vt:lpstr>Docker Pros……</vt:lpstr>
      <vt:lpstr>How does Docker work ?</vt:lpstr>
      <vt:lpstr>PowerPoint Presentation</vt:lpstr>
      <vt:lpstr>Features</vt:lpstr>
      <vt:lpstr>PowerPoint Presentation</vt:lpstr>
      <vt:lpstr>Code Container</vt:lpstr>
      <vt:lpstr>Docker Container Lifecycle ……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CheatSheet</dc:title>
  <dc:creator>Mekala, Suresh (Contractor)</dc:creator>
  <cp:lastModifiedBy>Mekala, Suresh (Contractor)</cp:lastModifiedBy>
  <cp:revision>8</cp:revision>
  <dcterms:created xsi:type="dcterms:W3CDTF">2016-05-10T17:36:05Z</dcterms:created>
  <dcterms:modified xsi:type="dcterms:W3CDTF">2016-05-10T20:46:27Z</dcterms:modified>
</cp:coreProperties>
</file>