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C2CD-4543-4C44-A0EB-701442C8A1D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95114-31B5-43B7-A2DE-9226F96AA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D2CB-B648-8542-B18E-48137030795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8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D2CB-B648-8542-B18E-48137030795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0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5093" y="802300"/>
            <a:ext cx="7491353" cy="2541431"/>
          </a:xfrm>
        </p:spPr>
        <p:txBody>
          <a:bodyPr bIns="0" anchor="b">
            <a:normAutofit/>
          </a:bodyPr>
          <a:lstStyle>
            <a:lvl1pPr algn="l">
              <a:defRPr lang="en-US" sz="5400" b="0" i="0" kern="1200" cap="none" smtClean="0">
                <a:solidFill>
                  <a:schemeClr val="tx2"/>
                </a:solidFill>
                <a:effectLst/>
                <a:latin typeface="Calibri"/>
                <a:ea typeface="+mn-ea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5093" y="3531206"/>
            <a:ext cx="7491353" cy="59093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>
              <a:defRPr lang="en-US" sz="3600" b="0" i="0" dirty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 defTabSz="4572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5092" y="329309"/>
            <a:ext cx="4115056" cy="309201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2661" y="5580378"/>
            <a:ext cx="1069340" cy="503578"/>
          </a:xfrm>
        </p:spPr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95093" y="3528542"/>
            <a:ext cx="749135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49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924655" y="1847088"/>
            <a:ext cx="87617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7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4038" y="798975"/>
            <a:ext cx="147070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4655" y="798975"/>
            <a:ext cx="7068127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224037" y="798975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5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93" y="1049236"/>
            <a:ext cx="11642895" cy="5020761"/>
          </a:xfrm>
        </p:spPr>
        <p:txBody>
          <a:bodyPr anchor="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005" y="5566418"/>
            <a:ext cx="1060995" cy="503578"/>
          </a:xfrm>
        </p:spPr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0591" y="439750"/>
            <a:ext cx="11642895" cy="75713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>
              <a:defRPr lang="en-US" sz="4800" cap="none" dirty="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 defTabSz="45720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60593" y="1049235"/>
            <a:ext cx="116428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1756130"/>
            <a:ext cx="7489336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6" y="3806197"/>
            <a:ext cx="748933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924655" y="3804985"/>
            <a:ext cx="748933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6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4" y="1305788"/>
            <a:ext cx="8761791" cy="64633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>
              <a:defRPr lang="en-US" sz="4000" cap="none" dirty="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 defTabSz="45720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4654" y="2013936"/>
            <a:ext cx="4167828" cy="34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8909" y="2013937"/>
            <a:ext cx="4167536" cy="3437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924655" y="1847088"/>
            <a:ext cx="87617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8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924655" y="1847088"/>
            <a:ext cx="87617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1300378"/>
            <a:ext cx="8761792" cy="64633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>
              <a:defRPr lang="en-US" sz="4000" cap="none" dirty="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 defTabSz="45720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5" y="2019551"/>
            <a:ext cx="4167688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655" y="2824271"/>
            <a:ext cx="4167688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8909" y="2023005"/>
            <a:ext cx="416753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8909" y="2821491"/>
            <a:ext cx="416753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924655" y="1847088"/>
            <a:ext cx="87617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4" y="1335013"/>
            <a:ext cx="8761791" cy="64633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>
              <a:defRPr lang="en-US" sz="4000" cap="none" dirty="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 defTabSz="45720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1005" y="5587358"/>
            <a:ext cx="1060995" cy="503578"/>
          </a:xfrm>
        </p:spPr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7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1005" y="5587358"/>
            <a:ext cx="1060995" cy="503578"/>
          </a:xfrm>
        </p:spPr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0591" y="425789"/>
            <a:ext cx="11642895" cy="75713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>
              <a:defRPr lang="en-US" sz="4800" cap="none" dirty="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 defTabSz="45720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0593" y="1049235"/>
            <a:ext cx="116428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2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723" y="798973"/>
            <a:ext cx="323460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08" y="798974"/>
            <a:ext cx="5104237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8723" y="3205493"/>
            <a:ext cx="3236492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922331" y="3205491"/>
            <a:ext cx="32310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2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662002" y="482172"/>
            <a:ext cx="4681849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531" y="1129513"/>
            <a:ext cx="432658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20171" y="1122544"/>
            <a:ext cx="2979997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4656" y="3145992"/>
            <a:ext cx="4320381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15552" y="5469858"/>
            <a:ext cx="4336560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6707" y="318642"/>
            <a:ext cx="4335404" cy="320931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21708" y="3143605"/>
            <a:ext cx="43226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3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12192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>
          <a:xfrm>
            <a:off x="-1" y="6095254"/>
            <a:ext cx="12192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4655" y="804521"/>
            <a:ext cx="876179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5" y="2015734"/>
            <a:ext cx="876179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723" y="330370"/>
            <a:ext cx="315772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4655" y="329309"/>
            <a:ext cx="537867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300" y="798973"/>
            <a:ext cx="106099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7CD237C3-9C9F-3842-98AC-1B0236290246}" type="slidenum">
              <a:rPr lang="en-US" smtClean="0">
                <a:solidFill>
                  <a:srgbClr val="B71E42"/>
                </a:solidFill>
              </a:rPr>
              <a:pPr defTabSz="457200"/>
              <a:t>‹#›</a:t>
            </a:fld>
            <a:endParaRPr lang="en-US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icd.fanniemae.com/browse/$a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02041"/>
            <a:ext cx="9144000" cy="840230"/>
          </a:xfrm>
        </p:spPr>
        <p:txBody>
          <a:bodyPr/>
          <a:lstStyle/>
          <a:p>
            <a:pPr algn="ctr"/>
            <a:r>
              <a:rPr lang="en-US" sz="5400" dirty="0">
                <a:latin typeface="Calibri" panose="020F0502020204030204" pitchFamily="34" charset="0"/>
              </a:rPr>
              <a:t>GIT </a:t>
            </a:r>
            <a:r>
              <a:rPr lang="en-US" sz="5400" dirty="0" smtClean="0">
                <a:latin typeface="Calibri" panose="020F0502020204030204" pitchFamily="34" charset="0"/>
              </a:rPr>
              <a:t>COMMIT HOOK </a:t>
            </a:r>
            <a:endParaRPr lang="en-US" sz="54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5095" y="1942271"/>
            <a:ext cx="6576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</a:rPr>
              <a:t>FannieMae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1636" y="5231959"/>
            <a:ext cx="207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457200"/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 charset="0"/>
                <a:ea typeface="Calibri" charset="0"/>
                <a:cs typeface="Calibri" charset="0"/>
              </a:rPr>
              <a:t>Suresh Mekala</a:t>
            </a:r>
          </a:p>
        </p:txBody>
      </p:sp>
    </p:spTree>
    <p:extLst>
      <p:ext uri="{BB962C8B-B14F-4D97-AF65-F5344CB8AC3E}">
        <p14:creationId xmlns:p14="http://schemas.microsoft.com/office/powerpoint/2010/main" val="10525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02041"/>
            <a:ext cx="9144000" cy="84023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Calibri" panose="020F0502020204030204" pitchFamily="34" charset="0"/>
              </a:rPr>
              <a:t>C</a:t>
            </a:r>
            <a:r>
              <a:rPr lang="en-US" sz="5400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ommit hook details </a:t>
            </a:r>
            <a:endParaRPr lang="en-US" sz="5400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181" y="1942271"/>
            <a:ext cx="890727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en-US" sz="2000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commit hook is a </a:t>
            </a:r>
            <a:r>
              <a:rPr lang="en-US" sz="2000" dirty="0" err="1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preop</a:t>
            </a:r>
            <a:r>
              <a:rPr lang="en-US" sz="2000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hook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hook script parses for commit message and if empty will reject the commit action.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hook script checks for minimum size of the content, here 30 letters/characters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it checks for Jira ticket ID starting with “CICD-” at the beginning of the comment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finally it checks the validity of the Jira ID, so as to make sure that developer is using the valid Jira ticket ID before introducing a change in </a:t>
            </a:r>
            <a:r>
              <a:rPr lang="en-US" sz="2000" dirty="0" err="1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en-US" sz="2000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37C3-9C9F-3842-98AC-1B0236290246}" type="slidenum">
              <a:rPr lang="en-US" smtClean="0">
                <a:solidFill>
                  <a:srgbClr val="B71E42"/>
                </a:solidFill>
              </a:rPr>
              <a:pPr/>
              <a:t>3</a:t>
            </a:fld>
            <a:endParaRPr lang="en-US" dirty="0">
              <a:solidFill>
                <a:srgbClr val="B71E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730" y="137491"/>
            <a:ext cx="1192407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#!/bin/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hook script to check the commit log message for Jira ticket number.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#check minimum size of text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COMMSG=$(cat $1 | grep [a-zA-Z0-9] | 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wc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-c)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echo $COMMSG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[ "$COMMSG" -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lt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30 ]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echo "Your Commit was blocked because the comments does not meet minimum length requirements (30 letters)." 1&gt;&amp;2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 1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#checking for the 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Ralei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jira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ticket number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test "" != "$(grep 'CICD-' "$1")" || {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 echo &gt;&amp;2 "ERROR: Commit message is missing 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Ralei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/Jira issue number."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 exit 1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To get the 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Ralei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/Jira ticket number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a=$(grep -e '[A-Z]\+-[0-9]\+' -o "$1")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echo $a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# Test the Jira ticket 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800" u="sng" dirty="0" smtClean="0">
                <a:solidFill>
                  <a:srgbClr val="0563C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https://cicd.fanniemae.com/browse/$a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echo $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content="$(curl -k -u 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userid:password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sLI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"$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| grep HTTP/1.1 | tail -1 | 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awk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{'print $2'})"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[ ! -z $content ] &amp;&amp; [ $content -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eq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200 ]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echo $content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echo 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â€œCool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its a valid 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Ralei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/Jira ID, You Rock.. :-)â€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echo </a:t>
            </a:r>
            <a:r>
              <a:rPr lang="en-US" sz="8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â€œplease</a:t>
            </a:r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enter a valid Jira ticket ID â€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 1 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841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</Words>
  <Application>Microsoft Office PowerPoint</Application>
  <PresentationFormat>Widescreen</PresentationFormat>
  <Paragraphs>56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Gill Sans MT</vt:lpstr>
      <vt:lpstr>Tahoma</vt:lpstr>
      <vt:lpstr>Times New Roman</vt:lpstr>
      <vt:lpstr>Gallery</vt:lpstr>
      <vt:lpstr>GIT COMMIT HOOK </vt:lpstr>
      <vt:lpstr>Commit hook details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COMMIT HOOK</dc:title>
  <dc:creator>Mekala, Suresh (Contractor)</dc:creator>
  <cp:lastModifiedBy>Mekala, Suresh (Contractor)</cp:lastModifiedBy>
  <cp:revision>4</cp:revision>
  <dcterms:created xsi:type="dcterms:W3CDTF">2016-08-25T16:34:53Z</dcterms:created>
  <dcterms:modified xsi:type="dcterms:W3CDTF">2016-08-25T17:22:29Z</dcterms:modified>
</cp:coreProperties>
</file>