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10BF-2AD0-4E18-9CEC-C12E0C0EEA18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6004F26-A0BF-40E5-9EA1-D65AE2012E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0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10BF-2AD0-4E18-9CEC-C12E0C0EEA18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6004F26-A0BF-40E5-9EA1-D65AE2012E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981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10BF-2AD0-4E18-9CEC-C12E0C0EEA18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6004F26-A0BF-40E5-9EA1-D65AE2012E92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8180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10BF-2AD0-4E18-9CEC-C12E0C0EEA18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6004F26-A0BF-40E5-9EA1-D65AE2012E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916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10BF-2AD0-4E18-9CEC-C12E0C0EEA18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6004F26-A0BF-40E5-9EA1-D65AE2012E92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4735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10BF-2AD0-4E18-9CEC-C12E0C0EEA18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6004F26-A0BF-40E5-9EA1-D65AE2012E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550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10BF-2AD0-4E18-9CEC-C12E0C0EEA18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4F26-A0BF-40E5-9EA1-D65AE2012E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785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10BF-2AD0-4E18-9CEC-C12E0C0EEA18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4F26-A0BF-40E5-9EA1-D65AE2012E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15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10BF-2AD0-4E18-9CEC-C12E0C0EEA18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4F26-A0BF-40E5-9EA1-D65AE2012E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07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10BF-2AD0-4E18-9CEC-C12E0C0EEA18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6004F26-A0BF-40E5-9EA1-D65AE2012E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67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10BF-2AD0-4E18-9CEC-C12E0C0EEA18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6004F26-A0BF-40E5-9EA1-D65AE2012E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80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10BF-2AD0-4E18-9CEC-C12E0C0EEA18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6004F26-A0BF-40E5-9EA1-D65AE2012E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01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10BF-2AD0-4E18-9CEC-C12E0C0EEA18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4F26-A0BF-40E5-9EA1-D65AE2012E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7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10BF-2AD0-4E18-9CEC-C12E0C0EEA18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4F26-A0BF-40E5-9EA1-D65AE2012E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11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10BF-2AD0-4E18-9CEC-C12E0C0EEA18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4F26-A0BF-40E5-9EA1-D65AE2012E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25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10BF-2AD0-4E18-9CEC-C12E0C0EEA18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6004F26-A0BF-40E5-9EA1-D65AE2012E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27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410BF-2AD0-4E18-9CEC-C12E0C0EEA18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6004F26-A0BF-40E5-9EA1-D65AE2012E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47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CE8B5-7CA1-7FF8-282F-B6E78B1C2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954338"/>
            <a:ext cx="8915399" cy="2262781"/>
          </a:xfrm>
        </p:spPr>
        <p:txBody>
          <a:bodyPr/>
          <a:lstStyle/>
          <a:p>
            <a:pPr algn="ctr"/>
            <a:r>
              <a:rPr lang="en-US" dirty="0" err="1"/>
              <a:t>PyBot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5813FB-8A05-E0F7-7302-466FC2951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0085" y="3640882"/>
            <a:ext cx="3771829" cy="1603512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Выполнила Паламарчук Полина</a:t>
            </a:r>
          </a:p>
        </p:txBody>
      </p:sp>
    </p:spTree>
    <p:extLst>
      <p:ext uri="{BB962C8B-B14F-4D97-AF65-F5344CB8AC3E}">
        <p14:creationId xmlns:p14="http://schemas.microsoft.com/office/powerpoint/2010/main" val="3904581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3961FB-8A14-1BDE-3EA1-1204E5D01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E1143D-900C-3DB7-6C78-395468871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PyBot</a:t>
            </a:r>
            <a:r>
              <a:rPr lang="en-US" sz="2800" dirty="0"/>
              <a:t> – </a:t>
            </a:r>
            <a:r>
              <a:rPr lang="ru-RU" sz="2800" dirty="0"/>
              <a:t>бот</a:t>
            </a:r>
            <a:r>
              <a:rPr lang="en-US" sz="2800" dirty="0"/>
              <a:t>, </a:t>
            </a:r>
            <a:r>
              <a:rPr lang="ru-RU" sz="2800" dirty="0"/>
              <a:t>который содержит справочный материал по основам языка программирования </a:t>
            </a:r>
            <a:r>
              <a:rPr lang="en-US" sz="2800" dirty="0"/>
              <a:t>Python, </a:t>
            </a:r>
            <a:r>
              <a:rPr lang="ru-RU" sz="2800" dirty="0"/>
              <a:t>а также может посоветовать некоторые полезные сайты и инструменты.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6585C7A-ED08-BDD3-3B78-CAC3AE90B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662" y="4494896"/>
            <a:ext cx="40005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50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788F1F-476A-570C-9E56-30AB64C2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F8FF2A-1B4B-001C-4A4B-4679990C8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Python</a:t>
            </a:r>
          </a:p>
          <a:p>
            <a:r>
              <a:rPr lang="en-US" sz="3200" dirty="0" err="1"/>
              <a:t>Telebot</a:t>
            </a:r>
            <a:endParaRPr lang="en-US" sz="3200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C1A333-A50B-D83B-0B29-27D83F418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373" y="1905000"/>
            <a:ext cx="2001078" cy="200107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B7F1327-2B59-D008-8779-4A557D25E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469" y="390607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94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02214A-DBCD-C221-4A2E-455C673B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C6A2C8-D15A-71D4-2676-C3D595ECC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def start(message) – </a:t>
            </a:r>
            <a:r>
              <a:rPr lang="ru-RU" sz="2800" dirty="0"/>
              <a:t>приветствие, начальное меню</a:t>
            </a:r>
            <a:endParaRPr lang="en-US" sz="2800" dirty="0"/>
          </a:p>
          <a:p>
            <a:r>
              <a:rPr lang="en-US" sz="2800" dirty="0"/>
              <a:t>def </a:t>
            </a:r>
            <a:r>
              <a:rPr lang="en-US" sz="2800" dirty="0" err="1"/>
              <a:t>bot_message</a:t>
            </a:r>
            <a:r>
              <a:rPr lang="en-US" sz="2800" dirty="0"/>
              <a:t>(message)</a:t>
            </a:r>
            <a:r>
              <a:rPr lang="ru-RU" sz="2800" dirty="0"/>
              <a:t> – вывод текста на соответствующие выборы пользователя в меню</a:t>
            </a:r>
          </a:p>
        </p:txBody>
      </p:sp>
    </p:spTree>
    <p:extLst>
      <p:ext uri="{BB962C8B-B14F-4D97-AF65-F5344CB8AC3E}">
        <p14:creationId xmlns:p14="http://schemas.microsoft.com/office/powerpoint/2010/main" val="2632838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1763E8-AE77-2D66-414D-8B1AF4CBD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Итоги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764A83-0AD2-2F74-5485-985D9F2DF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Создан бот-помощник по программированию на языке</a:t>
            </a:r>
            <a:r>
              <a:rPr lang="en-US" sz="2400" dirty="0"/>
              <a:t> Python</a:t>
            </a:r>
            <a:r>
              <a:rPr lang="ru-RU" sz="2400" dirty="0"/>
              <a:t>.</a:t>
            </a:r>
          </a:p>
          <a:p>
            <a:r>
              <a:rPr lang="ru-RU" sz="2400" dirty="0"/>
              <a:t>Возможные улучшения:</a:t>
            </a:r>
          </a:p>
          <a:p>
            <a:pPr marL="0" indent="0">
              <a:buNone/>
            </a:pPr>
            <a:r>
              <a:rPr lang="ru-RU" sz="2400" dirty="0"/>
              <a:t>Расширение функционала;</a:t>
            </a:r>
          </a:p>
          <a:p>
            <a:pPr marL="0" indent="0">
              <a:buNone/>
            </a:pPr>
            <a:r>
              <a:rPr lang="ru-RU" sz="2400" dirty="0"/>
              <a:t>Больше справочного материала, сайтов и инструментов;</a:t>
            </a:r>
          </a:p>
          <a:p>
            <a:pPr marL="0" indent="0">
              <a:buNone/>
            </a:pPr>
            <a:r>
              <a:rPr lang="ru-RU" sz="2400"/>
              <a:t>Более </a:t>
            </a:r>
            <a:r>
              <a:rPr lang="ru-RU" sz="2400" dirty="0"/>
              <a:t>удобный интерфейс.</a:t>
            </a:r>
          </a:p>
        </p:txBody>
      </p:sp>
    </p:spTree>
    <p:extLst>
      <p:ext uri="{BB962C8B-B14F-4D97-AF65-F5344CB8AC3E}">
        <p14:creationId xmlns:p14="http://schemas.microsoft.com/office/powerpoint/2010/main" val="489648879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TM02892315[[fn=Легкий дым]]</Template>
  <TotalTime>31</TotalTime>
  <Words>87</Words>
  <Application>Microsoft Office PowerPoint</Application>
  <PresentationFormat>Широкоэкранный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Легкий дым</vt:lpstr>
      <vt:lpstr>PyBot</vt:lpstr>
      <vt:lpstr>Описание</vt:lpstr>
      <vt:lpstr>Технологии</vt:lpstr>
      <vt:lpstr>Функции</vt:lpstr>
      <vt:lpstr>Итоги работы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PyBot</dc:title>
  <dc:creator>Полина Паламарчук</dc:creator>
  <cp:lastModifiedBy>Полина Паламарчук</cp:lastModifiedBy>
  <cp:revision>1</cp:revision>
  <dcterms:created xsi:type="dcterms:W3CDTF">2022-05-06T05:28:56Z</dcterms:created>
  <dcterms:modified xsi:type="dcterms:W3CDTF">2022-05-06T06:00:23Z</dcterms:modified>
</cp:coreProperties>
</file>