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0" r:id="rId9"/>
    <p:sldId id="272" r:id="rId10"/>
    <p:sldId id="273" r:id="rId11"/>
    <p:sldId id="275" r:id="rId12"/>
    <p:sldId id="276" r:id="rId13"/>
    <p:sldId id="277" r:id="rId14"/>
    <p:sldId id="267" r:id="rId15"/>
    <p:sldId id="279" r:id="rId16"/>
    <p:sldId id="280" r:id="rId17"/>
    <p:sldId id="281" r:id="rId18"/>
    <p:sldId id="303" r:id="rId19"/>
    <p:sldId id="304" r:id="rId20"/>
    <p:sldId id="305" r:id="rId21"/>
    <p:sldId id="285" r:id="rId22"/>
    <p:sldId id="286" r:id="rId23"/>
    <p:sldId id="288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dJTqKGE4jm1xXof8gPnXBZpuz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5" autoAdjust="0"/>
    <p:restoredTop sz="94660"/>
  </p:normalViewPr>
  <p:slideViewPr>
    <p:cSldViewPr snapToGrid="0">
      <p:cViewPr>
        <p:scale>
          <a:sx n="80" d="100"/>
          <a:sy n="80" d="100"/>
        </p:scale>
        <p:origin x="-11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LR</c:v>
                </c:pt>
                <c:pt idx="1">
                  <c:v>DT</c:v>
                </c:pt>
                <c:pt idx="2">
                  <c:v>NN</c:v>
                </c:pt>
                <c:pt idx="3">
                  <c:v>SVM</c:v>
                </c:pt>
                <c:pt idx="4">
                  <c:v>RF</c:v>
                </c:pt>
                <c:pt idx="5">
                  <c:v>Boosting</c:v>
                </c:pt>
              </c:strCache>
            </c:strRef>
          </c:cat>
          <c:val>
            <c:numRef>
              <c:f>Sheet1!$B$2:$B$7</c:f>
              <c:numCache>
                <c:formatCode>@</c:formatCode>
                <c:ptCount val="6"/>
                <c:pt idx="0">
                  <c:v>0.80686659999999999</c:v>
                </c:pt>
                <c:pt idx="1">
                  <c:v>0.77</c:v>
                </c:pt>
                <c:pt idx="2">
                  <c:v>0.78449100000000005</c:v>
                </c:pt>
                <c:pt idx="3">
                  <c:v>0.875</c:v>
                </c:pt>
                <c:pt idx="4">
                  <c:v>0.8034</c:v>
                </c:pt>
                <c:pt idx="5">
                  <c:v>0.8427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LR</c:v>
                </c:pt>
                <c:pt idx="1">
                  <c:v>DT</c:v>
                </c:pt>
                <c:pt idx="2">
                  <c:v>NN</c:v>
                </c:pt>
                <c:pt idx="3">
                  <c:v>SVM</c:v>
                </c:pt>
                <c:pt idx="4">
                  <c:v>RF</c:v>
                </c:pt>
                <c:pt idx="5">
                  <c:v>Boosting</c:v>
                </c:pt>
              </c:strCache>
            </c:strRef>
          </c:cat>
          <c:val>
            <c:numRef>
              <c:f>Sheet1!$C$2:$C$7</c:f>
              <c:numCache>
                <c:formatCode>@</c:formatCode>
                <c:ptCount val="6"/>
                <c:pt idx="0">
                  <c:v>0.71330000000000005</c:v>
                </c:pt>
                <c:pt idx="1">
                  <c:v>0.76539999999999997</c:v>
                </c:pt>
                <c:pt idx="2">
                  <c:v>0.75149999999999995</c:v>
                </c:pt>
                <c:pt idx="3">
                  <c:v>0.87819999999999998</c:v>
                </c:pt>
                <c:pt idx="4">
                  <c:v>0.80249999999999999</c:v>
                </c:pt>
                <c:pt idx="5">
                  <c:v>0.83220000000000005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961280"/>
        <c:axId val="230036224"/>
      </c:barChart>
      <c:catAx>
        <c:axId val="228961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230036224"/>
        <c:crosses val="autoZero"/>
        <c:auto val="1"/>
        <c:lblAlgn val="ctr"/>
        <c:lblOffset val="100"/>
        <c:noMultiLvlLbl val="0"/>
      </c:catAx>
      <c:valAx>
        <c:axId val="230036224"/>
        <c:scaling>
          <c:orientation val="minMax"/>
        </c:scaling>
        <c:delete val="0"/>
        <c:axPos val="l"/>
        <c:majorGridlines/>
        <c:numFmt formatCode="@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2289612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F923E-3D32-41C5-A6B4-46110E29DFD0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8698275F-29B5-4CE7-8DA2-6AA52C288F9F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26F81117-30EE-4EBB-B70F-41BA238D5BE4}" type="parTrans" cxnId="{9AAEF117-D8C4-4E99-903B-057EB18BF98A}">
      <dgm:prSet/>
      <dgm:spPr/>
      <dgm:t>
        <a:bodyPr/>
        <a:lstStyle/>
        <a:p>
          <a:endParaRPr lang="en-IN"/>
        </a:p>
      </dgm:t>
    </dgm:pt>
    <dgm:pt modelId="{0A800009-F98D-4E19-900D-87B90E2A13F5}" type="sibTrans" cxnId="{9AAEF117-D8C4-4E99-903B-057EB18BF98A}">
      <dgm:prSet/>
      <dgm:spPr/>
      <dgm:t>
        <a:bodyPr/>
        <a:lstStyle/>
        <a:p>
          <a:endParaRPr lang="en-IN"/>
        </a:p>
      </dgm:t>
    </dgm:pt>
    <dgm:pt modelId="{5A53DC08-9B9C-4C84-BD08-3D949CAD981A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FB557D6B-4D2B-4CDE-A76A-27E2F33FCA18}" type="parTrans" cxnId="{E8378663-E915-44B9-81FE-1A5D90B0F722}">
      <dgm:prSet/>
      <dgm:spPr/>
      <dgm:t>
        <a:bodyPr/>
        <a:lstStyle/>
        <a:p>
          <a:endParaRPr lang="en-IN"/>
        </a:p>
      </dgm:t>
    </dgm:pt>
    <dgm:pt modelId="{90B11368-8853-48CE-8073-32582570774F}" type="sibTrans" cxnId="{E8378663-E915-44B9-81FE-1A5D90B0F722}">
      <dgm:prSet/>
      <dgm:spPr/>
      <dgm:t>
        <a:bodyPr/>
        <a:lstStyle/>
        <a:p>
          <a:endParaRPr lang="en-IN"/>
        </a:p>
      </dgm:t>
    </dgm:pt>
    <dgm:pt modelId="{0F7BE447-7932-4D91-AF52-479450F1DA76}">
      <dgm:prSet custT="1"/>
      <dgm:spPr/>
      <dgm:t>
        <a:bodyPr lIns="32400" anchor="t" anchorCtr="0"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0.93587407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1B9A7EAF-7D1A-4280-AF7B-B5C25F73E9EC}" type="parTrans" cxnId="{BFB8D9FF-80C6-4D72-8251-98AC2E81E379}">
      <dgm:prSet/>
      <dgm:spPr/>
      <dgm:t>
        <a:bodyPr/>
        <a:lstStyle/>
        <a:p>
          <a:endParaRPr lang="en-IN"/>
        </a:p>
      </dgm:t>
    </dgm:pt>
    <dgm:pt modelId="{D82422EB-BE9E-4199-98BE-98FCD8DEF3C5}" type="sibTrans" cxnId="{BFB8D9FF-80C6-4D72-8251-98AC2E81E379}">
      <dgm:prSet/>
      <dgm:spPr/>
      <dgm:t>
        <a:bodyPr/>
        <a:lstStyle/>
        <a:p>
          <a:endParaRPr lang="en-IN"/>
        </a:p>
      </dgm:t>
    </dgm:pt>
    <dgm:pt modelId="{C35BA4EA-018C-48F7-B295-D0E130A79E7D}">
      <dgm:prSet custT="1"/>
      <dgm:spPr/>
      <dgm:t>
        <a:bodyPr lIns="32400" anchor="t" anchorCtr="0"/>
        <a:lstStyle/>
        <a:p>
          <a:pPr algn="just"/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Training error : 0.0641259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AB924653-DA12-4417-B5FC-458BD55D832E}" type="parTrans" cxnId="{AFD6998B-C535-4081-82D5-02AF38443D66}">
      <dgm:prSet/>
      <dgm:spPr/>
      <dgm:t>
        <a:bodyPr/>
        <a:lstStyle/>
        <a:p>
          <a:endParaRPr lang="en-IN"/>
        </a:p>
      </dgm:t>
    </dgm:pt>
    <dgm:pt modelId="{F17BB996-96A5-4330-8D0A-D61899D7B948}" type="sibTrans" cxnId="{AFD6998B-C535-4081-82D5-02AF38443D66}">
      <dgm:prSet/>
      <dgm:spPr/>
      <dgm:t>
        <a:bodyPr/>
        <a:lstStyle/>
        <a:p>
          <a:endParaRPr lang="en-IN"/>
        </a:p>
      </dgm:t>
    </dgm:pt>
    <dgm:pt modelId="{A5EC98E3-713C-4335-9796-1C1C7F5E72AD}">
      <dgm:prSet custT="1"/>
      <dgm:spPr/>
      <dgm:t>
        <a:bodyPr lIns="32400" anchor="t" anchorCtr="0"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0.1289499944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5DA3E8F6-C1FA-4577-A0A4-F7F2C7C1F913}" type="parTrans" cxnId="{3536D2F3-D1CC-4CAD-87AC-6D7D8AECF748}">
      <dgm:prSet/>
      <dgm:spPr/>
      <dgm:t>
        <a:bodyPr/>
        <a:lstStyle/>
        <a:p>
          <a:endParaRPr lang="en-IN"/>
        </a:p>
      </dgm:t>
    </dgm:pt>
    <dgm:pt modelId="{771A7EC0-48B4-4F8F-8796-B333D3E6FDA5}" type="sibTrans" cxnId="{3536D2F3-D1CC-4CAD-87AC-6D7D8AECF748}">
      <dgm:prSet/>
      <dgm:spPr/>
      <dgm:t>
        <a:bodyPr/>
        <a:lstStyle/>
        <a:p>
          <a:endParaRPr lang="en-IN"/>
        </a:p>
      </dgm:t>
    </dgm:pt>
    <dgm:pt modelId="{1F821400-34DB-43E0-9D15-88F8E2A81623}">
      <dgm:prSet custT="1"/>
      <dgm:spPr/>
      <dgm:t>
        <a:bodyPr lIns="32400" anchor="t" anchorCtr="0"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 : 0.993641898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9C18A664-9FEB-4BA6-9FF1-333CF9918620}" type="sibTrans" cxnId="{41772AAE-7806-4870-B5A3-3F1D17640DE8}">
      <dgm:prSet/>
      <dgm:spPr/>
      <dgm:t>
        <a:bodyPr/>
        <a:lstStyle/>
        <a:p>
          <a:endParaRPr lang="en-IN"/>
        </a:p>
      </dgm:t>
    </dgm:pt>
    <dgm:pt modelId="{DEC04CEA-AEBF-4CBB-88EB-D8AE7436F735}" type="parTrans" cxnId="{41772AAE-7806-4870-B5A3-3F1D17640DE8}">
      <dgm:prSet/>
      <dgm:spPr/>
      <dgm:t>
        <a:bodyPr/>
        <a:lstStyle/>
        <a:p>
          <a:endParaRPr lang="en-IN"/>
        </a:p>
      </dgm:t>
    </dgm:pt>
    <dgm:pt modelId="{9AEBC8FB-5820-4635-A06F-8AF127409CDA}">
      <dgm:prSet custT="1"/>
      <dgm:spPr/>
      <dgm:t>
        <a:bodyPr/>
        <a:lstStyle/>
        <a:p>
          <a:pPr algn="just"/>
          <a:r>
            <a:rPr lang="en-GB" sz="1800" b="0" i="0" smtClean="0">
              <a:latin typeface="Times New Roman" pitchFamily="18" charset="0"/>
              <a:cs typeface="Times New Roman" pitchFamily="18" charset="0"/>
            </a:rPr>
            <a:t>Accuracy : </a:t>
          </a:r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0.9362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9A974995-3FCE-473B-834A-6E39C560884E}" type="parTrans" cxnId="{06BA4B49-B32E-43C8-AB06-7073C900C42D}">
      <dgm:prSet/>
      <dgm:spPr/>
      <dgm:t>
        <a:bodyPr/>
        <a:lstStyle/>
        <a:p>
          <a:endParaRPr lang="en-IN"/>
        </a:p>
      </dgm:t>
    </dgm:pt>
    <dgm:pt modelId="{BA64E914-EB4C-401F-8EBB-10CE6939CE2A}" type="sibTrans" cxnId="{06BA4B49-B32E-43C8-AB06-7073C900C42D}">
      <dgm:prSet/>
      <dgm:spPr/>
      <dgm:t>
        <a:bodyPr/>
        <a:lstStyle/>
        <a:p>
          <a:endParaRPr lang="en-IN"/>
        </a:p>
      </dgm:t>
    </dgm:pt>
    <dgm:pt modelId="{1A97F659-180A-4106-828F-11BF7C71F737}">
      <dgm:prSet custT="1"/>
      <dgm:spPr/>
      <dgm:t>
        <a:bodyPr/>
        <a:lstStyle/>
        <a:p>
          <a:pPr algn="just"/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Test error : 0.06379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A40D5A5E-EAFE-4197-A1C1-7D25190DAEB4}" type="parTrans" cxnId="{AEF53720-9BCC-4F72-8CC4-4FAFBA78D145}">
      <dgm:prSet/>
      <dgm:spPr/>
      <dgm:t>
        <a:bodyPr/>
        <a:lstStyle/>
        <a:p>
          <a:endParaRPr lang="en-IN"/>
        </a:p>
      </dgm:t>
    </dgm:pt>
    <dgm:pt modelId="{A64F2E63-789D-419F-93B2-91CC7B66832C}" type="sibTrans" cxnId="{AEF53720-9BCC-4F72-8CC4-4FAFBA78D145}">
      <dgm:prSet/>
      <dgm:spPr/>
      <dgm:t>
        <a:bodyPr/>
        <a:lstStyle/>
        <a:p>
          <a:endParaRPr lang="en-IN"/>
        </a:p>
      </dgm:t>
    </dgm:pt>
    <dgm:pt modelId="{6BD83CF5-9C32-4F02-876F-7FDE54EF5CB8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0.994211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7E6A9F3F-03DF-402C-982C-8D43A2401CB1}" type="parTrans" cxnId="{9D86EBBA-1DC8-4F72-AE9D-8D228240563E}">
      <dgm:prSet/>
      <dgm:spPr/>
      <dgm:t>
        <a:bodyPr/>
        <a:lstStyle/>
        <a:p>
          <a:endParaRPr lang="en-IN"/>
        </a:p>
      </dgm:t>
    </dgm:pt>
    <dgm:pt modelId="{45192076-EBFB-4814-9817-B59A02E55BE0}" type="sibTrans" cxnId="{9D86EBBA-1DC8-4F72-AE9D-8D228240563E}">
      <dgm:prSet/>
      <dgm:spPr/>
      <dgm:t>
        <a:bodyPr/>
        <a:lstStyle/>
        <a:p>
          <a:endParaRPr lang="en-IN"/>
        </a:p>
      </dgm:t>
    </dgm:pt>
    <dgm:pt modelId="{716A6F16-5D1F-4F89-AC2C-8783B2FC8CF3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0.13008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507FCF2A-1024-473D-91C5-9C9FDFD62D5D}" type="parTrans" cxnId="{B909D5A9-5D68-4077-A58D-510D779209A2}">
      <dgm:prSet/>
      <dgm:spPr/>
      <dgm:t>
        <a:bodyPr/>
        <a:lstStyle/>
        <a:p>
          <a:endParaRPr lang="en-IN"/>
        </a:p>
      </dgm:t>
    </dgm:pt>
    <dgm:pt modelId="{5BE6C3ED-5EB7-46B6-A7AB-CDC625812823}" type="sibTrans" cxnId="{B909D5A9-5D68-4077-A58D-510D779209A2}">
      <dgm:prSet/>
      <dgm:spPr/>
      <dgm:t>
        <a:bodyPr/>
        <a:lstStyle/>
        <a:p>
          <a:endParaRPr lang="en-IN"/>
        </a:p>
      </dgm:t>
    </dgm:pt>
    <dgm:pt modelId="{FDE1075B-6EB8-4247-A2E4-B1128945A927}">
      <dgm:prSet custT="1"/>
      <dgm:spPr/>
      <dgm:t>
        <a:bodyPr/>
        <a:lstStyle/>
        <a:p>
          <a:pPr algn="just"/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DC096348-93BD-4784-BB70-AD7A57528DB0}" type="parTrans" cxnId="{136E9F5C-9122-459E-85CA-E39DA55A447B}">
      <dgm:prSet/>
      <dgm:spPr/>
      <dgm:t>
        <a:bodyPr/>
        <a:lstStyle/>
        <a:p>
          <a:endParaRPr lang="en-IN"/>
        </a:p>
      </dgm:t>
    </dgm:pt>
    <dgm:pt modelId="{4B6255C1-5F39-428F-808B-5EA7F83EE8F1}" type="sibTrans" cxnId="{136E9F5C-9122-459E-85CA-E39DA55A447B}">
      <dgm:prSet/>
      <dgm:spPr/>
      <dgm:t>
        <a:bodyPr/>
        <a:lstStyle/>
        <a:p>
          <a:endParaRPr lang="en-IN"/>
        </a:p>
      </dgm:t>
    </dgm:pt>
    <dgm:pt modelId="{E6401615-FD34-41B4-956F-F0D2E3AAB329}" type="pres">
      <dgm:prSet presAssocID="{87EF923E-3D32-41C5-A6B4-46110E29DFD0}" presName="diagram" presStyleCnt="0">
        <dgm:presLayoutVars>
          <dgm:dir/>
          <dgm:animLvl val="lvl"/>
          <dgm:resizeHandles val="exact"/>
        </dgm:presLayoutVars>
      </dgm:prSet>
      <dgm:spPr/>
    </dgm:pt>
    <dgm:pt modelId="{40C8634D-09E0-41F8-AC54-69EC3C85C4AD}" type="pres">
      <dgm:prSet presAssocID="{8698275F-29B5-4CE7-8DA2-6AA52C288F9F}" presName="compNode" presStyleCnt="0"/>
      <dgm:spPr/>
    </dgm:pt>
    <dgm:pt modelId="{C91AB6DA-F309-40E9-BF27-52819DDA1054}" type="pres">
      <dgm:prSet presAssocID="{8698275F-29B5-4CE7-8DA2-6AA52C288F9F}" presName="childRect" presStyleLbl="bgAcc1" presStyleIdx="0" presStyleCnt="2" custScaleY="1010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85BA1D-8309-4855-AA23-6A04A93F564B}" type="pres">
      <dgm:prSet presAssocID="{8698275F-29B5-4CE7-8DA2-6AA52C288F9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140F75-37C2-47E4-9A14-7939C512B056}" type="pres">
      <dgm:prSet presAssocID="{8698275F-29B5-4CE7-8DA2-6AA52C288F9F}" presName="parentRect" presStyleLbl="alignNode1" presStyleIdx="0" presStyleCnt="2" custLinFactNeighborY="-49400"/>
      <dgm:spPr/>
      <dgm:t>
        <a:bodyPr/>
        <a:lstStyle/>
        <a:p>
          <a:endParaRPr lang="en-IN"/>
        </a:p>
      </dgm:t>
    </dgm:pt>
    <dgm:pt modelId="{3DF82F5B-0389-4F6C-AFFF-F5664BF16E98}" type="pres">
      <dgm:prSet presAssocID="{8698275F-29B5-4CE7-8DA2-6AA52C288F9F}" presName="adorn" presStyleLbl="fgAccFollowNode1" presStyleIdx="0" presStyleCnt="2" custScaleX="68302" custScaleY="68302" custLinFactNeighborX="-16957" custLinFactNeighborY="-627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D31E5721-F2CB-48F2-9CC2-41AA5F20AE9F}" type="pres">
      <dgm:prSet presAssocID="{0A800009-F98D-4E19-900D-87B90E2A13F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F53D9E41-6280-4A3C-A87C-0B7F2877F3CE}" type="pres">
      <dgm:prSet presAssocID="{5A53DC08-9B9C-4C84-BD08-3D949CAD981A}" presName="compNode" presStyleCnt="0"/>
      <dgm:spPr/>
    </dgm:pt>
    <dgm:pt modelId="{610E9381-0485-43DE-9E34-4ECD41E9ED30}" type="pres">
      <dgm:prSet presAssocID="{5A53DC08-9B9C-4C84-BD08-3D949CAD981A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A2B0D0-D9F5-4B90-9615-BD383DC171A3}" type="pres">
      <dgm:prSet presAssocID="{5A53DC08-9B9C-4C84-BD08-3D949CAD981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2C4F5E-BBE3-4C6C-B3C3-5872594B5380}" type="pres">
      <dgm:prSet presAssocID="{5A53DC08-9B9C-4C84-BD08-3D949CAD981A}" presName="parentRect" presStyleLbl="alignNode1" presStyleIdx="1" presStyleCnt="2" custLinFactNeighborY="-46800"/>
      <dgm:spPr/>
      <dgm:t>
        <a:bodyPr/>
        <a:lstStyle/>
        <a:p>
          <a:endParaRPr lang="en-IN"/>
        </a:p>
      </dgm:t>
    </dgm:pt>
    <dgm:pt modelId="{1913388A-5C1E-41B9-B158-9BF1DE0F2D45}" type="pres">
      <dgm:prSet presAssocID="{5A53DC08-9B9C-4C84-BD08-3D949CAD981A}" presName="adorn" presStyleLbl="fgAccFollowNode1" presStyleIdx="1" presStyleCnt="2" custScaleX="68302" custScaleY="68302" custLinFactNeighborX="-20281" custLinFactNeighborY="-6388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C863CE44-5E8F-4AAD-B1A0-4BB2774A9E5D}" type="presOf" srcId="{FDE1075B-6EB8-4247-A2E4-B1128945A927}" destId="{610E9381-0485-43DE-9E34-4ECD41E9ED30}" srcOrd="0" destOrd="4" presId="urn:microsoft.com/office/officeart/2005/8/layout/bList2"/>
    <dgm:cxn modelId="{094A4E3E-3AE7-447F-8006-B17C2791C1F2}" type="presOf" srcId="{9AEBC8FB-5820-4635-A06F-8AF127409CDA}" destId="{610E9381-0485-43DE-9E34-4ECD41E9ED30}" srcOrd="0" destOrd="0" presId="urn:microsoft.com/office/officeart/2005/8/layout/bList2"/>
    <dgm:cxn modelId="{E8378663-E915-44B9-81FE-1A5D90B0F722}" srcId="{87EF923E-3D32-41C5-A6B4-46110E29DFD0}" destId="{5A53DC08-9B9C-4C84-BD08-3D949CAD981A}" srcOrd="1" destOrd="0" parTransId="{FB557D6B-4D2B-4CDE-A76A-27E2F33FCA18}" sibTransId="{90B11368-8853-48CE-8073-32582570774F}"/>
    <dgm:cxn modelId="{1715BBDA-1ECD-4C60-903C-B5DA44313F08}" type="presOf" srcId="{8698275F-29B5-4CE7-8DA2-6AA52C288F9F}" destId="{A7140F75-37C2-47E4-9A14-7939C512B056}" srcOrd="1" destOrd="0" presId="urn:microsoft.com/office/officeart/2005/8/layout/bList2"/>
    <dgm:cxn modelId="{3536D2F3-D1CC-4CAD-87AC-6D7D8AECF748}" srcId="{8698275F-29B5-4CE7-8DA2-6AA52C288F9F}" destId="{A5EC98E3-713C-4335-9796-1C1C7F5E72AD}" srcOrd="3" destOrd="0" parTransId="{5DA3E8F6-C1FA-4577-A0A4-F7F2C7C1F913}" sibTransId="{771A7EC0-48B4-4F8F-8796-B333D3E6FDA5}"/>
    <dgm:cxn modelId="{41772AAE-7806-4870-B5A3-3F1D17640DE8}" srcId="{8698275F-29B5-4CE7-8DA2-6AA52C288F9F}" destId="{1F821400-34DB-43E0-9D15-88F8E2A81623}" srcOrd="2" destOrd="0" parTransId="{DEC04CEA-AEBF-4CBB-88EB-D8AE7436F735}" sibTransId="{9C18A664-9FEB-4BA6-9FF1-333CF9918620}"/>
    <dgm:cxn modelId="{800F660C-3090-4910-8FB9-B76B7C61013C}" type="presOf" srcId="{8698275F-29B5-4CE7-8DA2-6AA52C288F9F}" destId="{8385BA1D-8309-4855-AA23-6A04A93F564B}" srcOrd="0" destOrd="0" presId="urn:microsoft.com/office/officeart/2005/8/layout/bList2"/>
    <dgm:cxn modelId="{5EB48356-1E47-4760-8E89-C0105D37FA4E}" type="presOf" srcId="{C35BA4EA-018C-48F7-B295-D0E130A79E7D}" destId="{C91AB6DA-F309-40E9-BF27-52819DDA1054}" srcOrd="0" destOrd="1" presId="urn:microsoft.com/office/officeart/2005/8/layout/bList2"/>
    <dgm:cxn modelId="{FF1D8D17-9CED-44A3-AB6B-36F6647A99CE}" type="presOf" srcId="{5A53DC08-9B9C-4C84-BD08-3D949CAD981A}" destId="{9E2C4F5E-BBE3-4C6C-B3C3-5872594B5380}" srcOrd="1" destOrd="0" presId="urn:microsoft.com/office/officeart/2005/8/layout/bList2"/>
    <dgm:cxn modelId="{B4F1B49E-D543-47BC-B017-3550D7A38016}" type="presOf" srcId="{6BD83CF5-9C32-4F02-876F-7FDE54EF5CB8}" destId="{610E9381-0485-43DE-9E34-4ECD41E9ED30}" srcOrd="0" destOrd="2" presId="urn:microsoft.com/office/officeart/2005/8/layout/bList2"/>
    <dgm:cxn modelId="{657CB8B0-0C00-4101-9EF6-E81D3BDFC349}" type="presOf" srcId="{87EF923E-3D32-41C5-A6B4-46110E29DFD0}" destId="{E6401615-FD34-41B4-956F-F0D2E3AAB329}" srcOrd="0" destOrd="0" presId="urn:microsoft.com/office/officeart/2005/8/layout/bList2"/>
    <dgm:cxn modelId="{38652EC2-6857-4E5F-9E20-2AD9B76A0346}" type="presOf" srcId="{A5EC98E3-713C-4335-9796-1C1C7F5E72AD}" destId="{C91AB6DA-F309-40E9-BF27-52819DDA1054}" srcOrd="0" destOrd="3" presId="urn:microsoft.com/office/officeart/2005/8/layout/bList2"/>
    <dgm:cxn modelId="{06BA4B49-B32E-43C8-AB06-7073C900C42D}" srcId="{5A53DC08-9B9C-4C84-BD08-3D949CAD981A}" destId="{9AEBC8FB-5820-4635-A06F-8AF127409CDA}" srcOrd="0" destOrd="0" parTransId="{9A974995-3FCE-473B-834A-6E39C560884E}" sibTransId="{BA64E914-EB4C-401F-8EBB-10CE6939CE2A}"/>
    <dgm:cxn modelId="{BFB8D9FF-80C6-4D72-8251-98AC2E81E379}" srcId="{8698275F-29B5-4CE7-8DA2-6AA52C288F9F}" destId="{0F7BE447-7932-4D91-AF52-479450F1DA76}" srcOrd="0" destOrd="0" parTransId="{1B9A7EAF-7D1A-4280-AF7B-B5C25F73E9EC}" sibTransId="{D82422EB-BE9E-4199-98BE-98FCD8DEF3C5}"/>
    <dgm:cxn modelId="{4CBB0F7C-7047-4A64-BE02-E8097F3DE84E}" type="presOf" srcId="{1F821400-34DB-43E0-9D15-88F8E2A81623}" destId="{C91AB6DA-F309-40E9-BF27-52819DDA1054}" srcOrd="0" destOrd="2" presId="urn:microsoft.com/office/officeart/2005/8/layout/bList2"/>
    <dgm:cxn modelId="{136E9F5C-9122-459E-85CA-E39DA55A447B}" srcId="{5A53DC08-9B9C-4C84-BD08-3D949CAD981A}" destId="{FDE1075B-6EB8-4247-A2E4-B1128945A927}" srcOrd="4" destOrd="0" parTransId="{DC096348-93BD-4784-BB70-AD7A57528DB0}" sibTransId="{4B6255C1-5F39-428F-808B-5EA7F83EE8F1}"/>
    <dgm:cxn modelId="{B909D5A9-5D68-4077-A58D-510D779209A2}" srcId="{5A53DC08-9B9C-4C84-BD08-3D949CAD981A}" destId="{716A6F16-5D1F-4F89-AC2C-8783B2FC8CF3}" srcOrd="3" destOrd="0" parTransId="{507FCF2A-1024-473D-91C5-9C9FDFD62D5D}" sibTransId="{5BE6C3ED-5EB7-46B6-A7AB-CDC625812823}"/>
    <dgm:cxn modelId="{AFD6998B-C535-4081-82D5-02AF38443D66}" srcId="{8698275F-29B5-4CE7-8DA2-6AA52C288F9F}" destId="{C35BA4EA-018C-48F7-B295-D0E130A79E7D}" srcOrd="1" destOrd="0" parTransId="{AB924653-DA12-4417-B5FC-458BD55D832E}" sibTransId="{F17BB996-96A5-4330-8D0A-D61899D7B948}"/>
    <dgm:cxn modelId="{DA3EC8CA-2150-467D-A864-9AFEDED0AA0F}" type="presOf" srcId="{1A97F659-180A-4106-828F-11BF7C71F737}" destId="{610E9381-0485-43DE-9E34-4ECD41E9ED30}" srcOrd="0" destOrd="1" presId="urn:microsoft.com/office/officeart/2005/8/layout/bList2"/>
    <dgm:cxn modelId="{203356CF-B956-482F-9A7A-5631237C02ED}" type="presOf" srcId="{716A6F16-5D1F-4F89-AC2C-8783B2FC8CF3}" destId="{610E9381-0485-43DE-9E34-4ECD41E9ED30}" srcOrd="0" destOrd="3" presId="urn:microsoft.com/office/officeart/2005/8/layout/bList2"/>
    <dgm:cxn modelId="{AEF53720-9BCC-4F72-8CC4-4FAFBA78D145}" srcId="{5A53DC08-9B9C-4C84-BD08-3D949CAD981A}" destId="{1A97F659-180A-4106-828F-11BF7C71F737}" srcOrd="1" destOrd="0" parTransId="{A40D5A5E-EAFE-4197-A1C1-7D25190DAEB4}" sibTransId="{A64F2E63-789D-419F-93B2-91CC7B66832C}"/>
    <dgm:cxn modelId="{D29A275F-7D1D-438F-A477-634508D941A6}" type="presOf" srcId="{0F7BE447-7932-4D91-AF52-479450F1DA76}" destId="{C91AB6DA-F309-40E9-BF27-52819DDA1054}" srcOrd="0" destOrd="0" presId="urn:microsoft.com/office/officeart/2005/8/layout/bList2"/>
    <dgm:cxn modelId="{9D86EBBA-1DC8-4F72-AE9D-8D228240563E}" srcId="{5A53DC08-9B9C-4C84-BD08-3D949CAD981A}" destId="{6BD83CF5-9C32-4F02-876F-7FDE54EF5CB8}" srcOrd="2" destOrd="0" parTransId="{7E6A9F3F-03DF-402C-982C-8D43A2401CB1}" sibTransId="{45192076-EBFB-4814-9817-B59A02E55BE0}"/>
    <dgm:cxn modelId="{51E03A1C-BFE4-4DF7-9539-A2AF9D990A7F}" type="presOf" srcId="{0A800009-F98D-4E19-900D-87B90E2A13F5}" destId="{D31E5721-F2CB-48F2-9CC2-41AA5F20AE9F}" srcOrd="0" destOrd="0" presId="urn:microsoft.com/office/officeart/2005/8/layout/bList2"/>
    <dgm:cxn modelId="{4E05F12E-C269-44CA-A300-A6532B964299}" type="presOf" srcId="{5A53DC08-9B9C-4C84-BD08-3D949CAD981A}" destId="{17A2B0D0-D9F5-4B90-9615-BD383DC171A3}" srcOrd="0" destOrd="0" presId="urn:microsoft.com/office/officeart/2005/8/layout/bList2"/>
    <dgm:cxn modelId="{9AAEF117-D8C4-4E99-903B-057EB18BF98A}" srcId="{87EF923E-3D32-41C5-A6B4-46110E29DFD0}" destId="{8698275F-29B5-4CE7-8DA2-6AA52C288F9F}" srcOrd="0" destOrd="0" parTransId="{26F81117-30EE-4EBB-B70F-41BA238D5BE4}" sibTransId="{0A800009-F98D-4E19-900D-87B90E2A13F5}"/>
    <dgm:cxn modelId="{8FC393A6-5A69-47BB-8106-D9A340D00FFF}" type="presParOf" srcId="{E6401615-FD34-41B4-956F-F0D2E3AAB329}" destId="{40C8634D-09E0-41F8-AC54-69EC3C85C4AD}" srcOrd="0" destOrd="0" presId="urn:microsoft.com/office/officeart/2005/8/layout/bList2"/>
    <dgm:cxn modelId="{2B7FD046-6A26-4AAF-8B9B-FECAADC2A259}" type="presParOf" srcId="{40C8634D-09E0-41F8-AC54-69EC3C85C4AD}" destId="{C91AB6DA-F309-40E9-BF27-52819DDA1054}" srcOrd="0" destOrd="0" presId="urn:microsoft.com/office/officeart/2005/8/layout/bList2"/>
    <dgm:cxn modelId="{7C14D2FF-3461-4324-9428-333B2A1B52C7}" type="presParOf" srcId="{40C8634D-09E0-41F8-AC54-69EC3C85C4AD}" destId="{8385BA1D-8309-4855-AA23-6A04A93F564B}" srcOrd="1" destOrd="0" presId="urn:microsoft.com/office/officeart/2005/8/layout/bList2"/>
    <dgm:cxn modelId="{F9829626-E6C8-4C0C-A10E-006325931BB6}" type="presParOf" srcId="{40C8634D-09E0-41F8-AC54-69EC3C85C4AD}" destId="{A7140F75-37C2-47E4-9A14-7939C512B056}" srcOrd="2" destOrd="0" presId="urn:microsoft.com/office/officeart/2005/8/layout/bList2"/>
    <dgm:cxn modelId="{79CA76A1-FB17-49AB-8884-DF77ED01C324}" type="presParOf" srcId="{40C8634D-09E0-41F8-AC54-69EC3C85C4AD}" destId="{3DF82F5B-0389-4F6C-AFFF-F5664BF16E98}" srcOrd="3" destOrd="0" presId="urn:microsoft.com/office/officeart/2005/8/layout/bList2"/>
    <dgm:cxn modelId="{A56931B0-3C02-45A0-8DCF-9281175675CD}" type="presParOf" srcId="{E6401615-FD34-41B4-956F-F0D2E3AAB329}" destId="{D31E5721-F2CB-48F2-9CC2-41AA5F20AE9F}" srcOrd="1" destOrd="0" presId="urn:microsoft.com/office/officeart/2005/8/layout/bList2"/>
    <dgm:cxn modelId="{4430812E-A8AD-4065-8FD6-51D5A9D0262D}" type="presParOf" srcId="{E6401615-FD34-41B4-956F-F0D2E3AAB329}" destId="{F53D9E41-6280-4A3C-A87C-0B7F2877F3CE}" srcOrd="2" destOrd="0" presId="urn:microsoft.com/office/officeart/2005/8/layout/bList2"/>
    <dgm:cxn modelId="{A39DA6EE-A6E6-404F-8C88-A54D938864A0}" type="presParOf" srcId="{F53D9E41-6280-4A3C-A87C-0B7F2877F3CE}" destId="{610E9381-0485-43DE-9E34-4ECD41E9ED30}" srcOrd="0" destOrd="0" presId="urn:microsoft.com/office/officeart/2005/8/layout/bList2"/>
    <dgm:cxn modelId="{1AE303FA-884C-408A-B91F-F04DD7AA1161}" type="presParOf" srcId="{F53D9E41-6280-4A3C-A87C-0B7F2877F3CE}" destId="{17A2B0D0-D9F5-4B90-9615-BD383DC171A3}" srcOrd="1" destOrd="0" presId="urn:microsoft.com/office/officeart/2005/8/layout/bList2"/>
    <dgm:cxn modelId="{B3893A4E-6D33-4ECD-9964-4A3BD54A6576}" type="presParOf" srcId="{F53D9E41-6280-4A3C-A87C-0B7F2877F3CE}" destId="{9E2C4F5E-BBE3-4C6C-B3C3-5872594B5380}" srcOrd="2" destOrd="0" presId="urn:microsoft.com/office/officeart/2005/8/layout/bList2"/>
    <dgm:cxn modelId="{9D715ED3-1FC5-4803-9784-658B7A07F447}" type="presParOf" srcId="{F53D9E41-6280-4A3C-A87C-0B7F2877F3CE}" destId="{1913388A-5C1E-41B9-B158-9BF1DE0F2D4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501204-B9FA-4F85-B4DE-56D3C7B38A3D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FDB4A235-43AA-4002-B228-C710E6BD274C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dirty="0"/>
        </a:p>
      </dgm:t>
    </dgm:pt>
    <dgm:pt modelId="{EB18AA16-B5F4-4B98-BD8C-B64501C9C3DD}" type="parTrans" cxnId="{6C4CF300-C429-457F-B43F-DAC50CDB9AAF}">
      <dgm:prSet/>
      <dgm:spPr/>
      <dgm:t>
        <a:bodyPr/>
        <a:lstStyle/>
        <a:p>
          <a:endParaRPr lang="en-IN"/>
        </a:p>
      </dgm:t>
    </dgm:pt>
    <dgm:pt modelId="{A7E2AEB2-BE1B-4272-BE5F-6AE1E4B04BAD}" type="sibTrans" cxnId="{6C4CF300-C429-457F-B43F-DAC50CDB9AAF}">
      <dgm:prSet/>
      <dgm:spPr/>
      <dgm:t>
        <a:bodyPr/>
        <a:lstStyle/>
        <a:p>
          <a:endParaRPr lang="en-IN"/>
        </a:p>
      </dgm:t>
    </dgm:pt>
    <dgm:pt modelId="{4EF51C58-EC94-44F0-B500-D45F6A964FC4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Test dataset`</a:t>
          </a:r>
          <a:endParaRPr lang="en-IN" sz="1800" dirty="0"/>
        </a:p>
      </dgm:t>
    </dgm:pt>
    <dgm:pt modelId="{1B9CC391-BBD1-489C-A6D7-2E90F2390359}" type="parTrans" cxnId="{B24A1281-7E6D-45B2-BE58-74C5F9F363A6}">
      <dgm:prSet/>
      <dgm:spPr/>
      <dgm:t>
        <a:bodyPr/>
        <a:lstStyle/>
        <a:p>
          <a:endParaRPr lang="en-IN"/>
        </a:p>
      </dgm:t>
    </dgm:pt>
    <dgm:pt modelId="{09E49146-8C7D-4AFE-8A2D-D23A13882D27}" type="sibTrans" cxnId="{B24A1281-7E6D-45B2-BE58-74C5F9F363A6}">
      <dgm:prSet/>
      <dgm:spPr/>
      <dgm:t>
        <a:bodyPr/>
        <a:lstStyle/>
        <a:p>
          <a:endParaRPr lang="en-IN"/>
        </a:p>
      </dgm:t>
    </dgm:pt>
    <dgm:pt modelId="{46064625-3D81-4AA6-A0F1-BBBA55A8376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0.805762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673486-2795-418C-8BE3-86E12D2E6BA8}" type="parTrans" cxnId="{467202B6-5674-49FD-916D-E9441ABEE97C}">
      <dgm:prSet/>
      <dgm:spPr/>
      <dgm:t>
        <a:bodyPr/>
        <a:lstStyle/>
        <a:p>
          <a:endParaRPr lang="en-IN"/>
        </a:p>
      </dgm:t>
    </dgm:pt>
    <dgm:pt modelId="{D7A40AD1-7BA0-4DF5-8F27-72965A9C1B45}" type="sibTrans" cxnId="{467202B6-5674-49FD-916D-E9441ABEE97C}">
      <dgm:prSet/>
      <dgm:spPr/>
      <dgm:t>
        <a:bodyPr/>
        <a:lstStyle/>
        <a:p>
          <a:endParaRPr lang="en-IN"/>
        </a:p>
      </dgm:t>
    </dgm:pt>
    <dgm:pt modelId="{5A2A1FD1-E7C9-480D-A9D9-E15B9A6EF273}">
      <dgm:prSet custT="1"/>
      <dgm:spPr/>
      <dgm:t>
        <a:bodyPr/>
        <a:lstStyle/>
        <a:p>
          <a:pPr algn="just"/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Train error : 0.194237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631828CE-38CB-4786-8044-204B126E8260}" type="parTrans" cxnId="{5BA5393E-4F48-4E74-BDE8-DA219F654A1D}">
      <dgm:prSet/>
      <dgm:spPr/>
      <dgm:t>
        <a:bodyPr/>
        <a:lstStyle/>
        <a:p>
          <a:endParaRPr lang="en-IN"/>
        </a:p>
      </dgm:t>
    </dgm:pt>
    <dgm:pt modelId="{BAF4972C-0A66-45D4-8E43-39C0E83E1233}" type="sibTrans" cxnId="{5BA5393E-4F48-4E74-BDE8-DA219F654A1D}">
      <dgm:prSet/>
      <dgm:spPr/>
      <dgm:t>
        <a:bodyPr/>
        <a:lstStyle/>
        <a:p>
          <a:endParaRPr lang="en-IN"/>
        </a:p>
      </dgm:t>
    </dgm:pt>
    <dgm:pt modelId="{2DB07A5D-8D7B-4CA3-A1D5-D7C219DB070E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0.812128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05A26992-FE99-4A6D-8EB5-1B445974699E}" type="parTrans" cxnId="{BA463A2D-64AA-4ABF-AC98-04866C7353F8}">
      <dgm:prSet/>
      <dgm:spPr/>
      <dgm:t>
        <a:bodyPr/>
        <a:lstStyle/>
        <a:p>
          <a:endParaRPr lang="en-IN"/>
        </a:p>
      </dgm:t>
    </dgm:pt>
    <dgm:pt modelId="{59BAEDC5-56CD-4587-9DDF-0E91A02B66C8}" type="sibTrans" cxnId="{BA463A2D-64AA-4ABF-AC98-04866C7353F8}">
      <dgm:prSet/>
      <dgm:spPr/>
      <dgm:t>
        <a:bodyPr/>
        <a:lstStyle/>
        <a:p>
          <a:endParaRPr lang="en-IN"/>
        </a:p>
      </dgm:t>
    </dgm:pt>
    <dgm:pt modelId="{356CE7B9-4409-4957-957D-3E18B4AA4992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0.716681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6D302E0F-3EB5-413C-BF4D-9804F1062E98}" type="parTrans" cxnId="{5CE51B2F-7D21-4AAD-991A-54C852BB9FE4}">
      <dgm:prSet/>
      <dgm:spPr/>
      <dgm:t>
        <a:bodyPr/>
        <a:lstStyle/>
        <a:p>
          <a:endParaRPr lang="en-IN"/>
        </a:p>
      </dgm:t>
    </dgm:pt>
    <dgm:pt modelId="{4010D9E5-3C58-42F2-8EB8-BB0C618E50F3}" type="sibTrans" cxnId="{5CE51B2F-7D21-4AAD-991A-54C852BB9FE4}">
      <dgm:prSet/>
      <dgm:spPr/>
      <dgm:t>
        <a:bodyPr/>
        <a:lstStyle/>
        <a:p>
          <a:endParaRPr lang="en-IN"/>
        </a:p>
      </dgm:t>
    </dgm:pt>
    <dgm:pt modelId="{6FD3E2BD-E5D2-48F0-8F37-1D0841BB4747}">
      <dgm:prSet custT="1"/>
      <dgm:spPr/>
      <dgm:t>
        <a:bodyPr/>
        <a:lstStyle/>
        <a:p>
          <a:pPr algn="just"/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0.76425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B24301FA-E2BD-4908-AABE-0DAB864CF95C}" type="parTrans" cxnId="{89D4B1DB-1BAC-40B8-94D1-A86BEC764562}">
      <dgm:prSet/>
      <dgm:spPr/>
      <dgm:t>
        <a:bodyPr/>
        <a:lstStyle/>
        <a:p>
          <a:endParaRPr lang="en-IN"/>
        </a:p>
      </dgm:t>
    </dgm:pt>
    <dgm:pt modelId="{2558A7FB-825C-4829-91F6-A11FC90696A4}" type="sibTrans" cxnId="{89D4B1DB-1BAC-40B8-94D1-A86BEC764562}">
      <dgm:prSet/>
      <dgm:spPr/>
      <dgm:t>
        <a:bodyPr/>
        <a:lstStyle/>
        <a:p>
          <a:endParaRPr lang="en-IN"/>
        </a:p>
      </dgm:t>
    </dgm:pt>
    <dgm:pt modelId="{EA42BF2C-6415-4B43-B7A4-67FD6BD3C65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0.806866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5EBD8762-C34A-4180-8F0D-C1198901F99D}" type="parTrans" cxnId="{BCD490E5-938E-4A7D-9D86-724E98F895F7}">
      <dgm:prSet/>
      <dgm:spPr/>
      <dgm:t>
        <a:bodyPr/>
        <a:lstStyle/>
        <a:p>
          <a:endParaRPr lang="en-IN"/>
        </a:p>
      </dgm:t>
    </dgm:pt>
    <dgm:pt modelId="{6B0D581D-47D1-4FC7-8BA4-AA86AA6B08E7}" type="sibTrans" cxnId="{BCD490E5-938E-4A7D-9D86-724E98F895F7}">
      <dgm:prSet/>
      <dgm:spPr/>
      <dgm:t>
        <a:bodyPr/>
        <a:lstStyle/>
        <a:p>
          <a:endParaRPr lang="en-IN"/>
        </a:p>
      </dgm:t>
    </dgm:pt>
    <dgm:pt modelId="{DDF7521D-F89A-4F41-81C6-1ABC786B4FFE}">
      <dgm:prSet custT="1"/>
      <dgm:spPr/>
      <dgm:t>
        <a:bodyPr/>
        <a:lstStyle/>
        <a:p>
          <a:pPr algn="just"/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Test error  : 0.193133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A9CB0A35-89D1-47DE-9F14-EE6FA2DF4182}" type="parTrans" cxnId="{773555B1-FCA2-4FE8-A1F3-0982BEF30C4A}">
      <dgm:prSet/>
      <dgm:spPr/>
      <dgm:t>
        <a:bodyPr/>
        <a:lstStyle/>
        <a:p>
          <a:endParaRPr lang="en-IN"/>
        </a:p>
      </dgm:t>
    </dgm:pt>
    <dgm:pt modelId="{0947C91C-8C93-476D-AFFE-093E238A1267}" type="sibTrans" cxnId="{773555B1-FCA2-4FE8-A1F3-0982BEF30C4A}">
      <dgm:prSet/>
      <dgm:spPr/>
      <dgm:t>
        <a:bodyPr/>
        <a:lstStyle/>
        <a:p>
          <a:endParaRPr lang="en-IN"/>
        </a:p>
      </dgm:t>
    </dgm:pt>
    <dgm:pt modelId="{5F72B750-46BE-4842-A41D-8F81FB2399F0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0.813707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C311C803-6996-4F59-B68B-423D9A0EA0E7}" type="parTrans" cxnId="{8EA02CCE-120C-4CE9-9CF4-3CD065313A61}">
      <dgm:prSet/>
      <dgm:spPr/>
      <dgm:t>
        <a:bodyPr/>
        <a:lstStyle/>
        <a:p>
          <a:endParaRPr lang="en-IN"/>
        </a:p>
      </dgm:t>
    </dgm:pt>
    <dgm:pt modelId="{7E2F83FB-E593-48D6-8488-7B573EFA42B7}" type="sibTrans" cxnId="{8EA02CCE-120C-4CE9-9CF4-3CD065313A61}">
      <dgm:prSet/>
      <dgm:spPr/>
      <dgm:t>
        <a:bodyPr/>
        <a:lstStyle/>
        <a:p>
          <a:endParaRPr lang="en-IN"/>
        </a:p>
      </dgm:t>
    </dgm:pt>
    <dgm:pt modelId="{B1F6CC3E-A2ED-4CE6-886B-38C5F76D9C8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0.71330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A57D8675-2640-42F1-AD24-F660490916E0}" type="parTrans" cxnId="{4EC72313-6256-4349-B953-1FF26E61AE8B}">
      <dgm:prSet/>
      <dgm:spPr/>
      <dgm:t>
        <a:bodyPr/>
        <a:lstStyle/>
        <a:p>
          <a:endParaRPr lang="en-IN"/>
        </a:p>
      </dgm:t>
    </dgm:pt>
    <dgm:pt modelId="{41B400D7-4588-457A-9584-E4C8024356B8}" type="sibTrans" cxnId="{4EC72313-6256-4349-B953-1FF26E61AE8B}">
      <dgm:prSet/>
      <dgm:spPr/>
      <dgm:t>
        <a:bodyPr/>
        <a:lstStyle/>
        <a:p>
          <a:endParaRPr lang="en-IN"/>
        </a:p>
      </dgm:t>
    </dgm:pt>
    <dgm:pt modelId="{F7E7FD4D-57A6-4D2A-A1E0-0718C87A13E4}">
      <dgm:prSet custT="1"/>
      <dgm:spPr/>
      <dgm:t>
        <a:bodyPr/>
        <a:lstStyle/>
        <a:p>
          <a:pPr algn="just"/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0.76615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1C9D9526-F59B-4130-91A1-F24162F322AA}" type="parTrans" cxnId="{8EF29E28-246F-464A-BD5C-94483E3A0754}">
      <dgm:prSet/>
      <dgm:spPr/>
      <dgm:t>
        <a:bodyPr/>
        <a:lstStyle/>
        <a:p>
          <a:endParaRPr lang="en-IN"/>
        </a:p>
      </dgm:t>
    </dgm:pt>
    <dgm:pt modelId="{AAB1436C-4C6D-40B1-B2AF-B35685DC5418}" type="sibTrans" cxnId="{8EF29E28-246F-464A-BD5C-94483E3A0754}">
      <dgm:prSet/>
      <dgm:spPr/>
      <dgm:t>
        <a:bodyPr/>
        <a:lstStyle/>
        <a:p>
          <a:endParaRPr lang="en-IN"/>
        </a:p>
      </dgm:t>
    </dgm:pt>
    <dgm:pt modelId="{B63CBD4E-B5B9-46CB-AE67-467A5097E0A9}" type="pres">
      <dgm:prSet presAssocID="{0D501204-B9FA-4F85-B4DE-56D3C7B38A3D}" presName="diagram" presStyleCnt="0">
        <dgm:presLayoutVars>
          <dgm:dir/>
          <dgm:animLvl val="lvl"/>
          <dgm:resizeHandles val="exact"/>
        </dgm:presLayoutVars>
      </dgm:prSet>
      <dgm:spPr/>
    </dgm:pt>
    <dgm:pt modelId="{0281CD2C-863B-498F-BB52-E19BFA04F6E6}" type="pres">
      <dgm:prSet presAssocID="{FDB4A235-43AA-4002-B228-C710E6BD274C}" presName="compNode" presStyleCnt="0"/>
      <dgm:spPr/>
    </dgm:pt>
    <dgm:pt modelId="{DE21B28E-2297-4688-A22C-7071108DC946}" type="pres">
      <dgm:prSet presAssocID="{FDB4A235-43AA-4002-B228-C710E6BD274C}" presName="childRect" presStyleLbl="bgAcc1" presStyleIdx="0" presStyleCnt="2" custLinFactNeighborY="5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344B85-2FAD-477C-8BF4-A89F8908EC3E}" type="pres">
      <dgm:prSet presAssocID="{FDB4A235-43AA-4002-B228-C710E6BD274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100898-07FA-4350-8E5C-2EE8F50CA62D}" type="pres">
      <dgm:prSet presAssocID="{FDB4A235-43AA-4002-B228-C710E6BD274C}" presName="parentRect" presStyleLbl="alignNode1" presStyleIdx="0" presStyleCnt="2" custLinFactNeighborY="-40260"/>
      <dgm:spPr/>
      <dgm:t>
        <a:bodyPr/>
        <a:lstStyle/>
        <a:p>
          <a:endParaRPr lang="en-IN"/>
        </a:p>
      </dgm:t>
    </dgm:pt>
    <dgm:pt modelId="{9827F366-41F0-4CC2-9E7E-1DE648D81A01}" type="pres">
      <dgm:prSet presAssocID="{FDB4A235-43AA-4002-B228-C710E6BD274C}" presName="adorn" presStyleLbl="fgAccFollowNode1" presStyleIdx="0" presStyleCnt="2" custScaleX="75132" custScaleY="75132" custLinFactNeighborX="-17439" custLinFactNeighborY="-557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B7C97806-BF2D-41CB-A99B-A64ADFAB231C}" type="pres">
      <dgm:prSet presAssocID="{A7E2AEB2-BE1B-4272-BE5F-6AE1E4B04BA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E8043FD-D715-45F2-A2FD-F8A71F1DAE16}" type="pres">
      <dgm:prSet presAssocID="{4EF51C58-EC94-44F0-B500-D45F6A964FC4}" presName="compNode" presStyleCnt="0"/>
      <dgm:spPr/>
    </dgm:pt>
    <dgm:pt modelId="{9663DF64-9F49-4A70-91F1-6232067F5E51}" type="pres">
      <dgm:prSet presAssocID="{4EF51C58-EC94-44F0-B500-D45F6A964FC4}" presName="childRect" presStyleLbl="bgAcc1" presStyleIdx="1" presStyleCnt="2" custLinFactNeighborX="5707" custLinFactNeighborY="176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D72DA4-5BFC-4B27-89D7-B866BF99E5B1}" type="pres">
      <dgm:prSet presAssocID="{4EF51C58-EC94-44F0-B500-D45F6A964FC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072466-AD5B-4E5E-9ECC-A2B3B97D7F7E}" type="pres">
      <dgm:prSet presAssocID="{4EF51C58-EC94-44F0-B500-D45F6A964FC4}" presName="parentRect" presStyleLbl="alignNode1" presStyleIdx="1" presStyleCnt="2" custLinFactNeighborX="4052" custLinFactNeighborY="-37498"/>
      <dgm:spPr/>
      <dgm:t>
        <a:bodyPr/>
        <a:lstStyle/>
        <a:p>
          <a:endParaRPr lang="en-IN"/>
        </a:p>
      </dgm:t>
    </dgm:pt>
    <dgm:pt modelId="{E7D4113E-FACD-4F36-ADF8-5E774C6AF3BB}" type="pres">
      <dgm:prSet presAssocID="{4EF51C58-EC94-44F0-B500-D45F6A964FC4}" presName="adorn" presStyleLbl="fgAccFollowNode1" presStyleIdx="1" presStyleCnt="2" custScaleX="75132" custScaleY="75132" custLinFactNeighborX="-13613" custLinFactNeighborY="-5153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FADC4F1F-5B45-4F3C-8302-5EE1AAD1D855}" type="presOf" srcId="{DDF7521D-F89A-4F41-81C6-1ABC786B4FFE}" destId="{9663DF64-9F49-4A70-91F1-6232067F5E51}" srcOrd="0" destOrd="1" presId="urn:microsoft.com/office/officeart/2005/8/layout/bList2"/>
    <dgm:cxn modelId="{5CE51B2F-7D21-4AAD-991A-54C852BB9FE4}" srcId="{FDB4A235-43AA-4002-B228-C710E6BD274C}" destId="{356CE7B9-4409-4957-957D-3E18B4AA4992}" srcOrd="3" destOrd="0" parTransId="{6D302E0F-3EB5-413C-BF4D-9804F1062E98}" sibTransId="{4010D9E5-3C58-42F2-8EB8-BB0C618E50F3}"/>
    <dgm:cxn modelId="{60734BF4-BE1B-4E80-A989-A87E6C28BD3C}" type="presOf" srcId="{2DB07A5D-8D7B-4CA3-A1D5-D7C219DB070E}" destId="{DE21B28E-2297-4688-A22C-7071108DC946}" srcOrd="0" destOrd="2" presId="urn:microsoft.com/office/officeart/2005/8/layout/bList2"/>
    <dgm:cxn modelId="{89D4B1DB-1BAC-40B8-94D1-A86BEC764562}" srcId="{FDB4A235-43AA-4002-B228-C710E6BD274C}" destId="{6FD3E2BD-E5D2-48F0-8F37-1D0841BB4747}" srcOrd="4" destOrd="0" parTransId="{B24301FA-E2BD-4908-AABE-0DAB864CF95C}" sibTransId="{2558A7FB-825C-4829-91F6-A11FC90696A4}"/>
    <dgm:cxn modelId="{96396CA1-EA66-42EF-A232-D0545A4F228D}" type="presOf" srcId="{356CE7B9-4409-4957-957D-3E18B4AA4992}" destId="{DE21B28E-2297-4688-A22C-7071108DC946}" srcOrd="0" destOrd="3" presId="urn:microsoft.com/office/officeart/2005/8/layout/bList2"/>
    <dgm:cxn modelId="{3B2CA472-BFA6-4F1F-B556-3DB3D71787B2}" type="presOf" srcId="{46064625-3D81-4AA6-A0F1-BBBA55A83767}" destId="{DE21B28E-2297-4688-A22C-7071108DC946}" srcOrd="0" destOrd="0" presId="urn:microsoft.com/office/officeart/2005/8/layout/bList2"/>
    <dgm:cxn modelId="{5BA5393E-4F48-4E74-BDE8-DA219F654A1D}" srcId="{FDB4A235-43AA-4002-B228-C710E6BD274C}" destId="{5A2A1FD1-E7C9-480D-A9D9-E15B9A6EF273}" srcOrd="1" destOrd="0" parTransId="{631828CE-38CB-4786-8044-204B126E8260}" sibTransId="{BAF4972C-0A66-45D4-8E43-39C0E83E1233}"/>
    <dgm:cxn modelId="{8EA02CCE-120C-4CE9-9CF4-3CD065313A61}" srcId="{4EF51C58-EC94-44F0-B500-D45F6A964FC4}" destId="{5F72B750-46BE-4842-A41D-8F81FB2399F0}" srcOrd="2" destOrd="0" parTransId="{C311C803-6996-4F59-B68B-423D9A0EA0E7}" sibTransId="{7E2F83FB-E593-48D6-8488-7B573EFA42B7}"/>
    <dgm:cxn modelId="{802A8BC6-A852-48C0-B126-11DF31F232D8}" type="presOf" srcId="{4EF51C58-EC94-44F0-B500-D45F6A964FC4}" destId="{80072466-AD5B-4E5E-9ECC-A2B3B97D7F7E}" srcOrd="1" destOrd="0" presId="urn:microsoft.com/office/officeart/2005/8/layout/bList2"/>
    <dgm:cxn modelId="{BA463A2D-64AA-4ABF-AC98-04866C7353F8}" srcId="{FDB4A235-43AA-4002-B228-C710E6BD274C}" destId="{2DB07A5D-8D7B-4CA3-A1D5-D7C219DB070E}" srcOrd="2" destOrd="0" parTransId="{05A26992-FE99-4A6D-8EB5-1B445974699E}" sibTransId="{59BAEDC5-56CD-4587-9DDF-0E91A02B66C8}"/>
    <dgm:cxn modelId="{BB03FE48-3B07-457D-B45D-7DDAAF2BA8CC}" type="presOf" srcId="{4EF51C58-EC94-44F0-B500-D45F6A964FC4}" destId="{86D72DA4-5BFC-4B27-89D7-B866BF99E5B1}" srcOrd="0" destOrd="0" presId="urn:microsoft.com/office/officeart/2005/8/layout/bList2"/>
    <dgm:cxn modelId="{D4A36BF1-00C6-4734-8E0D-85FAF90C54D4}" type="presOf" srcId="{A7E2AEB2-BE1B-4272-BE5F-6AE1E4B04BAD}" destId="{B7C97806-BF2D-41CB-A99B-A64ADFAB231C}" srcOrd="0" destOrd="0" presId="urn:microsoft.com/office/officeart/2005/8/layout/bList2"/>
    <dgm:cxn modelId="{BCD490E5-938E-4A7D-9D86-724E98F895F7}" srcId="{4EF51C58-EC94-44F0-B500-D45F6A964FC4}" destId="{EA42BF2C-6415-4B43-B7A4-67FD6BD3C657}" srcOrd="0" destOrd="0" parTransId="{5EBD8762-C34A-4180-8F0D-C1198901F99D}" sibTransId="{6B0D581D-47D1-4FC7-8BA4-AA86AA6B08E7}"/>
    <dgm:cxn modelId="{35A10494-4DD3-4A73-8EC9-D11A4998030D}" type="presOf" srcId="{EA42BF2C-6415-4B43-B7A4-67FD6BD3C657}" destId="{9663DF64-9F49-4A70-91F1-6232067F5E51}" srcOrd="0" destOrd="0" presId="urn:microsoft.com/office/officeart/2005/8/layout/bList2"/>
    <dgm:cxn modelId="{3E10FAB2-A425-4808-9CD3-0944CD8B8266}" type="presOf" srcId="{B1F6CC3E-A2ED-4CE6-886B-38C5F76D9C87}" destId="{9663DF64-9F49-4A70-91F1-6232067F5E51}" srcOrd="0" destOrd="3" presId="urn:microsoft.com/office/officeart/2005/8/layout/bList2"/>
    <dgm:cxn modelId="{6B6ED75C-FC38-44AC-AE7E-92753F19DAE0}" type="presOf" srcId="{FDB4A235-43AA-4002-B228-C710E6BD274C}" destId="{9A100898-07FA-4350-8E5C-2EE8F50CA62D}" srcOrd="1" destOrd="0" presId="urn:microsoft.com/office/officeart/2005/8/layout/bList2"/>
    <dgm:cxn modelId="{E409CFF8-FF4C-4DEC-9CEC-976CE63A7A37}" type="presOf" srcId="{6FD3E2BD-E5D2-48F0-8F37-1D0841BB4747}" destId="{DE21B28E-2297-4688-A22C-7071108DC946}" srcOrd="0" destOrd="4" presId="urn:microsoft.com/office/officeart/2005/8/layout/bList2"/>
    <dgm:cxn modelId="{6B6816D0-3F60-4C4B-BE2A-2B5A1FB9E6AF}" type="presOf" srcId="{0D501204-B9FA-4F85-B4DE-56D3C7B38A3D}" destId="{B63CBD4E-B5B9-46CB-AE67-467A5097E0A9}" srcOrd="0" destOrd="0" presId="urn:microsoft.com/office/officeart/2005/8/layout/bList2"/>
    <dgm:cxn modelId="{6C4CF300-C429-457F-B43F-DAC50CDB9AAF}" srcId="{0D501204-B9FA-4F85-B4DE-56D3C7B38A3D}" destId="{FDB4A235-43AA-4002-B228-C710E6BD274C}" srcOrd="0" destOrd="0" parTransId="{EB18AA16-B5F4-4B98-BD8C-B64501C9C3DD}" sibTransId="{A7E2AEB2-BE1B-4272-BE5F-6AE1E4B04BAD}"/>
    <dgm:cxn modelId="{8EF29E28-246F-464A-BD5C-94483E3A0754}" srcId="{4EF51C58-EC94-44F0-B500-D45F6A964FC4}" destId="{F7E7FD4D-57A6-4D2A-A1E0-0718C87A13E4}" srcOrd="4" destOrd="0" parTransId="{1C9D9526-F59B-4130-91A1-F24162F322AA}" sibTransId="{AAB1436C-4C6D-40B1-B2AF-B35685DC5418}"/>
    <dgm:cxn modelId="{467202B6-5674-49FD-916D-E9441ABEE97C}" srcId="{FDB4A235-43AA-4002-B228-C710E6BD274C}" destId="{46064625-3D81-4AA6-A0F1-BBBA55A83767}" srcOrd="0" destOrd="0" parTransId="{0E673486-2795-418C-8BE3-86E12D2E6BA8}" sibTransId="{D7A40AD1-7BA0-4DF5-8F27-72965A9C1B45}"/>
    <dgm:cxn modelId="{F19D48E7-20B9-400D-91BE-1DA1A8CFC9BC}" type="presOf" srcId="{5F72B750-46BE-4842-A41D-8F81FB2399F0}" destId="{9663DF64-9F49-4A70-91F1-6232067F5E51}" srcOrd="0" destOrd="2" presId="urn:microsoft.com/office/officeart/2005/8/layout/bList2"/>
    <dgm:cxn modelId="{166BF565-97E2-41C1-8D74-94D40339F46F}" type="presOf" srcId="{FDB4A235-43AA-4002-B228-C710E6BD274C}" destId="{5E344B85-2FAD-477C-8BF4-A89F8908EC3E}" srcOrd="0" destOrd="0" presId="urn:microsoft.com/office/officeart/2005/8/layout/bList2"/>
    <dgm:cxn modelId="{4EC72313-6256-4349-B953-1FF26E61AE8B}" srcId="{4EF51C58-EC94-44F0-B500-D45F6A964FC4}" destId="{B1F6CC3E-A2ED-4CE6-886B-38C5F76D9C87}" srcOrd="3" destOrd="0" parTransId="{A57D8675-2640-42F1-AD24-F660490916E0}" sibTransId="{41B400D7-4588-457A-9584-E4C8024356B8}"/>
    <dgm:cxn modelId="{96A01F3B-3DDD-4B51-B5A7-8556695F6D2E}" type="presOf" srcId="{5A2A1FD1-E7C9-480D-A9D9-E15B9A6EF273}" destId="{DE21B28E-2297-4688-A22C-7071108DC946}" srcOrd="0" destOrd="1" presId="urn:microsoft.com/office/officeart/2005/8/layout/bList2"/>
    <dgm:cxn modelId="{B24A1281-7E6D-45B2-BE58-74C5F9F363A6}" srcId="{0D501204-B9FA-4F85-B4DE-56D3C7B38A3D}" destId="{4EF51C58-EC94-44F0-B500-D45F6A964FC4}" srcOrd="1" destOrd="0" parTransId="{1B9CC391-BBD1-489C-A6D7-2E90F2390359}" sibTransId="{09E49146-8C7D-4AFE-8A2D-D23A13882D27}"/>
    <dgm:cxn modelId="{773555B1-FCA2-4FE8-A1F3-0982BEF30C4A}" srcId="{4EF51C58-EC94-44F0-B500-D45F6A964FC4}" destId="{DDF7521D-F89A-4F41-81C6-1ABC786B4FFE}" srcOrd="1" destOrd="0" parTransId="{A9CB0A35-89D1-47DE-9F14-EE6FA2DF4182}" sibTransId="{0947C91C-8C93-476D-AFFE-093E238A1267}"/>
    <dgm:cxn modelId="{F7F8A56D-0FAA-4579-9539-5AA035556982}" type="presOf" srcId="{F7E7FD4D-57A6-4D2A-A1E0-0718C87A13E4}" destId="{9663DF64-9F49-4A70-91F1-6232067F5E51}" srcOrd="0" destOrd="4" presId="urn:microsoft.com/office/officeart/2005/8/layout/bList2"/>
    <dgm:cxn modelId="{F027F407-0B23-4653-A47E-703604253F09}" type="presParOf" srcId="{B63CBD4E-B5B9-46CB-AE67-467A5097E0A9}" destId="{0281CD2C-863B-498F-BB52-E19BFA04F6E6}" srcOrd="0" destOrd="0" presId="urn:microsoft.com/office/officeart/2005/8/layout/bList2"/>
    <dgm:cxn modelId="{B5470A79-C647-4E00-BD1D-EB4C2C43C69B}" type="presParOf" srcId="{0281CD2C-863B-498F-BB52-E19BFA04F6E6}" destId="{DE21B28E-2297-4688-A22C-7071108DC946}" srcOrd="0" destOrd="0" presId="urn:microsoft.com/office/officeart/2005/8/layout/bList2"/>
    <dgm:cxn modelId="{AF788115-C8C9-4141-912C-8A65F07F443B}" type="presParOf" srcId="{0281CD2C-863B-498F-BB52-E19BFA04F6E6}" destId="{5E344B85-2FAD-477C-8BF4-A89F8908EC3E}" srcOrd="1" destOrd="0" presId="urn:microsoft.com/office/officeart/2005/8/layout/bList2"/>
    <dgm:cxn modelId="{1A865F0D-73FF-4D4F-BCE7-D056B861B11A}" type="presParOf" srcId="{0281CD2C-863B-498F-BB52-E19BFA04F6E6}" destId="{9A100898-07FA-4350-8E5C-2EE8F50CA62D}" srcOrd="2" destOrd="0" presId="urn:microsoft.com/office/officeart/2005/8/layout/bList2"/>
    <dgm:cxn modelId="{92243D47-A704-4F02-987A-5CD74A76D87A}" type="presParOf" srcId="{0281CD2C-863B-498F-BB52-E19BFA04F6E6}" destId="{9827F366-41F0-4CC2-9E7E-1DE648D81A01}" srcOrd="3" destOrd="0" presId="urn:microsoft.com/office/officeart/2005/8/layout/bList2"/>
    <dgm:cxn modelId="{444FA5C1-752A-4AFD-A19C-81478724AF6A}" type="presParOf" srcId="{B63CBD4E-B5B9-46CB-AE67-467A5097E0A9}" destId="{B7C97806-BF2D-41CB-A99B-A64ADFAB231C}" srcOrd="1" destOrd="0" presId="urn:microsoft.com/office/officeart/2005/8/layout/bList2"/>
    <dgm:cxn modelId="{5925EFA5-9234-4E4F-B156-BEA1CCC5DBE9}" type="presParOf" srcId="{B63CBD4E-B5B9-46CB-AE67-467A5097E0A9}" destId="{DE8043FD-D715-45F2-A2FD-F8A71F1DAE16}" srcOrd="2" destOrd="0" presId="urn:microsoft.com/office/officeart/2005/8/layout/bList2"/>
    <dgm:cxn modelId="{7C2432B5-9EC1-4A01-AD18-75A06206FE4C}" type="presParOf" srcId="{DE8043FD-D715-45F2-A2FD-F8A71F1DAE16}" destId="{9663DF64-9F49-4A70-91F1-6232067F5E51}" srcOrd="0" destOrd="0" presId="urn:microsoft.com/office/officeart/2005/8/layout/bList2"/>
    <dgm:cxn modelId="{562C1942-53B0-4706-928C-60A9A41C357F}" type="presParOf" srcId="{DE8043FD-D715-45F2-A2FD-F8A71F1DAE16}" destId="{86D72DA4-5BFC-4B27-89D7-B866BF99E5B1}" srcOrd="1" destOrd="0" presId="urn:microsoft.com/office/officeart/2005/8/layout/bList2"/>
    <dgm:cxn modelId="{2946F3F8-EB0E-4C95-912B-1E1BC72FB08F}" type="presParOf" srcId="{DE8043FD-D715-45F2-A2FD-F8A71F1DAE16}" destId="{80072466-AD5B-4E5E-9ECC-A2B3B97D7F7E}" srcOrd="2" destOrd="0" presId="urn:microsoft.com/office/officeart/2005/8/layout/bList2"/>
    <dgm:cxn modelId="{DC506BB2-E423-44B7-AE1E-50D2E96B044B}" type="presParOf" srcId="{DE8043FD-D715-45F2-A2FD-F8A71F1DAE16}" destId="{E7D4113E-FACD-4F36-ADF8-5E774C6AF3B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501204-B9FA-4F85-B4DE-56D3C7B38A3D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FDB4A235-43AA-4002-B228-C710E6BD274C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dirty="0"/>
        </a:p>
      </dgm:t>
    </dgm:pt>
    <dgm:pt modelId="{EB18AA16-B5F4-4B98-BD8C-B64501C9C3DD}" type="parTrans" cxnId="{6C4CF300-C429-457F-B43F-DAC50CDB9AAF}">
      <dgm:prSet/>
      <dgm:spPr/>
      <dgm:t>
        <a:bodyPr/>
        <a:lstStyle/>
        <a:p>
          <a:endParaRPr lang="en-IN"/>
        </a:p>
      </dgm:t>
    </dgm:pt>
    <dgm:pt modelId="{A7E2AEB2-BE1B-4272-BE5F-6AE1E4B04BAD}" type="sibTrans" cxnId="{6C4CF300-C429-457F-B43F-DAC50CDB9AAF}">
      <dgm:prSet/>
      <dgm:spPr/>
      <dgm:t>
        <a:bodyPr/>
        <a:lstStyle/>
        <a:p>
          <a:endParaRPr lang="en-IN"/>
        </a:p>
      </dgm:t>
    </dgm:pt>
    <dgm:pt modelId="{4EF51C58-EC94-44F0-B500-D45F6A964FC4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dirty="0"/>
        </a:p>
      </dgm:t>
    </dgm:pt>
    <dgm:pt modelId="{1B9CC391-BBD1-489C-A6D7-2E90F2390359}" type="parTrans" cxnId="{B24A1281-7E6D-45B2-BE58-74C5F9F363A6}">
      <dgm:prSet/>
      <dgm:spPr/>
      <dgm:t>
        <a:bodyPr/>
        <a:lstStyle/>
        <a:p>
          <a:endParaRPr lang="en-IN"/>
        </a:p>
      </dgm:t>
    </dgm:pt>
    <dgm:pt modelId="{09E49146-8C7D-4AFE-8A2D-D23A13882D27}" type="sibTrans" cxnId="{B24A1281-7E6D-45B2-BE58-74C5F9F363A6}">
      <dgm:prSet/>
      <dgm:spPr/>
      <dgm:t>
        <a:bodyPr/>
        <a:lstStyle/>
        <a:p>
          <a:endParaRPr lang="en-IN"/>
        </a:p>
      </dgm:t>
    </dgm:pt>
    <dgm:pt modelId="{46064625-3D81-4AA6-A0F1-BBBA55A83767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0.7753037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673486-2795-418C-8BE3-86E12D2E6BA8}" type="parTrans" cxnId="{467202B6-5674-49FD-916D-E9441ABEE97C}">
      <dgm:prSet/>
      <dgm:spPr/>
      <dgm:t>
        <a:bodyPr/>
        <a:lstStyle/>
        <a:p>
          <a:endParaRPr lang="en-IN"/>
        </a:p>
      </dgm:t>
    </dgm:pt>
    <dgm:pt modelId="{D7A40AD1-7BA0-4DF5-8F27-72965A9C1B45}" type="sibTrans" cxnId="{467202B6-5674-49FD-916D-E9441ABEE97C}">
      <dgm:prSet/>
      <dgm:spPr/>
      <dgm:t>
        <a:bodyPr/>
        <a:lstStyle/>
        <a:p>
          <a:endParaRPr lang="en-IN"/>
        </a:p>
      </dgm:t>
    </dgm:pt>
    <dgm:pt modelId="{EA42BF2C-6415-4B43-B7A4-67FD6BD3C657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 0.7707156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5EBD8762-C34A-4180-8F0D-C1198901F99D}" type="parTrans" cxnId="{BCD490E5-938E-4A7D-9D86-724E98F895F7}">
      <dgm:prSet/>
      <dgm:spPr/>
      <dgm:t>
        <a:bodyPr/>
        <a:lstStyle/>
        <a:p>
          <a:endParaRPr lang="en-IN"/>
        </a:p>
      </dgm:t>
    </dgm:pt>
    <dgm:pt modelId="{6B0D581D-47D1-4FC7-8BA4-AA86AA6B08E7}" type="sibTrans" cxnId="{BCD490E5-938E-4A7D-9D86-724E98F895F7}">
      <dgm:prSet/>
      <dgm:spPr/>
      <dgm:t>
        <a:bodyPr/>
        <a:lstStyle/>
        <a:p>
          <a:endParaRPr lang="en-IN"/>
        </a:p>
      </dgm:t>
    </dgm:pt>
    <dgm:pt modelId="{5FF58F5A-46F0-481D-820F-30DFEC9400E4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 0.7728178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4ABE92C6-9ABA-4D94-B8CE-9A5B94070A0D}" type="parTrans" cxnId="{D76B75BD-6DF3-44CE-9189-878488F89DC1}">
      <dgm:prSet/>
      <dgm:spPr/>
      <dgm:t>
        <a:bodyPr/>
        <a:lstStyle/>
        <a:p>
          <a:endParaRPr lang="en-IN"/>
        </a:p>
      </dgm:t>
    </dgm:pt>
    <dgm:pt modelId="{7FC428CF-86D5-40A3-A706-A1C08C1F1A6D}" type="sibTrans" cxnId="{D76B75BD-6DF3-44CE-9189-878488F89DC1}">
      <dgm:prSet/>
      <dgm:spPr/>
      <dgm:t>
        <a:bodyPr/>
        <a:lstStyle/>
        <a:p>
          <a:endParaRPr lang="en-IN"/>
        </a:p>
      </dgm:t>
    </dgm:pt>
    <dgm:pt modelId="{0059A097-55B0-4C76-90C4-441C16731D1C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 0.81005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890B08CA-D9D2-4AF3-AAE1-9F2B4EDF42B0}" type="parTrans" cxnId="{BEA21D9A-F724-42F4-AEF1-261EF5CF4EEB}">
      <dgm:prSet/>
      <dgm:spPr/>
      <dgm:t>
        <a:bodyPr/>
        <a:lstStyle/>
        <a:p>
          <a:endParaRPr lang="en-IN"/>
        </a:p>
      </dgm:t>
    </dgm:pt>
    <dgm:pt modelId="{E03E2DFE-D303-4E9F-A5CB-4F5F9FD7F87E}" type="sibTrans" cxnId="{BEA21D9A-F724-42F4-AEF1-261EF5CF4EEB}">
      <dgm:prSet/>
      <dgm:spPr/>
      <dgm:t>
        <a:bodyPr/>
        <a:lstStyle/>
        <a:p>
          <a:endParaRPr lang="en-IN"/>
        </a:p>
      </dgm:t>
    </dgm:pt>
    <dgm:pt modelId="{E8116311-AA91-4B40-A757-83F3E2052CA9}">
      <dgm:prSet custT="1"/>
      <dgm:spPr/>
      <dgm:t>
        <a:bodyPr/>
        <a:lstStyle/>
        <a:p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0.79143498</a:t>
          </a:r>
        </a:p>
      </dgm:t>
    </dgm:pt>
    <dgm:pt modelId="{519FAE09-5BDA-478A-ACDB-AF7CEEDA0A72}" type="parTrans" cxnId="{B08C7C6B-79F5-405C-917E-4C00C107A858}">
      <dgm:prSet/>
      <dgm:spPr/>
      <dgm:t>
        <a:bodyPr/>
        <a:lstStyle/>
        <a:p>
          <a:endParaRPr lang="en-IN"/>
        </a:p>
      </dgm:t>
    </dgm:pt>
    <dgm:pt modelId="{17B2205E-C9EC-44F8-9335-D84BF752B0A4}" type="sibTrans" cxnId="{B08C7C6B-79F5-405C-917E-4C00C107A858}">
      <dgm:prSet/>
      <dgm:spPr/>
      <dgm:t>
        <a:bodyPr/>
        <a:lstStyle/>
        <a:p>
          <a:endParaRPr lang="en-IN"/>
        </a:p>
      </dgm:t>
    </dgm:pt>
    <dgm:pt modelId="{7D34AA5C-4E99-4C25-8ABF-E146DB93338F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 0.7654170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10D58EBF-16E8-432C-AD59-7E03B111509D}" type="parTrans" cxnId="{0A6AB1F4-D252-4F6B-A5AE-E891E3076E81}">
      <dgm:prSet/>
      <dgm:spPr/>
      <dgm:t>
        <a:bodyPr/>
        <a:lstStyle/>
        <a:p>
          <a:endParaRPr lang="en-IN"/>
        </a:p>
      </dgm:t>
    </dgm:pt>
    <dgm:pt modelId="{92A1085F-E890-4B44-96AA-9D88892F37BD}" type="sibTrans" cxnId="{0A6AB1F4-D252-4F6B-A5AE-E891E3076E81}">
      <dgm:prSet/>
      <dgm:spPr/>
      <dgm:t>
        <a:bodyPr/>
        <a:lstStyle/>
        <a:p>
          <a:endParaRPr lang="en-IN"/>
        </a:p>
      </dgm:t>
    </dgm:pt>
    <dgm:pt modelId="{85C04BC5-D11C-40B3-B5F3-A48492E3B940}">
      <dgm:prSet custT="1"/>
      <dgm:spPr/>
      <dgm:t>
        <a:bodyPr/>
        <a:lstStyle/>
        <a:p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0.76541706</a:t>
          </a:r>
        </a:p>
      </dgm:t>
    </dgm:pt>
    <dgm:pt modelId="{5D9BA9C0-9A4F-4090-A88B-B1A6AAA8DC1B}" type="parTrans" cxnId="{1237DF38-22C3-47AC-9A2E-5264AD2BB58F}">
      <dgm:prSet/>
      <dgm:spPr/>
      <dgm:t>
        <a:bodyPr/>
        <a:lstStyle/>
        <a:p>
          <a:endParaRPr lang="en-IN"/>
        </a:p>
      </dgm:t>
    </dgm:pt>
    <dgm:pt modelId="{4CF2E745-8C50-4DEE-A29F-E101DAB1FA52}" type="sibTrans" cxnId="{1237DF38-22C3-47AC-9A2E-5264AD2BB58F}">
      <dgm:prSet/>
      <dgm:spPr/>
      <dgm:t>
        <a:bodyPr/>
        <a:lstStyle/>
        <a:p>
          <a:endParaRPr lang="en-IN"/>
        </a:p>
      </dgm:t>
    </dgm:pt>
    <dgm:pt modelId="{BF09A320-1AB9-4443-986B-87806129EBF5}">
      <dgm:prSet custT="1"/>
      <dgm:spPr/>
      <dgm:t>
        <a:bodyPr/>
        <a:lstStyle/>
        <a:p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CEFC8FBD-FCD2-4821-9423-9A41D4C171A7}" type="parTrans" cxnId="{9C3EF419-9F55-4DE9-887B-58D1FBC73D39}">
      <dgm:prSet/>
      <dgm:spPr/>
      <dgm:t>
        <a:bodyPr/>
        <a:lstStyle/>
        <a:p>
          <a:endParaRPr lang="en-IN"/>
        </a:p>
      </dgm:t>
    </dgm:pt>
    <dgm:pt modelId="{71FB45B1-95D8-4257-B6CB-12F6BB1E1501}" type="sibTrans" cxnId="{9C3EF419-9F55-4DE9-887B-58D1FBC73D39}">
      <dgm:prSet/>
      <dgm:spPr/>
      <dgm:t>
        <a:bodyPr/>
        <a:lstStyle/>
        <a:p>
          <a:endParaRPr lang="en-IN"/>
        </a:p>
      </dgm:t>
    </dgm:pt>
    <dgm:pt modelId="{7FC9AF3C-E9DA-4D16-AA37-A42F8692A1CA}">
      <dgm:prSet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Accuracy : 0.77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14B40DFF-07EF-49A7-9129-C3ED7D6C64B3}" type="parTrans" cxnId="{254A37F2-C1BA-4421-9A79-D3EFB2BEEF35}">
      <dgm:prSet/>
      <dgm:spPr/>
      <dgm:t>
        <a:bodyPr/>
        <a:lstStyle/>
        <a:p>
          <a:endParaRPr lang="en-IN"/>
        </a:p>
      </dgm:t>
    </dgm:pt>
    <dgm:pt modelId="{202F701B-17E2-42EE-BA5B-142989CEA980}" type="sibTrans" cxnId="{254A37F2-C1BA-4421-9A79-D3EFB2BEEF35}">
      <dgm:prSet/>
      <dgm:spPr/>
      <dgm:t>
        <a:bodyPr/>
        <a:lstStyle/>
        <a:p>
          <a:endParaRPr lang="en-IN"/>
        </a:p>
      </dgm:t>
    </dgm:pt>
    <dgm:pt modelId="{B63CBD4E-B5B9-46CB-AE67-467A5097E0A9}" type="pres">
      <dgm:prSet presAssocID="{0D501204-B9FA-4F85-B4DE-56D3C7B38A3D}" presName="diagram" presStyleCnt="0">
        <dgm:presLayoutVars>
          <dgm:dir/>
          <dgm:animLvl val="lvl"/>
          <dgm:resizeHandles val="exact"/>
        </dgm:presLayoutVars>
      </dgm:prSet>
      <dgm:spPr/>
    </dgm:pt>
    <dgm:pt modelId="{0281CD2C-863B-498F-BB52-E19BFA04F6E6}" type="pres">
      <dgm:prSet presAssocID="{FDB4A235-43AA-4002-B228-C710E6BD274C}" presName="compNode" presStyleCnt="0"/>
      <dgm:spPr/>
    </dgm:pt>
    <dgm:pt modelId="{DE21B28E-2297-4688-A22C-7071108DC946}" type="pres">
      <dgm:prSet presAssocID="{FDB4A235-43AA-4002-B228-C710E6BD274C}" presName="childRect" presStyleLbl="bgAcc1" presStyleIdx="0" presStyleCnt="2" custLinFactNeighborY="5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344B85-2FAD-477C-8BF4-A89F8908EC3E}" type="pres">
      <dgm:prSet presAssocID="{FDB4A235-43AA-4002-B228-C710E6BD274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100898-07FA-4350-8E5C-2EE8F50CA62D}" type="pres">
      <dgm:prSet presAssocID="{FDB4A235-43AA-4002-B228-C710E6BD274C}" presName="parentRect" presStyleLbl="alignNode1" presStyleIdx="0" presStyleCnt="2" custLinFactNeighborY="-40260"/>
      <dgm:spPr/>
      <dgm:t>
        <a:bodyPr/>
        <a:lstStyle/>
        <a:p>
          <a:endParaRPr lang="en-IN"/>
        </a:p>
      </dgm:t>
    </dgm:pt>
    <dgm:pt modelId="{9827F366-41F0-4CC2-9E7E-1DE648D81A01}" type="pres">
      <dgm:prSet presAssocID="{FDB4A235-43AA-4002-B228-C710E6BD274C}" presName="adorn" presStyleLbl="fgAccFollowNode1" presStyleIdx="0" presStyleCnt="2" custScaleX="75132" custScaleY="75132" custLinFactNeighborX="-17439" custLinFactNeighborY="-557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B7C97806-BF2D-41CB-A99B-A64ADFAB231C}" type="pres">
      <dgm:prSet presAssocID="{A7E2AEB2-BE1B-4272-BE5F-6AE1E4B04BA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E8043FD-D715-45F2-A2FD-F8A71F1DAE16}" type="pres">
      <dgm:prSet presAssocID="{4EF51C58-EC94-44F0-B500-D45F6A964FC4}" presName="compNode" presStyleCnt="0"/>
      <dgm:spPr/>
    </dgm:pt>
    <dgm:pt modelId="{9663DF64-9F49-4A70-91F1-6232067F5E51}" type="pres">
      <dgm:prSet presAssocID="{4EF51C58-EC94-44F0-B500-D45F6A964FC4}" presName="childRect" presStyleLbl="bgAcc1" presStyleIdx="1" presStyleCnt="2" custLinFactNeighborX="5707" custLinFactNeighborY="176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D72DA4-5BFC-4B27-89D7-B866BF99E5B1}" type="pres">
      <dgm:prSet presAssocID="{4EF51C58-EC94-44F0-B500-D45F6A964FC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072466-AD5B-4E5E-9ECC-A2B3B97D7F7E}" type="pres">
      <dgm:prSet presAssocID="{4EF51C58-EC94-44F0-B500-D45F6A964FC4}" presName="parentRect" presStyleLbl="alignNode1" presStyleIdx="1" presStyleCnt="2" custLinFactNeighborX="4052" custLinFactNeighborY="-37498"/>
      <dgm:spPr/>
      <dgm:t>
        <a:bodyPr/>
        <a:lstStyle/>
        <a:p>
          <a:endParaRPr lang="en-IN"/>
        </a:p>
      </dgm:t>
    </dgm:pt>
    <dgm:pt modelId="{E7D4113E-FACD-4F36-ADF8-5E774C6AF3BB}" type="pres">
      <dgm:prSet presAssocID="{4EF51C58-EC94-44F0-B500-D45F6A964FC4}" presName="adorn" presStyleLbl="fgAccFollowNode1" presStyleIdx="1" presStyleCnt="2" custScaleX="75132" custScaleY="75132" custLinFactNeighborX="-13613" custLinFactNeighborY="-5153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B08C7C6B-79F5-405C-917E-4C00C107A858}" srcId="{FDB4A235-43AA-4002-B228-C710E6BD274C}" destId="{E8116311-AA91-4B40-A757-83F3E2052CA9}" srcOrd="3" destOrd="0" parTransId="{519FAE09-5BDA-478A-ACDB-AF7CEEDA0A72}" sibTransId="{17B2205E-C9EC-44F8-9335-D84BF752B0A4}"/>
    <dgm:cxn modelId="{9D3A7307-39B7-4095-A93F-A62BE4FCEDB0}" type="presOf" srcId="{EA42BF2C-6415-4B43-B7A4-67FD6BD3C657}" destId="{9663DF64-9F49-4A70-91F1-6232067F5E51}" srcOrd="0" destOrd="1" presId="urn:microsoft.com/office/officeart/2005/8/layout/bList2"/>
    <dgm:cxn modelId="{254A37F2-C1BA-4421-9A79-D3EFB2BEEF35}" srcId="{4EF51C58-EC94-44F0-B500-D45F6A964FC4}" destId="{7FC9AF3C-E9DA-4D16-AA37-A42F8692A1CA}" srcOrd="0" destOrd="0" parTransId="{14B40DFF-07EF-49A7-9129-C3ED7D6C64B3}" sibTransId="{202F701B-17E2-42EE-BA5B-142989CEA980}"/>
    <dgm:cxn modelId="{E89F83EF-8AEC-45D1-A928-89C2912FDFFF}" type="presOf" srcId="{FDB4A235-43AA-4002-B228-C710E6BD274C}" destId="{9A100898-07FA-4350-8E5C-2EE8F50CA62D}" srcOrd="1" destOrd="0" presId="urn:microsoft.com/office/officeart/2005/8/layout/bList2"/>
    <dgm:cxn modelId="{A0E1F63F-F4AE-4132-969A-28B7663D8CAB}" type="presOf" srcId="{85C04BC5-D11C-40B3-B5F3-A48492E3B940}" destId="{9663DF64-9F49-4A70-91F1-6232067F5E51}" srcOrd="0" destOrd="3" presId="urn:microsoft.com/office/officeart/2005/8/layout/bList2"/>
    <dgm:cxn modelId="{D0EC4485-6C40-42AE-AFE1-BA244CBE43BB}" type="presOf" srcId="{5FF58F5A-46F0-481D-820F-30DFEC9400E4}" destId="{DE21B28E-2297-4688-A22C-7071108DC946}" srcOrd="0" destOrd="1" presId="urn:microsoft.com/office/officeart/2005/8/layout/bList2"/>
    <dgm:cxn modelId="{28ADD23D-522C-4668-B3BD-B4856378831A}" type="presOf" srcId="{0059A097-55B0-4C76-90C4-441C16731D1C}" destId="{DE21B28E-2297-4688-A22C-7071108DC946}" srcOrd="0" destOrd="2" presId="urn:microsoft.com/office/officeart/2005/8/layout/bList2"/>
    <dgm:cxn modelId="{4CEE741F-BAE1-4843-A60D-F04D9AFDD8F8}" type="presOf" srcId="{BF09A320-1AB9-4443-986B-87806129EBF5}" destId="{9663DF64-9F49-4A70-91F1-6232067F5E51}" srcOrd="0" destOrd="4" presId="urn:microsoft.com/office/officeart/2005/8/layout/bList2"/>
    <dgm:cxn modelId="{6E0AA167-1185-4CFF-AB6C-6AFFB326DFB5}" type="presOf" srcId="{A7E2AEB2-BE1B-4272-BE5F-6AE1E4B04BAD}" destId="{B7C97806-BF2D-41CB-A99B-A64ADFAB231C}" srcOrd="0" destOrd="0" presId="urn:microsoft.com/office/officeart/2005/8/layout/bList2"/>
    <dgm:cxn modelId="{BCD490E5-938E-4A7D-9D86-724E98F895F7}" srcId="{4EF51C58-EC94-44F0-B500-D45F6A964FC4}" destId="{EA42BF2C-6415-4B43-B7A4-67FD6BD3C657}" srcOrd="1" destOrd="0" parTransId="{5EBD8762-C34A-4180-8F0D-C1198901F99D}" sibTransId="{6B0D581D-47D1-4FC7-8BA4-AA86AA6B08E7}"/>
    <dgm:cxn modelId="{59DB981C-EE37-44AB-BA12-7B1EB31C3517}" type="presOf" srcId="{7FC9AF3C-E9DA-4D16-AA37-A42F8692A1CA}" destId="{9663DF64-9F49-4A70-91F1-6232067F5E51}" srcOrd="0" destOrd="0" presId="urn:microsoft.com/office/officeart/2005/8/layout/bList2"/>
    <dgm:cxn modelId="{0A6AB1F4-D252-4F6B-A5AE-E891E3076E81}" srcId="{4EF51C58-EC94-44F0-B500-D45F6A964FC4}" destId="{7D34AA5C-4E99-4C25-8ABF-E146DB93338F}" srcOrd="2" destOrd="0" parTransId="{10D58EBF-16E8-432C-AD59-7E03B111509D}" sibTransId="{92A1085F-E890-4B44-96AA-9D88892F37BD}"/>
    <dgm:cxn modelId="{BCAAD165-9E2A-4F05-AC33-54A3FDA9BF3E}" type="presOf" srcId="{4EF51C58-EC94-44F0-B500-D45F6A964FC4}" destId="{86D72DA4-5BFC-4B27-89D7-B866BF99E5B1}" srcOrd="0" destOrd="0" presId="urn:microsoft.com/office/officeart/2005/8/layout/bList2"/>
    <dgm:cxn modelId="{5564E59C-07C1-42CC-9637-480050283834}" type="presOf" srcId="{0D501204-B9FA-4F85-B4DE-56D3C7B38A3D}" destId="{B63CBD4E-B5B9-46CB-AE67-467A5097E0A9}" srcOrd="0" destOrd="0" presId="urn:microsoft.com/office/officeart/2005/8/layout/bList2"/>
    <dgm:cxn modelId="{43240783-7A99-4258-90C8-9D44F31AFE93}" type="presOf" srcId="{E8116311-AA91-4B40-A757-83F3E2052CA9}" destId="{DE21B28E-2297-4688-A22C-7071108DC946}" srcOrd="0" destOrd="3" presId="urn:microsoft.com/office/officeart/2005/8/layout/bList2"/>
    <dgm:cxn modelId="{6D89379F-B5B3-475B-9829-41F07281045C}" type="presOf" srcId="{46064625-3D81-4AA6-A0F1-BBBA55A83767}" destId="{DE21B28E-2297-4688-A22C-7071108DC946}" srcOrd="0" destOrd="0" presId="urn:microsoft.com/office/officeart/2005/8/layout/bList2"/>
    <dgm:cxn modelId="{6C4CF300-C429-457F-B43F-DAC50CDB9AAF}" srcId="{0D501204-B9FA-4F85-B4DE-56D3C7B38A3D}" destId="{FDB4A235-43AA-4002-B228-C710E6BD274C}" srcOrd="0" destOrd="0" parTransId="{EB18AA16-B5F4-4B98-BD8C-B64501C9C3DD}" sibTransId="{A7E2AEB2-BE1B-4272-BE5F-6AE1E4B04BAD}"/>
    <dgm:cxn modelId="{1237DF38-22C3-47AC-9A2E-5264AD2BB58F}" srcId="{4EF51C58-EC94-44F0-B500-D45F6A964FC4}" destId="{85C04BC5-D11C-40B3-B5F3-A48492E3B940}" srcOrd="3" destOrd="0" parTransId="{5D9BA9C0-9A4F-4090-A88B-B1A6AAA8DC1B}" sibTransId="{4CF2E745-8C50-4DEE-A29F-E101DAB1FA52}"/>
    <dgm:cxn modelId="{16B65477-12A4-4F77-B79D-F69DA4D32224}" type="presOf" srcId="{FDB4A235-43AA-4002-B228-C710E6BD274C}" destId="{5E344B85-2FAD-477C-8BF4-A89F8908EC3E}" srcOrd="0" destOrd="0" presId="urn:microsoft.com/office/officeart/2005/8/layout/bList2"/>
    <dgm:cxn modelId="{467202B6-5674-49FD-916D-E9441ABEE97C}" srcId="{FDB4A235-43AA-4002-B228-C710E6BD274C}" destId="{46064625-3D81-4AA6-A0F1-BBBA55A83767}" srcOrd="0" destOrd="0" parTransId="{0E673486-2795-418C-8BE3-86E12D2E6BA8}" sibTransId="{D7A40AD1-7BA0-4DF5-8F27-72965A9C1B45}"/>
    <dgm:cxn modelId="{D76B75BD-6DF3-44CE-9189-878488F89DC1}" srcId="{FDB4A235-43AA-4002-B228-C710E6BD274C}" destId="{5FF58F5A-46F0-481D-820F-30DFEC9400E4}" srcOrd="1" destOrd="0" parTransId="{4ABE92C6-9ABA-4D94-B8CE-9A5B94070A0D}" sibTransId="{7FC428CF-86D5-40A3-A706-A1C08C1F1A6D}"/>
    <dgm:cxn modelId="{B24A1281-7E6D-45B2-BE58-74C5F9F363A6}" srcId="{0D501204-B9FA-4F85-B4DE-56D3C7B38A3D}" destId="{4EF51C58-EC94-44F0-B500-D45F6A964FC4}" srcOrd="1" destOrd="0" parTransId="{1B9CC391-BBD1-489C-A6D7-2E90F2390359}" sibTransId="{09E49146-8C7D-4AFE-8A2D-D23A13882D27}"/>
    <dgm:cxn modelId="{BEA21D9A-F724-42F4-AEF1-261EF5CF4EEB}" srcId="{FDB4A235-43AA-4002-B228-C710E6BD274C}" destId="{0059A097-55B0-4C76-90C4-441C16731D1C}" srcOrd="2" destOrd="0" parTransId="{890B08CA-D9D2-4AF3-AAE1-9F2B4EDF42B0}" sibTransId="{E03E2DFE-D303-4E9F-A5CB-4F5F9FD7F87E}"/>
    <dgm:cxn modelId="{EFC2301A-FCCF-4E7A-AD11-49D83417BCFB}" type="presOf" srcId="{4EF51C58-EC94-44F0-B500-D45F6A964FC4}" destId="{80072466-AD5B-4E5E-9ECC-A2B3B97D7F7E}" srcOrd="1" destOrd="0" presId="urn:microsoft.com/office/officeart/2005/8/layout/bList2"/>
    <dgm:cxn modelId="{613E736F-D0E3-4387-893F-F00FF0DDC58A}" type="presOf" srcId="{7D34AA5C-4E99-4C25-8ABF-E146DB93338F}" destId="{9663DF64-9F49-4A70-91F1-6232067F5E51}" srcOrd="0" destOrd="2" presId="urn:microsoft.com/office/officeart/2005/8/layout/bList2"/>
    <dgm:cxn modelId="{9C3EF419-9F55-4DE9-887B-58D1FBC73D39}" srcId="{4EF51C58-EC94-44F0-B500-D45F6A964FC4}" destId="{BF09A320-1AB9-4443-986B-87806129EBF5}" srcOrd="4" destOrd="0" parTransId="{CEFC8FBD-FCD2-4821-9423-9A41D4C171A7}" sibTransId="{71FB45B1-95D8-4257-B6CB-12F6BB1E1501}"/>
    <dgm:cxn modelId="{D8BBC8BF-CDD9-43F7-AF64-714CB5E0884C}" type="presParOf" srcId="{B63CBD4E-B5B9-46CB-AE67-467A5097E0A9}" destId="{0281CD2C-863B-498F-BB52-E19BFA04F6E6}" srcOrd="0" destOrd="0" presId="urn:microsoft.com/office/officeart/2005/8/layout/bList2"/>
    <dgm:cxn modelId="{B9F78089-DD3F-40E5-B99E-4BBDF6878FA0}" type="presParOf" srcId="{0281CD2C-863B-498F-BB52-E19BFA04F6E6}" destId="{DE21B28E-2297-4688-A22C-7071108DC946}" srcOrd="0" destOrd="0" presId="urn:microsoft.com/office/officeart/2005/8/layout/bList2"/>
    <dgm:cxn modelId="{47A6A887-1BE6-42D0-88BE-496C04DF00E4}" type="presParOf" srcId="{0281CD2C-863B-498F-BB52-E19BFA04F6E6}" destId="{5E344B85-2FAD-477C-8BF4-A89F8908EC3E}" srcOrd="1" destOrd="0" presId="urn:microsoft.com/office/officeart/2005/8/layout/bList2"/>
    <dgm:cxn modelId="{44185BDC-614E-43EF-99A0-C79E3395D31A}" type="presParOf" srcId="{0281CD2C-863B-498F-BB52-E19BFA04F6E6}" destId="{9A100898-07FA-4350-8E5C-2EE8F50CA62D}" srcOrd="2" destOrd="0" presId="urn:microsoft.com/office/officeart/2005/8/layout/bList2"/>
    <dgm:cxn modelId="{8AE324A0-444F-443A-B76D-2DA8654AACB7}" type="presParOf" srcId="{0281CD2C-863B-498F-BB52-E19BFA04F6E6}" destId="{9827F366-41F0-4CC2-9E7E-1DE648D81A01}" srcOrd="3" destOrd="0" presId="urn:microsoft.com/office/officeart/2005/8/layout/bList2"/>
    <dgm:cxn modelId="{61293FBB-4B8B-42FD-B6A9-1D8B2F3DD2E6}" type="presParOf" srcId="{B63CBD4E-B5B9-46CB-AE67-467A5097E0A9}" destId="{B7C97806-BF2D-41CB-A99B-A64ADFAB231C}" srcOrd="1" destOrd="0" presId="urn:microsoft.com/office/officeart/2005/8/layout/bList2"/>
    <dgm:cxn modelId="{49526F9A-1780-429C-9054-FF0AF0B14ECF}" type="presParOf" srcId="{B63CBD4E-B5B9-46CB-AE67-467A5097E0A9}" destId="{DE8043FD-D715-45F2-A2FD-F8A71F1DAE16}" srcOrd="2" destOrd="0" presId="urn:microsoft.com/office/officeart/2005/8/layout/bList2"/>
    <dgm:cxn modelId="{0154A960-6DDA-4A8A-8C9F-E43841736366}" type="presParOf" srcId="{DE8043FD-D715-45F2-A2FD-F8A71F1DAE16}" destId="{9663DF64-9F49-4A70-91F1-6232067F5E51}" srcOrd="0" destOrd="0" presId="urn:microsoft.com/office/officeart/2005/8/layout/bList2"/>
    <dgm:cxn modelId="{95F944FF-A66A-41AA-A00F-823E01CC2515}" type="presParOf" srcId="{DE8043FD-D715-45F2-A2FD-F8A71F1DAE16}" destId="{86D72DA4-5BFC-4B27-89D7-B866BF99E5B1}" srcOrd="1" destOrd="0" presId="urn:microsoft.com/office/officeart/2005/8/layout/bList2"/>
    <dgm:cxn modelId="{04EF2063-D46E-4205-82C6-36006D825C32}" type="presParOf" srcId="{DE8043FD-D715-45F2-A2FD-F8A71F1DAE16}" destId="{80072466-AD5B-4E5E-9ECC-A2B3B97D7F7E}" srcOrd="2" destOrd="0" presId="urn:microsoft.com/office/officeart/2005/8/layout/bList2"/>
    <dgm:cxn modelId="{81E59446-50B4-4BA6-8EA2-87F65E297903}" type="presParOf" srcId="{DE8043FD-D715-45F2-A2FD-F8A71F1DAE16}" destId="{E7D4113E-FACD-4F36-ADF8-5E774C6AF3B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501204-B9FA-4F85-B4DE-56D3C7B38A3D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FDB4A235-43AA-4002-B228-C710E6BD274C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dirty="0"/>
        </a:p>
      </dgm:t>
    </dgm:pt>
    <dgm:pt modelId="{EB18AA16-B5F4-4B98-BD8C-B64501C9C3DD}" type="parTrans" cxnId="{6C4CF300-C429-457F-B43F-DAC50CDB9AAF}">
      <dgm:prSet/>
      <dgm:spPr/>
      <dgm:t>
        <a:bodyPr/>
        <a:lstStyle/>
        <a:p>
          <a:endParaRPr lang="en-IN"/>
        </a:p>
      </dgm:t>
    </dgm:pt>
    <dgm:pt modelId="{A7E2AEB2-BE1B-4272-BE5F-6AE1E4B04BAD}" type="sibTrans" cxnId="{6C4CF300-C429-457F-B43F-DAC50CDB9AAF}">
      <dgm:prSet/>
      <dgm:spPr/>
      <dgm:t>
        <a:bodyPr/>
        <a:lstStyle/>
        <a:p>
          <a:endParaRPr lang="en-IN"/>
        </a:p>
      </dgm:t>
    </dgm:pt>
    <dgm:pt modelId="{4EF51C58-EC94-44F0-B500-D45F6A964FC4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Test dataset`</a:t>
          </a:r>
          <a:endParaRPr lang="en-IN" sz="1800" dirty="0"/>
        </a:p>
      </dgm:t>
    </dgm:pt>
    <dgm:pt modelId="{1B9CC391-BBD1-489C-A6D7-2E90F2390359}" type="parTrans" cxnId="{B24A1281-7E6D-45B2-BE58-74C5F9F363A6}">
      <dgm:prSet/>
      <dgm:spPr/>
      <dgm:t>
        <a:bodyPr/>
        <a:lstStyle/>
        <a:p>
          <a:endParaRPr lang="en-IN"/>
        </a:p>
      </dgm:t>
    </dgm:pt>
    <dgm:pt modelId="{09E49146-8C7D-4AFE-8A2D-D23A13882D27}" type="sibTrans" cxnId="{B24A1281-7E6D-45B2-BE58-74C5F9F363A6}">
      <dgm:prSet/>
      <dgm:spPr/>
      <dgm:t>
        <a:bodyPr/>
        <a:lstStyle/>
        <a:p>
          <a:endParaRPr lang="en-IN"/>
        </a:p>
      </dgm:t>
    </dgm:pt>
    <dgm:pt modelId="{46064625-3D81-4AA6-A0F1-BBBA55A83767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0.78449112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673486-2795-418C-8BE3-86E12D2E6BA8}" type="parTrans" cxnId="{467202B6-5674-49FD-916D-E9441ABEE97C}">
      <dgm:prSet/>
      <dgm:spPr/>
      <dgm:t>
        <a:bodyPr/>
        <a:lstStyle/>
        <a:p>
          <a:endParaRPr lang="en-IN"/>
        </a:p>
      </dgm:t>
    </dgm:pt>
    <dgm:pt modelId="{D7A40AD1-7BA0-4DF5-8F27-72965A9C1B45}" type="sibTrans" cxnId="{467202B6-5674-49FD-916D-E9441ABEE97C}">
      <dgm:prSet/>
      <dgm:spPr/>
      <dgm:t>
        <a:bodyPr/>
        <a:lstStyle/>
        <a:p>
          <a:endParaRPr lang="en-IN"/>
        </a:p>
      </dgm:t>
    </dgm:pt>
    <dgm:pt modelId="{EA42BF2C-6415-4B43-B7A4-67FD6BD3C657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0.78492157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5EBD8762-C34A-4180-8F0D-C1198901F99D}" type="parTrans" cxnId="{BCD490E5-938E-4A7D-9D86-724E98F895F7}">
      <dgm:prSet/>
      <dgm:spPr/>
      <dgm:t>
        <a:bodyPr/>
        <a:lstStyle/>
        <a:p>
          <a:endParaRPr lang="en-IN"/>
        </a:p>
      </dgm:t>
    </dgm:pt>
    <dgm:pt modelId="{6B0D581D-47D1-4FC7-8BA4-AA86AA6B08E7}" type="sibTrans" cxnId="{BCD490E5-938E-4A7D-9D86-724E98F895F7}">
      <dgm:prSet/>
      <dgm:spPr/>
      <dgm:t>
        <a:bodyPr/>
        <a:lstStyle/>
        <a:p>
          <a:endParaRPr lang="en-IN"/>
        </a:p>
      </dgm:t>
    </dgm:pt>
    <dgm:pt modelId="{6137CB3C-4256-4577-87E2-87A429BC4A47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0.8055394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3DE7C6E2-80CD-4B31-B07F-080185D2FC7C}" type="parTrans" cxnId="{EB8EEF54-96EC-42A2-9CE5-A97B27EC6F31}">
      <dgm:prSet/>
      <dgm:spPr/>
      <dgm:t>
        <a:bodyPr/>
        <a:lstStyle/>
        <a:p>
          <a:endParaRPr lang="en-IN"/>
        </a:p>
      </dgm:t>
    </dgm:pt>
    <dgm:pt modelId="{F8A03E75-EC40-4865-A1B0-E1A7B921F750}" type="sibTrans" cxnId="{EB8EEF54-96EC-42A2-9CE5-A97B27EC6F31}">
      <dgm:prSet/>
      <dgm:spPr/>
      <dgm:t>
        <a:bodyPr/>
        <a:lstStyle/>
        <a:p>
          <a:endParaRPr lang="en-IN"/>
        </a:p>
      </dgm:t>
    </dgm:pt>
    <dgm:pt modelId="{5E6A39AD-28B8-4930-AE63-99DD2C7D2F93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0.7515077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AB290B9F-3777-4C09-BD3D-8DCD81042F71}" type="parTrans" cxnId="{E18E04F0-D17F-4ECA-9750-799F12A3AA23}">
      <dgm:prSet/>
      <dgm:spPr/>
      <dgm:t>
        <a:bodyPr/>
        <a:lstStyle/>
        <a:p>
          <a:endParaRPr lang="en-IN"/>
        </a:p>
      </dgm:t>
    </dgm:pt>
    <dgm:pt modelId="{984E76BE-712E-440F-94FF-EE2F86603975}" type="sibTrans" cxnId="{E18E04F0-D17F-4ECA-9750-799F12A3AA23}">
      <dgm:prSet/>
      <dgm:spPr/>
      <dgm:t>
        <a:bodyPr/>
        <a:lstStyle/>
        <a:p>
          <a:endParaRPr lang="en-IN"/>
        </a:p>
      </dgm:t>
    </dgm:pt>
    <dgm:pt modelId="{7B80E412-23A6-4133-BB79-4C2528FC3A5D}">
      <dgm:prSet custT="1"/>
      <dgm:spPr/>
      <dgm:t>
        <a:bodyPr/>
        <a:lstStyle/>
        <a:p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0.78370099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BE1E0282-F540-4C4B-A911-4C68504B9882}" type="parTrans" cxnId="{C7220512-13F3-4963-BB2C-277498210111}">
      <dgm:prSet/>
      <dgm:spPr/>
      <dgm:t>
        <a:bodyPr/>
        <a:lstStyle/>
        <a:p>
          <a:endParaRPr lang="en-IN"/>
        </a:p>
      </dgm:t>
    </dgm:pt>
    <dgm:pt modelId="{23F13DCF-A9D2-467A-9845-80E9557D0853}" type="sibTrans" cxnId="{C7220512-13F3-4963-BB2C-277498210111}">
      <dgm:prSet/>
      <dgm:spPr/>
      <dgm:t>
        <a:bodyPr/>
        <a:lstStyle/>
        <a:p>
          <a:endParaRPr lang="en-IN"/>
        </a:p>
      </dgm:t>
    </dgm:pt>
    <dgm:pt modelId="{2346ED91-0463-49B1-A8E0-64027EF06496}">
      <dgm:prSet custT="1"/>
      <dgm:spPr/>
      <dgm:t>
        <a:bodyPr/>
        <a:lstStyle/>
        <a:p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D7533ECD-EA0B-4EE7-A299-4F981AB1019F}" type="parTrans" cxnId="{C896CC1E-0CFD-4386-85F9-A212AC196073}">
      <dgm:prSet/>
      <dgm:spPr/>
      <dgm:t>
        <a:bodyPr/>
        <a:lstStyle/>
        <a:p>
          <a:endParaRPr lang="en-IN"/>
        </a:p>
      </dgm:t>
    </dgm:pt>
    <dgm:pt modelId="{CC0B5D66-2D57-4F2F-B14B-A43F261D4BC0}" type="sibTrans" cxnId="{C896CC1E-0CFD-4386-85F9-A212AC196073}">
      <dgm:prSet/>
      <dgm:spPr/>
      <dgm:t>
        <a:bodyPr/>
        <a:lstStyle/>
        <a:p>
          <a:endParaRPr lang="en-IN"/>
        </a:p>
      </dgm:t>
    </dgm:pt>
    <dgm:pt modelId="{0109F816-CD64-442D-9309-7978534B906C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0.8126031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1A17B241-25C5-4E85-AB45-0C4C12C348BF}" type="parTrans" cxnId="{0920D839-4538-4893-B358-0EA6B116F271}">
      <dgm:prSet/>
      <dgm:spPr/>
      <dgm:t>
        <a:bodyPr/>
        <a:lstStyle/>
        <a:p>
          <a:endParaRPr lang="en-IN"/>
        </a:p>
      </dgm:t>
    </dgm:pt>
    <dgm:pt modelId="{BA6BFC2F-EFB4-49F5-820F-45FA38D24C5E}" type="sibTrans" cxnId="{0920D839-4538-4893-B358-0EA6B116F271}">
      <dgm:prSet/>
      <dgm:spPr/>
      <dgm:t>
        <a:bodyPr/>
        <a:lstStyle/>
        <a:p>
          <a:endParaRPr lang="en-IN"/>
        </a:p>
      </dgm:t>
    </dgm:pt>
    <dgm:pt modelId="{58181985-D770-4788-A7CB-81AD3E912769}">
      <dgm:prSet custT="1"/>
      <dgm:spPr/>
      <dgm:t>
        <a:bodyPr/>
        <a:lstStyle/>
        <a:p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0.7515077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2484B216-5FBC-4FE3-B994-1B1F3D1933A2}" type="parTrans" cxnId="{10067410-40CE-44A0-B4FF-1F5370411F6F}">
      <dgm:prSet/>
      <dgm:spPr/>
      <dgm:t>
        <a:bodyPr/>
        <a:lstStyle/>
        <a:p>
          <a:endParaRPr lang="en-IN"/>
        </a:p>
      </dgm:t>
    </dgm:pt>
    <dgm:pt modelId="{3FC0D92E-1E28-4C28-A995-EE8A9C8484E6}" type="sibTrans" cxnId="{10067410-40CE-44A0-B4FF-1F5370411F6F}">
      <dgm:prSet/>
      <dgm:spPr/>
      <dgm:t>
        <a:bodyPr/>
        <a:lstStyle/>
        <a:p>
          <a:endParaRPr lang="en-IN"/>
        </a:p>
      </dgm:t>
    </dgm:pt>
    <dgm:pt modelId="{35710C3C-D0DC-419E-B02D-6AD355A316D4}">
      <dgm:prSet custT="1"/>
      <dgm:spPr/>
      <dgm:t>
        <a:bodyPr/>
        <a:lstStyle/>
        <a:p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0.7840403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4573ADBA-6463-4FAC-B504-F0252E6327C0}" type="parTrans" cxnId="{1F4E760D-3A82-458F-AF89-204B81B461B8}">
      <dgm:prSet/>
      <dgm:spPr/>
      <dgm:t>
        <a:bodyPr/>
        <a:lstStyle/>
        <a:p>
          <a:endParaRPr lang="en-IN"/>
        </a:p>
      </dgm:t>
    </dgm:pt>
    <dgm:pt modelId="{7FFE8CB4-D74A-4754-88A9-D492BE9CE0F3}" type="sibTrans" cxnId="{1F4E760D-3A82-458F-AF89-204B81B461B8}">
      <dgm:prSet/>
      <dgm:spPr/>
      <dgm:t>
        <a:bodyPr/>
        <a:lstStyle/>
        <a:p>
          <a:endParaRPr lang="en-IN"/>
        </a:p>
      </dgm:t>
    </dgm:pt>
    <dgm:pt modelId="{B63CBD4E-B5B9-46CB-AE67-467A5097E0A9}" type="pres">
      <dgm:prSet presAssocID="{0D501204-B9FA-4F85-B4DE-56D3C7B38A3D}" presName="diagram" presStyleCnt="0">
        <dgm:presLayoutVars>
          <dgm:dir/>
          <dgm:animLvl val="lvl"/>
          <dgm:resizeHandles val="exact"/>
        </dgm:presLayoutVars>
      </dgm:prSet>
      <dgm:spPr/>
    </dgm:pt>
    <dgm:pt modelId="{0281CD2C-863B-498F-BB52-E19BFA04F6E6}" type="pres">
      <dgm:prSet presAssocID="{FDB4A235-43AA-4002-B228-C710E6BD274C}" presName="compNode" presStyleCnt="0"/>
      <dgm:spPr/>
    </dgm:pt>
    <dgm:pt modelId="{DE21B28E-2297-4688-A22C-7071108DC946}" type="pres">
      <dgm:prSet presAssocID="{FDB4A235-43AA-4002-B228-C710E6BD274C}" presName="childRect" presStyleLbl="bgAcc1" presStyleIdx="0" presStyleCnt="2" custLinFactNeighborY="5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344B85-2FAD-477C-8BF4-A89F8908EC3E}" type="pres">
      <dgm:prSet presAssocID="{FDB4A235-43AA-4002-B228-C710E6BD274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100898-07FA-4350-8E5C-2EE8F50CA62D}" type="pres">
      <dgm:prSet presAssocID="{FDB4A235-43AA-4002-B228-C710E6BD274C}" presName="parentRect" presStyleLbl="alignNode1" presStyleIdx="0" presStyleCnt="2" custLinFactNeighborY="-40260"/>
      <dgm:spPr/>
      <dgm:t>
        <a:bodyPr/>
        <a:lstStyle/>
        <a:p>
          <a:endParaRPr lang="en-IN"/>
        </a:p>
      </dgm:t>
    </dgm:pt>
    <dgm:pt modelId="{9827F366-41F0-4CC2-9E7E-1DE648D81A01}" type="pres">
      <dgm:prSet presAssocID="{FDB4A235-43AA-4002-B228-C710E6BD274C}" presName="adorn" presStyleLbl="fgAccFollowNode1" presStyleIdx="0" presStyleCnt="2" custScaleX="75132" custScaleY="75132" custLinFactNeighborX="-17439" custLinFactNeighborY="-557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B7C97806-BF2D-41CB-A99B-A64ADFAB231C}" type="pres">
      <dgm:prSet presAssocID="{A7E2AEB2-BE1B-4272-BE5F-6AE1E4B04BA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E8043FD-D715-45F2-A2FD-F8A71F1DAE16}" type="pres">
      <dgm:prSet presAssocID="{4EF51C58-EC94-44F0-B500-D45F6A964FC4}" presName="compNode" presStyleCnt="0"/>
      <dgm:spPr/>
    </dgm:pt>
    <dgm:pt modelId="{9663DF64-9F49-4A70-91F1-6232067F5E51}" type="pres">
      <dgm:prSet presAssocID="{4EF51C58-EC94-44F0-B500-D45F6A964FC4}" presName="childRect" presStyleLbl="bgAcc1" presStyleIdx="1" presStyleCnt="2" custLinFactNeighborX="4052" custLinFactNeighborY="11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D72DA4-5BFC-4B27-89D7-B866BF99E5B1}" type="pres">
      <dgm:prSet presAssocID="{4EF51C58-EC94-44F0-B500-D45F6A964FC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072466-AD5B-4E5E-9ECC-A2B3B97D7F7E}" type="pres">
      <dgm:prSet presAssocID="{4EF51C58-EC94-44F0-B500-D45F6A964FC4}" presName="parentRect" presStyleLbl="alignNode1" presStyleIdx="1" presStyleCnt="2" custLinFactNeighborX="4052" custLinFactNeighborY="-38814"/>
      <dgm:spPr/>
      <dgm:t>
        <a:bodyPr/>
        <a:lstStyle/>
        <a:p>
          <a:endParaRPr lang="en-IN"/>
        </a:p>
      </dgm:t>
    </dgm:pt>
    <dgm:pt modelId="{E7D4113E-FACD-4F36-ADF8-5E774C6AF3BB}" type="pres">
      <dgm:prSet presAssocID="{4EF51C58-EC94-44F0-B500-D45F6A964FC4}" presName="adorn" presStyleLbl="fgAccFollowNode1" presStyleIdx="1" presStyleCnt="2" custScaleX="75132" custScaleY="75132" custLinFactNeighborX="-13613" custLinFactNeighborY="-5274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7BD2A0A5-B80B-4939-92ED-AA8827E89F3F}" type="presOf" srcId="{2346ED91-0463-49B1-A8E0-64027EF06496}" destId="{DE21B28E-2297-4688-A22C-7071108DC946}" srcOrd="0" destOrd="4" presId="urn:microsoft.com/office/officeart/2005/8/layout/bList2"/>
    <dgm:cxn modelId="{C9AD311D-2184-4E93-9F1F-92F36FD390EE}" type="presOf" srcId="{0109F816-CD64-442D-9309-7978534B906C}" destId="{9663DF64-9F49-4A70-91F1-6232067F5E51}" srcOrd="0" destOrd="1" presId="urn:microsoft.com/office/officeart/2005/8/layout/bList2"/>
    <dgm:cxn modelId="{8B648D8C-AD34-44B7-B520-38B3FCE2AA9E}" type="presOf" srcId="{58181985-D770-4788-A7CB-81AD3E912769}" destId="{9663DF64-9F49-4A70-91F1-6232067F5E51}" srcOrd="0" destOrd="2" presId="urn:microsoft.com/office/officeart/2005/8/layout/bList2"/>
    <dgm:cxn modelId="{1912CA98-F917-4BE6-8CF1-D875EE5DD28F}" type="presOf" srcId="{A7E2AEB2-BE1B-4272-BE5F-6AE1E4B04BAD}" destId="{B7C97806-BF2D-41CB-A99B-A64ADFAB231C}" srcOrd="0" destOrd="0" presId="urn:microsoft.com/office/officeart/2005/8/layout/bList2"/>
    <dgm:cxn modelId="{C3EC70FA-0D0E-4437-B897-17844896773D}" type="presOf" srcId="{7B80E412-23A6-4133-BB79-4C2528FC3A5D}" destId="{DE21B28E-2297-4688-A22C-7071108DC946}" srcOrd="0" destOrd="3" presId="urn:microsoft.com/office/officeart/2005/8/layout/bList2"/>
    <dgm:cxn modelId="{1F4E760D-3A82-458F-AF89-204B81B461B8}" srcId="{4EF51C58-EC94-44F0-B500-D45F6A964FC4}" destId="{35710C3C-D0DC-419E-B02D-6AD355A316D4}" srcOrd="3" destOrd="0" parTransId="{4573ADBA-6463-4FAC-B504-F0252E6327C0}" sibTransId="{7FFE8CB4-D74A-4754-88A9-D492BE9CE0F3}"/>
    <dgm:cxn modelId="{F1B9F40D-D76D-414F-B561-E66FB0DD17A6}" type="presOf" srcId="{4EF51C58-EC94-44F0-B500-D45F6A964FC4}" destId="{86D72DA4-5BFC-4B27-89D7-B866BF99E5B1}" srcOrd="0" destOrd="0" presId="urn:microsoft.com/office/officeart/2005/8/layout/bList2"/>
    <dgm:cxn modelId="{EB8EEF54-96EC-42A2-9CE5-A97B27EC6F31}" srcId="{FDB4A235-43AA-4002-B228-C710E6BD274C}" destId="{6137CB3C-4256-4577-87E2-87A429BC4A47}" srcOrd="1" destOrd="0" parTransId="{3DE7C6E2-80CD-4B31-B07F-080185D2FC7C}" sibTransId="{F8A03E75-EC40-4865-A1B0-E1A7B921F750}"/>
    <dgm:cxn modelId="{092932C2-ED9B-4563-98F6-FA599EE06CCA}" type="presOf" srcId="{46064625-3D81-4AA6-A0F1-BBBA55A83767}" destId="{DE21B28E-2297-4688-A22C-7071108DC946}" srcOrd="0" destOrd="0" presId="urn:microsoft.com/office/officeart/2005/8/layout/bList2"/>
    <dgm:cxn modelId="{C7220512-13F3-4963-BB2C-277498210111}" srcId="{FDB4A235-43AA-4002-B228-C710E6BD274C}" destId="{7B80E412-23A6-4133-BB79-4C2528FC3A5D}" srcOrd="3" destOrd="0" parTransId="{BE1E0282-F540-4C4B-A911-4C68504B9882}" sibTransId="{23F13DCF-A9D2-467A-9845-80E9557D0853}"/>
    <dgm:cxn modelId="{1573D4EA-77E4-46FC-A544-2FF0B40DCFB7}" type="presOf" srcId="{35710C3C-D0DC-419E-B02D-6AD355A316D4}" destId="{9663DF64-9F49-4A70-91F1-6232067F5E51}" srcOrd="0" destOrd="3" presId="urn:microsoft.com/office/officeart/2005/8/layout/bList2"/>
    <dgm:cxn modelId="{BCD490E5-938E-4A7D-9D86-724E98F895F7}" srcId="{4EF51C58-EC94-44F0-B500-D45F6A964FC4}" destId="{EA42BF2C-6415-4B43-B7A4-67FD6BD3C657}" srcOrd="0" destOrd="0" parTransId="{5EBD8762-C34A-4180-8F0D-C1198901F99D}" sibTransId="{6B0D581D-47D1-4FC7-8BA4-AA86AA6B08E7}"/>
    <dgm:cxn modelId="{D5AE3309-454F-4E91-BA00-0E01B7E6FE1A}" type="presOf" srcId="{FDB4A235-43AA-4002-B228-C710E6BD274C}" destId="{9A100898-07FA-4350-8E5C-2EE8F50CA62D}" srcOrd="1" destOrd="0" presId="urn:microsoft.com/office/officeart/2005/8/layout/bList2"/>
    <dgm:cxn modelId="{FBA540A3-8F30-41E4-B859-7989D1222D19}" type="presOf" srcId="{5E6A39AD-28B8-4930-AE63-99DD2C7D2F93}" destId="{DE21B28E-2297-4688-A22C-7071108DC946}" srcOrd="0" destOrd="2" presId="urn:microsoft.com/office/officeart/2005/8/layout/bList2"/>
    <dgm:cxn modelId="{7EE56DCB-086A-4C54-8B65-80EA6FCA6FFF}" type="presOf" srcId="{6137CB3C-4256-4577-87E2-87A429BC4A47}" destId="{DE21B28E-2297-4688-A22C-7071108DC946}" srcOrd="0" destOrd="1" presId="urn:microsoft.com/office/officeart/2005/8/layout/bList2"/>
    <dgm:cxn modelId="{13F7799F-7B16-42D7-A87E-AADA4667A974}" type="presOf" srcId="{EA42BF2C-6415-4B43-B7A4-67FD6BD3C657}" destId="{9663DF64-9F49-4A70-91F1-6232067F5E51}" srcOrd="0" destOrd="0" presId="urn:microsoft.com/office/officeart/2005/8/layout/bList2"/>
    <dgm:cxn modelId="{C2FE2DDA-27EC-4FAC-8F08-C9A12BBCA8AA}" type="presOf" srcId="{4EF51C58-EC94-44F0-B500-D45F6A964FC4}" destId="{80072466-AD5B-4E5E-9ECC-A2B3B97D7F7E}" srcOrd="1" destOrd="0" presId="urn:microsoft.com/office/officeart/2005/8/layout/bList2"/>
    <dgm:cxn modelId="{10067410-40CE-44A0-B4FF-1F5370411F6F}" srcId="{4EF51C58-EC94-44F0-B500-D45F6A964FC4}" destId="{58181985-D770-4788-A7CB-81AD3E912769}" srcOrd="2" destOrd="0" parTransId="{2484B216-5FBC-4FE3-B994-1B1F3D1933A2}" sibTransId="{3FC0D92E-1E28-4C28-A995-EE8A9C8484E6}"/>
    <dgm:cxn modelId="{0920D839-4538-4893-B358-0EA6B116F271}" srcId="{4EF51C58-EC94-44F0-B500-D45F6A964FC4}" destId="{0109F816-CD64-442D-9309-7978534B906C}" srcOrd="1" destOrd="0" parTransId="{1A17B241-25C5-4E85-AB45-0C4C12C348BF}" sibTransId="{BA6BFC2F-EFB4-49F5-820F-45FA38D24C5E}"/>
    <dgm:cxn modelId="{6C4CF300-C429-457F-B43F-DAC50CDB9AAF}" srcId="{0D501204-B9FA-4F85-B4DE-56D3C7B38A3D}" destId="{FDB4A235-43AA-4002-B228-C710E6BD274C}" srcOrd="0" destOrd="0" parTransId="{EB18AA16-B5F4-4B98-BD8C-B64501C9C3DD}" sibTransId="{A7E2AEB2-BE1B-4272-BE5F-6AE1E4B04BAD}"/>
    <dgm:cxn modelId="{67094DF2-06BE-4CF9-BCD6-5F5018CA14A8}" type="presOf" srcId="{FDB4A235-43AA-4002-B228-C710E6BD274C}" destId="{5E344B85-2FAD-477C-8BF4-A89F8908EC3E}" srcOrd="0" destOrd="0" presId="urn:microsoft.com/office/officeart/2005/8/layout/bList2"/>
    <dgm:cxn modelId="{467202B6-5674-49FD-916D-E9441ABEE97C}" srcId="{FDB4A235-43AA-4002-B228-C710E6BD274C}" destId="{46064625-3D81-4AA6-A0F1-BBBA55A83767}" srcOrd="0" destOrd="0" parTransId="{0E673486-2795-418C-8BE3-86E12D2E6BA8}" sibTransId="{D7A40AD1-7BA0-4DF5-8F27-72965A9C1B45}"/>
    <dgm:cxn modelId="{E18E04F0-D17F-4ECA-9750-799F12A3AA23}" srcId="{FDB4A235-43AA-4002-B228-C710E6BD274C}" destId="{5E6A39AD-28B8-4930-AE63-99DD2C7D2F93}" srcOrd="2" destOrd="0" parTransId="{AB290B9F-3777-4C09-BD3D-8DCD81042F71}" sibTransId="{984E76BE-712E-440F-94FF-EE2F86603975}"/>
    <dgm:cxn modelId="{610C40F3-257D-4B8D-8A8E-5E626A2C3106}" type="presOf" srcId="{0D501204-B9FA-4F85-B4DE-56D3C7B38A3D}" destId="{B63CBD4E-B5B9-46CB-AE67-467A5097E0A9}" srcOrd="0" destOrd="0" presId="urn:microsoft.com/office/officeart/2005/8/layout/bList2"/>
    <dgm:cxn modelId="{B24A1281-7E6D-45B2-BE58-74C5F9F363A6}" srcId="{0D501204-B9FA-4F85-B4DE-56D3C7B38A3D}" destId="{4EF51C58-EC94-44F0-B500-D45F6A964FC4}" srcOrd="1" destOrd="0" parTransId="{1B9CC391-BBD1-489C-A6D7-2E90F2390359}" sibTransId="{09E49146-8C7D-4AFE-8A2D-D23A13882D27}"/>
    <dgm:cxn modelId="{C896CC1E-0CFD-4386-85F9-A212AC196073}" srcId="{FDB4A235-43AA-4002-B228-C710E6BD274C}" destId="{2346ED91-0463-49B1-A8E0-64027EF06496}" srcOrd="4" destOrd="0" parTransId="{D7533ECD-EA0B-4EE7-A299-4F981AB1019F}" sibTransId="{CC0B5D66-2D57-4F2F-B14B-A43F261D4BC0}"/>
    <dgm:cxn modelId="{ECF6232C-1DDF-403C-96E7-F442F97B4284}" type="presParOf" srcId="{B63CBD4E-B5B9-46CB-AE67-467A5097E0A9}" destId="{0281CD2C-863B-498F-BB52-E19BFA04F6E6}" srcOrd="0" destOrd="0" presId="urn:microsoft.com/office/officeart/2005/8/layout/bList2"/>
    <dgm:cxn modelId="{5DC69260-E738-4C8C-812B-22A926B0B16A}" type="presParOf" srcId="{0281CD2C-863B-498F-BB52-E19BFA04F6E6}" destId="{DE21B28E-2297-4688-A22C-7071108DC946}" srcOrd="0" destOrd="0" presId="urn:microsoft.com/office/officeart/2005/8/layout/bList2"/>
    <dgm:cxn modelId="{BB94E1DF-3AA6-422E-9483-EF709A276364}" type="presParOf" srcId="{0281CD2C-863B-498F-BB52-E19BFA04F6E6}" destId="{5E344B85-2FAD-477C-8BF4-A89F8908EC3E}" srcOrd="1" destOrd="0" presId="urn:microsoft.com/office/officeart/2005/8/layout/bList2"/>
    <dgm:cxn modelId="{CD438708-D778-4CD1-A095-E44556F5193E}" type="presParOf" srcId="{0281CD2C-863B-498F-BB52-E19BFA04F6E6}" destId="{9A100898-07FA-4350-8E5C-2EE8F50CA62D}" srcOrd="2" destOrd="0" presId="urn:microsoft.com/office/officeart/2005/8/layout/bList2"/>
    <dgm:cxn modelId="{D37F4A73-E364-4BEA-A9CE-C6C4CAB4C14D}" type="presParOf" srcId="{0281CD2C-863B-498F-BB52-E19BFA04F6E6}" destId="{9827F366-41F0-4CC2-9E7E-1DE648D81A01}" srcOrd="3" destOrd="0" presId="urn:microsoft.com/office/officeart/2005/8/layout/bList2"/>
    <dgm:cxn modelId="{80843232-BAC9-4DCE-9DE1-E165A05A2B17}" type="presParOf" srcId="{B63CBD4E-B5B9-46CB-AE67-467A5097E0A9}" destId="{B7C97806-BF2D-41CB-A99B-A64ADFAB231C}" srcOrd="1" destOrd="0" presId="urn:microsoft.com/office/officeart/2005/8/layout/bList2"/>
    <dgm:cxn modelId="{0AFA03C2-BC03-4438-A1A5-452A7F5379FF}" type="presParOf" srcId="{B63CBD4E-B5B9-46CB-AE67-467A5097E0A9}" destId="{DE8043FD-D715-45F2-A2FD-F8A71F1DAE16}" srcOrd="2" destOrd="0" presId="urn:microsoft.com/office/officeart/2005/8/layout/bList2"/>
    <dgm:cxn modelId="{14D0A496-3536-44A3-B5ED-39DB5641F1EA}" type="presParOf" srcId="{DE8043FD-D715-45F2-A2FD-F8A71F1DAE16}" destId="{9663DF64-9F49-4A70-91F1-6232067F5E51}" srcOrd="0" destOrd="0" presId="urn:microsoft.com/office/officeart/2005/8/layout/bList2"/>
    <dgm:cxn modelId="{1744F7E4-423E-4B39-A2D4-E47942226AA9}" type="presParOf" srcId="{DE8043FD-D715-45F2-A2FD-F8A71F1DAE16}" destId="{86D72DA4-5BFC-4B27-89D7-B866BF99E5B1}" srcOrd="1" destOrd="0" presId="urn:microsoft.com/office/officeart/2005/8/layout/bList2"/>
    <dgm:cxn modelId="{CA8B8EBF-D3C5-4811-8E71-19D115E92F9C}" type="presParOf" srcId="{DE8043FD-D715-45F2-A2FD-F8A71F1DAE16}" destId="{80072466-AD5B-4E5E-9ECC-A2B3B97D7F7E}" srcOrd="2" destOrd="0" presId="urn:microsoft.com/office/officeart/2005/8/layout/bList2"/>
    <dgm:cxn modelId="{C7160869-3E92-491D-961B-A2F39D72FCD6}" type="presParOf" srcId="{DE8043FD-D715-45F2-A2FD-F8A71F1DAE16}" destId="{E7D4113E-FACD-4F36-ADF8-5E774C6AF3B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501204-B9FA-4F85-B4DE-56D3C7B38A3D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FDB4A235-43AA-4002-B228-C710E6BD274C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dirty="0"/>
        </a:p>
      </dgm:t>
    </dgm:pt>
    <dgm:pt modelId="{EB18AA16-B5F4-4B98-BD8C-B64501C9C3DD}" type="parTrans" cxnId="{6C4CF300-C429-457F-B43F-DAC50CDB9AAF}">
      <dgm:prSet/>
      <dgm:spPr/>
      <dgm:t>
        <a:bodyPr/>
        <a:lstStyle/>
        <a:p>
          <a:endParaRPr lang="en-IN"/>
        </a:p>
      </dgm:t>
    </dgm:pt>
    <dgm:pt modelId="{A7E2AEB2-BE1B-4272-BE5F-6AE1E4B04BAD}" type="sibTrans" cxnId="{6C4CF300-C429-457F-B43F-DAC50CDB9AAF}">
      <dgm:prSet/>
      <dgm:spPr/>
      <dgm:t>
        <a:bodyPr/>
        <a:lstStyle/>
        <a:p>
          <a:endParaRPr lang="en-IN"/>
        </a:p>
      </dgm:t>
    </dgm:pt>
    <dgm:pt modelId="{4EF51C58-EC94-44F0-B500-D45F6A964FC4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dirty="0"/>
        </a:p>
      </dgm:t>
    </dgm:pt>
    <dgm:pt modelId="{1B9CC391-BBD1-489C-A6D7-2E90F2390359}" type="parTrans" cxnId="{B24A1281-7E6D-45B2-BE58-74C5F9F363A6}">
      <dgm:prSet/>
      <dgm:spPr/>
      <dgm:t>
        <a:bodyPr/>
        <a:lstStyle/>
        <a:p>
          <a:endParaRPr lang="en-IN"/>
        </a:p>
      </dgm:t>
    </dgm:pt>
    <dgm:pt modelId="{09E49146-8C7D-4AFE-8A2D-D23A13882D27}" type="sibTrans" cxnId="{B24A1281-7E6D-45B2-BE58-74C5F9F363A6}">
      <dgm:prSet/>
      <dgm:spPr/>
      <dgm:t>
        <a:bodyPr/>
        <a:lstStyle/>
        <a:p>
          <a:endParaRPr lang="en-IN"/>
        </a:p>
      </dgm:t>
    </dgm:pt>
    <dgm:pt modelId="{46064625-3D81-4AA6-A0F1-BBBA55A8376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0.8934560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673486-2795-418C-8BE3-86E12D2E6BA8}" type="parTrans" cxnId="{467202B6-5674-49FD-916D-E9441ABEE97C}">
      <dgm:prSet/>
      <dgm:spPr/>
      <dgm:t>
        <a:bodyPr/>
        <a:lstStyle/>
        <a:p>
          <a:endParaRPr lang="en-IN"/>
        </a:p>
      </dgm:t>
    </dgm:pt>
    <dgm:pt modelId="{D7A40AD1-7BA0-4DF5-8F27-72965A9C1B45}" type="sibTrans" cxnId="{467202B6-5674-49FD-916D-E9441ABEE97C}">
      <dgm:prSet/>
      <dgm:spPr/>
      <dgm:t>
        <a:bodyPr/>
        <a:lstStyle/>
        <a:p>
          <a:endParaRPr lang="en-IN"/>
        </a:p>
      </dgm:t>
    </dgm:pt>
    <dgm:pt modelId="{EA42BF2C-6415-4B43-B7A4-67FD6BD3C65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0.875073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5EBD8762-C34A-4180-8F0D-C1198901F99D}" type="parTrans" cxnId="{BCD490E5-938E-4A7D-9D86-724E98F895F7}">
      <dgm:prSet/>
      <dgm:spPr/>
      <dgm:t>
        <a:bodyPr/>
        <a:lstStyle/>
        <a:p>
          <a:endParaRPr lang="en-IN"/>
        </a:p>
      </dgm:t>
    </dgm:pt>
    <dgm:pt modelId="{6B0D581D-47D1-4FC7-8BA4-AA86AA6B08E7}" type="sibTrans" cxnId="{BCD490E5-938E-4A7D-9D86-724E98F895F7}">
      <dgm:prSet/>
      <dgm:spPr/>
      <dgm:t>
        <a:bodyPr/>
        <a:lstStyle/>
        <a:p>
          <a:endParaRPr lang="en-IN"/>
        </a:p>
      </dgm:t>
    </dgm:pt>
    <dgm:pt modelId="{2ED3D26B-A392-4824-9C2B-FEA034E1AC49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0.8991786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FB2855B0-F36E-4838-965A-B9CA3C9CC8D0}" type="parTrans" cxnId="{75EB07C9-57DF-49D9-B07C-81C2B444D7A8}">
      <dgm:prSet/>
      <dgm:spPr/>
      <dgm:t>
        <a:bodyPr/>
        <a:lstStyle/>
        <a:p>
          <a:endParaRPr lang="en-IN"/>
        </a:p>
      </dgm:t>
    </dgm:pt>
    <dgm:pt modelId="{78BCB89C-0E15-4B6F-A74F-38AB08CC1EB8}" type="sibTrans" cxnId="{75EB07C9-57DF-49D9-B07C-81C2B444D7A8}">
      <dgm:prSet/>
      <dgm:spPr/>
      <dgm:t>
        <a:bodyPr/>
        <a:lstStyle/>
        <a:p>
          <a:endParaRPr lang="en-IN"/>
        </a:p>
      </dgm:t>
    </dgm:pt>
    <dgm:pt modelId="{0247DC30-8E02-4A09-B92D-D62547A6CB96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0.8873065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17A82E7F-7FF2-47E5-961E-9BEC9E5A7D90}" type="parTrans" cxnId="{372B5700-32F5-4955-A429-C8C2647323F9}">
      <dgm:prSet/>
      <dgm:spPr/>
      <dgm:t>
        <a:bodyPr/>
        <a:lstStyle/>
        <a:p>
          <a:endParaRPr lang="en-IN"/>
        </a:p>
      </dgm:t>
    </dgm:pt>
    <dgm:pt modelId="{54E6B621-7071-4517-B03B-2A6630FC2A7E}" type="sibTrans" cxnId="{372B5700-32F5-4955-A429-C8C2647323F9}">
      <dgm:prSet/>
      <dgm:spPr/>
      <dgm:t>
        <a:bodyPr/>
        <a:lstStyle/>
        <a:p>
          <a:endParaRPr lang="en-IN"/>
        </a:p>
      </dgm:t>
    </dgm:pt>
    <dgm:pt modelId="{3108C33B-0A67-4CEE-BDA0-2468DA09DB4F}">
      <dgm:prSet custT="1"/>
      <dgm:spPr/>
      <dgm:t>
        <a:bodyPr/>
        <a:lstStyle/>
        <a:p>
          <a:pPr algn="just"/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0.8932425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19292F8A-EEF8-42A4-8BD6-47D622AE8381}" type="parTrans" cxnId="{FEB97AE5-BCAD-488A-82EF-1502A38CCFCC}">
      <dgm:prSet/>
      <dgm:spPr/>
      <dgm:t>
        <a:bodyPr/>
        <a:lstStyle/>
        <a:p>
          <a:endParaRPr lang="en-IN"/>
        </a:p>
      </dgm:t>
    </dgm:pt>
    <dgm:pt modelId="{A211E81D-0936-441A-AD10-C118E99E622E}" type="sibTrans" cxnId="{FEB97AE5-BCAD-488A-82EF-1502A38CCFCC}">
      <dgm:prSet/>
      <dgm:spPr/>
      <dgm:t>
        <a:bodyPr/>
        <a:lstStyle/>
        <a:p>
          <a:endParaRPr lang="en-IN"/>
        </a:p>
      </dgm:t>
    </dgm:pt>
    <dgm:pt modelId="{6A632089-6129-497D-87D8-422D8A2F0E53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0.872125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36E36A49-7AD3-4123-8B5E-BECBC13D1381}" type="parTrans" cxnId="{9F8B6170-402D-4E2C-8DB0-9A6C8EB5A6FA}">
      <dgm:prSet/>
      <dgm:spPr/>
      <dgm:t>
        <a:bodyPr/>
        <a:lstStyle/>
        <a:p>
          <a:endParaRPr lang="en-IN"/>
        </a:p>
      </dgm:t>
    </dgm:pt>
    <dgm:pt modelId="{F6C4F284-CF8D-4799-AD53-C119393FEE51}" type="sibTrans" cxnId="{9F8B6170-402D-4E2C-8DB0-9A6C8EB5A6FA}">
      <dgm:prSet/>
      <dgm:spPr/>
      <dgm:t>
        <a:bodyPr/>
        <a:lstStyle/>
        <a:p>
          <a:endParaRPr lang="en-IN"/>
        </a:p>
      </dgm:t>
    </dgm:pt>
    <dgm:pt modelId="{B6ED290B-BCB7-43B7-9057-B8D26DA1ABAE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0.878222</a:t>
          </a:r>
          <a:endParaRPr lang="en-GB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3645BFAE-4AE4-44CD-9FED-FA0C9168E352}" type="parTrans" cxnId="{E988EC24-56DD-4AF6-BF93-F6A91B7585DB}">
      <dgm:prSet/>
      <dgm:spPr/>
      <dgm:t>
        <a:bodyPr/>
        <a:lstStyle/>
        <a:p>
          <a:endParaRPr lang="en-IN"/>
        </a:p>
      </dgm:t>
    </dgm:pt>
    <dgm:pt modelId="{101C2BA6-B5A6-4DAB-9774-2D288C6AF0E4}" type="sibTrans" cxnId="{E988EC24-56DD-4AF6-BF93-F6A91B7585DB}">
      <dgm:prSet/>
      <dgm:spPr/>
      <dgm:t>
        <a:bodyPr/>
        <a:lstStyle/>
        <a:p>
          <a:endParaRPr lang="en-IN"/>
        </a:p>
      </dgm:t>
    </dgm:pt>
    <dgm:pt modelId="{29AC6F02-10C1-4874-A1A9-54A0A72D2DFD}">
      <dgm:prSet custT="1"/>
      <dgm:spPr/>
      <dgm:t>
        <a:bodyPr/>
        <a:lstStyle/>
        <a:p>
          <a:pPr algn="just"/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0.875173</a:t>
          </a:r>
          <a:endParaRPr lang="en-IN" sz="1800" b="0" i="0" dirty="0">
            <a:latin typeface="Times New Roman" pitchFamily="18" charset="0"/>
            <a:cs typeface="Times New Roman" pitchFamily="18" charset="0"/>
          </a:endParaRPr>
        </a:p>
      </dgm:t>
    </dgm:pt>
    <dgm:pt modelId="{CF6FCE3C-FCA7-4A6A-BFFA-FAAB50C8D457}" type="parTrans" cxnId="{9479DCF3-95C0-439E-ACB8-7B72EA61649C}">
      <dgm:prSet/>
      <dgm:spPr/>
      <dgm:t>
        <a:bodyPr/>
        <a:lstStyle/>
        <a:p>
          <a:endParaRPr lang="en-IN"/>
        </a:p>
      </dgm:t>
    </dgm:pt>
    <dgm:pt modelId="{B835D91B-B837-4111-9352-2A6B18A29B93}" type="sibTrans" cxnId="{9479DCF3-95C0-439E-ACB8-7B72EA61649C}">
      <dgm:prSet/>
      <dgm:spPr/>
      <dgm:t>
        <a:bodyPr/>
        <a:lstStyle/>
        <a:p>
          <a:endParaRPr lang="en-IN"/>
        </a:p>
      </dgm:t>
    </dgm:pt>
    <dgm:pt modelId="{B63CBD4E-B5B9-46CB-AE67-467A5097E0A9}" type="pres">
      <dgm:prSet presAssocID="{0D501204-B9FA-4F85-B4DE-56D3C7B38A3D}" presName="diagram" presStyleCnt="0">
        <dgm:presLayoutVars>
          <dgm:dir/>
          <dgm:animLvl val="lvl"/>
          <dgm:resizeHandles val="exact"/>
        </dgm:presLayoutVars>
      </dgm:prSet>
      <dgm:spPr/>
    </dgm:pt>
    <dgm:pt modelId="{0281CD2C-863B-498F-BB52-E19BFA04F6E6}" type="pres">
      <dgm:prSet presAssocID="{FDB4A235-43AA-4002-B228-C710E6BD274C}" presName="compNode" presStyleCnt="0"/>
      <dgm:spPr/>
    </dgm:pt>
    <dgm:pt modelId="{DE21B28E-2297-4688-A22C-7071108DC946}" type="pres">
      <dgm:prSet presAssocID="{FDB4A235-43AA-4002-B228-C710E6BD274C}" presName="childRect" presStyleLbl="bgAcc1" presStyleIdx="0" presStyleCnt="2" custLinFactNeighborY="5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344B85-2FAD-477C-8BF4-A89F8908EC3E}" type="pres">
      <dgm:prSet presAssocID="{FDB4A235-43AA-4002-B228-C710E6BD274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100898-07FA-4350-8E5C-2EE8F50CA62D}" type="pres">
      <dgm:prSet presAssocID="{FDB4A235-43AA-4002-B228-C710E6BD274C}" presName="parentRect" presStyleLbl="alignNode1" presStyleIdx="0" presStyleCnt="2" custLinFactNeighborY="-40260"/>
      <dgm:spPr/>
      <dgm:t>
        <a:bodyPr/>
        <a:lstStyle/>
        <a:p>
          <a:endParaRPr lang="en-IN"/>
        </a:p>
      </dgm:t>
    </dgm:pt>
    <dgm:pt modelId="{9827F366-41F0-4CC2-9E7E-1DE648D81A01}" type="pres">
      <dgm:prSet presAssocID="{FDB4A235-43AA-4002-B228-C710E6BD274C}" presName="adorn" presStyleLbl="fgAccFollowNode1" presStyleIdx="0" presStyleCnt="2" custScaleX="75132" custScaleY="75132" custLinFactNeighborX="-17439" custLinFactNeighborY="-557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B7C97806-BF2D-41CB-A99B-A64ADFAB231C}" type="pres">
      <dgm:prSet presAssocID="{A7E2AEB2-BE1B-4272-BE5F-6AE1E4B04BA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E8043FD-D715-45F2-A2FD-F8A71F1DAE16}" type="pres">
      <dgm:prSet presAssocID="{4EF51C58-EC94-44F0-B500-D45F6A964FC4}" presName="compNode" presStyleCnt="0"/>
      <dgm:spPr/>
    </dgm:pt>
    <dgm:pt modelId="{9663DF64-9F49-4A70-91F1-6232067F5E51}" type="pres">
      <dgm:prSet presAssocID="{4EF51C58-EC94-44F0-B500-D45F6A964FC4}" presName="childRect" presStyleLbl="bgAcc1" presStyleIdx="1" presStyleCnt="2" custLinFactNeighborX="4052" custLinFactNeighborY="11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D72DA4-5BFC-4B27-89D7-B866BF99E5B1}" type="pres">
      <dgm:prSet presAssocID="{4EF51C58-EC94-44F0-B500-D45F6A964FC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072466-AD5B-4E5E-9ECC-A2B3B97D7F7E}" type="pres">
      <dgm:prSet presAssocID="{4EF51C58-EC94-44F0-B500-D45F6A964FC4}" presName="parentRect" presStyleLbl="alignNode1" presStyleIdx="1" presStyleCnt="2" custLinFactNeighborX="4052" custLinFactNeighborY="-38814"/>
      <dgm:spPr/>
      <dgm:t>
        <a:bodyPr/>
        <a:lstStyle/>
        <a:p>
          <a:endParaRPr lang="en-IN"/>
        </a:p>
      </dgm:t>
    </dgm:pt>
    <dgm:pt modelId="{E7D4113E-FACD-4F36-ADF8-5E774C6AF3BB}" type="pres">
      <dgm:prSet presAssocID="{4EF51C58-EC94-44F0-B500-D45F6A964FC4}" presName="adorn" presStyleLbl="fgAccFollowNode1" presStyleIdx="1" presStyleCnt="2" custScaleX="75132" custScaleY="75132" custLinFactNeighborX="-13613" custLinFactNeighborY="-5274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B4C4331C-44BB-43D5-8DBC-7E5E4A543930}" type="presOf" srcId="{0247DC30-8E02-4A09-B92D-D62547A6CB96}" destId="{DE21B28E-2297-4688-A22C-7071108DC946}" srcOrd="0" destOrd="2" presId="urn:microsoft.com/office/officeart/2005/8/layout/bList2"/>
    <dgm:cxn modelId="{64655F1F-E014-498A-9EF4-A3F4DEB3C790}" type="presOf" srcId="{3108C33B-0A67-4CEE-BDA0-2468DA09DB4F}" destId="{DE21B28E-2297-4688-A22C-7071108DC946}" srcOrd="0" destOrd="3" presId="urn:microsoft.com/office/officeart/2005/8/layout/bList2"/>
    <dgm:cxn modelId="{89CF8A4C-7833-417D-AC4F-36480058043E}" type="presOf" srcId="{B6ED290B-BCB7-43B7-9057-B8D26DA1ABAE}" destId="{9663DF64-9F49-4A70-91F1-6232067F5E51}" srcOrd="0" destOrd="2" presId="urn:microsoft.com/office/officeart/2005/8/layout/bList2"/>
    <dgm:cxn modelId="{94521C39-E672-4B70-B8B6-CF1396E79445}" type="presOf" srcId="{0D501204-B9FA-4F85-B4DE-56D3C7B38A3D}" destId="{B63CBD4E-B5B9-46CB-AE67-467A5097E0A9}" srcOrd="0" destOrd="0" presId="urn:microsoft.com/office/officeart/2005/8/layout/bList2"/>
    <dgm:cxn modelId="{6C3CA48D-E5D6-48A9-91AA-6C363A68AD64}" type="presOf" srcId="{4EF51C58-EC94-44F0-B500-D45F6A964FC4}" destId="{80072466-AD5B-4E5E-9ECC-A2B3B97D7F7E}" srcOrd="1" destOrd="0" presId="urn:microsoft.com/office/officeart/2005/8/layout/bList2"/>
    <dgm:cxn modelId="{9479DCF3-95C0-439E-ACB8-7B72EA61649C}" srcId="{4EF51C58-EC94-44F0-B500-D45F6A964FC4}" destId="{29AC6F02-10C1-4874-A1A9-54A0A72D2DFD}" srcOrd="3" destOrd="0" parTransId="{CF6FCE3C-FCA7-4A6A-BFFA-FAAB50C8D457}" sibTransId="{B835D91B-B837-4111-9352-2A6B18A29B93}"/>
    <dgm:cxn modelId="{E988EC24-56DD-4AF6-BF93-F6A91B7585DB}" srcId="{4EF51C58-EC94-44F0-B500-D45F6A964FC4}" destId="{B6ED290B-BCB7-43B7-9057-B8D26DA1ABAE}" srcOrd="2" destOrd="0" parTransId="{3645BFAE-4AE4-44CD-9FED-FA0C9168E352}" sibTransId="{101C2BA6-B5A6-4DAB-9774-2D288C6AF0E4}"/>
    <dgm:cxn modelId="{6139C78C-0401-41CC-A687-48DB32624DFD}" type="presOf" srcId="{FDB4A235-43AA-4002-B228-C710E6BD274C}" destId="{9A100898-07FA-4350-8E5C-2EE8F50CA62D}" srcOrd="1" destOrd="0" presId="urn:microsoft.com/office/officeart/2005/8/layout/bList2"/>
    <dgm:cxn modelId="{BCD490E5-938E-4A7D-9D86-724E98F895F7}" srcId="{4EF51C58-EC94-44F0-B500-D45F6A964FC4}" destId="{EA42BF2C-6415-4B43-B7A4-67FD6BD3C657}" srcOrd="0" destOrd="0" parTransId="{5EBD8762-C34A-4180-8F0D-C1198901F99D}" sibTransId="{6B0D581D-47D1-4FC7-8BA4-AA86AA6B08E7}"/>
    <dgm:cxn modelId="{75EB07C9-57DF-49D9-B07C-81C2B444D7A8}" srcId="{FDB4A235-43AA-4002-B228-C710E6BD274C}" destId="{2ED3D26B-A392-4824-9C2B-FEA034E1AC49}" srcOrd="1" destOrd="0" parTransId="{FB2855B0-F36E-4838-965A-B9CA3C9CC8D0}" sibTransId="{78BCB89C-0E15-4B6F-A74F-38AB08CC1EB8}"/>
    <dgm:cxn modelId="{9F8B6170-402D-4E2C-8DB0-9A6C8EB5A6FA}" srcId="{4EF51C58-EC94-44F0-B500-D45F6A964FC4}" destId="{6A632089-6129-497D-87D8-422D8A2F0E53}" srcOrd="1" destOrd="0" parTransId="{36E36A49-7AD3-4123-8B5E-BECBC13D1381}" sibTransId="{F6C4F284-CF8D-4799-AD53-C119393FEE51}"/>
    <dgm:cxn modelId="{0A68136F-5D0F-460E-898C-78F6934C970B}" type="presOf" srcId="{46064625-3D81-4AA6-A0F1-BBBA55A83767}" destId="{DE21B28E-2297-4688-A22C-7071108DC946}" srcOrd="0" destOrd="0" presId="urn:microsoft.com/office/officeart/2005/8/layout/bList2"/>
    <dgm:cxn modelId="{D213F662-8FC4-4502-A354-63636BB955E8}" type="presOf" srcId="{29AC6F02-10C1-4874-A1A9-54A0A72D2DFD}" destId="{9663DF64-9F49-4A70-91F1-6232067F5E51}" srcOrd="0" destOrd="3" presId="urn:microsoft.com/office/officeart/2005/8/layout/bList2"/>
    <dgm:cxn modelId="{FEB97AE5-BCAD-488A-82EF-1502A38CCFCC}" srcId="{FDB4A235-43AA-4002-B228-C710E6BD274C}" destId="{3108C33B-0A67-4CEE-BDA0-2468DA09DB4F}" srcOrd="3" destOrd="0" parTransId="{19292F8A-EEF8-42A4-8BD6-47D622AE8381}" sibTransId="{A211E81D-0936-441A-AD10-C118E99E622E}"/>
    <dgm:cxn modelId="{8ACDF69E-777A-4AFB-976D-F43E1376C42D}" type="presOf" srcId="{EA42BF2C-6415-4B43-B7A4-67FD6BD3C657}" destId="{9663DF64-9F49-4A70-91F1-6232067F5E51}" srcOrd="0" destOrd="0" presId="urn:microsoft.com/office/officeart/2005/8/layout/bList2"/>
    <dgm:cxn modelId="{6C4CF300-C429-457F-B43F-DAC50CDB9AAF}" srcId="{0D501204-B9FA-4F85-B4DE-56D3C7B38A3D}" destId="{FDB4A235-43AA-4002-B228-C710E6BD274C}" srcOrd="0" destOrd="0" parTransId="{EB18AA16-B5F4-4B98-BD8C-B64501C9C3DD}" sibTransId="{A7E2AEB2-BE1B-4272-BE5F-6AE1E4B04BAD}"/>
    <dgm:cxn modelId="{467202B6-5674-49FD-916D-E9441ABEE97C}" srcId="{FDB4A235-43AA-4002-B228-C710E6BD274C}" destId="{46064625-3D81-4AA6-A0F1-BBBA55A83767}" srcOrd="0" destOrd="0" parTransId="{0E673486-2795-418C-8BE3-86E12D2E6BA8}" sibTransId="{D7A40AD1-7BA0-4DF5-8F27-72965A9C1B45}"/>
    <dgm:cxn modelId="{372B5700-32F5-4955-A429-C8C2647323F9}" srcId="{FDB4A235-43AA-4002-B228-C710E6BD274C}" destId="{0247DC30-8E02-4A09-B92D-D62547A6CB96}" srcOrd="2" destOrd="0" parTransId="{17A82E7F-7FF2-47E5-961E-9BEC9E5A7D90}" sibTransId="{54E6B621-7071-4517-B03B-2A6630FC2A7E}"/>
    <dgm:cxn modelId="{59C2DD6E-D36E-46FC-B956-E6A967489CE1}" type="presOf" srcId="{2ED3D26B-A392-4824-9C2B-FEA034E1AC49}" destId="{DE21B28E-2297-4688-A22C-7071108DC946}" srcOrd="0" destOrd="1" presId="urn:microsoft.com/office/officeart/2005/8/layout/bList2"/>
    <dgm:cxn modelId="{1DE23B53-24A0-48DF-A00E-4410D9569F00}" type="presOf" srcId="{A7E2AEB2-BE1B-4272-BE5F-6AE1E4B04BAD}" destId="{B7C97806-BF2D-41CB-A99B-A64ADFAB231C}" srcOrd="0" destOrd="0" presId="urn:microsoft.com/office/officeart/2005/8/layout/bList2"/>
    <dgm:cxn modelId="{B7E8CD25-A790-4AB2-B49F-602F85D3B6C2}" type="presOf" srcId="{4EF51C58-EC94-44F0-B500-D45F6A964FC4}" destId="{86D72DA4-5BFC-4B27-89D7-B866BF99E5B1}" srcOrd="0" destOrd="0" presId="urn:microsoft.com/office/officeart/2005/8/layout/bList2"/>
    <dgm:cxn modelId="{A2991CB0-9F81-46C1-8592-A81EFCEE9A57}" type="presOf" srcId="{FDB4A235-43AA-4002-B228-C710E6BD274C}" destId="{5E344B85-2FAD-477C-8BF4-A89F8908EC3E}" srcOrd="0" destOrd="0" presId="urn:microsoft.com/office/officeart/2005/8/layout/bList2"/>
    <dgm:cxn modelId="{B24A1281-7E6D-45B2-BE58-74C5F9F363A6}" srcId="{0D501204-B9FA-4F85-B4DE-56D3C7B38A3D}" destId="{4EF51C58-EC94-44F0-B500-D45F6A964FC4}" srcOrd="1" destOrd="0" parTransId="{1B9CC391-BBD1-489C-A6D7-2E90F2390359}" sibTransId="{09E49146-8C7D-4AFE-8A2D-D23A13882D27}"/>
    <dgm:cxn modelId="{A1787736-28B8-4186-A7C9-93D0EC0D72D1}" type="presOf" srcId="{6A632089-6129-497D-87D8-422D8A2F0E53}" destId="{9663DF64-9F49-4A70-91F1-6232067F5E51}" srcOrd="0" destOrd="1" presId="urn:microsoft.com/office/officeart/2005/8/layout/bList2"/>
    <dgm:cxn modelId="{B89B808B-3E0A-493C-AB0F-1052222A2761}" type="presParOf" srcId="{B63CBD4E-B5B9-46CB-AE67-467A5097E0A9}" destId="{0281CD2C-863B-498F-BB52-E19BFA04F6E6}" srcOrd="0" destOrd="0" presId="urn:microsoft.com/office/officeart/2005/8/layout/bList2"/>
    <dgm:cxn modelId="{ABFCD080-D416-4DDF-A159-C0AEF3F51281}" type="presParOf" srcId="{0281CD2C-863B-498F-BB52-E19BFA04F6E6}" destId="{DE21B28E-2297-4688-A22C-7071108DC946}" srcOrd="0" destOrd="0" presId="urn:microsoft.com/office/officeart/2005/8/layout/bList2"/>
    <dgm:cxn modelId="{C1557A94-5D30-4EE6-ACA7-924BFEB26434}" type="presParOf" srcId="{0281CD2C-863B-498F-BB52-E19BFA04F6E6}" destId="{5E344B85-2FAD-477C-8BF4-A89F8908EC3E}" srcOrd="1" destOrd="0" presId="urn:microsoft.com/office/officeart/2005/8/layout/bList2"/>
    <dgm:cxn modelId="{B0D6C292-8B1A-48B3-81BB-386EFF2240E2}" type="presParOf" srcId="{0281CD2C-863B-498F-BB52-E19BFA04F6E6}" destId="{9A100898-07FA-4350-8E5C-2EE8F50CA62D}" srcOrd="2" destOrd="0" presId="urn:microsoft.com/office/officeart/2005/8/layout/bList2"/>
    <dgm:cxn modelId="{F9CEC6C5-0219-41C1-91EF-E7A851D705F4}" type="presParOf" srcId="{0281CD2C-863B-498F-BB52-E19BFA04F6E6}" destId="{9827F366-41F0-4CC2-9E7E-1DE648D81A01}" srcOrd="3" destOrd="0" presId="urn:microsoft.com/office/officeart/2005/8/layout/bList2"/>
    <dgm:cxn modelId="{AF267993-63AB-4FB1-9E5A-C4E750398249}" type="presParOf" srcId="{B63CBD4E-B5B9-46CB-AE67-467A5097E0A9}" destId="{B7C97806-BF2D-41CB-A99B-A64ADFAB231C}" srcOrd="1" destOrd="0" presId="urn:microsoft.com/office/officeart/2005/8/layout/bList2"/>
    <dgm:cxn modelId="{EAC11DCE-923F-45CD-9B12-EC9132F7BE9F}" type="presParOf" srcId="{B63CBD4E-B5B9-46CB-AE67-467A5097E0A9}" destId="{DE8043FD-D715-45F2-A2FD-F8A71F1DAE16}" srcOrd="2" destOrd="0" presId="urn:microsoft.com/office/officeart/2005/8/layout/bList2"/>
    <dgm:cxn modelId="{236EE500-ECEA-4D52-8D5F-651AF1E097DA}" type="presParOf" srcId="{DE8043FD-D715-45F2-A2FD-F8A71F1DAE16}" destId="{9663DF64-9F49-4A70-91F1-6232067F5E51}" srcOrd="0" destOrd="0" presId="urn:microsoft.com/office/officeart/2005/8/layout/bList2"/>
    <dgm:cxn modelId="{EC8D2A0F-C8AC-4202-8BC3-0643722E1F5D}" type="presParOf" srcId="{DE8043FD-D715-45F2-A2FD-F8A71F1DAE16}" destId="{86D72DA4-5BFC-4B27-89D7-B866BF99E5B1}" srcOrd="1" destOrd="0" presId="urn:microsoft.com/office/officeart/2005/8/layout/bList2"/>
    <dgm:cxn modelId="{4AEBD91B-8A5C-448E-A496-E5568C0A2AA6}" type="presParOf" srcId="{DE8043FD-D715-45F2-A2FD-F8A71F1DAE16}" destId="{80072466-AD5B-4E5E-9ECC-A2B3B97D7F7E}" srcOrd="2" destOrd="0" presId="urn:microsoft.com/office/officeart/2005/8/layout/bList2"/>
    <dgm:cxn modelId="{D7001210-34FF-43DB-A99C-EDD65B59DF10}" type="presParOf" srcId="{DE8043FD-D715-45F2-A2FD-F8A71F1DAE16}" destId="{E7D4113E-FACD-4F36-ADF8-5E774C6AF3B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501204-B9FA-4F85-B4DE-56D3C7B38A3D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FDB4A235-43AA-4002-B228-C710E6BD274C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dirty="0"/>
        </a:p>
      </dgm:t>
    </dgm:pt>
    <dgm:pt modelId="{EB18AA16-B5F4-4B98-BD8C-B64501C9C3DD}" type="parTrans" cxnId="{6C4CF300-C429-457F-B43F-DAC50CDB9AAF}">
      <dgm:prSet/>
      <dgm:spPr/>
      <dgm:t>
        <a:bodyPr/>
        <a:lstStyle/>
        <a:p>
          <a:endParaRPr lang="en-IN"/>
        </a:p>
      </dgm:t>
    </dgm:pt>
    <dgm:pt modelId="{A7E2AEB2-BE1B-4272-BE5F-6AE1E4B04BAD}" type="sibTrans" cxnId="{6C4CF300-C429-457F-B43F-DAC50CDB9AAF}">
      <dgm:prSet/>
      <dgm:spPr/>
      <dgm:t>
        <a:bodyPr/>
        <a:lstStyle/>
        <a:p>
          <a:endParaRPr lang="en-IN"/>
        </a:p>
      </dgm:t>
    </dgm:pt>
    <dgm:pt modelId="{4EF51C58-EC94-44F0-B500-D45F6A964FC4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dirty="0"/>
        </a:p>
      </dgm:t>
    </dgm:pt>
    <dgm:pt modelId="{1B9CC391-BBD1-489C-A6D7-2E90F2390359}" type="parTrans" cxnId="{B24A1281-7E6D-45B2-BE58-74C5F9F363A6}">
      <dgm:prSet/>
      <dgm:spPr/>
      <dgm:t>
        <a:bodyPr/>
        <a:lstStyle/>
        <a:p>
          <a:endParaRPr lang="en-IN"/>
        </a:p>
      </dgm:t>
    </dgm:pt>
    <dgm:pt modelId="{09E49146-8C7D-4AFE-8A2D-D23A13882D27}" type="sibTrans" cxnId="{B24A1281-7E6D-45B2-BE58-74C5F9F363A6}">
      <dgm:prSet/>
      <dgm:spPr/>
      <dgm:t>
        <a:bodyPr/>
        <a:lstStyle/>
        <a:p>
          <a:endParaRPr lang="en-IN"/>
        </a:p>
      </dgm:t>
    </dgm:pt>
    <dgm:pt modelId="{46064625-3D81-4AA6-A0F1-BBBA55A8376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0.8055943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673486-2795-418C-8BE3-86E12D2E6BA8}" type="parTrans" cxnId="{467202B6-5674-49FD-916D-E9441ABEE97C}">
      <dgm:prSet/>
      <dgm:spPr/>
      <dgm:t>
        <a:bodyPr/>
        <a:lstStyle/>
        <a:p>
          <a:endParaRPr lang="en-IN"/>
        </a:p>
      </dgm:t>
    </dgm:pt>
    <dgm:pt modelId="{D7A40AD1-7BA0-4DF5-8F27-72965A9C1B45}" type="sibTrans" cxnId="{467202B6-5674-49FD-916D-E9441ABEE97C}">
      <dgm:prSet/>
      <dgm:spPr/>
      <dgm:t>
        <a:bodyPr/>
        <a:lstStyle/>
        <a:p>
          <a:endParaRPr lang="en-IN"/>
        </a:p>
      </dgm:t>
    </dgm:pt>
    <dgm:pt modelId="{EA42BF2C-6415-4B43-B7A4-67FD6BD3C65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0.8034181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5EBD8762-C34A-4180-8F0D-C1198901F99D}" type="parTrans" cxnId="{BCD490E5-938E-4A7D-9D86-724E98F895F7}">
      <dgm:prSet/>
      <dgm:spPr/>
      <dgm:t>
        <a:bodyPr/>
        <a:lstStyle/>
        <a:p>
          <a:endParaRPr lang="en-IN"/>
        </a:p>
      </dgm:t>
    </dgm:pt>
    <dgm:pt modelId="{6B0D581D-47D1-4FC7-8BA4-AA86AA6B08E7}" type="sibTrans" cxnId="{BCD490E5-938E-4A7D-9D86-724E98F895F7}">
      <dgm:prSet/>
      <dgm:spPr/>
      <dgm:t>
        <a:bodyPr/>
        <a:lstStyle/>
        <a:p>
          <a:endParaRPr lang="en-IN"/>
        </a:p>
      </dgm:t>
    </dgm:pt>
    <dgm:pt modelId="{D3A46DDB-4888-4501-9625-D9861B99488E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0.828497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E09E9BF7-126C-4B79-AD90-2C9E348DEC3D}" type="parTrans" cxnId="{F1B93ABC-3591-4E9E-9006-B3EDB1CEF5B6}">
      <dgm:prSet/>
      <dgm:spPr/>
      <dgm:t>
        <a:bodyPr/>
        <a:lstStyle/>
        <a:p>
          <a:endParaRPr lang="en-IN"/>
        </a:p>
      </dgm:t>
    </dgm:pt>
    <dgm:pt modelId="{1710E8D6-A2D6-4791-A6D8-FE380401BFF6}" type="sibTrans" cxnId="{F1B93ABC-3591-4E9E-9006-B3EDB1CEF5B6}">
      <dgm:prSet/>
      <dgm:spPr/>
      <dgm:t>
        <a:bodyPr/>
        <a:lstStyle/>
        <a:p>
          <a:endParaRPr lang="en-IN"/>
        </a:p>
      </dgm:t>
    </dgm:pt>
    <dgm:pt modelId="{C123A0A1-3EB1-454F-A0BE-FE3E3DCF34E6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0.7810381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4C5DBA49-4E2D-4276-BE99-3A73E5B0EF23}" type="parTrans" cxnId="{4E8F857A-FD1C-44AB-9B03-DF1728FDF4B5}">
      <dgm:prSet/>
      <dgm:spPr/>
      <dgm:t>
        <a:bodyPr/>
        <a:lstStyle/>
        <a:p>
          <a:endParaRPr lang="en-IN"/>
        </a:p>
      </dgm:t>
    </dgm:pt>
    <dgm:pt modelId="{181CD6FA-A4B3-4784-93FC-2838CFE006CE}" type="sibTrans" cxnId="{4E8F857A-FD1C-44AB-9B03-DF1728FDF4B5}">
      <dgm:prSet/>
      <dgm:spPr/>
      <dgm:t>
        <a:bodyPr/>
        <a:lstStyle/>
        <a:p>
          <a:endParaRPr lang="en-IN"/>
        </a:p>
      </dgm:t>
    </dgm:pt>
    <dgm:pt modelId="{F7900837-799C-4745-A36B-4317445D4491}">
      <dgm:prSet custT="1"/>
      <dgm:spPr/>
      <dgm:t>
        <a:bodyPr/>
        <a:lstStyle/>
        <a:p>
          <a:pPr algn="just"/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0.80476800</a:t>
          </a:r>
        </a:p>
      </dgm:t>
    </dgm:pt>
    <dgm:pt modelId="{20DFAA1B-771B-4242-B63C-15AB582D7C33}" type="parTrans" cxnId="{1B52E149-E77B-4C19-A2BE-73E7CB52CD0C}">
      <dgm:prSet/>
      <dgm:spPr/>
      <dgm:t>
        <a:bodyPr/>
        <a:lstStyle/>
        <a:p>
          <a:endParaRPr lang="en-IN"/>
        </a:p>
      </dgm:t>
    </dgm:pt>
    <dgm:pt modelId="{A4AD17CC-8038-4827-B421-1FFB413F90BB}" type="sibTrans" cxnId="{1B52E149-E77B-4C19-A2BE-73E7CB52CD0C}">
      <dgm:prSet/>
      <dgm:spPr/>
      <dgm:t>
        <a:bodyPr/>
        <a:lstStyle/>
        <a:p>
          <a:endParaRPr lang="en-IN"/>
        </a:p>
      </dgm:t>
    </dgm:pt>
    <dgm:pt modelId="{D4CA43B5-9CC7-4637-8CDF-6D3B5742482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0.823662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6E910E53-3A2A-4B75-BCDA-2AEA13A44D58}" type="parTrans" cxnId="{C6BE06F7-1893-436A-BD3E-64E1610791AF}">
      <dgm:prSet/>
      <dgm:spPr/>
      <dgm:t>
        <a:bodyPr/>
        <a:lstStyle/>
        <a:p>
          <a:endParaRPr lang="en-IN"/>
        </a:p>
      </dgm:t>
    </dgm:pt>
    <dgm:pt modelId="{CDFD390D-FC0B-4F4D-9334-0E3949CAB365}" type="sibTrans" cxnId="{C6BE06F7-1893-436A-BD3E-64E1610791AF}">
      <dgm:prSet/>
      <dgm:spPr/>
      <dgm:t>
        <a:bodyPr/>
        <a:lstStyle/>
        <a:p>
          <a:endParaRPr lang="en-IN"/>
        </a:p>
      </dgm:t>
    </dgm:pt>
    <dgm:pt modelId="{00E32CC3-45B5-4CE8-B89E-BAA25F7E52BC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 0.781351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E07F0E45-0DE8-4E62-B98E-DFC3512083F6}" type="parTrans" cxnId="{9CD4A80C-1D58-4F6C-884B-3E5199E0B5F5}">
      <dgm:prSet/>
      <dgm:spPr/>
      <dgm:t>
        <a:bodyPr/>
        <a:lstStyle/>
        <a:p>
          <a:endParaRPr lang="en-IN"/>
        </a:p>
      </dgm:t>
    </dgm:pt>
    <dgm:pt modelId="{7E41847C-8D12-49E6-89B2-21D255AFFA26}" type="sibTrans" cxnId="{9CD4A80C-1D58-4F6C-884B-3E5199E0B5F5}">
      <dgm:prSet/>
      <dgm:spPr/>
      <dgm:t>
        <a:bodyPr/>
        <a:lstStyle/>
        <a:p>
          <a:endParaRPr lang="en-IN"/>
        </a:p>
      </dgm:t>
    </dgm:pt>
    <dgm:pt modelId="{D468FDDD-8715-47EF-9576-F5B039F1C2B5}">
      <dgm:prSet custT="1"/>
      <dgm:spPr/>
      <dgm:t>
        <a:bodyPr/>
        <a:lstStyle/>
        <a:p>
          <a:pPr algn="just"/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0.802507</a:t>
          </a:r>
        </a:p>
      </dgm:t>
    </dgm:pt>
    <dgm:pt modelId="{6F9FA4A3-A4E1-4399-9E7C-B3DFC3444597}" type="parTrans" cxnId="{11F8861F-428A-4449-B16E-93DBAF8D26DF}">
      <dgm:prSet/>
      <dgm:spPr/>
      <dgm:t>
        <a:bodyPr/>
        <a:lstStyle/>
        <a:p>
          <a:endParaRPr lang="en-IN"/>
        </a:p>
      </dgm:t>
    </dgm:pt>
    <dgm:pt modelId="{A2E2894B-28B9-4896-B3A6-736645A716FB}" type="sibTrans" cxnId="{11F8861F-428A-4449-B16E-93DBAF8D26DF}">
      <dgm:prSet/>
      <dgm:spPr/>
      <dgm:t>
        <a:bodyPr/>
        <a:lstStyle/>
        <a:p>
          <a:endParaRPr lang="en-IN"/>
        </a:p>
      </dgm:t>
    </dgm:pt>
    <dgm:pt modelId="{8977D20B-23EA-442B-862A-6335EA347672}">
      <dgm:prSet custT="1"/>
      <dgm:spPr/>
      <dgm:t>
        <a:bodyPr/>
        <a:lstStyle/>
        <a:p>
          <a:pPr algn="just"/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DC2CB0F4-A92B-47A7-B288-C11686D6BAF0}" type="parTrans" cxnId="{8DDE6DCD-00A7-4B73-B0DE-5623A1446EC3}">
      <dgm:prSet/>
      <dgm:spPr/>
      <dgm:t>
        <a:bodyPr/>
        <a:lstStyle/>
        <a:p>
          <a:endParaRPr lang="en-IN"/>
        </a:p>
      </dgm:t>
    </dgm:pt>
    <dgm:pt modelId="{F5C31930-BD59-48A6-A687-2568AB73D5D1}" type="sibTrans" cxnId="{8DDE6DCD-00A7-4B73-B0DE-5623A1446EC3}">
      <dgm:prSet/>
      <dgm:spPr/>
      <dgm:t>
        <a:bodyPr/>
        <a:lstStyle/>
        <a:p>
          <a:endParaRPr lang="en-IN"/>
        </a:p>
      </dgm:t>
    </dgm:pt>
    <dgm:pt modelId="{B63CBD4E-B5B9-46CB-AE67-467A5097E0A9}" type="pres">
      <dgm:prSet presAssocID="{0D501204-B9FA-4F85-B4DE-56D3C7B38A3D}" presName="diagram" presStyleCnt="0">
        <dgm:presLayoutVars>
          <dgm:dir/>
          <dgm:animLvl val="lvl"/>
          <dgm:resizeHandles val="exact"/>
        </dgm:presLayoutVars>
      </dgm:prSet>
      <dgm:spPr/>
    </dgm:pt>
    <dgm:pt modelId="{0281CD2C-863B-498F-BB52-E19BFA04F6E6}" type="pres">
      <dgm:prSet presAssocID="{FDB4A235-43AA-4002-B228-C710E6BD274C}" presName="compNode" presStyleCnt="0"/>
      <dgm:spPr/>
    </dgm:pt>
    <dgm:pt modelId="{DE21B28E-2297-4688-A22C-7071108DC946}" type="pres">
      <dgm:prSet presAssocID="{FDB4A235-43AA-4002-B228-C710E6BD274C}" presName="childRect" presStyleLbl="bgAcc1" presStyleIdx="0" presStyleCnt="2" custLinFactNeighborY="5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344B85-2FAD-477C-8BF4-A89F8908EC3E}" type="pres">
      <dgm:prSet presAssocID="{FDB4A235-43AA-4002-B228-C710E6BD274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100898-07FA-4350-8E5C-2EE8F50CA62D}" type="pres">
      <dgm:prSet presAssocID="{FDB4A235-43AA-4002-B228-C710E6BD274C}" presName="parentRect" presStyleLbl="alignNode1" presStyleIdx="0" presStyleCnt="2" custLinFactNeighborY="-40260"/>
      <dgm:spPr/>
      <dgm:t>
        <a:bodyPr/>
        <a:lstStyle/>
        <a:p>
          <a:endParaRPr lang="en-IN"/>
        </a:p>
      </dgm:t>
    </dgm:pt>
    <dgm:pt modelId="{9827F366-41F0-4CC2-9E7E-1DE648D81A01}" type="pres">
      <dgm:prSet presAssocID="{FDB4A235-43AA-4002-B228-C710E6BD274C}" presName="adorn" presStyleLbl="fgAccFollowNode1" presStyleIdx="0" presStyleCnt="2" custScaleX="75132" custScaleY="75132" custLinFactNeighborX="-17439" custLinFactNeighborY="-557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B7C97806-BF2D-41CB-A99B-A64ADFAB231C}" type="pres">
      <dgm:prSet presAssocID="{A7E2AEB2-BE1B-4272-BE5F-6AE1E4B04BA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E8043FD-D715-45F2-A2FD-F8A71F1DAE16}" type="pres">
      <dgm:prSet presAssocID="{4EF51C58-EC94-44F0-B500-D45F6A964FC4}" presName="compNode" presStyleCnt="0"/>
      <dgm:spPr/>
    </dgm:pt>
    <dgm:pt modelId="{9663DF64-9F49-4A70-91F1-6232067F5E51}" type="pres">
      <dgm:prSet presAssocID="{4EF51C58-EC94-44F0-B500-D45F6A964FC4}" presName="childRect" presStyleLbl="bgAcc1" presStyleIdx="1" presStyleCnt="2" custLinFactNeighborX="4052" custLinFactNeighborY="11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D72DA4-5BFC-4B27-89D7-B866BF99E5B1}" type="pres">
      <dgm:prSet presAssocID="{4EF51C58-EC94-44F0-B500-D45F6A964FC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072466-AD5B-4E5E-9ECC-A2B3B97D7F7E}" type="pres">
      <dgm:prSet presAssocID="{4EF51C58-EC94-44F0-B500-D45F6A964FC4}" presName="parentRect" presStyleLbl="alignNode1" presStyleIdx="1" presStyleCnt="2" custLinFactNeighborX="4052" custLinFactNeighborY="-38814"/>
      <dgm:spPr/>
      <dgm:t>
        <a:bodyPr/>
        <a:lstStyle/>
        <a:p>
          <a:endParaRPr lang="en-IN"/>
        </a:p>
      </dgm:t>
    </dgm:pt>
    <dgm:pt modelId="{E7D4113E-FACD-4F36-ADF8-5E774C6AF3BB}" type="pres">
      <dgm:prSet presAssocID="{4EF51C58-EC94-44F0-B500-D45F6A964FC4}" presName="adorn" presStyleLbl="fgAccFollowNode1" presStyleIdx="1" presStyleCnt="2" custScaleX="75132" custScaleY="75132" custLinFactNeighborX="-13613" custLinFactNeighborY="-5274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F1B93ABC-3591-4E9E-9006-B3EDB1CEF5B6}" srcId="{FDB4A235-43AA-4002-B228-C710E6BD274C}" destId="{D3A46DDB-4888-4501-9625-D9861B99488E}" srcOrd="1" destOrd="0" parTransId="{E09E9BF7-126C-4B79-AD90-2C9E348DEC3D}" sibTransId="{1710E8D6-A2D6-4791-A6D8-FE380401BFF6}"/>
    <dgm:cxn modelId="{69D81BF8-47CA-4890-B0A8-ADF6BAC7275D}" type="presOf" srcId="{D4CA43B5-9CC7-4637-8CDF-6D3B57424827}" destId="{9663DF64-9F49-4A70-91F1-6232067F5E51}" srcOrd="0" destOrd="1" presId="urn:microsoft.com/office/officeart/2005/8/layout/bList2"/>
    <dgm:cxn modelId="{8DDE6DCD-00A7-4B73-B0DE-5623A1446EC3}" srcId="{4EF51C58-EC94-44F0-B500-D45F6A964FC4}" destId="{8977D20B-23EA-442B-862A-6335EA347672}" srcOrd="4" destOrd="0" parTransId="{DC2CB0F4-A92B-47A7-B288-C11686D6BAF0}" sibTransId="{F5C31930-BD59-48A6-A687-2568AB73D5D1}"/>
    <dgm:cxn modelId="{9CD4A80C-1D58-4F6C-884B-3E5199E0B5F5}" srcId="{4EF51C58-EC94-44F0-B500-D45F6A964FC4}" destId="{00E32CC3-45B5-4CE8-B89E-BAA25F7E52BC}" srcOrd="2" destOrd="0" parTransId="{E07F0E45-0DE8-4E62-B98E-DFC3512083F6}" sibTransId="{7E41847C-8D12-49E6-89B2-21D255AFFA26}"/>
    <dgm:cxn modelId="{84F96A97-79CE-4E57-BAB6-E71482A73739}" type="presOf" srcId="{EA42BF2C-6415-4B43-B7A4-67FD6BD3C657}" destId="{9663DF64-9F49-4A70-91F1-6232067F5E51}" srcOrd="0" destOrd="0" presId="urn:microsoft.com/office/officeart/2005/8/layout/bList2"/>
    <dgm:cxn modelId="{2D8D8D03-1A54-41FC-94E9-5577F4E62A3D}" type="presOf" srcId="{00E32CC3-45B5-4CE8-B89E-BAA25F7E52BC}" destId="{9663DF64-9F49-4A70-91F1-6232067F5E51}" srcOrd="0" destOrd="2" presId="urn:microsoft.com/office/officeart/2005/8/layout/bList2"/>
    <dgm:cxn modelId="{96FF6CEB-A160-4D4F-8D16-E5B82B1A601E}" type="presOf" srcId="{D3A46DDB-4888-4501-9625-D9861B99488E}" destId="{DE21B28E-2297-4688-A22C-7071108DC946}" srcOrd="0" destOrd="1" presId="urn:microsoft.com/office/officeart/2005/8/layout/bList2"/>
    <dgm:cxn modelId="{C6BE06F7-1893-436A-BD3E-64E1610791AF}" srcId="{4EF51C58-EC94-44F0-B500-D45F6A964FC4}" destId="{D4CA43B5-9CC7-4637-8CDF-6D3B57424827}" srcOrd="1" destOrd="0" parTransId="{6E910E53-3A2A-4B75-BCDA-2AEA13A44D58}" sibTransId="{CDFD390D-FC0B-4F4D-9334-0E3949CAB365}"/>
    <dgm:cxn modelId="{96FA28CF-D6BE-4A36-A46C-F131F82AC2B6}" type="presOf" srcId="{F7900837-799C-4745-A36B-4317445D4491}" destId="{DE21B28E-2297-4688-A22C-7071108DC946}" srcOrd="0" destOrd="3" presId="urn:microsoft.com/office/officeart/2005/8/layout/bList2"/>
    <dgm:cxn modelId="{ED07DA27-2404-45C4-B938-1CCF588DA0AB}" type="presOf" srcId="{46064625-3D81-4AA6-A0F1-BBBA55A83767}" destId="{DE21B28E-2297-4688-A22C-7071108DC946}" srcOrd="0" destOrd="0" presId="urn:microsoft.com/office/officeart/2005/8/layout/bList2"/>
    <dgm:cxn modelId="{BCD490E5-938E-4A7D-9D86-724E98F895F7}" srcId="{4EF51C58-EC94-44F0-B500-D45F6A964FC4}" destId="{EA42BF2C-6415-4B43-B7A4-67FD6BD3C657}" srcOrd="0" destOrd="0" parTransId="{5EBD8762-C34A-4180-8F0D-C1198901F99D}" sibTransId="{6B0D581D-47D1-4FC7-8BA4-AA86AA6B08E7}"/>
    <dgm:cxn modelId="{53A8C38C-290B-40F3-A887-2C7659FF54AA}" type="presOf" srcId="{FDB4A235-43AA-4002-B228-C710E6BD274C}" destId="{9A100898-07FA-4350-8E5C-2EE8F50CA62D}" srcOrd="1" destOrd="0" presId="urn:microsoft.com/office/officeart/2005/8/layout/bList2"/>
    <dgm:cxn modelId="{11F8861F-428A-4449-B16E-93DBAF8D26DF}" srcId="{4EF51C58-EC94-44F0-B500-D45F6A964FC4}" destId="{D468FDDD-8715-47EF-9576-F5B039F1C2B5}" srcOrd="3" destOrd="0" parTransId="{6F9FA4A3-A4E1-4399-9E7C-B3DFC3444597}" sibTransId="{A2E2894B-28B9-4896-B3A6-736645A716FB}"/>
    <dgm:cxn modelId="{CE9E3B22-EB3E-4B66-AD9D-735B798AEE40}" type="presOf" srcId="{D468FDDD-8715-47EF-9576-F5B039F1C2B5}" destId="{9663DF64-9F49-4A70-91F1-6232067F5E51}" srcOrd="0" destOrd="3" presId="urn:microsoft.com/office/officeart/2005/8/layout/bList2"/>
    <dgm:cxn modelId="{1DBF8BC2-919D-4166-AB93-DAB7C49CC8A2}" type="presOf" srcId="{0D501204-B9FA-4F85-B4DE-56D3C7B38A3D}" destId="{B63CBD4E-B5B9-46CB-AE67-467A5097E0A9}" srcOrd="0" destOrd="0" presId="urn:microsoft.com/office/officeart/2005/8/layout/bList2"/>
    <dgm:cxn modelId="{4E8F857A-FD1C-44AB-9B03-DF1728FDF4B5}" srcId="{FDB4A235-43AA-4002-B228-C710E6BD274C}" destId="{C123A0A1-3EB1-454F-A0BE-FE3E3DCF34E6}" srcOrd="2" destOrd="0" parTransId="{4C5DBA49-4E2D-4276-BE99-3A73E5B0EF23}" sibTransId="{181CD6FA-A4B3-4784-93FC-2838CFE006CE}"/>
    <dgm:cxn modelId="{4FCFA2E9-1E86-4A8A-A183-35EFA13DDD56}" type="presOf" srcId="{C123A0A1-3EB1-454F-A0BE-FE3E3DCF34E6}" destId="{DE21B28E-2297-4688-A22C-7071108DC946}" srcOrd="0" destOrd="2" presId="urn:microsoft.com/office/officeart/2005/8/layout/bList2"/>
    <dgm:cxn modelId="{E06929BB-64C7-4235-B329-19B422A87147}" type="presOf" srcId="{A7E2AEB2-BE1B-4272-BE5F-6AE1E4B04BAD}" destId="{B7C97806-BF2D-41CB-A99B-A64ADFAB231C}" srcOrd="0" destOrd="0" presId="urn:microsoft.com/office/officeart/2005/8/layout/bList2"/>
    <dgm:cxn modelId="{42A9FBFD-2E33-4111-B323-AB8545AF21BE}" type="presOf" srcId="{FDB4A235-43AA-4002-B228-C710E6BD274C}" destId="{5E344B85-2FAD-477C-8BF4-A89F8908EC3E}" srcOrd="0" destOrd="0" presId="urn:microsoft.com/office/officeart/2005/8/layout/bList2"/>
    <dgm:cxn modelId="{6C4CF300-C429-457F-B43F-DAC50CDB9AAF}" srcId="{0D501204-B9FA-4F85-B4DE-56D3C7B38A3D}" destId="{FDB4A235-43AA-4002-B228-C710E6BD274C}" srcOrd="0" destOrd="0" parTransId="{EB18AA16-B5F4-4B98-BD8C-B64501C9C3DD}" sibTransId="{A7E2AEB2-BE1B-4272-BE5F-6AE1E4B04BAD}"/>
    <dgm:cxn modelId="{07DBDDA8-D584-429D-8985-57CCCD11821B}" type="presOf" srcId="{8977D20B-23EA-442B-862A-6335EA347672}" destId="{9663DF64-9F49-4A70-91F1-6232067F5E51}" srcOrd="0" destOrd="4" presId="urn:microsoft.com/office/officeart/2005/8/layout/bList2"/>
    <dgm:cxn modelId="{467202B6-5674-49FD-916D-E9441ABEE97C}" srcId="{FDB4A235-43AA-4002-B228-C710E6BD274C}" destId="{46064625-3D81-4AA6-A0F1-BBBA55A83767}" srcOrd="0" destOrd="0" parTransId="{0E673486-2795-418C-8BE3-86E12D2E6BA8}" sibTransId="{D7A40AD1-7BA0-4DF5-8F27-72965A9C1B45}"/>
    <dgm:cxn modelId="{A85AC627-92F7-42D0-80C5-FF3E53CC7EBD}" type="presOf" srcId="{4EF51C58-EC94-44F0-B500-D45F6A964FC4}" destId="{80072466-AD5B-4E5E-9ECC-A2B3B97D7F7E}" srcOrd="1" destOrd="0" presId="urn:microsoft.com/office/officeart/2005/8/layout/bList2"/>
    <dgm:cxn modelId="{1B52E149-E77B-4C19-A2BE-73E7CB52CD0C}" srcId="{FDB4A235-43AA-4002-B228-C710E6BD274C}" destId="{F7900837-799C-4745-A36B-4317445D4491}" srcOrd="3" destOrd="0" parTransId="{20DFAA1B-771B-4242-B63C-15AB582D7C33}" sibTransId="{A4AD17CC-8038-4827-B421-1FFB413F90BB}"/>
    <dgm:cxn modelId="{1F264DF7-7E3F-448B-9C04-326537B3468D}" type="presOf" srcId="{4EF51C58-EC94-44F0-B500-D45F6A964FC4}" destId="{86D72DA4-5BFC-4B27-89D7-B866BF99E5B1}" srcOrd="0" destOrd="0" presId="urn:microsoft.com/office/officeart/2005/8/layout/bList2"/>
    <dgm:cxn modelId="{B24A1281-7E6D-45B2-BE58-74C5F9F363A6}" srcId="{0D501204-B9FA-4F85-B4DE-56D3C7B38A3D}" destId="{4EF51C58-EC94-44F0-B500-D45F6A964FC4}" srcOrd="1" destOrd="0" parTransId="{1B9CC391-BBD1-489C-A6D7-2E90F2390359}" sibTransId="{09E49146-8C7D-4AFE-8A2D-D23A13882D27}"/>
    <dgm:cxn modelId="{D12B662A-1A46-48E5-8CCF-E0764A58C905}" type="presParOf" srcId="{B63CBD4E-B5B9-46CB-AE67-467A5097E0A9}" destId="{0281CD2C-863B-498F-BB52-E19BFA04F6E6}" srcOrd="0" destOrd="0" presId="urn:microsoft.com/office/officeart/2005/8/layout/bList2"/>
    <dgm:cxn modelId="{90BF44D4-C8A9-42FE-A51E-3A09D434559F}" type="presParOf" srcId="{0281CD2C-863B-498F-BB52-E19BFA04F6E6}" destId="{DE21B28E-2297-4688-A22C-7071108DC946}" srcOrd="0" destOrd="0" presId="urn:microsoft.com/office/officeart/2005/8/layout/bList2"/>
    <dgm:cxn modelId="{2ECEE58A-9F62-4A19-9245-F05052C29DC8}" type="presParOf" srcId="{0281CD2C-863B-498F-BB52-E19BFA04F6E6}" destId="{5E344B85-2FAD-477C-8BF4-A89F8908EC3E}" srcOrd="1" destOrd="0" presId="urn:microsoft.com/office/officeart/2005/8/layout/bList2"/>
    <dgm:cxn modelId="{535E3E18-EC95-4E15-B912-1471E9D9C152}" type="presParOf" srcId="{0281CD2C-863B-498F-BB52-E19BFA04F6E6}" destId="{9A100898-07FA-4350-8E5C-2EE8F50CA62D}" srcOrd="2" destOrd="0" presId="urn:microsoft.com/office/officeart/2005/8/layout/bList2"/>
    <dgm:cxn modelId="{97E7A46E-CD32-4D23-85FA-331C5D4EA020}" type="presParOf" srcId="{0281CD2C-863B-498F-BB52-E19BFA04F6E6}" destId="{9827F366-41F0-4CC2-9E7E-1DE648D81A01}" srcOrd="3" destOrd="0" presId="urn:microsoft.com/office/officeart/2005/8/layout/bList2"/>
    <dgm:cxn modelId="{02B64062-4920-42F7-A10A-E1E1CF956005}" type="presParOf" srcId="{B63CBD4E-B5B9-46CB-AE67-467A5097E0A9}" destId="{B7C97806-BF2D-41CB-A99B-A64ADFAB231C}" srcOrd="1" destOrd="0" presId="urn:microsoft.com/office/officeart/2005/8/layout/bList2"/>
    <dgm:cxn modelId="{B4452723-820D-4F39-A5D0-EB870CAB0C0C}" type="presParOf" srcId="{B63CBD4E-B5B9-46CB-AE67-467A5097E0A9}" destId="{DE8043FD-D715-45F2-A2FD-F8A71F1DAE16}" srcOrd="2" destOrd="0" presId="urn:microsoft.com/office/officeart/2005/8/layout/bList2"/>
    <dgm:cxn modelId="{578EBF3D-BD51-4BBF-9DE7-25B86F131D51}" type="presParOf" srcId="{DE8043FD-D715-45F2-A2FD-F8A71F1DAE16}" destId="{9663DF64-9F49-4A70-91F1-6232067F5E51}" srcOrd="0" destOrd="0" presId="urn:microsoft.com/office/officeart/2005/8/layout/bList2"/>
    <dgm:cxn modelId="{F1EF0585-4935-40FE-91B1-94FAF82813CF}" type="presParOf" srcId="{DE8043FD-D715-45F2-A2FD-F8A71F1DAE16}" destId="{86D72DA4-5BFC-4B27-89D7-B866BF99E5B1}" srcOrd="1" destOrd="0" presId="urn:microsoft.com/office/officeart/2005/8/layout/bList2"/>
    <dgm:cxn modelId="{E00C2107-6F9F-4B87-9856-6BACF35FDE08}" type="presParOf" srcId="{DE8043FD-D715-45F2-A2FD-F8A71F1DAE16}" destId="{80072466-AD5B-4E5E-9ECC-A2B3B97D7F7E}" srcOrd="2" destOrd="0" presId="urn:microsoft.com/office/officeart/2005/8/layout/bList2"/>
    <dgm:cxn modelId="{811AF099-DC16-4A17-AF78-EE851D300114}" type="presParOf" srcId="{DE8043FD-D715-45F2-A2FD-F8A71F1DAE16}" destId="{E7D4113E-FACD-4F36-ADF8-5E774C6AF3B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501204-B9FA-4F85-B4DE-56D3C7B38A3D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FDB4A235-43AA-4002-B228-C710E6BD274C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dirty="0"/>
        </a:p>
      </dgm:t>
    </dgm:pt>
    <dgm:pt modelId="{EB18AA16-B5F4-4B98-BD8C-B64501C9C3DD}" type="parTrans" cxnId="{6C4CF300-C429-457F-B43F-DAC50CDB9AAF}">
      <dgm:prSet/>
      <dgm:spPr/>
      <dgm:t>
        <a:bodyPr/>
        <a:lstStyle/>
        <a:p>
          <a:endParaRPr lang="en-IN"/>
        </a:p>
      </dgm:t>
    </dgm:pt>
    <dgm:pt modelId="{A7E2AEB2-BE1B-4272-BE5F-6AE1E4B04BAD}" type="sibTrans" cxnId="{6C4CF300-C429-457F-B43F-DAC50CDB9AAF}">
      <dgm:prSet/>
      <dgm:spPr/>
      <dgm:t>
        <a:bodyPr/>
        <a:lstStyle/>
        <a:p>
          <a:endParaRPr lang="en-IN"/>
        </a:p>
      </dgm:t>
    </dgm:pt>
    <dgm:pt modelId="{4EF51C58-EC94-44F0-B500-D45F6A964FC4}">
      <dgm:prSet phldrT="[Text]" custT="1"/>
      <dgm:spPr/>
      <dgm:t>
        <a:bodyPr/>
        <a:lstStyle/>
        <a:p>
          <a:r>
            <a:rPr lang="en-IN" sz="18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dirty="0"/>
        </a:p>
      </dgm:t>
    </dgm:pt>
    <dgm:pt modelId="{1B9CC391-BBD1-489C-A6D7-2E90F2390359}" type="parTrans" cxnId="{B24A1281-7E6D-45B2-BE58-74C5F9F363A6}">
      <dgm:prSet/>
      <dgm:spPr/>
      <dgm:t>
        <a:bodyPr/>
        <a:lstStyle/>
        <a:p>
          <a:endParaRPr lang="en-IN"/>
        </a:p>
      </dgm:t>
    </dgm:pt>
    <dgm:pt modelId="{09E49146-8C7D-4AFE-8A2D-D23A13882D27}" type="sibTrans" cxnId="{B24A1281-7E6D-45B2-BE58-74C5F9F363A6}">
      <dgm:prSet/>
      <dgm:spPr/>
      <dgm:t>
        <a:bodyPr/>
        <a:lstStyle/>
        <a:p>
          <a:endParaRPr lang="en-IN"/>
        </a:p>
      </dgm:t>
    </dgm:pt>
    <dgm:pt modelId="{46064625-3D81-4AA6-A0F1-BBBA55A8376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0.8055943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0E673486-2795-418C-8BE3-86E12D2E6BA8}" type="parTrans" cxnId="{467202B6-5674-49FD-916D-E9441ABEE97C}">
      <dgm:prSet/>
      <dgm:spPr/>
      <dgm:t>
        <a:bodyPr/>
        <a:lstStyle/>
        <a:p>
          <a:endParaRPr lang="en-IN"/>
        </a:p>
      </dgm:t>
    </dgm:pt>
    <dgm:pt modelId="{D7A40AD1-7BA0-4DF5-8F27-72965A9C1B45}" type="sibTrans" cxnId="{467202B6-5674-49FD-916D-E9441ABEE97C}">
      <dgm:prSet/>
      <dgm:spPr/>
      <dgm:t>
        <a:bodyPr/>
        <a:lstStyle/>
        <a:p>
          <a:endParaRPr lang="en-IN"/>
        </a:p>
      </dgm:t>
    </dgm:pt>
    <dgm:pt modelId="{EA42BF2C-6415-4B43-B7A4-67FD6BD3C65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Accuracy : 0.8034181</a:t>
          </a:r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5EBD8762-C34A-4180-8F0D-C1198901F99D}" type="parTrans" cxnId="{BCD490E5-938E-4A7D-9D86-724E98F895F7}">
      <dgm:prSet/>
      <dgm:spPr/>
      <dgm:t>
        <a:bodyPr/>
        <a:lstStyle/>
        <a:p>
          <a:endParaRPr lang="en-IN"/>
        </a:p>
      </dgm:t>
    </dgm:pt>
    <dgm:pt modelId="{6B0D581D-47D1-4FC7-8BA4-AA86AA6B08E7}" type="sibTrans" cxnId="{BCD490E5-938E-4A7D-9D86-724E98F895F7}">
      <dgm:prSet/>
      <dgm:spPr/>
      <dgm:t>
        <a:bodyPr/>
        <a:lstStyle/>
        <a:p>
          <a:endParaRPr lang="en-IN"/>
        </a:p>
      </dgm:t>
    </dgm:pt>
    <dgm:pt modelId="{D3A46DDB-4888-4501-9625-D9861B99488E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0.828497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E09E9BF7-126C-4B79-AD90-2C9E348DEC3D}" type="parTrans" cxnId="{F1B93ABC-3591-4E9E-9006-B3EDB1CEF5B6}">
      <dgm:prSet/>
      <dgm:spPr/>
      <dgm:t>
        <a:bodyPr/>
        <a:lstStyle/>
        <a:p>
          <a:endParaRPr lang="en-IN"/>
        </a:p>
      </dgm:t>
    </dgm:pt>
    <dgm:pt modelId="{1710E8D6-A2D6-4791-A6D8-FE380401BFF6}" type="sibTrans" cxnId="{F1B93ABC-3591-4E9E-9006-B3EDB1CEF5B6}">
      <dgm:prSet/>
      <dgm:spPr/>
      <dgm:t>
        <a:bodyPr/>
        <a:lstStyle/>
        <a:p>
          <a:endParaRPr lang="en-IN"/>
        </a:p>
      </dgm:t>
    </dgm:pt>
    <dgm:pt modelId="{C123A0A1-3EB1-454F-A0BE-FE3E3DCF34E6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0.7810381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4C5DBA49-4E2D-4276-BE99-3A73E5B0EF23}" type="parTrans" cxnId="{4E8F857A-FD1C-44AB-9B03-DF1728FDF4B5}">
      <dgm:prSet/>
      <dgm:spPr/>
      <dgm:t>
        <a:bodyPr/>
        <a:lstStyle/>
        <a:p>
          <a:endParaRPr lang="en-IN"/>
        </a:p>
      </dgm:t>
    </dgm:pt>
    <dgm:pt modelId="{181CD6FA-A4B3-4784-93FC-2838CFE006CE}" type="sibTrans" cxnId="{4E8F857A-FD1C-44AB-9B03-DF1728FDF4B5}">
      <dgm:prSet/>
      <dgm:spPr/>
      <dgm:t>
        <a:bodyPr/>
        <a:lstStyle/>
        <a:p>
          <a:endParaRPr lang="en-IN"/>
        </a:p>
      </dgm:t>
    </dgm:pt>
    <dgm:pt modelId="{F7900837-799C-4745-A36B-4317445D4491}">
      <dgm:prSet custT="1"/>
      <dgm:spPr/>
      <dgm:t>
        <a:bodyPr/>
        <a:lstStyle/>
        <a:p>
          <a:pPr algn="just"/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0.80476800</a:t>
          </a:r>
        </a:p>
      </dgm:t>
    </dgm:pt>
    <dgm:pt modelId="{20DFAA1B-771B-4242-B63C-15AB582D7C33}" type="parTrans" cxnId="{1B52E149-E77B-4C19-A2BE-73E7CB52CD0C}">
      <dgm:prSet/>
      <dgm:spPr/>
      <dgm:t>
        <a:bodyPr/>
        <a:lstStyle/>
        <a:p>
          <a:endParaRPr lang="en-IN"/>
        </a:p>
      </dgm:t>
    </dgm:pt>
    <dgm:pt modelId="{A4AD17CC-8038-4827-B421-1FFB413F90BB}" type="sibTrans" cxnId="{1B52E149-E77B-4C19-A2BE-73E7CB52CD0C}">
      <dgm:prSet/>
      <dgm:spPr/>
      <dgm:t>
        <a:bodyPr/>
        <a:lstStyle/>
        <a:p>
          <a:endParaRPr lang="en-IN"/>
        </a:p>
      </dgm:t>
    </dgm:pt>
    <dgm:pt modelId="{D4CA43B5-9CC7-4637-8CDF-6D3B57424827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Sensitivity : 0.823662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6E910E53-3A2A-4B75-BCDA-2AEA13A44D58}" type="parTrans" cxnId="{C6BE06F7-1893-436A-BD3E-64E1610791AF}">
      <dgm:prSet/>
      <dgm:spPr/>
      <dgm:t>
        <a:bodyPr/>
        <a:lstStyle/>
        <a:p>
          <a:endParaRPr lang="en-IN"/>
        </a:p>
      </dgm:t>
    </dgm:pt>
    <dgm:pt modelId="{CDFD390D-FC0B-4F4D-9334-0E3949CAB365}" type="sibTrans" cxnId="{C6BE06F7-1893-436A-BD3E-64E1610791AF}">
      <dgm:prSet/>
      <dgm:spPr/>
      <dgm:t>
        <a:bodyPr/>
        <a:lstStyle/>
        <a:p>
          <a:endParaRPr lang="en-IN"/>
        </a:p>
      </dgm:t>
    </dgm:pt>
    <dgm:pt modelId="{00E32CC3-45B5-4CE8-B89E-BAA25F7E52BC}">
      <dgm:prSet custT="1"/>
      <dgm:spPr/>
      <dgm:t>
        <a:bodyPr/>
        <a:lstStyle/>
        <a:p>
          <a:pPr algn="just"/>
          <a:r>
            <a:rPr lang="en-GB" sz="1800" b="0" i="0" dirty="0" smtClean="0">
              <a:latin typeface="Times New Roman" pitchFamily="18" charset="0"/>
              <a:cs typeface="Times New Roman" pitchFamily="18" charset="0"/>
            </a:rPr>
            <a:t>Specificity :  0.781351</a:t>
          </a:r>
          <a:endParaRPr lang="en-IN" sz="1800" b="0" i="0" dirty="0" smtClean="0">
            <a:latin typeface="Times New Roman" pitchFamily="18" charset="0"/>
            <a:cs typeface="Times New Roman" pitchFamily="18" charset="0"/>
          </a:endParaRPr>
        </a:p>
      </dgm:t>
    </dgm:pt>
    <dgm:pt modelId="{E07F0E45-0DE8-4E62-B98E-DFC3512083F6}" type="parTrans" cxnId="{9CD4A80C-1D58-4F6C-884B-3E5199E0B5F5}">
      <dgm:prSet/>
      <dgm:spPr/>
      <dgm:t>
        <a:bodyPr/>
        <a:lstStyle/>
        <a:p>
          <a:endParaRPr lang="en-IN"/>
        </a:p>
      </dgm:t>
    </dgm:pt>
    <dgm:pt modelId="{7E41847C-8D12-49E6-89B2-21D255AFFA26}" type="sibTrans" cxnId="{9CD4A80C-1D58-4F6C-884B-3E5199E0B5F5}">
      <dgm:prSet/>
      <dgm:spPr/>
      <dgm:t>
        <a:bodyPr/>
        <a:lstStyle/>
        <a:p>
          <a:endParaRPr lang="en-IN"/>
        </a:p>
      </dgm:t>
    </dgm:pt>
    <dgm:pt modelId="{D468FDDD-8715-47EF-9576-F5B039F1C2B5}">
      <dgm:prSet custT="1"/>
      <dgm:spPr/>
      <dgm:t>
        <a:bodyPr/>
        <a:lstStyle/>
        <a:p>
          <a:pPr algn="just"/>
          <a:r>
            <a:rPr lang="en-IN" sz="1800" b="0" i="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dirty="0" smtClean="0">
              <a:latin typeface="Times New Roman" pitchFamily="18" charset="0"/>
              <a:cs typeface="Times New Roman" pitchFamily="18" charset="0"/>
            </a:rPr>
            <a:t> : 0.802507</a:t>
          </a:r>
        </a:p>
      </dgm:t>
    </dgm:pt>
    <dgm:pt modelId="{6F9FA4A3-A4E1-4399-9E7C-B3DFC3444597}" type="parTrans" cxnId="{11F8861F-428A-4449-B16E-93DBAF8D26DF}">
      <dgm:prSet/>
      <dgm:spPr/>
      <dgm:t>
        <a:bodyPr/>
        <a:lstStyle/>
        <a:p>
          <a:endParaRPr lang="en-IN"/>
        </a:p>
      </dgm:t>
    </dgm:pt>
    <dgm:pt modelId="{A2E2894B-28B9-4896-B3A6-736645A716FB}" type="sibTrans" cxnId="{11F8861F-428A-4449-B16E-93DBAF8D26DF}">
      <dgm:prSet/>
      <dgm:spPr/>
      <dgm:t>
        <a:bodyPr/>
        <a:lstStyle/>
        <a:p>
          <a:endParaRPr lang="en-IN"/>
        </a:p>
      </dgm:t>
    </dgm:pt>
    <dgm:pt modelId="{8977D20B-23EA-442B-862A-6335EA347672}">
      <dgm:prSet custT="1"/>
      <dgm:spPr/>
      <dgm:t>
        <a:bodyPr/>
        <a:lstStyle/>
        <a:p>
          <a:pPr algn="just"/>
          <a:endParaRPr lang="en-IN" sz="1800" dirty="0">
            <a:latin typeface="Times New Roman" pitchFamily="18" charset="0"/>
            <a:cs typeface="Times New Roman" pitchFamily="18" charset="0"/>
          </a:endParaRPr>
        </a:p>
      </dgm:t>
    </dgm:pt>
    <dgm:pt modelId="{DC2CB0F4-A92B-47A7-B288-C11686D6BAF0}" type="parTrans" cxnId="{8DDE6DCD-00A7-4B73-B0DE-5623A1446EC3}">
      <dgm:prSet/>
      <dgm:spPr/>
      <dgm:t>
        <a:bodyPr/>
        <a:lstStyle/>
        <a:p>
          <a:endParaRPr lang="en-IN"/>
        </a:p>
      </dgm:t>
    </dgm:pt>
    <dgm:pt modelId="{F5C31930-BD59-48A6-A687-2568AB73D5D1}" type="sibTrans" cxnId="{8DDE6DCD-00A7-4B73-B0DE-5623A1446EC3}">
      <dgm:prSet/>
      <dgm:spPr/>
      <dgm:t>
        <a:bodyPr/>
        <a:lstStyle/>
        <a:p>
          <a:endParaRPr lang="en-IN"/>
        </a:p>
      </dgm:t>
    </dgm:pt>
    <dgm:pt modelId="{B63CBD4E-B5B9-46CB-AE67-467A5097E0A9}" type="pres">
      <dgm:prSet presAssocID="{0D501204-B9FA-4F85-B4DE-56D3C7B38A3D}" presName="diagram" presStyleCnt="0">
        <dgm:presLayoutVars>
          <dgm:dir/>
          <dgm:animLvl val="lvl"/>
          <dgm:resizeHandles val="exact"/>
        </dgm:presLayoutVars>
      </dgm:prSet>
      <dgm:spPr/>
    </dgm:pt>
    <dgm:pt modelId="{0281CD2C-863B-498F-BB52-E19BFA04F6E6}" type="pres">
      <dgm:prSet presAssocID="{FDB4A235-43AA-4002-B228-C710E6BD274C}" presName="compNode" presStyleCnt="0"/>
      <dgm:spPr/>
    </dgm:pt>
    <dgm:pt modelId="{DE21B28E-2297-4688-A22C-7071108DC946}" type="pres">
      <dgm:prSet presAssocID="{FDB4A235-43AA-4002-B228-C710E6BD274C}" presName="childRect" presStyleLbl="bgAcc1" presStyleIdx="0" presStyleCnt="2" custLinFactNeighborY="57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344B85-2FAD-477C-8BF4-A89F8908EC3E}" type="pres">
      <dgm:prSet presAssocID="{FDB4A235-43AA-4002-B228-C710E6BD274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100898-07FA-4350-8E5C-2EE8F50CA62D}" type="pres">
      <dgm:prSet presAssocID="{FDB4A235-43AA-4002-B228-C710E6BD274C}" presName="parentRect" presStyleLbl="alignNode1" presStyleIdx="0" presStyleCnt="2" custLinFactNeighborY="-40260"/>
      <dgm:spPr/>
      <dgm:t>
        <a:bodyPr/>
        <a:lstStyle/>
        <a:p>
          <a:endParaRPr lang="en-IN"/>
        </a:p>
      </dgm:t>
    </dgm:pt>
    <dgm:pt modelId="{9827F366-41F0-4CC2-9E7E-1DE648D81A01}" type="pres">
      <dgm:prSet presAssocID="{FDB4A235-43AA-4002-B228-C710E6BD274C}" presName="adorn" presStyleLbl="fgAccFollowNode1" presStyleIdx="0" presStyleCnt="2" custScaleX="75132" custScaleY="75132" custLinFactNeighborX="-17439" custLinFactNeighborY="-557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B7C97806-BF2D-41CB-A99B-A64ADFAB231C}" type="pres">
      <dgm:prSet presAssocID="{A7E2AEB2-BE1B-4272-BE5F-6AE1E4B04BA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E8043FD-D715-45F2-A2FD-F8A71F1DAE16}" type="pres">
      <dgm:prSet presAssocID="{4EF51C58-EC94-44F0-B500-D45F6A964FC4}" presName="compNode" presStyleCnt="0"/>
      <dgm:spPr/>
    </dgm:pt>
    <dgm:pt modelId="{9663DF64-9F49-4A70-91F1-6232067F5E51}" type="pres">
      <dgm:prSet presAssocID="{4EF51C58-EC94-44F0-B500-D45F6A964FC4}" presName="childRect" presStyleLbl="bgAcc1" presStyleIdx="1" presStyleCnt="2" custLinFactNeighborX="4052" custLinFactNeighborY="11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D72DA4-5BFC-4B27-89D7-B866BF99E5B1}" type="pres">
      <dgm:prSet presAssocID="{4EF51C58-EC94-44F0-B500-D45F6A964FC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072466-AD5B-4E5E-9ECC-A2B3B97D7F7E}" type="pres">
      <dgm:prSet presAssocID="{4EF51C58-EC94-44F0-B500-D45F6A964FC4}" presName="parentRect" presStyleLbl="alignNode1" presStyleIdx="1" presStyleCnt="2" custLinFactNeighborX="4052" custLinFactNeighborY="-38814"/>
      <dgm:spPr/>
      <dgm:t>
        <a:bodyPr/>
        <a:lstStyle/>
        <a:p>
          <a:endParaRPr lang="en-IN"/>
        </a:p>
      </dgm:t>
    </dgm:pt>
    <dgm:pt modelId="{E7D4113E-FACD-4F36-ADF8-5E774C6AF3BB}" type="pres">
      <dgm:prSet presAssocID="{4EF51C58-EC94-44F0-B500-D45F6A964FC4}" presName="adorn" presStyleLbl="fgAccFollowNode1" presStyleIdx="1" presStyleCnt="2" custScaleX="75132" custScaleY="75132" custLinFactNeighborX="-13613" custLinFactNeighborY="-5274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</dgm:ptLst>
  <dgm:cxnLst>
    <dgm:cxn modelId="{7A54B666-AE04-409A-8CF2-E19B722694F8}" type="presOf" srcId="{46064625-3D81-4AA6-A0F1-BBBA55A83767}" destId="{DE21B28E-2297-4688-A22C-7071108DC946}" srcOrd="0" destOrd="0" presId="urn:microsoft.com/office/officeart/2005/8/layout/bList2"/>
    <dgm:cxn modelId="{F1B93ABC-3591-4E9E-9006-B3EDB1CEF5B6}" srcId="{FDB4A235-43AA-4002-B228-C710E6BD274C}" destId="{D3A46DDB-4888-4501-9625-D9861B99488E}" srcOrd="1" destOrd="0" parTransId="{E09E9BF7-126C-4B79-AD90-2C9E348DEC3D}" sibTransId="{1710E8D6-A2D6-4791-A6D8-FE380401BFF6}"/>
    <dgm:cxn modelId="{8DDE6DCD-00A7-4B73-B0DE-5623A1446EC3}" srcId="{4EF51C58-EC94-44F0-B500-D45F6A964FC4}" destId="{8977D20B-23EA-442B-862A-6335EA347672}" srcOrd="4" destOrd="0" parTransId="{DC2CB0F4-A92B-47A7-B288-C11686D6BAF0}" sibTransId="{F5C31930-BD59-48A6-A687-2568AB73D5D1}"/>
    <dgm:cxn modelId="{9CD4A80C-1D58-4F6C-884B-3E5199E0B5F5}" srcId="{4EF51C58-EC94-44F0-B500-D45F6A964FC4}" destId="{00E32CC3-45B5-4CE8-B89E-BAA25F7E52BC}" srcOrd="2" destOrd="0" parTransId="{E07F0E45-0DE8-4E62-B98E-DFC3512083F6}" sibTransId="{7E41847C-8D12-49E6-89B2-21D255AFFA26}"/>
    <dgm:cxn modelId="{51D91707-C4CC-422A-97B4-4FB0377C8F56}" type="presOf" srcId="{4EF51C58-EC94-44F0-B500-D45F6A964FC4}" destId="{86D72DA4-5BFC-4B27-89D7-B866BF99E5B1}" srcOrd="0" destOrd="0" presId="urn:microsoft.com/office/officeart/2005/8/layout/bList2"/>
    <dgm:cxn modelId="{DC81C917-29A8-4549-8E75-BF442A8396AB}" type="presOf" srcId="{0D501204-B9FA-4F85-B4DE-56D3C7B38A3D}" destId="{B63CBD4E-B5B9-46CB-AE67-467A5097E0A9}" srcOrd="0" destOrd="0" presId="urn:microsoft.com/office/officeart/2005/8/layout/bList2"/>
    <dgm:cxn modelId="{46A9640A-D889-4984-B4CF-7D42FF47BDB2}" type="presOf" srcId="{FDB4A235-43AA-4002-B228-C710E6BD274C}" destId="{9A100898-07FA-4350-8E5C-2EE8F50CA62D}" srcOrd="1" destOrd="0" presId="urn:microsoft.com/office/officeart/2005/8/layout/bList2"/>
    <dgm:cxn modelId="{9F57D243-87A0-4B6C-8268-1DF9617123E4}" type="presOf" srcId="{8977D20B-23EA-442B-862A-6335EA347672}" destId="{9663DF64-9F49-4A70-91F1-6232067F5E51}" srcOrd="0" destOrd="4" presId="urn:microsoft.com/office/officeart/2005/8/layout/bList2"/>
    <dgm:cxn modelId="{C6BE06F7-1893-436A-BD3E-64E1610791AF}" srcId="{4EF51C58-EC94-44F0-B500-D45F6A964FC4}" destId="{D4CA43B5-9CC7-4637-8CDF-6D3B57424827}" srcOrd="1" destOrd="0" parTransId="{6E910E53-3A2A-4B75-BCDA-2AEA13A44D58}" sibTransId="{CDFD390D-FC0B-4F4D-9334-0E3949CAB365}"/>
    <dgm:cxn modelId="{20A795C9-F14D-42FB-9D96-51B99B3FB003}" type="presOf" srcId="{A7E2AEB2-BE1B-4272-BE5F-6AE1E4B04BAD}" destId="{B7C97806-BF2D-41CB-A99B-A64ADFAB231C}" srcOrd="0" destOrd="0" presId="urn:microsoft.com/office/officeart/2005/8/layout/bList2"/>
    <dgm:cxn modelId="{82311905-13EA-4D18-AF85-BD8067454C05}" type="presOf" srcId="{C123A0A1-3EB1-454F-A0BE-FE3E3DCF34E6}" destId="{DE21B28E-2297-4688-A22C-7071108DC946}" srcOrd="0" destOrd="2" presId="urn:microsoft.com/office/officeart/2005/8/layout/bList2"/>
    <dgm:cxn modelId="{BCD490E5-938E-4A7D-9D86-724E98F895F7}" srcId="{4EF51C58-EC94-44F0-B500-D45F6A964FC4}" destId="{EA42BF2C-6415-4B43-B7A4-67FD6BD3C657}" srcOrd="0" destOrd="0" parTransId="{5EBD8762-C34A-4180-8F0D-C1198901F99D}" sibTransId="{6B0D581D-47D1-4FC7-8BA4-AA86AA6B08E7}"/>
    <dgm:cxn modelId="{11F8861F-428A-4449-B16E-93DBAF8D26DF}" srcId="{4EF51C58-EC94-44F0-B500-D45F6A964FC4}" destId="{D468FDDD-8715-47EF-9576-F5B039F1C2B5}" srcOrd="3" destOrd="0" parTransId="{6F9FA4A3-A4E1-4399-9E7C-B3DFC3444597}" sibTransId="{A2E2894B-28B9-4896-B3A6-736645A716FB}"/>
    <dgm:cxn modelId="{73906281-AE12-4B66-A227-421FB1402363}" type="presOf" srcId="{FDB4A235-43AA-4002-B228-C710E6BD274C}" destId="{5E344B85-2FAD-477C-8BF4-A89F8908EC3E}" srcOrd="0" destOrd="0" presId="urn:microsoft.com/office/officeart/2005/8/layout/bList2"/>
    <dgm:cxn modelId="{7E9B996F-4B77-4099-B5D2-5CCD3463E0A2}" type="presOf" srcId="{00E32CC3-45B5-4CE8-B89E-BAA25F7E52BC}" destId="{9663DF64-9F49-4A70-91F1-6232067F5E51}" srcOrd="0" destOrd="2" presId="urn:microsoft.com/office/officeart/2005/8/layout/bList2"/>
    <dgm:cxn modelId="{4E8F857A-FD1C-44AB-9B03-DF1728FDF4B5}" srcId="{FDB4A235-43AA-4002-B228-C710E6BD274C}" destId="{C123A0A1-3EB1-454F-A0BE-FE3E3DCF34E6}" srcOrd="2" destOrd="0" parTransId="{4C5DBA49-4E2D-4276-BE99-3A73E5B0EF23}" sibTransId="{181CD6FA-A4B3-4784-93FC-2838CFE006CE}"/>
    <dgm:cxn modelId="{A2C5AA8D-350C-4809-BD47-F781913F8A8D}" type="presOf" srcId="{F7900837-799C-4745-A36B-4317445D4491}" destId="{DE21B28E-2297-4688-A22C-7071108DC946}" srcOrd="0" destOrd="3" presId="urn:microsoft.com/office/officeart/2005/8/layout/bList2"/>
    <dgm:cxn modelId="{6C4CF300-C429-457F-B43F-DAC50CDB9AAF}" srcId="{0D501204-B9FA-4F85-B4DE-56D3C7B38A3D}" destId="{FDB4A235-43AA-4002-B228-C710E6BD274C}" srcOrd="0" destOrd="0" parTransId="{EB18AA16-B5F4-4B98-BD8C-B64501C9C3DD}" sibTransId="{A7E2AEB2-BE1B-4272-BE5F-6AE1E4B04BAD}"/>
    <dgm:cxn modelId="{8DA2BA40-C7C9-4D8E-BDBB-B9B4C55886F3}" type="presOf" srcId="{EA42BF2C-6415-4B43-B7A4-67FD6BD3C657}" destId="{9663DF64-9F49-4A70-91F1-6232067F5E51}" srcOrd="0" destOrd="0" presId="urn:microsoft.com/office/officeart/2005/8/layout/bList2"/>
    <dgm:cxn modelId="{9C03BA85-8496-4144-AD5C-AAA34AA986E8}" type="presOf" srcId="{D4CA43B5-9CC7-4637-8CDF-6D3B57424827}" destId="{9663DF64-9F49-4A70-91F1-6232067F5E51}" srcOrd="0" destOrd="1" presId="urn:microsoft.com/office/officeart/2005/8/layout/bList2"/>
    <dgm:cxn modelId="{467202B6-5674-49FD-916D-E9441ABEE97C}" srcId="{FDB4A235-43AA-4002-B228-C710E6BD274C}" destId="{46064625-3D81-4AA6-A0F1-BBBA55A83767}" srcOrd="0" destOrd="0" parTransId="{0E673486-2795-418C-8BE3-86E12D2E6BA8}" sibTransId="{D7A40AD1-7BA0-4DF5-8F27-72965A9C1B45}"/>
    <dgm:cxn modelId="{6E463910-3038-4E59-A80A-417A5098040F}" type="presOf" srcId="{4EF51C58-EC94-44F0-B500-D45F6A964FC4}" destId="{80072466-AD5B-4E5E-9ECC-A2B3B97D7F7E}" srcOrd="1" destOrd="0" presId="urn:microsoft.com/office/officeart/2005/8/layout/bList2"/>
    <dgm:cxn modelId="{1B52E149-E77B-4C19-A2BE-73E7CB52CD0C}" srcId="{FDB4A235-43AA-4002-B228-C710E6BD274C}" destId="{F7900837-799C-4745-A36B-4317445D4491}" srcOrd="3" destOrd="0" parTransId="{20DFAA1B-771B-4242-B63C-15AB582D7C33}" sibTransId="{A4AD17CC-8038-4827-B421-1FFB413F90BB}"/>
    <dgm:cxn modelId="{A79DABBB-9A6F-4EEB-B622-1CD946D81C8C}" type="presOf" srcId="{D468FDDD-8715-47EF-9576-F5B039F1C2B5}" destId="{9663DF64-9F49-4A70-91F1-6232067F5E51}" srcOrd="0" destOrd="3" presId="urn:microsoft.com/office/officeart/2005/8/layout/bList2"/>
    <dgm:cxn modelId="{76808634-AC76-4610-9FC6-C9529A22E779}" type="presOf" srcId="{D3A46DDB-4888-4501-9625-D9861B99488E}" destId="{DE21B28E-2297-4688-A22C-7071108DC946}" srcOrd="0" destOrd="1" presId="urn:microsoft.com/office/officeart/2005/8/layout/bList2"/>
    <dgm:cxn modelId="{B24A1281-7E6D-45B2-BE58-74C5F9F363A6}" srcId="{0D501204-B9FA-4F85-B4DE-56D3C7B38A3D}" destId="{4EF51C58-EC94-44F0-B500-D45F6A964FC4}" srcOrd="1" destOrd="0" parTransId="{1B9CC391-BBD1-489C-A6D7-2E90F2390359}" sibTransId="{09E49146-8C7D-4AFE-8A2D-D23A13882D27}"/>
    <dgm:cxn modelId="{41B63155-EBB1-413D-A513-70339A3A4C5E}" type="presParOf" srcId="{B63CBD4E-B5B9-46CB-AE67-467A5097E0A9}" destId="{0281CD2C-863B-498F-BB52-E19BFA04F6E6}" srcOrd="0" destOrd="0" presId="urn:microsoft.com/office/officeart/2005/8/layout/bList2"/>
    <dgm:cxn modelId="{2598CD3E-71E8-408A-9153-04457F1AE634}" type="presParOf" srcId="{0281CD2C-863B-498F-BB52-E19BFA04F6E6}" destId="{DE21B28E-2297-4688-A22C-7071108DC946}" srcOrd="0" destOrd="0" presId="urn:microsoft.com/office/officeart/2005/8/layout/bList2"/>
    <dgm:cxn modelId="{C37A3864-FBDB-4858-B4A5-D92344E8FA17}" type="presParOf" srcId="{0281CD2C-863B-498F-BB52-E19BFA04F6E6}" destId="{5E344B85-2FAD-477C-8BF4-A89F8908EC3E}" srcOrd="1" destOrd="0" presId="urn:microsoft.com/office/officeart/2005/8/layout/bList2"/>
    <dgm:cxn modelId="{DB74ABCF-B504-4794-AA18-319FAF43A0F3}" type="presParOf" srcId="{0281CD2C-863B-498F-BB52-E19BFA04F6E6}" destId="{9A100898-07FA-4350-8E5C-2EE8F50CA62D}" srcOrd="2" destOrd="0" presId="urn:microsoft.com/office/officeart/2005/8/layout/bList2"/>
    <dgm:cxn modelId="{9C303C43-7D77-4E85-9567-77093DE03FFA}" type="presParOf" srcId="{0281CD2C-863B-498F-BB52-E19BFA04F6E6}" destId="{9827F366-41F0-4CC2-9E7E-1DE648D81A01}" srcOrd="3" destOrd="0" presId="urn:microsoft.com/office/officeart/2005/8/layout/bList2"/>
    <dgm:cxn modelId="{E7B47107-BE67-4AA8-8D20-3DE0982D2667}" type="presParOf" srcId="{B63CBD4E-B5B9-46CB-AE67-467A5097E0A9}" destId="{B7C97806-BF2D-41CB-A99B-A64ADFAB231C}" srcOrd="1" destOrd="0" presId="urn:microsoft.com/office/officeart/2005/8/layout/bList2"/>
    <dgm:cxn modelId="{1D6CD8BB-291E-43B3-8578-7664C7CAA450}" type="presParOf" srcId="{B63CBD4E-B5B9-46CB-AE67-467A5097E0A9}" destId="{DE8043FD-D715-45F2-A2FD-F8A71F1DAE16}" srcOrd="2" destOrd="0" presId="urn:microsoft.com/office/officeart/2005/8/layout/bList2"/>
    <dgm:cxn modelId="{458E272D-5CDE-4C0C-A6E6-3CF45B644A75}" type="presParOf" srcId="{DE8043FD-D715-45F2-A2FD-F8A71F1DAE16}" destId="{9663DF64-9F49-4A70-91F1-6232067F5E51}" srcOrd="0" destOrd="0" presId="urn:microsoft.com/office/officeart/2005/8/layout/bList2"/>
    <dgm:cxn modelId="{4C674909-526F-4102-8413-5833550777C5}" type="presParOf" srcId="{DE8043FD-D715-45F2-A2FD-F8A71F1DAE16}" destId="{86D72DA4-5BFC-4B27-89D7-B866BF99E5B1}" srcOrd="1" destOrd="0" presId="urn:microsoft.com/office/officeart/2005/8/layout/bList2"/>
    <dgm:cxn modelId="{8C5FEB80-BCB8-4B5B-9D00-0C1040D66DBA}" type="presParOf" srcId="{DE8043FD-D715-45F2-A2FD-F8A71F1DAE16}" destId="{80072466-AD5B-4E5E-9ECC-A2B3B97D7F7E}" srcOrd="2" destOrd="0" presId="urn:microsoft.com/office/officeart/2005/8/layout/bList2"/>
    <dgm:cxn modelId="{A04278DD-F4E6-4AB1-AE3B-40CDD1BCC64E}" type="presParOf" srcId="{DE8043FD-D715-45F2-A2FD-F8A71F1DAE16}" destId="{E7D4113E-FACD-4F36-ADF8-5E774C6AF3B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AB6DA-F309-40E9-BF27-52819DDA1054}">
      <dsp:nvSpPr>
        <dsp:cNvPr id="0" name=""/>
        <dsp:cNvSpPr/>
      </dsp:nvSpPr>
      <dsp:spPr>
        <a:xfrm>
          <a:off x="2637" y="472842"/>
          <a:ext cx="2845076" cy="21468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0.93587407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Training error : 0.0641259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 : 0.993641898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0.1289499944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939" y="523144"/>
        <a:ext cx="2744472" cy="2096509"/>
      </dsp:txXfrm>
    </dsp:sp>
    <dsp:sp modelId="{A7140F75-37C2-47E4-9A14-7939C512B056}">
      <dsp:nvSpPr>
        <dsp:cNvPr id="0" name=""/>
        <dsp:cNvSpPr/>
      </dsp:nvSpPr>
      <dsp:spPr>
        <a:xfrm>
          <a:off x="2637" y="2157007"/>
          <a:ext cx="2845076" cy="913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637" y="2157007"/>
        <a:ext cx="2003575" cy="913229"/>
      </dsp:txXfrm>
    </dsp:sp>
    <dsp:sp modelId="{3DF82F5B-0389-4F6C-AFFF-F5664BF16E98}">
      <dsp:nvSpPr>
        <dsp:cNvPr id="0" name=""/>
        <dsp:cNvSpPr/>
      </dsp:nvSpPr>
      <dsp:spPr>
        <a:xfrm>
          <a:off x="2075661" y="2286201"/>
          <a:ext cx="680135" cy="6801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E9381-0485-43DE-9E34-4ECD41E9ED30}">
      <dsp:nvSpPr>
        <dsp:cNvPr id="0" name=""/>
        <dsp:cNvSpPr/>
      </dsp:nvSpPr>
      <dsp:spPr>
        <a:xfrm>
          <a:off x="3171348" y="478597"/>
          <a:ext cx="2845076" cy="21237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smtClean="0">
              <a:latin typeface="Times New Roman" pitchFamily="18" charset="0"/>
              <a:cs typeface="Times New Roman" pitchFamily="18" charset="0"/>
            </a:rPr>
            <a:t>Accuracy : </a:t>
          </a: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0.9362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Test error : 0.06379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0.994211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0.13008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21111" y="528360"/>
        <a:ext cx="2745550" cy="2074026"/>
      </dsp:txXfrm>
    </dsp:sp>
    <dsp:sp modelId="{9E2C4F5E-BBE3-4C6C-B3C3-5872594B5380}">
      <dsp:nvSpPr>
        <dsp:cNvPr id="0" name=""/>
        <dsp:cNvSpPr/>
      </dsp:nvSpPr>
      <dsp:spPr>
        <a:xfrm>
          <a:off x="3171348" y="2174996"/>
          <a:ext cx="2845076" cy="913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71348" y="2174996"/>
        <a:ext cx="2003575" cy="913229"/>
      </dsp:txXfrm>
    </dsp:sp>
    <dsp:sp modelId="{1913388A-5C1E-41B9-B158-9BF1DE0F2D45}">
      <dsp:nvSpPr>
        <dsp:cNvPr id="0" name=""/>
        <dsp:cNvSpPr/>
      </dsp:nvSpPr>
      <dsp:spPr>
        <a:xfrm>
          <a:off x="5211273" y="2269164"/>
          <a:ext cx="680135" cy="6801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1B28E-2297-4688-A22C-7071108DC946}">
      <dsp:nvSpPr>
        <dsp:cNvPr id="0" name=""/>
        <dsp:cNvSpPr/>
      </dsp:nvSpPr>
      <dsp:spPr>
        <a:xfrm>
          <a:off x="4299" y="491897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0.805762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Train error : 0.194237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0.812128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0.716681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0.76425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486" y="541084"/>
        <a:ext cx="2713748" cy="2050002"/>
      </dsp:txXfrm>
    </dsp:sp>
    <dsp:sp modelId="{9A100898-07FA-4350-8E5C-2EE8F50CA62D}">
      <dsp:nvSpPr>
        <dsp:cNvPr id="0" name=""/>
        <dsp:cNvSpPr/>
      </dsp:nvSpPr>
      <dsp:spPr>
        <a:xfrm>
          <a:off x="4299" y="2215567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kern="1200" dirty="0"/>
        </a:p>
      </dsp:txBody>
      <dsp:txXfrm>
        <a:off x="4299" y="2215567"/>
        <a:ext cx="1980367" cy="902651"/>
      </dsp:txXfrm>
    </dsp:sp>
    <dsp:sp modelId="{9827F366-41F0-4CC2-9E7E-1DE648D81A01}">
      <dsp:nvSpPr>
        <dsp:cNvPr id="0" name=""/>
        <dsp:cNvSpPr/>
      </dsp:nvSpPr>
      <dsp:spPr>
        <a:xfrm>
          <a:off x="2014956" y="2296343"/>
          <a:ext cx="739481" cy="739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3DF64-9F49-4A70-91F1-6232067F5E51}">
      <dsp:nvSpPr>
        <dsp:cNvPr id="0" name=""/>
        <dsp:cNvSpPr/>
      </dsp:nvSpPr>
      <dsp:spPr>
        <a:xfrm>
          <a:off x="3283877" y="516814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0.806866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Test error  : 0.193133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0.813707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0.71330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0.76615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3064" y="566001"/>
        <a:ext cx="2713748" cy="2050002"/>
      </dsp:txXfrm>
    </dsp:sp>
    <dsp:sp modelId="{80072466-AD5B-4E5E-9ECC-A2B3B97D7F7E}">
      <dsp:nvSpPr>
        <dsp:cNvPr id="0" name=""/>
        <dsp:cNvSpPr/>
      </dsp:nvSpPr>
      <dsp:spPr>
        <a:xfrm>
          <a:off x="3283867" y="2240498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Test dataset`</a:t>
          </a:r>
          <a:endParaRPr lang="en-IN" sz="1800" kern="1200" dirty="0"/>
        </a:p>
      </dsp:txBody>
      <dsp:txXfrm>
        <a:off x="3283867" y="2240498"/>
        <a:ext cx="1980367" cy="902651"/>
      </dsp:txXfrm>
    </dsp:sp>
    <dsp:sp modelId="{E7D4113E-FACD-4F36-ADF8-5E774C6AF3BB}">
      <dsp:nvSpPr>
        <dsp:cNvPr id="0" name=""/>
        <dsp:cNvSpPr/>
      </dsp:nvSpPr>
      <dsp:spPr>
        <a:xfrm>
          <a:off x="5218234" y="2337513"/>
          <a:ext cx="739481" cy="7394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1B28E-2297-4688-A22C-7071108DC946}">
      <dsp:nvSpPr>
        <dsp:cNvPr id="0" name=""/>
        <dsp:cNvSpPr/>
      </dsp:nvSpPr>
      <dsp:spPr>
        <a:xfrm>
          <a:off x="4299" y="491897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0.7753037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 0.7728178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 0.81005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0.79143498</a:t>
          </a:r>
        </a:p>
      </dsp:txBody>
      <dsp:txXfrm>
        <a:off x="53486" y="541084"/>
        <a:ext cx="2713748" cy="2050002"/>
      </dsp:txXfrm>
    </dsp:sp>
    <dsp:sp modelId="{9A100898-07FA-4350-8E5C-2EE8F50CA62D}">
      <dsp:nvSpPr>
        <dsp:cNvPr id="0" name=""/>
        <dsp:cNvSpPr/>
      </dsp:nvSpPr>
      <dsp:spPr>
        <a:xfrm>
          <a:off x="4299" y="2215567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kern="1200" dirty="0"/>
        </a:p>
      </dsp:txBody>
      <dsp:txXfrm>
        <a:off x="4299" y="2215567"/>
        <a:ext cx="1980367" cy="902651"/>
      </dsp:txXfrm>
    </dsp:sp>
    <dsp:sp modelId="{9827F366-41F0-4CC2-9E7E-1DE648D81A01}">
      <dsp:nvSpPr>
        <dsp:cNvPr id="0" name=""/>
        <dsp:cNvSpPr/>
      </dsp:nvSpPr>
      <dsp:spPr>
        <a:xfrm>
          <a:off x="2014956" y="2296343"/>
          <a:ext cx="739481" cy="739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3DF64-9F49-4A70-91F1-6232067F5E51}">
      <dsp:nvSpPr>
        <dsp:cNvPr id="0" name=""/>
        <dsp:cNvSpPr/>
      </dsp:nvSpPr>
      <dsp:spPr>
        <a:xfrm>
          <a:off x="3283877" y="516814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Accuracy : 0.77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 0.7707156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 0.7654170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0.76541706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3064" y="566001"/>
        <a:ext cx="2713748" cy="2050002"/>
      </dsp:txXfrm>
    </dsp:sp>
    <dsp:sp modelId="{80072466-AD5B-4E5E-9ECC-A2B3B97D7F7E}">
      <dsp:nvSpPr>
        <dsp:cNvPr id="0" name=""/>
        <dsp:cNvSpPr/>
      </dsp:nvSpPr>
      <dsp:spPr>
        <a:xfrm>
          <a:off x="3283867" y="2240498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kern="1200" dirty="0"/>
        </a:p>
      </dsp:txBody>
      <dsp:txXfrm>
        <a:off x="3283867" y="2240498"/>
        <a:ext cx="1980367" cy="902651"/>
      </dsp:txXfrm>
    </dsp:sp>
    <dsp:sp modelId="{E7D4113E-FACD-4F36-ADF8-5E774C6AF3BB}">
      <dsp:nvSpPr>
        <dsp:cNvPr id="0" name=""/>
        <dsp:cNvSpPr/>
      </dsp:nvSpPr>
      <dsp:spPr>
        <a:xfrm>
          <a:off x="5218234" y="2337513"/>
          <a:ext cx="739481" cy="7394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1B28E-2297-4688-A22C-7071108DC946}">
      <dsp:nvSpPr>
        <dsp:cNvPr id="0" name=""/>
        <dsp:cNvSpPr/>
      </dsp:nvSpPr>
      <dsp:spPr>
        <a:xfrm>
          <a:off x="4299" y="491897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0.78449112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0.8055394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0.7515077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0.78370099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486" y="541084"/>
        <a:ext cx="2713748" cy="2050002"/>
      </dsp:txXfrm>
    </dsp:sp>
    <dsp:sp modelId="{9A100898-07FA-4350-8E5C-2EE8F50CA62D}">
      <dsp:nvSpPr>
        <dsp:cNvPr id="0" name=""/>
        <dsp:cNvSpPr/>
      </dsp:nvSpPr>
      <dsp:spPr>
        <a:xfrm>
          <a:off x="4299" y="2215567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kern="1200" dirty="0"/>
        </a:p>
      </dsp:txBody>
      <dsp:txXfrm>
        <a:off x="4299" y="2215567"/>
        <a:ext cx="1980367" cy="902651"/>
      </dsp:txXfrm>
    </dsp:sp>
    <dsp:sp modelId="{9827F366-41F0-4CC2-9E7E-1DE648D81A01}">
      <dsp:nvSpPr>
        <dsp:cNvPr id="0" name=""/>
        <dsp:cNvSpPr/>
      </dsp:nvSpPr>
      <dsp:spPr>
        <a:xfrm>
          <a:off x="2014956" y="2296343"/>
          <a:ext cx="739481" cy="739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3DF64-9F49-4A70-91F1-6232067F5E51}">
      <dsp:nvSpPr>
        <dsp:cNvPr id="0" name=""/>
        <dsp:cNvSpPr/>
      </dsp:nvSpPr>
      <dsp:spPr>
        <a:xfrm>
          <a:off x="3283867" y="504933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0.78492157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0.8126031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0.7515077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0.7840403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3054" y="554120"/>
        <a:ext cx="2713748" cy="2050002"/>
      </dsp:txXfrm>
    </dsp:sp>
    <dsp:sp modelId="{80072466-AD5B-4E5E-9ECC-A2B3B97D7F7E}">
      <dsp:nvSpPr>
        <dsp:cNvPr id="0" name=""/>
        <dsp:cNvSpPr/>
      </dsp:nvSpPr>
      <dsp:spPr>
        <a:xfrm>
          <a:off x="3283867" y="2228619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Test dataset`</a:t>
          </a:r>
          <a:endParaRPr lang="en-IN" sz="1800" kern="1200" dirty="0"/>
        </a:p>
      </dsp:txBody>
      <dsp:txXfrm>
        <a:off x="3283867" y="2228619"/>
        <a:ext cx="1980367" cy="902651"/>
      </dsp:txXfrm>
    </dsp:sp>
    <dsp:sp modelId="{E7D4113E-FACD-4F36-ADF8-5E774C6AF3BB}">
      <dsp:nvSpPr>
        <dsp:cNvPr id="0" name=""/>
        <dsp:cNvSpPr/>
      </dsp:nvSpPr>
      <dsp:spPr>
        <a:xfrm>
          <a:off x="5218234" y="2325634"/>
          <a:ext cx="739481" cy="7394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1B28E-2297-4688-A22C-7071108DC946}">
      <dsp:nvSpPr>
        <dsp:cNvPr id="0" name=""/>
        <dsp:cNvSpPr/>
      </dsp:nvSpPr>
      <dsp:spPr>
        <a:xfrm>
          <a:off x="4299" y="491897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0.8934560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0.8991786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0.8873065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0.8932425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486" y="541084"/>
        <a:ext cx="2713748" cy="2050002"/>
      </dsp:txXfrm>
    </dsp:sp>
    <dsp:sp modelId="{9A100898-07FA-4350-8E5C-2EE8F50CA62D}">
      <dsp:nvSpPr>
        <dsp:cNvPr id="0" name=""/>
        <dsp:cNvSpPr/>
      </dsp:nvSpPr>
      <dsp:spPr>
        <a:xfrm>
          <a:off x="4299" y="2215567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kern="1200" dirty="0"/>
        </a:p>
      </dsp:txBody>
      <dsp:txXfrm>
        <a:off x="4299" y="2215567"/>
        <a:ext cx="1980367" cy="902651"/>
      </dsp:txXfrm>
    </dsp:sp>
    <dsp:sp modelId="{9827F366-41F0-4CC2-9E7E-1DE648D81A01}">
      <dsp:nvSpPr>
        <dsp:cNvPr id="0" name=""/>
        <dsp:cNvSpPr/>
      </dsp:nvSpPr>
      <dsp:spPr>
        <a:xfrm>
          <a:off x="2014956" y="2296343"/>
          <a:ext cx="739481" cy="739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3DF64-9F49-4A70-91F1-6232067F5E51}">
      <dsp:nvSpPr>
        <dsp:cNvPr id="0" name=""/>
        <dsp:cNvSpPr/>
      </dsp:nvSpPr>
      <dsp:spPr>
        <a:xfrm>
          <a:off x="3283867" y="504933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0.875073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0.872125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0.878222</a:t>
          </a:r>
          <a:endParaRPr lang="en-GB" sz="1800" b="0" i="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0.875173</a:t>
          </a:r>
          <a:endParaRPr lang="en-IN" sz="1800" b="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3054" y="554120"/>
        <a:ext cx="2713748" cy="2050002"/>
      </dsp:txXfrm>
    </dsp:sp>
    <dsp:sp modelId="{80072466-AD5B-4E5E-9ECC-A2B3B97D7F7E}">
      <dsp:nvSpPr>
        <dsp:cNvPr id="0" name=""/>
        <dsp:cNvSpPr/>
      </dsp:nvSpPr>
      <dsp:spPr>
        <a:xfrm>
          <a:off x="3283867" y="2228619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kern="1200" dirty="0"/>
        </a:p>
      </dsp:txBody>
      <dsp:txXfrm>
        <a:off x="3283867" y="2228619"/>
        <a:ext cx="1980367" cy="902651"/>
      </dsp:txXfrm>
    </dsp:sp>
    <dsp:sp modelId="{E7D4113E-FACD-4F36-ADF8-5E774C6AF3BB}">
      <dsp:nvSpPr>
        <dsp:cNvPr id="0" name=""/>
        <dsp:cNvSpPr/>
      </dsp:nvSpPr>
      <dsp:spPr>
        <a:xfrm>
          <a:off x="5218234" y="2325634"/>
          <a:ext cx="739481" cy="7394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1B28E-2297-4688-A22C-7071108DC946}">
      <dsp:nvSpPr>
        <dsp:cNvPr id="0" name=""/>
        <dsp:cNvSpPr/>
      </dsp:nvSpPr>
      <dsp:spPr>
        <a:xfrm>
          <a:off x="4299" y="491897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0.8055943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0.828497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0.7810381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0.80476800</a:t>
          </a:r>
        </a:p>
      </dsp:txBody>
      <dsp:txXfrm>
        <a:off x="53486" y="541084"/>
        <a:ext cx="2713748" cy="2050002"/>
      </dsp:txXfrm>
    </dsp:sp>
    <dsp:sp modelId="{9A100898-07FA-4350-8E5C-2EE8F50CA62D}">
      <dsp:nvSpPr>
        <dsp:cNvPr id="0" name=""/>
        <dsp:cNvSpPr/>
      </dsp:nvSpPr>
      <dsp:spPr>
        <a:xfrm>
          <a:off x="4299" y="2215567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kern="1200" dirty="0"/>
        </a:p>
      </dsp:txBody>
      <dsp:txXfrm>
        <a:off x="4299" y="2215567"/>
        <a:ext cx="1980367" cy="902651"/>
      </dsp:txXfrm>
    </dsp:sp>
    <dsp:sp modelId="{9827F366-41F0-4CC2-9E7E-1DE648D81A01}">
      <dsp:nvSpPr>
        <dsp:cNvPr id="0" name=""/>
        <dsp:cNvSpPr/>
      </dsp:nvSpPr>
      <dsp:spPr>
        <a:xfrm>
          <a:off x="2014956" y="2296343"/>
          <a:ext cx="739481" cy="739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3DF64-9F49-4A70-91F1-6232067F5E51}">
      <dsp:nvSpPr>
        <dsp:cNvPr id="0" name=""/>
        <dsp:cNvSpPr/>
      </dsp:nvSpPr>
      <dsp:spPr>
        <a:xfrm>
          <a:off x="3283867" y="504933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0.8034181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0.823662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 0.781351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0.802507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3054" y="554120"/>
        <a:ext cx="2713748" cy="2050002"/>
      </dsp:txXfrm>
    </dsp:sp>
    <dsp:sp modelId="{80072466-AD5B-4E5E-9ECC-A2B3B97D7F7E}">
      <dsp:nvSpPr>
        <dsp:cNvPr id="0" name=""/>
        <dsp:cNvSpPr/>
      </dsp:nvSpPr>
      <dsp:spPr>
        <a:xfrm>
          <a:off x="3283867" y="2228619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kern="1200" dirty="0"/>
        </a:p>
      </dsp:txBody>
      <dsp:txXfrm>
        <a:off x="3283867" y="2228619"/>
        <a:ext cx="1980367" cy="902651"/>
      </dsp:txXfrm>
    </dsp:sp>
    <dsp:sp modelId="{E7D4113E-FACD-4F36-ADF8-5E774C6AF3BB}">
      <dsp:nvSpPr>
        <dsp:cNvPr id="0" name=""/>
        <dsp:cNvSpPr/>
      </dsp:nvSpPr>
      <dsp:spPr>
        <a:xfrm>
          <a:off x="5218234" y="2325634"/>
          <a:ext cx="739481" cy="7394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1B28E-2297-4688-A22C-7071108DC946}">
      <dsp:nvSpPr>
        <dsp:cNvPr id="0" name=""/>
        <dsp:cNvSpPr/>
      </dsp:nvSpPr>
      <dsp:spPr>
        <a:xfrm>
          <a:off x="4299" y="491897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0.8055943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0.828497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0.7810381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0.80476800</a:t>
          </a:r>
        </a:p>
      </dsp:txBody>
      <dsp:txXfrm>
        <a:off x="53486" y="541084"/>
        <a:ext cx="2713748" cy="2050002"/>
      </dsp:txXfrm>
    </dsp:sp>
    <dsp:sp modelId="{9A100898-07FA-4350-8E5C-2EE8F50CA62D}">
      <dsp:nvSpPr>
        <dsp:cNvPr id="0" name=""/>
        <dsp:cNvSpPr/>
      </dsp:nvSpPr>
      <dsp:spPr>
        <a:xfrm>
          <a:off x="4299" y="2215567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Training dataset</a:t>
          </a:r>
          <a:endParaRPr lang="en-IN" sz="1800" kern="1200" dirty="0"/>
        </a:p>
      </dsp:txBody>
      <dsp:txXfrm>
        <a:off x="4299" y="2215567"/>
        <a:ext cx="1980367" cy="902651"/>
      </dsp:txXfrm>
    </dsp:sp>
    <dsp:sp modelId="{9827F366-41F0-4CC2-9E7E-1DE648D81A01}">
      <dsp:nvSpPr>
        <dsp:cNvPr id="0" name=""/>
        <dsp:cNvSpPr/>
      </dsp:nvSpPr>
      <dsp:spPr>
        <a:xfrm>
          <a:off x="2014956" y="2296343"/>
          <a:ext cx="739481" cy="7394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3DF64-9F49-4A70-91F1-6232067F5E51}">
      <dsp:nvSpPr>
        <dsp:cNvPr id="0" name=""/>
        <dsp:cNvSpPr/>
      </dsp:nvSpPr>
      <dsp:spPr>
        <a:xfrm>
          <a:off x="3283867" y="504933"/>
          <a:ext cx="2812122" cy="20991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Accuracy : 0.8034181</a:t>
          </a:r>
          <a:endParaRPr lang="en-IN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Sensitivity : 0.823662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b="0" i="0" kern="1200" dirty="0" smtClean="0">
              <a:latin typeface="Times New Roman" pitchFamily="18" charset="0"/>
              <a:cs typeface="Times New Roman" pitchFamily="18" charset="0"/>
            </a:rPr>
            <a:t>Specificity :  0.781351</a:t>
          </a:r>
          <a:endParaRPr lang="en-IN" sz="1800" b="0" i="0" kern="1200" dirty="0" smtClean="0"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 err="1" smtClean="0">
              <a:latin typeface="Times New Roman" pitchFamily="18" charset="0"/>
              <a:cs typeface="Times New Roman" pitchFamily="18" charset="0"/>
            </a:rPr>
            <a:t>Auc_score</a:t>
          </a:r>
          <a:r>
            <a:rPr lang="en-IN" sz="1800" b="0" i="0" kern="1200" dirty="0" smtClean="0">
              <a:latin typeface="Times New Roman" pitchFamily="18" charset="0"/>
              <a:cs typeface="Times New Roman" pitchFamily="18" charset="0"/>
            </a:rPr>
            <a:t> : 0.802507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3054" y="554120"/>
        <a:ext cx="2713748" cy="2050002"/>
      </dsp:txXfrm>
    </dsp:sp>
    <dsp:sp modelId="{80072466-AD5B-4E5E-9ECC-A2B3B97D7F7E}">
      <dsp:nvSpPr>
        <dsp:cNvPr id="0" name=""/>
        <dsp:cNvSpPr/>
      </dsp:nvSpPr>
      <dsp:spPr>
        <a:xfrm>
          <a:off x="3283867" y="2228619"/>
          <a:ext cx="2812122" cy="902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Times New Roman" pitchFamily="18" charset="0"/>
              <a:cs typeface="Times New Roman" pitchFamily="18" charset="0"/>
            </a:rPr>
            <a:t>On Test dataset</a:t>
          </a:r>
          <a:endParaRPr lang="en-IN" sz="1800" kern="1200" dirty="0"/>
        </a:p>
      </dsp:txBody>
      <dsp:txXfrm>
        <a:off x="3283867" y="2228619"/>
        <a:ext cx="1980367" cy="902651"/>
      </dsp:txXfrm>
    </dsp:sp>
    <dsp:sp modelId="{E7D4113E-FACD-4F36-ADF8-5E774C6AF3BB}">
      <dsp:nvSpPr>
        <dsp:cNvPr id="0" name=""/>
        <dsp:cNvSpPr/>
      </dsp:nvSpPr>
      <dsp:spPr>
        <a:xfrm>
          <a:off x="5218234" y="2325634"/>
          <a:ext cx="739481" cy="7394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652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10a943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5d10a943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665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10a943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5d10a943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66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10a943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5d10a943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66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10a943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5d10a943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66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10a9436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5d10a9436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c33ea4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cc33ea4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b2a7b42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g5bb2a7b42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10a943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d10a943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10a943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5d10a943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33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10a943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5d10a943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97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51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83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681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5783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387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0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9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4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0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3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6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492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1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atinfer.co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0" y="498875"/>
            <a:ext cx="9144000" cy="2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IN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Loan Default </a:t>
            </a:r>
            <a:endParaRPr sz="4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IN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sz="4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2747550" y="3778225"/>
            <a:ext cx="17112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by: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IN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C Pal</a:t>
            </a:r>
            <a:endParaRPr sz="1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5754150" y="3702025"/>
            <a:ext cx="2590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I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Venkat Reddy Konasani</a:t>
            </a:r>
            <a:endParaRPr sz="18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IN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Bhuvnesh Kumar</a:t>
            </a:r>
            <a:endParaRPr sz="1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3">
            <a:alphaModFix/>
          </a:blip>
          <a:srcRect b="17355"/>
          <a:stretch/>
        </p:blipFill>
        <p:spPr>
          <a:xfrm>
            <a:off x="581275" y="357325"/>
            <a:ext cx="1183475" cy="11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4">
            <a:alphaModFix/>
          </a:blip>
          <a:srcRect r="75986"/>
          <a:stretch/>
        </p:blipFill>
        <p:spPr>
          <a:xfrm>
            <a:off x="7609650" y="438450"/>
            <a:ext cx="1089300" cy="88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/>
        </p:nvSpPr>
        <p:spPr>
          <a:xfrm>
            <a:off x="3865975" y="5418925"/>
            <a:ext cx="34482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>
                <a:solidFill>
                  <a:srgbClr val="5B0F00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5"/>
              </a:rPr>
              <a:t>https://statinfer.com/</a:t>
            </a:r>
            <a:endParaRPr dirty="0">
              <a:solidFill>
                <a:srgbClr val="5B0F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0a9436e_0_1"/>
          <p:cNvSpPr txBox="1">
            <a:spLocks noGrp="1"/>
          </p:cNvSpPr>
          <p:nvPr>
            <p:ph type="ctrTitle"/>
          </p:nvPr>
        </p:nvSpPr>
        <p:spPr>
          <a:xfrm>
            <a:off x="15240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5d10a9436e_0_1"/>
          <p:cNvSpPr txBox="1">
            <a:spLocks noGrp="1"/>
          </p:cNvSpPr>
          <p:nvPr>
            <p:ph type="subTitle" idx="1"/>
          </p:nvPr>
        </p:nvSpPr>
        <p:spPr>
          <a:xfrm>
            <a:off x="1422456" y="1644839"/>
            <a:ext cx="6600451" cy="11262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Exploration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F8B14BA-EDB9-40EF-ABF5-7153D689CA2D}"/>
              </a:ext>
            </a:extLst>
          </p:cNvPr>
          <p:cNvSpPr txBox="1"/>
          <p:nvPr/>
        </p:nvSpPr>
        <p:spPr>
          <a:xfrm>
            <a:off x="1599437" y="2524468"/>
            <a:ext cx="55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>
              <a:buSzPts val="1400"/>
              <a:buFont typeface="Wingdings" pitchFamily="2" charset="2"/>
              <a:buChar char="Ø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NumberOfTime30-59DaysPastDueNotWorse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3" t="30423" r="20260" b="16090"/>
          <a:stretch/>
        </p:blipFill>
        <p:spPr>
          <a:xfrm>
            <a:off x="2220685" y="2925018"/>
            <a:ext cx="5104059" cy="274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0687" y="5825620"/>
            <a:ext cx="600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>
              <a:buSzPts val="1400"/>
              <a:buFont typeface="Wingdings" pitchFamily="2" charset="2"/>
              <a:buChar char="Ø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NumberOfTime60-89DaysPastDueNotWorse.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>
              <a:buSzPts val="1400"/>
              <a:buFont typeface="Wingdings" pitchFamily="2" charset="2"/>
              <a:buChar char="Ø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NumberOfTime90DaysPastDueNotWorse.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19450" y="4892634"/>
            <a:ext cx="819397" cy="213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00120" y="2925018"/>
            <a:ext cx="5100874" cy="2749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0a9436e_0_1"/>
          <p:cNvSpPr txBox="1">
            <a:spLocks noGrp="1"/>
          </p:cNvSpPr>
          <p:nvPr>
            <p:ph type="ctrTitle"/>
          </p:nvPr>
        </p:nvSpPr>
        <p:spPr>
          <a:xfrm>
            <a:off x="15240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5d10a9436e_0_1"/>
          <p:cNvSpPr txBox="1">
            <a:spLocks noGrp="1"/>
          </p:cNvSpPr>
          <p:nvPr>
            <p:ph type="subTitle" idx="1"/>
          </p:nvPr>
        </p:nvSpPr>
        <p:spPr>
          <a:xfrm>
            <a:off x="1279956" y="1644839"/>
            <a:ext cx="6600451" cy="11262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Variables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F8B14BA-EDB9-40EF-ABF5-7153D689CA2D}"/>
              </a:ext>
            </a:extLst>
          </p:cNvPr>
          <p:cNvSpPr txBox="1"/>
          <p:nvPr/>
        </p:nvSpPr>
        <p:spPr>
          <a:xfrm>
            <a:off x="1456937" y="2524468"/>
            <a:ext cx="55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>
              <a:buSzPts val="1400"/>
              <a:buFont typeface="Wingdings" pitchFamily="2" charset="2"/>
              <a:buChar char="Ø"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RevolvingUtilizationOfUnsecuredLines</a:t>
            </a:r>
            <a:endParaRPr lang="en-IN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94" y="2985023"/>
            <a:ext cx="6364287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8827" y="4714502"/>
            <a:ext cx="973777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529094" y="2985023"/>
            <a:ext cx="6364287" cy="2564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0a9436e_0_1"/>
          <p:cNvSpPr txBox="1">
            <a:spLocks noGrp="1"/>
          </p:cNvSpPr>
          <p:nvPr>
            <p:ph type="ctrTitle"/>
          </p:nvPr>
        </p:nvSpPr>
        <p:spPr>
          <a:xfrm>
            <a:off x="15240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5d10a9436e_0_1"/>
          <p:cNvSpPr txBox="1">
            <a:spLocks noGrp="1"/>
          </p:cNvSpPr>
          <p:nvPr>
            <p:ph type="subTitle" idx="1"/>
          </p:nvPr>
        </p:nvSpPr>
        <p:spPr>
          <a:xfrm>
            <a:off x="1802456" y="1632964"/>
            <a:ext cx="6600451" cy="11262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Variables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F8B14BA-EDB9-40EF-ABF5-7153D689CA2D}"/>
              </a:ext>
            </a:extLst>
          </p:cNvPr>
          <p:cNvSpPr txBox="1"/>
          <p:nvPr/>
        </p:nvSpPr>
        <p:spPr>
          <a:xfrm>
            <a:off x="1979437" y="2512593"/>
            <a:ext cx="55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>
              <a:buSzPts val="1400"/>
              <a:buFont typeface="Wingdings" pitchFamily="2" charset="2"/>
              <a:buChar char="Ø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  <a:sym typeface="Times New Roman"/>
              </a:rPr>
              <a:t>DebtRatio</a:t>
            </a:r>
            <a:endParaRPr lang="en-IN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33889" r="8962" b="24533"/>
          <a:stretch/>
        </p:blipFill>
        <p:spPr>
          <a:xfrm>
            <a:off x="2541320" y="2992581"/>
            <a:ext cx="5830785" cy="2137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1320" y="5415148"/>
            <a:ext cx="660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20% customer has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debt ratio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more than 100% it is not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possible.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debt payment, alimony, living costs divided by monthly gross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0077" y="3930732"/>
            <a:ext cx="1258784" cy="1009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41320" y="2992581"/>
            <a:ext cx="5830785" cy="2137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0a9436e_0_1"/>
          <p:cNvSpPr txBox="1">
            <a:spLocks noGrp="1"/>
          </p:cNvSpPr>
          <p:nvPr>
            <p:ph type="ctrTitle"/>
          </p:nvPr>
        </p:nvSpPr>
        <p:spPr>
          <a:xfrm>
            <a:off x="15240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5d10a9436e_0_1"/>
          <p:cNvSpPr txBox="1">
            <a:spLocks noGrp="1"/>
          </p:cNvSpPr>
          <p:nvPr>
            <p:ph type="subTitle" idx="1"/>
          </p:nvPr>
        </p:nvSpPr>
        <p:spPr>
          <a:xfrm>
            <a:off x="923706" y="1122339"/>
            <a:ext cx="7240708" cy="126470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❏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and Outlier Treatment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" r="2886" b="2233"/>
          <a:stretch/>
        </p:blipFill>
        <p:spPr bwMode="auto">
          <a:xfrm>
            <a:off x="1484601" y="2006943"/>
            <a:ext cx="7564396" cy="47738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15240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5662" y="1479078"/>
            <a:ext cx="476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PROBLEMATIC VARIABLES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8792" y="2820973"/>
            <a:ext cx="1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MonthlyIncome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70712" y="2340350"/>
            <a:ext cx="1852550" cy="68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70712" y="3070083"/>
            <a:ext cx="1852550" cy="687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7953" y="2326350"/>
            <a:ext cx="394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19.82% customer have missing values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142018" y="3053204"/>
            <a:ext cx="3835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Create a new variable missing and non-missing category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Replace all missing value in the original with median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436910" y="4821375"/>
            <a:ext cx="247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NumberOf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75" y="4434025"/>
            <a:ext cx="1878013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100" y="5200750"/>
            <a:ext cx="1878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47953" y="4560113"/>
            <a:ext cx="382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% customer have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missing values.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6078" y="5355756"/>
            <a:ext cx="39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Replace missing with most probable class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  <p:bldP spid="14" grpId="0"/>
      <p:bldP spid="15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15240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5663" y="1479078"/>
            <a:ext cx="4251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PROBLEMATIC VARIABLES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159" y="2737848"/>
            <a:ext cx="201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>
              <a:buSzPts val="1400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NumberOfTime3059DaysPastDueNotWorse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70712" y="2340350"/>
            <a:ext cx="1852550" cy="68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70712" y="3070083"/>
            <a:ext cx="1852550" cy="687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7953" y="2385725"/>
            <a:ext cx="394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0.18%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customer have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default values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2018" y="3053204"/>
            <a:ext cx="3835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Look at the cross tab with target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Replace the default with most probable class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973778" y="5442819"/>
            <a:ext cx="228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>
              <a:buSzPts val="1400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RevolvingUtilization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39700" lvl="0">
              <a:buSzPts val="1400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OfUnsecuredLines</a:t>
            </a:r>
            <a:endParaRPr lang="en-IN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25" y="5122194"/>
            <a:ext cx="1878013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50" y="5877625"/>
            <a:ext cx="1878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47953" y="5260738"/>
            <a:ext cx="382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3% customer are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swiping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more than 100% limit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4203" y="6008881"/>
            <a:ext cx="394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Replace the default with median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6925" y="3998572"/>
            <a:ext cx="7217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Same treatment for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NumberOfTime60-89DaysPastDueNotWorse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NumberOfTime90DaysPastDueNotWorse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  <p:bldP spid="14" grpId="0"/>
      <p:bldP spid="15" grpId="0"/>
      <p:bldP spid="17" grpId="0"/>
      <p:bldP spid="18" grpId="0"/>
      <p:bldP spid="19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15240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5662" y="1479078"/>
            <a:ext cx="4690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PROBLEMATIC VARIABLES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159" y="2737848"/>
            <a:ext cx="201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>
              <a:buSzPts val="1400"/>
            </a:pPr>
            <a:r>
              <a:rPr lang="en-IN" dirty="0" err="1">
                <a:latin typeface="Times New Roman" pitchFamily="18" charset="0"/>
                <a:cs typeface="Times New Roman" pitchFamily="18" charset="0"/>
                <a:sym typeface="Times New Roman"/>
              </a:rPr>
              <a:t>DebtRatio</a:t>
            </a:r>
            <a:endParaRPr lang="en-IN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70712" y="2340350"/>
            <a:ext cx="1852550" cy="68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70712" y="3070083"/>
            <a:ext cx="1852550" cy="687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7953" y="2326350"/>
            <a:ext cx="39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20% customer has debt ratio more than 100% it is not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possible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2018" y="3053204"/>
            <a:ext cx="3835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Create a new variable missing and non-missing category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Replace all missing value in the original with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mean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056913" y="5217194"/>
            <a:ext cx="211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>
              <a:buSzPts val="1400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Age</a:t>
            </a:r>
            <a:endParaRPr lang="en-IN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75" y="4754069"/>
            <a:ext cx="1878013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100" y="5497625"/>
            <a:ext cx="1878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47953" y="4916363"/>
            <a:ext cx="382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customer age is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4203" y="5664506"/>
            <a:ext cx="394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Replaced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0 age with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median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  <p:bldP spid="14" grpId="0"/>
      <p:bldP spid="15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15240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5662" y="1538453"/>
            <a:ext cx="4690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PREPARE DATA FOR ANALYSIS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044" y="2208813"/>
            <a:ext cx="6495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CHECKS: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variance inflation factor (VIF) quantifies how much the variance is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inflated.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VIF indicates multicollinearity, How much variables are correlated with each other.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If VIF is more than 5 then,  drop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4007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146" y="139537"/>
            <a:ext cx="7782846" cy="116675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022" y="1199408"/>
            <a:ext cx="7782846" cy="4704255"/>
          </a:xfrm>
        </p:spPr>
        <p:txBody>
          <a:bodyPr/>
          <a:lstStyle/>
          <a:p>
            <a:endPara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GB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TO DO BEFORE MODEL BUILDING: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 1.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TRAIN/TEST SPLIT: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 into training data and test data.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training dataset contains a known output and the model learns on this data in order to be generalized to other data later on. 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have the test dataset in order to test our model’s prediction on this subset.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" t="10397" r="1733" b="6306"/>
          <a:stretch/>
        </p:blipFill>
        <p:spPr>
          <a:xfrm>
            <a:off x="2002169" y="4286989"/>
            <a:ext cx="4838017" cy="10212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0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146" y="139537"/>
            <a:ext cx="7782846" cy="116675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022" y="1199408"/>
            <a:ext cx="7782846" cy="4704255"/>
          </a:xfrm>
        </p:spPr>
        <p:txBody>
          <a:bodyPr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GB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GB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DO BEFORE MODEL </a:t>
            </a:r>
            <a:r>
              <a:rPr lang="en-GB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BUILDING:</a:t>
            </a:r>
            <a:endParaRPr lang="en-GB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2. NORMALIZATION: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Normalization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to change the values of numeric columns in the dataset to a common scale, without distorting differences in the ranges of 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values.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required only when features have different ranges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ctrTitle"/>
          </p:nvPr>
        </p:nvSpPr>
        <p:spPr>
          <a:xfrm>
            <a:off x="925300" y="51475"/>
            <a:ext cx="75438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ubTitle" idx="1"/>
          </p:nvPr>
        </p:nvSpPr>
        <p:spPr>
          <a:xfrm>
            <a:off x="1828800" y="1447800"/>
            <a:ext cx="7162800" cy="4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Banks play a crucial role in market economies 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loan is one of the most important products of the banking.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8610" algn="just" rtl="0">
              <a:spcBef>
                <a:spcPts val="6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banks are trying to figure out effective business strategies to persuade customers to implements their loans. But some customers are behave very negatively after their application approved.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8610" algn="just" rtl="0">
              <a:spcBef>
                <a:spcPts val="6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Loans default will cause huge loss for the banks, so they pay much attention on this issue and apply various method to detect and predict default behaviours of their customers.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8610" algn="just" rtl="0">
              <a:spcBef>
                <a:spcPts val="6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cease this situation, bank have to find some method to predict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customers behaviour.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have a pretty good performance on this purpose, which are widely-used by the banks.  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146" y="139537"/>
            <a:ext cx="7782846" cy="116675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021" y="1199408"/>
            <a:ext cx="7980217" cy="4704255"/>
          </a:xfrm>
        </p:spPr>
        <p:txBody>
          <a:bodyPr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GB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GB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DO AFTER MODEL BUILDING</a:t>
            </a:r>
            <a:r>
              <a:rPr lang="en-GB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GB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1.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validation is the process where a trained model is evaluated with a test data set.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test data set is a separate portion of the same data set from which the training set is derived.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purpose of using the testing data set is to test the generalization ability of a trained model.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Confusion </a:t>
            </a:r>
            <a:r>
              <a:rPr lang="en-GB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matrix, Specificity, Sensitivity ROC, AUC are validation measure.</a:t>
            </a:r>
          </a:p>
          <a:p>
            <a:pPr marL="1200150" lvl="2" indent="-285750" algn="just">
              <a:buFont typeface="Arial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65875" y="330025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169" y="1692272"/>
            <a:ext cx="80752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q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WHAT TO DO AFTER MODEL BUILDING:</a:t>
            </a:r>
          </a:p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       2.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CLASSIFICATION TABLE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68450"/>
              </p:ext>
            </p:extLst>
          </p:nvPr>
        </p:nvGraphicFramePr>
        <p:xfrm>
          <a:off x="1947542" y="2495868"/>
          <a:ext cx="7184583" cy="344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12"/>
                <a:gridCol w="2707573"/>
                <a:gridCol w="2648198"/>
              </a:tblGrid>
              <a:tr h="1025608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Predicted Actual     Classes</a:t>
                      </a:r>
                    </a:p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Classes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Positive(0)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Negative(1)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Positive(0)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positive (TP).</a:t>
                      </a:r>
                      <a:r>
                        <a:rPr lang="en-GB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Actual condition is Positive, it</a:t>
                      </a:r>
                    </a:p>
                    <a:p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is truly predicted as positive.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 Negatives(FN)</a:t>
                      </a:r>
                    </a:p>
                    <a:p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Actual condition is Positive, it</a:t>
                      </a:r>
                      <a:r>
                        <a:rPr lang="en-GB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is falsely predicted as negative.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628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Negative(1)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False Positives(FP)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Actual condition is Negative,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it 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is falsely predicted as positive.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True Negatives(TN)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Actual condition is Negative, it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is truly predicted as negative.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71302" y="6032668"/>
            <a:ext cx="54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Accuracy = 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TP+TN)/(TP+FP+FN+TN)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Misclassification Rate = 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FP+FN)/(TP+FP+FN+TN)</a:t>
            </a:r>
          </a:p>
        </p:txBody>
      </p:sp>
    </p:spTree>
    <p:extLst>
      <p:ext uri="{BB962C8B-B14F-4D97-AF65-F5344CB8AC3E}">
        <p14:creationId xmlns:p14="http://schemas.microsoft.com/office/powerpoint/2010/main" val="21777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30250" y="306275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544" y="1692272"/>
            <a:ext cx="6852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q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WHAT TO DO AFTER MODEL BUILDING: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         3.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SENSITIVITY &amp; SPECIFICITY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4430" y="2386945"/>
            <a:ext cx="7564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Sensitivity and Specificity are derived from confusion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matrix.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Sensitivity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Percentage of positives that are successfully classified as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positive.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Sensitivity = True Positive / (True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False Negative)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Specificity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Percentage of negatives that are successfully classified as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negatives.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Specificity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 True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Negative / (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Positive+ True  Negative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93" y="4572008"/>
            <a:ext cx="74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4. AUC (Area under curve) – ROC (Receiver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characteristic)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4430" y="4999892"/>
            <a:ext cx="7564567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ROC curve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is drawn by taking False positive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rate on X-axis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and True positive rate 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Y- axis.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ROC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tells us, how many mistakes are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we making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to identify all the positives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ROC is a probability curve and AUC represents degree or measure of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separability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42125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419" y="1680397"/>
            <a:ext cx="6852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q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WHAT TO DO AFTER MODEL BUILDING: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668" y="2030758"/>
            <a:ext cx="74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4. AUC (Area under curve) – ROC (Receiver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characteristic)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8805" y="2482392"/>
            <a:ext cx="692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tells how much model is capable of distinguishing between classes. 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AUC is near to 1 for a good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model.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9" t="25110" r="23636" b="39279"/>
          <a:stretch/>
        </p:blipFill>
        <p:spPr>
          <a:xfrm>
            <a:off x="1739742" y="3443809"/>
            <a:ext cx="6816438" cy="22563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27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77750" y="306275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164" y="1537894"/>
            <a:ext cx="5427024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80000"/>
              </a:lnSpc>
              <a:spcBef>
                <a:spcPts val="296"/>
              </a:spcBef>
              <a:buSzPts val="1184"/>
              <a:buFont typeface="+mj-lt"/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Logistic Regression </a:t>
            </a:r>
            <a:endParaRPr lang="en-GB" sz="20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457200">
              <a:lnSpc>
                <a:spcPct val="80000"/>
              </a:lnSpc>
              <a:spcBef>
                <a:spcPts val="296"/>
              </a:spcBef>
              <a:buSzPts val="1184"/>
              <a:buFont typeface="+mj-lt"/>
              <a:buAutoNum type="arabicPeriod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Decision </a:t>
            </a:r>
            <a:r>
              <a:rPr lang="en-GB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Trees </a:t>
            </a:r>
            <a:endParaRPr lang="en-GB" sz="20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457200">
              <a:lnSpc>
                <a:spcPct val="80000"/>
              </a:lnSpc>
              <a:spcBef>
                <a:spcPts val="296"/>
              </a:spcBef>
              <a:buSzPts val="1184"/>
              <a:buFont typeface="+mj-lt"/>
              <a:buAutoNum type="arabicPeriod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Neural </a:t>
            </a:r>
            <a:r>
              <a:rPr lang="en-GB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Networks </a:t>
            </a:r>
            <a:endParaRPr lang="en-GB" sz="20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457200">
              <a:lnSpc>
                <a:spcPct val="80000"/>
              </a:lnSpc>
              <a:spcBef>
                <a:spcPts val="296"/>
              </a:spcBef>
              <a:buSzPts val="1184"/>
              <a:buFont typeface="+mj-lt"/>
              <a:buAutoNum type="arabicPeriod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Support </a:t>
            </a:r>
            <a:r>
              <a:rPr lang="en-GB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Vector </a:t>
            </a: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Machine</a:t>
            </a:r>
          </a:p>
          <a:p>
            <a:pPr marL="914400" lvl="1" indent="-457200">
              <a:lnSpc>
                <a:spcPct val="80000"/>
              </a:lnSpc>
              <a:spcBef>
                <a:spcPts val="296"/>
              </a:spcBef>
              <a:buSzPts val="1184"/>
              <a:buFont typeface="+mj-lt"/>
              <a:buAutoNum type="arabicPeriod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</a:t>
            </a:r>
            <a:r>
              <a:rPr lang="en-GB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Forest </a:t>
            </a:r>
            <a:endParaRPr lang="en-GB" sz="20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457200">
              <a:lnSpc>
                <a:spcPct val="80000"/>
              </a:lnSpc>
              <a:spcBef>
                <a:spcPts val="296"/>
              </a:spcBef>
              <a:buSzPts val="1184"/>
              <a:buFont typeface="+mj-lt"/>
              <a:buAutoNum type="arabicPeriod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Boosting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7555" y="3845177"/>
            <a:ext cx="7220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 To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load the data file as a Pandas data frame and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data.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 scientific computing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in Python. It provides a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high performance</a:t>
            </a:r>
          </a:p>
          <a:p>
            <a:pPr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multidimensional array object, and tools for working with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these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I have imported the 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datasets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 module, so I can load a sample dataset, and the 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linear_model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so I can run a logistic regression.</a:t>
            </a: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I’ve imported 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pyplot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in order to plot graphs of the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data.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7555" y="3430763"/>
            <a:ext cx="496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PREREQUISITE (In Python)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77750" y="306275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680" y="2230177"/>
            <a:ext cx="72202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sub-library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model_selection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 have imported the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train_test_split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 so I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can,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split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data to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training and test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sub-library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model_selection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I have imported the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cross_val_predict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so I can, calculate accuracy</a:t>
            </a: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sub-library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metrics,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 have imported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roc_curve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roc_auc_score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auc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confusion_matrix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 I can, calculate roc,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auc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score and confusion matrix</a:t>
            </a:r>
          </a:p>
          <a:p>
            <a:pPr algn="just"/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sub-library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I have imported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StandardScaler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 I can, Normalize the dataset</a:t>
            </a: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sub-library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tree,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 have imported the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DecisionTreeClassifier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>
                <a:latin typeface="Times New Roman" pitchFamily="18" charset="0"/>
                <a:cs typeface="Times New Roman" pitchFamily="18" charset="0"/>
              </a:rPr>
              <a:t>so I can run a Decision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Tree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5680" y="1757603"/>
            <a:ext cx="496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PREREQUISITE (In Python)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89625" y="34190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3805" y="2063927"/>
            <a:ext cx="7220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Neurolab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Neurolab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a simple and powerful Neural Network Library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 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   in python. It contains neural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networks, train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algorithms.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I have imported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 I can run a Support Vector Machine</a:t>
            </a:r>
          </a:p>
          <a:p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sub-library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model_selection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 have imported the 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GridSearchCV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 I can tune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and get the best set of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sub-library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ensemble,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 have imported the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RandomForestClassifier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 I can run a Random Forest</a:t>
            </a:r>
          </a:p>
          <a:p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sub-library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ensemble,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 have imported the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GradientBoostingClassifier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 I can run Boosting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30055" y="1888228"/>
            <a:ext cx="496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PREREQUISITE (In Python)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540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289" y="1680394"/>
            <a:ext cx="542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spcBef>
                <a:spcPts val="296"/>
              </a:spcBef>
              <a:buSzPts val="1184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Logistic Regression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3808" y="2244446"/>
            <a:ext cx="6780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It is regression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analysis to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use when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the dependent variable is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binary.</a:t>
            </a:r>
          </a:p>
          <a:p>
            <a:pPr marL="285750" indent="-285750" algn="just" fontAlgn="base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used to describe data and to explain the relationship between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dependent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binary variable and one or more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independent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algn="just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t="22572" r="3895" b="41627"/>
          <a:stretch/>
        </p:blipFill>
        <p:spPr>
          <a:xfrm>
            <a:off x="1745693" y="3396448"/>
            <a:ext cx="6305798" cy="18405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615068" y="5445654"/>
            <a:ext cx="676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VIF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value of all variable is less than 5 so there is no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in variables now, for building a model we will use all variables.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0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3025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039" y="1680394"/>
            <a:ext cx="542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spcBef>
                <a:spcPts val="296"/>
              </a:spcBef>
              <a:buSzPts val="1184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Logistic Regression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84698358"/>
              </p:ext>
            </p:extLst>
          </p:nvPr>
        </p:nvGraphicFramePr>
        <p:xfrm>
          <a:off x="1607125" y="177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6298" y="5047026"/>
            <a:ext cx="692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Our problem statement we have to identify defaulter more accurately.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In our dataset 139974 person are good customer(0) and only 10026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person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are bad customer(1).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0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065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039" y="1680394"/>
            <a:ext cx="542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spcBef>
                <a:spcPts val="296"/>
              </a:spcBef>
              <a:buSzPts val="1184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Logistic Regression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591" y="2161318"/>
            <a:ext cx="6911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 our goal is to predict bad customer i.e. Actual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condition is Negative, it is truly predicted as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negative, so specificity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be high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now we will used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up-sampling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class_weight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balanced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to increase our specificity.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28124286"/>
              </p:ext>
            </p:extLst>
          </p:nvPr>
        </p:nvGraphicFramePr>
        <p:xfrm>
          <a:off x="1547750" y="3202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45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ctrTitle"/>
          </p:nvPr>
        </p:nvSpPr>
        <p:spPr>
          <a:xfrm>
            <a:off x="947075" y="112800"/>
            <a:ext cx="75438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"/>
          <p:cNvSpPr txBox="1">
            <a:spLocks noGrp="1"/>
          </p:cNvSpPr>
          <p:nvPr>
            <p:ph type="subTitle" idx="1"/>
          </p:nvPr>
        </p:nvSpPr>
        <p:spPr>
          <a:xfrm>
            <a:off x="1981200" y="1230050"/>
            <a:ext cx="7010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30"/>
              <a:buFont typeface="Times New Roman"/>
              <a:buChar char="❑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30"/>
              <a:buFont typeface="Times New Roman"/>
              <a:buChar char="❑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30"/>
              <a:buFont typeface="Times New Roman"/>
              <a:buChar char="❑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30"/>
              <a:buFont typeface="Times New Roman"/>
              <a:buChar char="❑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Identify Outliers and Missing Values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Outliers and Missing Values Treatments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Clean Data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SzPts val="1184"/>
              <a:buFont typeface="Noto Sans Symbols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Prepare Data for Analysis</a:t>
            </a:r>
            <a:r>
              <a:rPr lang="en-IN" sz="1757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		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30"/>
              <a:buFont typeface="Times New Roman"/>
              <a:buChar char="❑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Logistic Regression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Decision Trees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Neural Networks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Support Vector Machine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Forest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Boosting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30"/>
              <a:buFont typeface="Times New Roman"/>
              <a:buChar char="❑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Accuracy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Sensitivity &amp; Specificity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184"/>
              <a:buFont typeface="Times New Roman"/>
              <a:buChar char="⮚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AUC &amp; ROC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30"/>
              <a:buFont typeface="Times New Roman"/>
              <a:buChar char="❑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6889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66"/>
              <a:buFont typeface="Arial"/>
              <a:buNone/>
            </a:pPr>
            <a:endParaRPr sz="166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18375" y="306275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14" y="1680394"/>
            <a:ext cx="542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spcBef>
                <a:spcPts val="296"/>
              </a:spcBef>
              <a:buSzPts val="1184"/>
            </a:pPr>
            <a:r>
              <a:rPr lang="en-GB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GB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Decision Trees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466" y="2078193"/>
            <a:ext cx="691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Decision tree decide </a:t>
            </a:r>
            <a:r>
              <a:rPr lang="en-GB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whole </a:t>
            </a: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dataset into segments.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hyper parameters for </a:t>
            </a:r>
            <a:r>
              <a:rPr lang="en-GB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DecisionTreeClassifier</a:t>
            </a:r>
            <a:r>
              <a:rPr lang="en-GB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are</a:t>
            </a: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2307908"/>
              </p:ext>
            </p:extLst>
          </p:nvPr>
        </p:nvGraphicFramePr>
        <p:xfrm>
          <a:off x="1440875" y="3392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06961" y="270758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max_depth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min_samples_leaf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min_samples_split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18375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289" y="1680394"/>
            <a:ext cx="542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spcBef>
                <a:spcPts val="296"/>
              </a:spcBef>
              <a:buSzPts val="1184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Neural Network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8841" y="2054443"/>
            <a:ext cx="6911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Neural networks are multi layer </a:t>
            </a: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nonlinear regression </a:t>
            </a:r>
            <a:r>
              <a:rPr lang="en-GB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models</a:t>
            </a: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Neural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networks are multi-layer networks of neurons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we use to classify things, make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predictions.</a:t>
            </a: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neural network technique </a:t>
            </a: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automatically takes </a:t>
            </a:r>
            <a:r>
              <a:rPr lang="en-GB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care of all the intermediate outputs </a:t>
            </a: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using hidden layers.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96587827"/>
              </p:ext>
            </p:extLst>
          </p:nvPr>
        </p:nvGraphicFramePr>
        <p:xfrm>
          <a:off x="1476500" y="33088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8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18375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664" y="1680394"/>
            <a:ext cx="542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spcBef>
                <a:spcPts val="296"/>
              </a:spcBef>
              <a:buSzPts val="1184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Support Vector Machine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8216" y="2006943"/>
            <a:ext cx="6911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 support vector machine takes data points and outputs the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hyper plane(which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in n- dimensions, where n is number of independent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variable) that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best separates the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outputs.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our case outputs is whether customer is default or non-default.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That line is the decision boundary: anything that falls to one side of it we will classify as Defaulter, and anything that falls to the other as non-defaulter.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0080014"/>
              </p:ext>
            </p:extLst>
          </p:nvPr>
        </p:nvGraphicFramePr>
        <p:xfrm>
          <a:off x="1535875" y="3534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3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3025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8789" y="1680394"/>
            <a:ext cx="542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spcBef>
                <a:spcPts val="296"/>
              </a:spcBef>
              <a:buSzPts val="1184"/>
            </a:pPr>
            <a:r>
              <a:rPr lang="en-GB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</a:t>
            </a: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Random Forest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341" y="2006943"/>
            <a:ext cx="6911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Random forest, like its name implies, consists of a large number of individual decision trees that operate as an ensemble.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Each individual tree in the random forest spits out a class prediction and the class with the most votes becomes our model’s prediction.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12660220"/>
              </p:ext>
            </p:extLst>
          </p:nvPr>
        </p:nvGraphicFramePr>
        <p:xfrm>
          <a:off x="1524000" y="3225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9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42125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14" y="1680394"/>
            <a:ext cx="542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spcBef>
                <a:spcPts val="296"/>
              </a:spcBef>
              <a:buSzPts val="1184"/>
            </a:pPr>
            <a:r>
              <a:rPr lang="en-GB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6. Boosting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466" y="1995068"/>
            <a:ext cx="691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Boosting is one more famous ensemble method. Boosting uses a slightly different techniques to that of bagging.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Boosting in general decreases the bias error and builds strong predictive models. Boosting is an iterative technique. We adjust the weight of the observation based on the previous classification.</a:t>
            </a:r>
          </a:p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If an observation was classified incorrectly, it tries to increase the weight of this observation and vice versa.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1969089"/>
              </p:ext>
            </p:extLst>
          </p:nvPr>
        </p:nvGraphicFramePr>
        <p:xfrm>
          <a:off x="1524000" y="362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61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0a9436e_2_7"/>
          <p:cNvSpPr txBox="1">
            <a:spLocks noGrp="1"/>
          </p:cNvSpPr>
          <p:nvPr>
            <p:ph type="ctrTitle"/>
          </p:nvPr>
        </p:nvSpPr>
        <p:spPr>
          <a:xfrm>
            <a:off x="918375" y="5690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1950" y="5498267"/>
            <a:ext cx="59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Support Vector machine is good model among all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88339737"/>
              </p:ext>
            </p:extLst>
          </p:nvPr>
        </p:nvGraphicFramePr>
        <p:xfrm>
          <a:off x="2224643" y="139864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62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76166" y="2122726"/>
            <a:ext cx="6600451" cy="2262781"/>
          </a:xfrm>
        </p:spPr>
        <p:txBody>
          <a:bodyPr anchor="ctr">
            <a:normAutofit/>
          </a:bodyPr>
          <a:lstStyle/>
          <a:p>
            <a:pPr algn="ctr"/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531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ctrTitle"/>
          </p:nvPr>
        </p:nvSpPr>
        <p:spPr>
          <a:xfrm>
            <a:off x="930250" y="228600"/>
            <a:ext cx="75438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4"/>
          <p:cNvSpPr txBox="1">
            <a:spLocks noGrp="1"/>
          </p:cNvSpPr>
          <p:nvPr>
            <p:ph type="subTitle" idx="1"/>
          </p:nvPr>
        </p:nvSpPr>
        <p:spPr>
          <a:xfrm>
            <a:off x="1828800" y="1828800"/>
            <a:ext cx="71628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7180" lvl="0" indent="-285750" algn="l" rtl="0">
              <a:spcBef>
                <a:spcPts val="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model which make a guess at the probability of default, are the method banks use to determine whether or not a loan should be granted and borrowers can use to help make the best financial decisions.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7180" lvl="0" indent="-285750" algn="l" rtl="0">
              <a:spcBef>
                <a:spcPts val="6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build a </a:t>
            </a:r>
            <a:r>
              <a:rPr lang="en-IN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</a:t>
            </a: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lang="en-IN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models </a:t>
            </a: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banks can use to help predict the customers behaviour.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c33ea422_0_13"/>
          <p:cNvSpPr txBox="1">
            <a:spLocks noGrp="1"/>
          </p:cNvSpPr>
          <p:nvPr>
            <p:ph type="ctrTitle"/>
          </p:nvPr>
        </p:nvSpPr>
        <p:spPr>
          <a:xfrm>
            <a:off x="818425" y="9832"/>
            <a:ext cx="75438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          ANALYSIS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5cc33ea422_0_13"/>
          <p:cNvSpPr txBox="1">
            <a:spLocks noGrp="1"/>
          </p:cNvSpPr>
          <p:nvPr>
            <p:ph type="subTitle" idx="1"/>
          </p:nvPr>
        </p:nvSpPr>
        <p:spPr>
          <a:xfrm>
            <a:off x="1721925" y="2149425"/>
            <a:ext cx="71628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7180" indent="-285750">
              <a:spcBef>
                <a:spcPts val="0"/>
              </a:spcBef>
              <a:buSzPts val="1260"/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credit data, last two years data 150000 borrowers some of customers pay back some are delinquent(bad customer</a:t>
            </a:r>
            <a:r>
              <a:rPr lang="en-GB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lang="en-IN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7180" lvl="0" indent="-285750" algn="l" rtl="0">
              <a:spcBef>
                <a:spcPts val="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used for this project is </a:t>
            </a:r>
            <a:r>
              <a:rPr lang="en-IN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by </a:t>
            </a:r>
            <a:r>
              <a:rPr lang="en-IN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Statinfer</a:t>
            </a: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7180" lvl="0" indent="-285750" algn="l" rtl="0">
              <a:spcBef>
                <a:spcPts val="6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set has 150000 rows and 12 columns.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7180" lvl="0" indent="-285750" algn="l" rtl="0">
              <a:spcBef>
                <a:spcPts val="6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represent variable names, indicates information    borrowers and the outcomes of their loan repayment.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7180" lvl="0" indent="-285750" algn="l" rtl="0">
              <a:spcBef>
                <a:spcPts val="6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SeriousDiqin2yrs columns is target of our </a:t>
            </a:r>
            <a:r>
              <a:rPr lang="en-IN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b2a7b423_0_1"/>
          <p:cNvSpPr txBox="1">
            <a:spLocks noGrp="1"/>
          </p:cNvSpPr>
          <p:nvPr>
            <p:ph type="ctrTitle"/>
          </p:nvPr>
        </p:nvSpPr>
        <p:spPr>
          <a:xfrm>
            <a:off x="912111" y="27310"/>
            <a:ext cx="7543800" cy="14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          ANALYSIS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5bb2a7b423_0_1"/>
          <p:cNvSpPr txBox="1">
            <a:spLocks noGrp="1"/>
          </p:cNvSpPr>
          <p:nvPr>
            <p:ph type="subTitle" idx="1"/>
          </p:nvPr>
        </p:nvSpPr>
        <p:spPr>
          <a:xfrm>
            <a:off x="1347019" y="1236233"/>
            <a:ext cx="7543800" cy="521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22CEAE6-2A5A-48F1-BB27-6E9F37254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67874"/>
              </p:ext>
            </p:extLst>
          </p:nvPr>
        </p:nvGraphicFramePr>
        <p:xfrm>
          <a:off x="1327354" y="1664293"/>
          <a:ext cx="7796981" cy="51716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20181">
                  <a:extLst>
                    <a:ext uri="{9D8B030D-6E8A-4147-A177-3AD203B41FA5}">
                      <a16:colId xmlns="" xmlns:a16="http://schemas.microsoft.com/office/drawing/2014/main" val="444617924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2983374567"/>
                    </a:ext>
                  </a:extLst>
                </a:gridCol>
              </a:tblGrid>
              <a:tr h="363837"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 Variable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  Description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763525"/>
                  </a:ext>
                </a:extLst>
              </a:tr>
              <a:tr h="298948"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 SeriousDlqin2yrs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Person experienced 90 days past due delinquency or worse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7073608"/>
                  </a:ext>
                </a:extLst>
              </a:tr>
              <a:tr h="636714">
                <a:tc>
                  <a:txBody>
                    <a:bodyPr/>
                    <a:lstStyle/>
                    <a:p>
                      <a:pPr lvl="0"/>
                      <a:r>
                        <a:rPr lang="en-IN" sz="1200" dirty="0" err="1"/>
                        <a:t>RevolvingUtilizationOfUnsecuredLines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Total balance on credit cards and person lines of credit except real estate and no instalment debt like car loans divided by the sum of credit limits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3647456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age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Age of borrower in years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8923304"/>
                  </a:ext>
                </a:extLst>
              </a:tr>
              <a:tr h="477718"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NumberOfTime30-59DaysPastDueNotWorse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Number of times borrower 30-59 days past due but no worse in the last 2 years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0292763"/>
                  </a:ext>
                </a:extLst>
              </a:tr>
              <a:tr h="477718">
                <a:tc>
                  <a:txBody>
                    <a:bodyPr/>
                    <a:lstStyle/>
                    <a:p>
                      <a:pPr lvl="0"/>
                      <a:r>
                        <a:rPr lang="en-IN" sz="1200" dirty="0" err="1"/>
                        <a:t>DebtRatio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Monthly debt payment, alimony, living costs divided by monthly gross income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3065363"/>
                  </a:ext>
                </a:extLst>
              </a:tr>
              <a:tr h="349299">
                <a:tc>
                  <a:txBody>
                    <a:bodyPr/>
                    <a:lstStyle/>
                    <a:p>
                      <a:pPr lvl="0"/>
                      <a:r>
                        <a:rPr lang="en-IN" sz="1200" dirty="0" err="1"/>
                        <a:t>MonthlyIncome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Monthly income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4010501"/>
                  </a:ext>
                </a:extLst>
              </a:tr>
              <a:tr h="477718">
                <a:tc>
                  <a:txBody>
                    <a:bodyPr/>
                    <a:lstStyle/>
                    <a:p>
                      <a:pPr lvl="0"/>
                      <a:r>
                        <a:rPr lang="en-IN" sz="1200" dirty="0" err="1"/>
                        <a:t>NumberOfOpenCreditLinesAndLoans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Number of Open loans(instalment like car loan or </a:t>
                      </a:r>
                      <a:r>
                        <a:rPr lang="en-IN" sz="1200" dirty="0" err="1"/>
                        <a:t>mortage</a:t>
                      </a:r>
                      <a:r>
                        <a:rPr lang="en-IN" sz="1200" dirty="0"/>
                        <a:t>) and Lines of credit(credit cards)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504678"/>
                  </a:ext>
                </a:extLst>
              </a:tr>
              <a:tr h="460481"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NumberOfTime90DaysLate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Number of time borrower has been 90 days or more past due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9034029"/>
                  </a:ext>
                </a:extLst>
              </a:tr>
              <a:tr h="477718">
                <a:tc>
                  <a:txBody>
                    <a:bodyPr/>
                    <a:lstStyle/>
                    <a:p>
                      <a:pPr lvl="0"/>
                      <a:r>
                        <a:rPr lang="en-IN" sz="1200" dirty="0" err="1"/>
                        <a:t>NumberRealEstateLoansOrLines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Number of mortgage and real estate loans including home equity line of credit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0058638"/>
                  </a:ext>
                </a:extLst>
              </a:tr>
              <a:tr h="477718"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NumberOfTime60-89DaysPastDueNotWorse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Number of time borrower has been 60-89 days past due but no worse in the last 2 years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3180752"/>
                  </a:ext>
                </a:extLst>
              </a:tr>
              <a:tr h="299711">
                <a:tc>
                  <a:txBody>
                    <a:bodyPr/>
                    <a:lstStyle/>
                    <a:p>
                      <a:pPr lvl="0"/>
                      <a:r>
                        <a:rPr lang="en-IN" sz="1200" dirty="0" err="1"/>
                        <a:t>NumberOfDependents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Number of dependents in family excluding themselves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626325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0a9436e_0_1"/>
          <p:cNvSpPr txBox="1">
            <a:spLocks noGrp="1"/>
          </p:cNvSpPr>
          <p:nvPr>
            <p:ph type="ctrTitle"/>
          </p:nvPr>
        </p:nvSpPr>
        <p:spPr>
          <a:xfrm>
            <a:off x="93025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5d10a9436e_0_1"/>
          <p:cNvSpPr txBox="1">
            <a:spLocks noGrp="1"/>
          </p:cNvSpPr>
          <p:nvPr>
            <p:ph type="subTitle" idx="1"/>
          </p:nvPr>
        </p:nvSpPr>
        <p:spPr>
          <a:xfrm>
            <a:off x="1327456" y="2167339"/>
            <a:ext cx="6600451" cy="11262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Outliers and Missing value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Exploration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Variables Exploration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❏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and Outlier Treatment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0a9436e_0_1"/>
          <p:cNvSpPr txBox="1">
            <a:spLocks noGrp="1"/>
          </p:cNvSpPr>
          <p:nvPr>
            <p:ph type="ctrTitle"/>
          </p:nvPr>
        </p:nvSpPr>
        <p:spPr>
          <a:xfrm>
            <a:off x="942125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5d10a9436e_0_1"/>
          <p:cNvSpPr txBox="1">
            <a:spLocks noGrp="1"/>
          </p:cNvSpPr>
          <p:nvPr>
            <p:ph type="subTitle" idx="1"/>
          </p:nvPr>
        </p:nvSpPr>
        <p:spPr>
          <a:xfrm>
            <a:off x="1279956" y="1716089"/>
            <a:ext cx="6600451" cy="11262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Outliers and Missing value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6059519-0508-483B-ADEA-466DFCA9BF78}"/>
              </a:ext>
            </a:extLst>
          </p:cNvPr>
          <p:cNvSpPr txBox="1"/>
          <p:nvPr/>
        </p:nvSpPr>
        <p:spPr>
          <a:xfrm>
            <a:off x="1747852" y="2814954"/>
            <a:ext cx="257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MonthlyIncome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8E0A2B2-3AB2-4D43-B9BD-BC4662B1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072">
            <a:off x="5150025" y="2765146"/>
            <a:ext cx="4041998" cy="3913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316336B-7E5D-4A46-80CF-CAFECE6B8A4D}"/>
              </a:ext>
            </a:extLst>
          </p:cNvPr>
          <p:cNvSpPr/>
          <p:nvPr/>
        </p:nvSpPr>
        <p:spPr>
          <a:xfrm>
            <a:off x="5623153" y="5142526"/>
            <a:ext cx="1327355" cy="245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ACADB9A-C1C9-43E8-8D53-5C35E27F5D76}"/>
              </a:ext>
            </a:extLst>
          </p:cNvPr>
          <p:cNvSpPr/>
          <p:nvPr/>
        </p:nvSpPr>
        <p:spPr>
          <a:xfrm>
            <a:off x="5635028" y="5701555"/>
            <a:ext cx="1327355" cy="245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9555" y="2916495"/>
            <a:ext cx="4088819" cy="361493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0a9436e_0_1"/>
          <p:cNvSpPr txBox="1">
            <a:spLocks noGrp="1"/>
          </p:cNvSpPr>
          <p:nvPr>
            <p:ph type="ctrTitle"/>
          </p:nvPr>
        </p:nvSpPr>
        <p:spPr>
          <a:xfrm>
            <a:off x="1381500" y="318150"/>
            <a:ext cx="7543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CLEANING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5d10a9436e_0_1"/>
          <p:cNvSpPr txBox="1">
            <a:spLocks noGrp="1"/>
          </p:cNvSpPr>
          <p:nvPr>
            <p:ph type="subTitle" idx="1"/>
          </p:nvPr>
        </p:nvSpPr>
        <p:spPr>
          <a:xfrm>
            <a:off x="1220581" y="1763589"/>
            <a:ext cx="6600451" cy="11262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❏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Outliers and Missing value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6059519-0508-483B-ADEA-466DFCA9BF78}"/>
              </a:ext>
            </a:extLst>
          </p:cNvPr>
          <p:cNvSpPr txBox="1"/>
          <p:nvPr/>
        </p:nvSpPr>
        <p:spPr>
          <a:xfrm>
            <a:off x="1532060" y="2874329"/>
            <a:ext cx="257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NumberOfDependents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F254B40-FB45-4D65-A4F8-7312F1EBF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4"/>
          <a:stretch/>
        </p:blipFill>
        <p:spPr>
          <a:xfrm>
            <a:off x="5500405" y="3076204"/>
            <a:ext cx="1892979" cy="3483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224A7B7-ED0C-4CF2-B43E-2F056F331D71}"/>
              </a:ext>
            </a:extLst>
          </p:cNvPr>
          <p:cNvSpPr/>
          <p:nvPr/>
        </p:nvSpPr>
        <p:spPr>
          <a:xfrm>
            <a:off x="6396629" y="5604904"/>
            <a:ext cx="914400" cy="26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838</TotalTime>
  <Words>1930</Words>
  <Application>Microsoft Office PowerPoint</Application>
  <PresentationFormat>On-screen Show (4:3)</PresentationFormat>
  <Paragraphs>371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Wisp</vt:lpstr>
      <vt:lpstr>Consumer Loan Default  Prediction</vt:lpstr>
      <vt:lpstr>INTRODUCTION</vt:lpstr>
      <vt:lpstr>OVERVIEW</vt:lpstr>
      <vt:lpstr>PROBLEM STATEMENT</vt:lpstr>
      <vt:lpstr>EXPLORATORY DATA           ANALYSIS</vt:lpstr>
      <vt:lpstr>EXPLORATORY DATA           ANALYSIS</vt:lpstr>
      <vt:lpstr>DATA  CLEANING</vt:lpstr>
      <vt:lpstr>DATA  CLEANING</vt:lpstr>
      <vt:lpstr>DATA  CLEANING</vt:lpstr>
      <vt:lpstr>DATA  CLEANING</vt:lpstr>
      <vt:lpstr>DATA  CLEANING</vt:lpstr>
      <vt:lpstr>DATA  CLEANING</vt:lpstr>
      <vt:lpstr>DATA  CLEANING</vt:lpstr>
      <vt:lpstr>DATA  CLEANING</vt:lpstr>
      <vt:lpstr>DATA  CLEANING</vt:lpstr>
      <vt:lpstr>DATA  CLEANING</vt:lpstr>
      <vt:lpstr>DATA  CLEANING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Loan Default  Prediction</dc:title>
  <dc:creator>student</dc:creator>
  <cp:lastModifiedBy>Pal</cp:lastModifiedBy>
  <cp:revision>87</cp:revision>
  <dcterms:created xsi:type="dcterms:W3CDTF">2006-08-16T00:00:00Z</dcterms:created>
  <dcterms:modified xsi:type="dcterms:W3CDTF">2019-07-12T13:21:11Z</dcterms:modified>
</cp:coreProperties>
</file>