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3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F7959-E545-4FA1-B488-80DBB689AE69}" type="datetimeFigureOut">
              <a:rPr lang="en-US" smtClean="0"/>
              <a:t>14-Sep-24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A9BC-89F5-4E23-9D57-AF5916B3B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349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F7959-E545-4FA1-B488-80DBB689AE69}" type="datetimeFigureOut">
              <a:rPr lang="en-US" smtClean="0"/>
              <a:t>14-Sep-24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A9BC-89F5-4E23-9D57-AF5916B3B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94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F7959-E545-4FA1-B488-80DBB689AE69}" type="datetimeFigureOut">
              <a:rPr lang="en-US" smtClean="0"/>
              <a:t>14-Sep-24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A9BC-89F5-4E23-9D57-AF5916B3B8B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6119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F7959-E545-4FA1-B488-80DBB689AE69}" type="datetimeFigureOut">
              <a:rPr lang="en-US" smtClean="0"/>
              <a:t>14-Sep-24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A9BC-89F5-4E23-9D57-AF5916B3B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31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F7959-E545-4FA1-B488-80DBB689AE69}" type="datetimeFigureOut">
              <a:rPr lang="en-US" smtClean="0"/>
              <a:t>14-Sep-24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A9BC-89F5-4E23-9D57-AF5916B3B8B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12346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F7959-E545-4FA1-B488-80DBB689AE69}" type="datetimeFigureOut">
              <a:rPr lang="en-US" smtClean="0"/>
              <a:t>14-Sep-24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A9BC-89F5-4E23-9D57-AF5916B3B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0202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F7959-E545-4FA1-B488-80DBB689AE69}" type="datetimeFigureOut">
              <a:rPr lang="en-US" smtClean="0"/>
              <a:t>14-Sep-24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A9BC-89F5-4E23-9D57-AF5916B3B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6236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F7959-E545-4FA1-B488-80DBB689AE69}" type="datetimeFigureOut">
              <a:rPr lang="en-US" smtClean="0"/>
              <a:t>14-Sep-24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A9BC-89F5-4E23-9D57-AF5916B3B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53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F7959-E545-4FA1-B488-80DBB689AE69}" type="datetimeFigureOut">
              <a:rPr lang="en-US" smtClean="0"/>
              <a:t>14-Sep-24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A9BC-89F5-4E23-9D57-AF5916B3B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1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F7959-E545-4FA1-B488-80DBB689AE69}" type="datetimeFigureOut">
              <a:rPr lang="en-US" smtClean="0"/>
              <a:t>14-Sep-24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A9BC-89F5-4E23-9D57-AF5916B3B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785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F7959-E545-4FA1-B488-80DBB689AE69}" type="datetimeFigureOut">
              <a:rPr lang="en-US" smtClean="0"/>
              <a:t>14-Sep-24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A9BC-89F5-4E23-9D57-AF5916B3B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2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F7959-E545-4FA1-B488-80DBB689AE69}" type="datetimeFigureOut">
              <a:rPr lang="en-US" smtClean="0"/>
              <a:t>14-Sep-24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A9BC-89F5-4E23-9D57-AF5916B3B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37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F7959-E545-4FA1-B488-80DBB689AE69}" type="datetimeFigureOut">
              <a:rPr lang="en-US" smtClean="0"/>
              <a:t>14-Sep-24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A9BC-89F5-4E23-9D57-AF5916B3B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30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F7959-E545-4FA1-B488-80DBB689AE69}" type="datetimeFigureOut">
              <a:rPr lang="en-US" smtClean="0"/>
              <a:t>14-Sep-24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A9BC-89F5-4E23-9D57-AF5916B3B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39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F7959-E545-4FA1-B488-80DBB689AE69}" type="datetimeFigureOut">
              <a:rPr lang="en-US" smtClean="0"/>
              <a:t>14-Sep-24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A9BC-89F5-4E23-9D57-AF5916B3B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234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F7959-E545-4FA1-B488-80DBB689AE69}" type="datetimeFigureOut">
              <a:rPr lang="en-US" smtClean="0"/>
              <a:t>14-Sep-24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A9BC-89F5-4E23-9D57-AF5916B3B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5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F7959-E545-4FA1-B488-80DBB689AE69}" type="datetimeFigureOut">
              <a:rPr lang="en-US" smtClean="0"/>
              <a:t>14-Sep-24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D06A9BC-89F5-4E23-9D57-AF5916B3B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344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BEE5A-DFF2-628D-D5FD-FB1C5FC329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Hospitality Domain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EB375F-022B-D8AD-5E6B-ACF1FD40C0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– Pallavi Rakshe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69A29F-60B4-4B9F-0B7A-12FFCC776F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07" y="4733237"/>
            <a:ext cx="2351860" cy="164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038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40711-7A88-1D09-A87E-E77679944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660400"/>
          </a:xfrm>
        </p:spPr>
        <p:txBody>
          <a:bodyPr/>
          <a:lstStyle/>
          <a:p>
            <a:r>
              <a:rPr lang="en-US" dirty="0"/>
              <a:t>Hospitality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71826-8912-58A5-3722-DB7137B0D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16639"/>
            <a:ext cx="8596668" cy="5224724"/>
          </a:xfrm>
        </p:spPr>
        <p:txBody>
          <a:bodyPr/>
          <a:lstStyle/>
          <a:p>
            <a:r>
              <a:rPr lang="en-US" sz="2400" dirty="0">
                <a:solidFill>
                  <a:srgbClr val="1F2328"/>
                </a:solidFill>
                <a:latin typeface="-apple-system"/>
              </a:rPr>
              <a:t>Hospitality is known as travel and tourism.</a:t>
            </a:r>
          </a:p>
          <a:p>
            <a:r>
              <a:rPr lang="en-US" sz="2400" dirty="0">
                <a:solidFill>
                  <a:srgbClr val="1F2328"/>
                </a:solidFill>
                <a:latin typeface="-apple-system"/>
              </a:rPr>
              <a:t>It provides accommodation, food &amp; drinks and other facility required by guest.</a:t>
            </a:r>
          </a:p>
          <a:p>
            <a:r>
              <a:rPr lang="en-US" sz="2400" dirty="0">
                <a:solidFill>
                  <a:srgbClr val="1F2328"/>
                </a:solidFill>
                <a:latin typeface="-apple-system"/>
              </a:rPr>
              <a:t>Hospitality is a glamour industry. It refers to the relationship between guest and host i.e. reception, visitors and strangers etc.</a:t>
            </a:r>
          </a:p>
          <a:p>
            <a:r>
              <a:rPr lang="en-US" sz="2400" b="0" i="0" dirty="0">
                <a:solidFill>
                  <a:srgbClr val="1F2328"/>
                </a:solidFill>
                <a:effectLst/>
                <a:latin typeface="-apple-system"/>
              </a:rPr>
              <a:t>Atiq Grands owns multiple five-star hotels across India. They have been in the hospitality industry for the past 20 years. Due to strategic moves from other competitors and ineffective decision-making in management, Atiq Grands are losing its market share and revenue in the luxury/business hotels category.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372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D409B-930D-533B-4F85-DB132601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Hospitality Data Source &amp; Data Modelling &amp; relations between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448BD-4CB7-976A-9B5B-5557E2BE1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Source consists of total 5 tables and 1 metric list excel file. The tables are as follows:</a:t>
            </a:r>
            <a:br>
              <a:rPr lang="en-US" dirty="0"/>
            </a:br>
            <a:r>
              <a:rPr lang="en-US" dirty="0"/>
              <a:t>1) dim_date</a:t>
            </a:r>
            <a:br>
              <a:rPr lang="en-US" dirty="0"/>
            </a:br>
            <a:r>
              <a:rPr lang="en-US" dirty="0"/>
              <a:t>2) dim_hotels</a:t>
            </a:r>
            <a:br>
              <a:rPr lang="en-US" dirty="0"/>
            </a:br>
            <a:r>
              <a:rPr lang="en-US" dirty="0"/>
              <a:t>3) dim_rooms</a:t>
            </a:r>
            <a:br>
              <a:rPr lang="en-US" dirty="0"/>
            </a:br>
            <a:r>
              <a:rPr lang="en-US" dirty="0"/>
              <a:t>4) fact_aggregated_bookings</a:t>
            </a:r>
            <a:br>
              <a:rPr lang="en-US" dirty="0"/>
            </a:br>
            <a:r>
              <a:rPr lang="en-US" dirty="0"/>
              <a:t>5) fact_bookings</a:t>
            </a:r>
          </a:p>
          <a:p>
            <a:r>
              <a:rPr lang="en-US" dirty="0"/>
              <a:t>Data Modelling :</a:t>
            </a:r>
            <a:br>
              <a:rPr lang="en-US" dirty="0"/>
            </a:br>
            <a:r>
              <a:rPr lang="en-US" dirty="0"/>
              <a:t>First three tables is having 1 to many relationships with fact_bookings and fact_aggregated _bookings table.</a:t>
            </a:r>
          </a:p>
        </p:txBody>
      </p:sp>
    </p:spTree>
    <p:extLst>
      <p:ext uri="{BB962C8B-B14F-4D97-AF65-F5344CB8AC3E}">
        <p14:creationId xmlns:p14="http://schemas.microsoft.com/office/powerpoint/2010/main" val="3684008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8706C-9F9A-21B9-91C8-7B8EBB098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85394"/>
            <a:ext cx="8596668" cy="710153"/>
          </a:xfrm>
        </p:spPr>
        <p:txBody>
          <a:bodyPr/>
          <a:lstStyle/>
          <a:p>
            <a:r>
              <a:rPr lang="en-US" dirty="0"/>
              <a:t>Key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D4317-C3B4-7661-92E2-E78DD3633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20133"/>
            <a:ext cx="8596668" cy="5221230"/>
          </a:xfrm>
        </p:spPr>
        <p:txBody>
          <a:bodyPr/>
          <a:lstStyle/>
          <a:p>
            <a:r>
              <a:rPr lang="en-US" sz="2400" dirty="0"/>
              <a:t>The total Revenue for the analyzed period was 1.7 Bn.</a:t>
            </a:r>
          </a:p>
          <a:p>
            <a:r>
              <a:rPr lang="en-US" sz="2400" dirty="0"/>
              <a:t>The Occupancy Percentage analyzed is 57.86%.</a:t>
            </a:r>
          </a:p>
          <a:p>
            <a:r>
              <a:rPr lang="en-US" sz="2400" dirty="0"/>
              <a:t>Cancellation Rate is 24.83 %</a:t>
            </a:r>
          </a:p>
          <a:p>
            <a:r>
              <a:rPr lang="en-US" sz="2400" dirty="0"/>
              <a:t>Total Booking analyzed is 134590.</a:t>
            </a:r>
          </a:p>
          <a:p>
            <a:r>
              <a:rPr lang="en-US" sz="2400" dirty="0"/>
              <a:t>Trend analysis observed by week wises, week 22 is having highest revenue of 1.49 % and lowest is week 26 0.86 %.</a:t>
            </a:r>
          </a:p>
          <a:p>
            <a:r>
              <a:rPr lang="en-US" sz="2400" dirty="0"/>
              <a:t>Weekend and Weekday total revenue observed weekday is having highest total revenue.</a:t>
            </a:r>
          </a:p>
          <a:p>
            <a:r>
              <a:rPr lang="en-US" sz="2400" dirty="0"/>
              <a:t>Based on </a:t>
            </a:r>
            <a:r>
              <a:rPr lang="en-US" sz="2400" dirty="0" err="1"/>
              <a:t>classwise</a:t>
            </a:r>
            <a:r>
              <a:rPr lang="en-US" sz="2400" dirty="0"/>
              <a:t> revenue Elite is having highest total Revenue.</a:t>
            </a:r>
          </a:p>
        </p:txBody>
      </p:sp>
    </p:spTree>
    <p:extLst>
      <p:ext uri="{BB962C8B-B14F-4D97-AF65-F5344CB8AC3E}">
        <p14:creationId xmlns:p14="http://schemas.microsoft.com/office/powerpoint/2010/main" val="3586631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26D6E-10DB-8C2C-4BD0-446177CF9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878" y="72099"/>
            <a:ext cx="8596668" cy="710153"/>
          </a:xfrm>
        </p:spPr>
        <p:txBody>
          <a:bodyPr/>
          <a:lstStyle/>
          <a:p>
            <a:r>
              <a:rPr lang="en-US" dirty="0"/>
              <a:t>Excel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48D0E-1457-60E9-4AAE-1477C2FC6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33255"/>
            <a:ext cx="8596668" cy="557124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B313D7-8581-8909-83CA-CD1A29BE6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72" y="933255"/>
            <a:ext cx="9187480" cy="585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689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26D6E-10DB-8C2C-4BD0-446177CF9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480" y="138259"/>
            <a:ext cx="8596668" cy="710153"/>
          </a:xfrm>
        </p:spPr>
        <p:txBody>
          <a:bodyPr/>
          <a:lstStyle/>
          <a:p>
            <a:r>
              <a:rPr lang="en-US" dirty="0" err="1"/>
              <a:t>PowerBI</a:t>
            </a:r>
            <a:r>
              <a:rPr lang="en-US" dirty="0"/>
              <a:t> 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B853A0-F277-C674-4D9C-7CF25E6A69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814" y="848412"/>
            <a:ext cx="10153535" cy="6320673"/>
          </a:xfrm>
        </p:spPr>
      </p:pic>
    </p:spTree>
    <p:extLst>
      <p:ext uri="{BB962C8B-B14F-4D97-AF65-F5344CB8AC3E}">
        <p14:creationId xmlns:p14="http://schemas.microsoft.com/office/powerpoint/2010/main" val="1223502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97B4020F-42D7-441B-BE65-E528BC35D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9543"/>
            <a:ext cx="12192000" cy="55206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B5C11B-A537-716E-33CE-8C8F71E0F21A}"/>
              </a:ext>
            </a:extLst>
          </p:cNvPr>
          <p:cNvSpPr txBox="1"/>
          <p:nvPr/>
        </p:nvSpPr>
        <p:spPr>
          <a:xfrm>
            <a:off x="1178351" y="136713"/>
            <a:ext cx="7692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Tableau Dashboard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84DB0-BC97-0FD1-8A2F-A37A36BCF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7113"/>
            <a:ext cx="8596668" cy="747860"/>
          </a:xfrm>
        </p:spPr>
        <p:txBody>
          <a:bodyPr/>
          <a:lstStyle/>
          <a:p>
            <a:r>
              <a:rPr lang="en-US" dirty="0"/>
              <a:t>SQL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FEAA4EF-9F03-F75C-33DC-8CD93EF1A2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818846"/>
            <a:ext cx="4854361" cy="2179509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7182E9-F5B8-8A91-B387-2486C597B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105521"/>
            <a:ext cx="5946251" cy="18365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5571C0-42A6-1BC1-8471-2A12A48AB6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4864308"/>
            <a:ext cx="4671465" cy="18365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64D76A8-D731-276F-6E0D-85E8829DA4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2130" y="531043"/>
            <a:ext cx="5189670" cy="22861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7DA4057-7DF1-11E9-A8D3-A33656DF14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1274" y="4040760"/>
            <a:ext cx="6131916" cy="255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241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E3E3-7955-BA24-8B37-86E396B2D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259" y="2655217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0361362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271</TotalTime>
  <Words>284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-apple-system</vt:lpstr>
      <vt:lpstr>Arial</vt:lpstr>
      <vt:lpstr>Trebuchet MS</vt:lpstr>
      <vt:lpstr>Wingdings 3</vt:lpstr>
      <vt:lpstr>Facet</vt:lpstr>
      <vt:lpstr>Hospitality Domain Presentation</vt:lpstr>
      <vt:lpstr>Hospitality Industry</vt:lpstr>
      <vt:lpstr>About Hospitality Data Source &amp; Data Modelling &amp; relations between tables</vt:lpstr>
      <vt:lpstr>Key Insights</vt:lpstr>
      <vt:lpstr>Excel Dashboard</vt:lpstr>
      <vt:lpstr>PowerBI Dashboard</vt:lpstr>
      <vt:lpstr>PowerPoint Presentation</vt:lpstr>
      <vt:lpstr>SQL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SNEHAL RAKSHE</dc:creator>
  <cp:lastModifiedBy>SNEHAL RAKSHE</cp:lastModifiedBy>
  <cp:revision>5</cp:revision>
  <dcterms:created xsi:type="dcterms:W3CDTF">2024-09-13T11:44:29Z</dcterms:created>
  <dcterms:modified xsi:type="dcterms:W3CDTF">2024-09-14T05:43:11Z</dcterms:modified>
</cp:coreProperties>
</file>