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9" r:id="rId5"/>
    <p:sldId id="270" r:id="rId6"/>
    <p:sldId id="272" r:id="rId7"/>
    <p:sldId id="260" r:id="rId8"/>
    <p:sldId id="275" r:id="rId9"/>
    <p:sldId id="266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7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FB271-5B93-44B9-ADF3-F9A5113CDCCE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80B25-89DC-4057-B70F-1C43CDF854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80B25-89DC-4057-B70F-1C43CDF854F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80B25-89DC-4057-B70F-1C43CDF854F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6364" y="424586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635" y="0"/>
                </a:moveTo>
                <a:lnTo>
                  <a:pt x="0" y="897635"/>
                </a:lnTo>
                <a:lnTo>
                  <a:pt x="897635" y="897635"/>
                </a:lnTo>
                <a:lnTo>
                  <a:pt x="89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6364" y="424586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635" y="0"/>
                </a:moveTo>
                <a:lnTo>
                  <a:pt x="149605" y="0"/>
                </a:lnTo>
                <a:lnTo>
                  <a:pt x="102299" y="7626"/>
                </a:lnTo>
                <a:lnTo>
                  <a:pt x="61228" y="28864"/>
                </a:lnTo>
                <a:lnTo>
                  <a:pt x="28850" y="61250"/>
                </a:lnTo>
                <a:lnTo>
                  <a:pt x="7622" y="102318"/>
                </a:lnTo>
                <a:lnTo>
                  <a:pt x="0" y="149606"/>
                </a:lnTo>
                <a:lnTo>
                  <a:pt x="0" y="897635"/>
                </a:lnTo>
                <a:lnTo>
                  <a:pt x="897635" y="897635"/>
                </a:lnTo>
                <a:lnTo>
                  <a:pt x="897635" y="0"/>
                </a:lnTo>
                <a:close/>
              </a:path>
            </a:pathLst>
          </a:custGeom>
          <a:solidFill>
            <a:srgbClr val="FFFFFF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188" y="1887169"/>
            <a:ext cx="820562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999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63796" y="0"/>
            <a:ext cx="108203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8520" y="1237869"/>
            <a:ext cx="3749675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37373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57225"/>
          </a:xfrm>
          <a:custGeom>
            <a:avLst/>
            <a:gdLst/>
            <a:ahLst/>
            <a:cxnLst/>
            <a:rect l="l" t="t" r="r" b="b"/>
            <a:pathLst>
              <a:path w="9144000" h="657225">
                <a:moveTo>
                  <a:pt x="0" y="656844"/>
                </a:moveTo>
                <a:lnTo>
                  <a:pt x="9144000" y="656844"/>
                </a:lnTo>
                <a:lnTo>
                  <a:pt x="9144000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843"/>
            <a:ext cx="9144000" cy="4486910"/>
          </a:xfrm>
          <a:custGeom>
            <a:avLst/>
            <a:gdLst/>
            <a:ahLst/>
            <a:cxnLst/>
            <a:rect l="l" t="t" r="r" b="b"/>
            <a:pathLst>
              <a:path w="9144000" h="4486910">
                <a:moveTo>
                  <a:pt x="9144000" y="0"/>
                </a:moveTo>
                <a:lnTo>
                  <a:pt x="0" y="0"/>
                </a:lnTo>
                <a:lnTo>
                  <a:pt x="0" y="4486656"/>
                </a:lnTo>
                <a:lnTo>
                  <a:pt x="9144000" y="4486656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480" y="598678"/>
            <a:ext cx="810503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09550"/>
            <a:ext cx="70167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 smtClean="0">
                <a:solidFill>
                  <a:srgbClr val="FFFFFF"/>
                </a:solidFill>
                <a:latin typeface="Roboto"/>
                <a:cs typeface="Roboto"/>
              </a:rPr>
              <a:t>Prediction of road  Accident  Traffic 1.0</a:t>
            </a:r>
            <a:endParaRPr sz="4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7059" y="3393440"/>
            <a:ext cx="40728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FFFFFF"/>
                </a:solidFill>
                <a:latin typeface="RobotoRegular"/>
                <a:cs typeface="RobotoRegular"/>
              </a:rPr>
              <a:t>Jobless Coder</a:t>
            </a:r>
            <a:r>
              <a:rPr sz="1800" spc="-10" smtClean="0">
                <a:solidFill>
                  <a:srgbClr val="FFFFFF"/>
                </a:solidFill>
                <a:latin typeface="RobotoRegular"/>
                <a:cs typeface="RobotoRegular"/>
              </a:rPr>
              <a:t>: </a:t>
            </a:r>
            <a:r>
              <a:rPr lang="en-US" spc="-10" dirty="0" err="1" smtClean="0">
                <a:solidFill>
                  <a:srgbClr val="FFFFFF"/>
                </a:solidFill>
                <a:latin typeface="RobotoRegular"/>
                <a:cs typeface="RobotoRegular"/>
              </a:rPr>
              <a:t>Vikas</a:t>
            </a:r>
            <a:r>
              <a:rPr lang="en-US" spc="-10" dirty="0" smtClean="0">
                <a:solidFill>
                  <a:srgbClr val="FFFFFF"/>
                </a:solidFill>
                <a:latin typeface="RobotoRegular"/>
                <a:cs typeface="RobotoRegular"/>
              </a:rPr>
              <a:t> Pal</a:t>
            </a:r>
            <a:r>
              <a:rPr sz="1800" smtClean="0">
                <a:solidFill>
                  <a:srgbClr val="FFFFFF"/>
                </a:solidFill>
                <a:latin typeface="RobotoRegular"/>
                <a:cs typeface="RobotoRegular"/>
              </a:rPr>
              <a:t>, </a:t>
            </a:r>
            <a:r>
              <a:rPr lang="en-US" spc="-5" dirty="0" smtClean="0">
                <a:solidFill>
                  <a:srgbClr val="FFFFFF"/>
                </a:solidFill>
                <a:latin typeface="RobotoRegular"/>
                <a:cs typeface="RobotoRegular"/>
              </a:rPr>
              <a:t>Rajesh</a:t>
            </a:r>
            <a:r>
              <a:rPr sz="1800" spc="-5" smtClean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lang="en-US" spc="-5" dirty="0" smtClean="0">
                <a:solidFill>
                  <a:srgbClr val="FFFFFF"/>
                </a:solidFill>
                <a:latin typeface="RobotoRegular"/>
                <a:cs typeface="RobotoRegular"/>
              </a:rPr>
              <a:t>, </a:t>
            </a:r>
            <a:r>
              <a:rPr lang="en-US" spc="-5" dirty="0" err="1" smtClean="0">
                <a:solidFill>
                  <a:srgbClr val="FFFFFF"/>
                </a:solidFill>
                <a:latin typeface="RobotoRegular"/>
                <a:cs typeface="RobotoRegular"/>
              </a:rPr>
              <a:t>Sumit</a:t>
            </a:r>
            <a:r>
              <a:rPr lang="en-US" spc="-5" dirty="0" smtClean="0">
                <a:solidFill>
                  <a:srgbClr val="FFFFFF"/>
                </a:solidFill>
                <a:latin typeface="RobotoRegular"/>
                <a:cs typeface="RobotoRegular"/>
              </a:rPr>
              <a:t> and </a:t>
            </a:r>
            <a:r>
              <a:rPr lang="en-US" spc="-5" dirty="0" err="1" smtClean="0">
                <a:solidFill>
                  <a:srgbClr val="FFFFFF"/>
                </a:solidFill>
                <a:latin typeface="RobotoRegular"/>
                <a:cs typeface="RobotoRegular"/>
              </a:rPr>
              <a:t>Rahul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44000" cy="1276350"/>
          </a:xfrm>
          <a:custGeom>
            <a:avLst/>
            <a:gdLst/>
            <a:ahLst/>
            <a:cxnLst/>
            <a:rect l="l" t="t" r="r" b="b"/>
            <a:pathLst>
              <a:path w="9144000" h="1685925">
                <a:moveTo>
                  <a:pt x="0" y="1685544"/>
                </a:moveTo>
                <a:lnTo>
                  <a:pt x="9144000" y="1685544"/>
                </a:lnTo>
                <a:lnTo>
                  <a:pt x="9144000" y="0"/>
                </a:lnTo>
                <a:lnTo>
                  <a:pt x="0" y="0"/>
                </a:lnTo>
                <a:lnTo>
                  <a:pt x="0" y="168554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0570" y="282016"/>
            <a:ext cx="5872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PROBLEM STATEMENT : </a:t>
            </a:r>
            <a:endParaRPr sz="3600"/>
          </a:p>
        </p:txBody>
      </p:sp>
      <p:sp>
        <p:nvSpPr>
          <p:cNvPr id="20" name="TextBox 19"/>
          <p:cNvSpPr txBox="1"/>
          <p:nvPr/>
        </p:nvSpPr>
        <p:spPr>
          <a:xfrm>
            <a:off x="152400" y="1428750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Road Traffic Accidents (RTAs) are a major cause of death globally leading to around 1.25</a:t>
            </a:r>
          </a:p>
          <a:p>
            <a:r>
              <a:rPr lang="en-US" sz="1600" dirty="0"/>
              <a:t>million deaths and 50 million injuries every </a:t>
            </a:r>
            <a:r>
              <a:rPr lang="en-US" sz="1600" dirty="0" smtClean="0"/>
              <a:t>year.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Developing a system that is able to used the past data and provide better and safe ways of living.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Also helps to provide to overcome the kind of traffic accident.</a:t>
            </a:r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05038" cy="553998"/>
          </a:xfrm>
        </p:spPr>
        <p:txBody>
          <a:bodyPr/>
          <a:lstStyle/>
          <a:p>
            <a:r>
              <a:rPr lang="en-US" sz="3600" dirty="0" smtClean="0"/>
              <a:t>OBJECTIVE :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71550"/>
            <a:ext cx="8458200" cy="332398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Our end goal is to create an accurate RTA prediction model in the UK and user-friendly</a:t>
            </a:r>
          </a:p>
          <a:p>
            <a:r>
              <a:rPr lang="en-US" dirty="0" smtClean="0"/>
              <a:t>web interface that </a:t>
            </a:r>
            <a:r>
              <a:rPr lang="en-US" dirty="0" smtClean="0"/>
              <a:t>incorporates.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An simple explanation of the model </a:t>
            </a:r>
            <a:r>
              <a:rPr lang="en-US" dirty="0" smtClean="0"/>
              <a:t>itself.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Visuals that highlight the importance of various factors in predicting </a:t>
            </a:r>
            <a:r>
              <a:rPr lang="en-US" dirty="0" smtClean="0"/>
              <a:t>RTAs.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An </a:t>
            </a:r>
            <a:r>
              <a:rPr lang="en-US" dirty="0" smtClean="0"/>
              <a:t>interactive dashboard that allows user to input values and immediately obtain</a:t>
            </a:r>
          </a:p>
          <a:p>
            <a:r>
              <a:rPr lang="en-US" dirty="0" smtClean="0"/>
              <a:t>probabilities of RTAs occurring in various parts of the </a:t>
            </a:r>
            <a:r>
              <a:rPr lang="en-US" dirty="0" smtClean="0"/>
              <a:t>UK.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Provide the Routing Facilities if there is an accident prone region is found.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05038" cy="553998"/>
          </a:xfrm>
        </p:spPr>
        <p:txBody>
          <a:bodyPr/>
          <a:lstStyle/>
          <a:p>
            <a:r>
              <a:rPr lang="en-US" sz="3600" dirty="0" smtClean="0"/>
              <a:t>OUR APPROACH :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71550"/>
            <a:ext cx="3276600" cy="16619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    DATA COLLECTION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48200" y="971550"/>
            <a:ext cx="32766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</a:t>
            </a:r>
            <a:r>
              <a:rPr lang="en-US" kern="0" dirty="0" smtClean="0">
                <a:solidFill>
                  <a:sysClr val="windowText" lastClr="000000"/>
                </a:solidFill>
              </a:rPr>
              <a:t>    DATA ANAYSIS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876800" y="1352550"/>
            <a:ext cx="24384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CLEANING + VISUALIZATION +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57200" y="3105150"/>
            <a:ext cx="32766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</a:t>
            </a:r>
            <a:r>
              <a:rPr lang="en-US" kern="0" dirty="0" smtClean="0">
                <a:solidFill>
                  <a:sysClr val="windowText" lastClr="000000"/>
                </a:solidFill>
              </a:rPr>
              <a:t>SUPERVISED APPROACH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029200" y="3105150"/>
            <a:ext cx="32766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62000" y="3562350"/>
            <a:ext cx="2438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TRAINING + EVALUATION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334000" y="3562350"/>
            <a:ext cx="2438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FLASK (BACKEND)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81000" y="1352550"/>
            <a:ext cx="2438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 </a:t>
            </a:r>
            <a:r>
              <a:rPr lang="en-US" kern="0" dirty="0" smtClean="0">
                <a:solidFill>
                  <a:sysClr val="windowText" lastClr="000000"/>
                </a:solidFill>
              </a:rPr>
              <a:t> KAGGLE + WEATHERAPI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05038" cy="553998"/>
          </a:xfrm>
        </p:spPr>
        <p:txBody>
          <a:bodyPr/>
          <a:lstStyle/>
          <a:p>
            <a:r>
              <a:rPr lang="en-US" sz="3600" dirty="0" smtClean="0"/>
              <a:t>Exploration and Observation :</a:t>
            </a:r>
            <a:endParaRPr lang="en-US" sz="3600" dirty="0"/>
          </a:p>
        </p:txBody>
      </p:sp>
      <p:pic>
        <p:nvPicPr>
          <p:cNvPr id="4" name="Picture 3" descr="pi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" y="1133274"/>
            <a:ext cx="9088119" cy="2876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05038" cy="553998"/>
          </a:xfrm>
        </p:spPr>
        <p:txBody>
          <a:bodyPr/>
          <a:lstStyle/>
          <a:p>
            <a:r>
              <a:rPr lang="en-US" sz="3600" dirty="0" smtClean="0"/>
              <a:t>Exploration and Observation :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4775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ap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76350"/>
            <a:ext cx="8345065" cy="335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81915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 Data :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6885" y="8001"/>
            <a:ext cx="8324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ML Algorithm : </a:t>
            </a:r>
            <a:endParaRPr sz="3600"/>
          </a:p>
        </p:txBody>
      </p:sp>
      <p:pic>
        <p:nvPicPr>
          <p:cNvPr id="22" name="Picture 21" descr="model eva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95350"/>
            <a:ext cx="7506748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05038" cy="553998"/>
          </a:xfrm>
        </p:spPr>
        <p:txBody>
          <a:bodyPr/>
          <a:lstStyle/>
          <a:p>
            <a:r>
              <a:rPr lang="en-US" sz="3600" dirty="0" err="1" smtClean="0"/>
              <a:t>Depolyment</a:t>
            </a:r>
            <a:r>
              <a:rPr lang="en-US" sz="3600" dirty="0" smtClean="0"/>
              <a:t> with flask : -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95350"/>
            <a:ext cx="76200" cy="457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1"/>
            <a:ext cx="9144000" cy="4095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480" y="598678"/>
            <a:ext cx="4258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538983" y="2051304"/>
            <a:ext cx="4066032" cy="23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220</Words>
  <Application>Microsoft Office PowerPoint</Application>
  <PresentationFormat>On-screen Show (16:9)</PresentationFormat>
  <Paragraphs>58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PROBLEM STATEMENT : </vt:lpstr>
      <vt:lpstr>OBJECTIVE :</vt:lpstr>
      <vt:lpstr>OUR APPROACH :</vt:lpstr>
      <vt:lpstr>Exploration and Observation :</vt:lpstr>
      <vt:lpstr>Exploration and Observation :</vt:lpstr>
      <vt:lpstr>ML Algorithm : </vt:lpstr>
      <vt:lpstr>Depolyment with flask : -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Rohit-PC</cp:lastModifiedBy>
  <cp:revision>13</cp:revision>
  <dcterms:created xsi:type="dcterms:W3CDTF">2020-01-18T22:12:02Z</dcterms:created>
  <dcterms:modified xsi:type="dcterms:W3CDTF">2020-01-19T03:59:41Z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2020-01-18T00:00:00Z</vt:filetime>
  </property>
</Properties>
</file>