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14" r:id="rId4"/>
    <p:sldId id="315" r:id="rId5"/>
    <p:sldId id="316" r:id="rId6"/>
    <p:sldId id="312" r:id="rId7"/>
    <p:sldId id="306" r:id="rId8"/>
    <p:sldId id="319" r:id="rId9"/>
    <p:sldId id="320" r:id="rId10"/>
    <p:sldId id="321" r:id="rId11"/>
    <p:sldId id="318" r:id="rId12"/>
    <p:sldId id="308" r:id="rId13"/>
    <p:sldId id="307" r:id="rId14"/>
    <p:sldId id="309" r:id="rId15"/>
    <p:sldId id="311" r:id="rId16"/>
    <p:sldId id="310" r:id="rId17"/>
    <p:sldId id="317" r:id="rId18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n Kordas (246812)" initials="MK(" lastIdx="1" clrIdx="0">
    <p:extLst>
      <p:ext uri="{19B8F6BF-5375-455C-9EA6-DF929625EA0E}">
        <p15:presenceInfo xmlns:p15="http://schemas.microsoft.com/office/powerpoint/2012/main" userId="S::246812@student.pwr.edu.pl::f65b0c84-258a-4699-8990-4a527868b0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0E"/>
    <a:srgbClr val="B11D09"/>
    <a:srgbClr val="00B050"/>
    <a:srgbClr val="E3E3E3"/>
    <a:srgbClr val="92D050"/>
    <a:srgbClr val="96D358"/>
    <a:srgbClr val="92D04F"/>
    <a:srgbClr val="FFD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744" autoAdjust="0"/>
  </p:normalViewPr>
  <p:slideViewPr>
    <p:cSldViewPr snapToObjects="1">
      <p:cViewPr varScale="1">
        <p:scale>
          <a:sx n="116" d="100"/>
          <a:sy n="116" d="100"/>
        </p:scale>
        <p:origin x="1816" y="176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246812" userId="f65b0c84-258a-4699-8990-4a527868b049" providerId="ADAL" clId="{37A39C8C-BDF1-9249-B6EC-C3375164C6B8}"/>
    <pc:docChg chg="undo custSel addSld delSld modSld sldOrd">
      <pc:chgData name="Student 246812" userId="f65b0c84-258a-4699-8990-4a527868b049" providerId="ADAL" clId="{37A39C8C-BDF1-9249-B6EC-C3375164C6B8}" dt="2020-04-15T14:53:50.169" v="18692" actId="14100"/>
      <pc:docMkLst>
        <pc:docMk/>
      </pc:docMkLst>
      <pc:sldChg chg="addSp delSp modSp">
        <pc:chgData name="Student 246812" userId="f65b0c84-258a-4699-8990-4a527868b049" providerId="ADAL" clId="{37A39C8C-BDF1-9249-B6EC-C3375164C6B8}" dt="2020-04-15T14:53:09.609" v="18688" actId="1076"/>
        <pc:sldMkLst>
          <pc:docMk/>
          <pc:sldMk cId="0" sldId="256"/>
        </pc:sldMkLst>
        <pc:spChg chg="add del mod">
          <ac:chgData name="Student 246812" userId="f65b0c84-258a-4699-8990-4a527868b049" providerId="ADAL" clId="{37A39C8C-BDF1-9249-B6EC-C3375164C6B8}" dt="2020-04-11T13:45:50.532" v="18322"/>
          <ac:spMkLst>
            <pc:docMk/>
            <pc:sldMk cId="0" sldId="256"/>
            <ac:spMk id="7" creationId="{56291D4F-B567-EF4C-AD30-A291A8B4D2F8}"/>
          </ac:spMkLst>
        </pc:spChg>
        <pc:spChg chg="add del mod">
          <ac:chgData name="Student 246812" userId="f65b0c84-258a-4699-8990-4a527868b049" providerId="ADAL" clId="{37A39C8C-BDF1-9249-B6EC-C3375164C6B8}" dt="2020-04-11T13:48:07.922" v="18380"/>
          <ac:spMkLst>
            <pc:docMk/>
            <pc:sldMk cId="0" sldId="256"/>
            <ac:spMk id="8" creationId="{B7617FDB-DAD1-8041-8CAA-3C8F90F8D6B9}"/>
          </ac:spMkLst>
        </pc:spChg>
        <pc:spChg chg="add mod">
          <ac:chgData name="Student 246812" userId="f65b0c84-258a-4699-8990-4a527868b049" providerId="ADAL" clId="{37A39C8C-BDF1-9249-B6EC-C3375164C6B8}" dt="2020-04-11T13:59:26.726" v="18600" actId="1076"/>
          <ac:spMkLst>
            <pc:docMk/>
            <pc:sldMk cId="0" sldId="256"/>
            <ac:spMk id="10" creationId="{97BD2F0C-7A28-D74F-A5D1-FE1875A4FFBB}"/>
          </ac:spMkLst>
        </pc:spChg>
        <pc:spChg chg="add mod">
          <ac:chgData name="Student 246812" userId="f65b0c84-258a-4699-8990-4a527868b049" providerId="ADAL" clId="{37A39C8C-BDF1-9249-B6EC-C3375164C6B8}" dt="2020-04-11T14:02:20.973" v="18639" actId="1076"/>
          <ac:spMkLst>
            <pc:docMk/>
            <pc:sldMk cId="0" sldId="256"/>
            <ac:spMk id="11" creationId="{E546D471-6DD7-7E4E-B3DD-5CE4D3FBD87F}"/>
          </ac:spMkLst>
        </pc:spChg>
        <pc:spChg chg="add del mod">
          <ac:chgData name="Student 246812" userId="f65b0c84-258a-4699-8990-4a527868b049" providerId="ADAL" clId="{37A39C8C-BDF1-9249-B6EC-C3375164C6B8}" dt="2020-04-11T14:03:44.540" v="18654" actId="478"/>
          <ac:spMkLst>
            <pc:docMk/>
            <pc:sldMk cId="0" sldId="256"/>
            <ac:spMk id="12" creationId="{9BD5DF03-7CB4-F145-ADFD-0B07DA13A6DE}"/>
          </ac:spMkLst>
        </pc:spChg>
        <pc:spChg chg="add del mod">
          <ac:chgData name="Student 246812" userId="f65b0c84-258a-4699-8990-4a527868b049" providerId="ADAL" clId="{37A39C8C-BDF1-9249-B6EC-C3375164C6B8}" dt="2020-04-11T14:03:46.564" v="18655" actId="478"/>
          <ac:spMkLst>
            <pc:docMk/>
            <pc:sldMk cId="0" sldId="256"/>
            <ac:spMk id="13" creationId="{8995447F-5FE2-FE41-B545-FBE2F0278DC8}"/>
          </ac:spMkLst>
        </pc:spChg>
        <pc:spChg chg="add mod">
          <ac:chgData name="Student 246812" userId="f65b0c84-258a-4699-8990-4a527868b049" providerId="ADAL" clId="{37A39C8C-BDF1-9249-B6EC-C3375164C6B8}" dt="2020-04-11T14:01:52.888" v="18635" actId="1076"/>
          <ac:spMkLst>
            <pc:docMk/>
            <pc:sldMk cId="0" sldId="256"/>
            <ac:spMk id="14" creationId="{A5A8BADE-1D45-7E49-A127-293A4A8BA2D4}"/>
          </ac:spMkLst>
        </pc:spChg>
        <pc:spChg chg="add mod">
          <ac:chgData name="Student 246812" userId="f65b0c84-258a-4699-8990-4a527868b049" providerId="ADAL" clId="{37A39C8C-BDF1-9249-B6EC-C3375164C6B8}" dt="2020-04-11T14:02:02.526" v="18636" actId="14100"/>
          <ac:spMkLst>
            <pc:docMk/>
            <pc:sldMk cId="0" sldId="256"/>
            <ac:spMk id="15" creationId="{28996503-6A0E-B845-9C8B-A8FA1EDCDD02}"/>
          </ac:spMkLst>
        </pc:spChg>
        <pc:spChg chg="add mod">
          <ac:chgData name="Student 246812" userId="f65b0c84-258a-4699-8990-4a527868b049" providerId="ADAL" clId="{37A39C8C-BDF1-9249-B6EC-C3375164C6B8}" dt="2020-04-11T14:03:20.239" v="18650" actId="688"/>
          <ac:spMkLst>
            <pc:docMk/>
            <pc:sldMk cId="0" sldId="256"/>
            <ac:spMk id="16" creationId="{19CFCECA-F0B7-2E43-819C-F81531DE4A50}"/>
          </ac:spMkLst>
        </pc:spChg>
        <pc:spChg chg="add mod">
          <ac:chgData name="Student 246812" userId="f65b0c84-258a-4699-8990-4a527868b049" providerId="ADAL" clId="{37A39C8C-BDF1-9249-B6EC-C3375164C6B8}" dt="2020-04-11T13:58:39.872" v="18589" actId="688"/>
          <ac:spMkLst>
            <pc:docMk/>
            <pc:sldMk cId="0" sldId="256"/>
            <ac:spMk id="17" creationId="{02004EB3-CE63-BD4B-AC89-BDE508DAA04C}"/>
          </ac:spMkLst>
        </pc:spChg>
        <pc:spChg chg="add mod">
          <ac:chgData name="Student 246812" userId="f65b0c84-258a-4699-8990-4a527868b049" providerId="ADAL" clId="{37A39C8C-BDF1-9249-B6EC-C3375164C6B8}" dt="2020-04-11T13:59:59.537" v="18608" actId="1076"/>
          <ac:spMkLst>
            <pc:docMk/>
            <pc:sldMk cId="0" sldId="256"/>
            <ac:spMk id="18" creationId="{3B973C6D-D96B-6F48-97D1-CD52088E120C}"/>
          </ac:spMkLst>
        </pc:spChg>
        <pc:spChg chg="add mod">
          <ac:chgData name="Student 246812" userId="f65b0c84-258a-4699-8990-4a527868b049" providerId="ADAL" clId="{37A39C8C-BDF1-9249-B6EC-C3375164C6B8}" dt="2020-04-11T14:03:26.091" v="18651" actId="14100"/>
          <ac:spMkLst>
            <pc:docMk/>
            <pc:sldMk cId="0" sldId="256"/>
            <ac:spMk id="19" creationId="{285B2A87-5A03-E446-A2E1-775D1BB2B907}"/>
          </ac:spMkLst>
        </pc:spChg>
        <pc:spChg chg="add mod">
          <ac:chgData name="Student 246812" userId="f65b0c84-258a-4699-8990-4a527868b049" providerId="ADAL" clId="{37A39C8C-BDF1-9249-B6EC-C3375164C6B8}" dt="2020-04-11T14:05:47.970" v="18673" actId="255"/>
          <ac:spMkLst>
            <pc:docMk/>
            <pc:sldMk cId="0" sldId="256"/>
            <ac:spMk id="20" creationId="{92F1C87C-FB54-4749-8B78-FBBDD6E46B12}"/>
          </ac:spMkLst>
        </pc:spChg>
        <pc:spChg chg="add mod">
          <ac:chgData name="Student 246812" userId="f65b0c84-258a-4699-8990-4a527868b049" providerId="ADAL" clId="{37A39C8C-BDF1-9249-B6EC-C3375164C6B8}" dt="2020-04-11T14:04:42.812" v="18662" actId="207"/>
          <ac:spMkLst>
            <pc:docMk/>
            <pc:sldMk cId="0" sldId="256"/>
            <ac:spMk id="21" creationId="{87D6DAAA-E0D2-F74E-9681-EE8F19DC7E36}"/>
          </ac:spMkLst>
        </pc:spChg>
        <pc:spChg chg="add mod">
          <ac:chgData name="Student 246812" userId="f65b0c84-258a-4699-8990-4a527868b049" providerId="ADAL" clId="{37A39C8C-BDF1-9249-B6EC-C3375164C6B8}" dt="2020-04-11T13:54:40.206" v="18520" actId="1076"/>
          <ac:spMkLst>
            <pc:docMk/>
            <pc:sldMk cId="0" sldId="256"/>
            <ac:spMk id="22" creationId="{0EDD46D2-44FA-8842-84DB-2E28EE963B88}"/>
          </ac:spMkLst>
        </pc:spChg>
        <pc:spChg chg="add mod">
          <ac:chgData name="Student 246812" userId="f65b0c84-258a-4699-8990-4a527868b049" providerId="ADAL" clId="{37A39C8C-BDF1-9249-B6EC-C3375164C6B8}" dt="2020-04-15T14:53:04.218" v="18687" actId="1076"/>
          <ac:spMkLst>
            <pc:docMk/>
            <pc:sldMk cId="0" sldId="256"/>
            <ac:spMk id="23" creationId="{7C399FD9-3900-A84D-8167-294F4338EC81}"/>
          </ac:spMkLst>
        </pc:spChg>
        <pc:spChg chg="add del">
          <ac:chgData name="Student 246812" userId="f65b0c84-258a-4699-8990-4a527868b049" providerId="ADAL" clId="{37A39C8C-BDF1-9249-B6EC-C3375164C6B8}" dt="2020-04-11T13:45:49.913" v="18320" actId="478"/>
          <ac:spMkLst>
            <pc:docMk/>
            <pc:sldMk cId="0" sldId="256"/>
            <ac:spMk id="24" creationId="{4678CCB6-2A5C-454D-88E1-767A1FAEEA23}"/>
          </ac:spMkLst>
        </pc:spChg>
        <pc:spChg chg="add del">
          <ac:chgData name="Student 246812" userId="f65b0c84-258a-4699-8990-4a527868b049" providerId="ADAL" clId="{37A39C8C-BDF1-9249-B6EC-C3375164C6B8}" dt="2020-04-11T13:45:53.266" v="18325" actId="478"/>
          <ac:spMkLst>
            <pc:docMk/>
            <pc:sldMk cId="0" sldId="256"/>
            <ac:spMk id="25" creationId="{6E930776-FB13-9049-A0D6-829063ADED03}"/>
          </ac:spMkLst>
        </pc:spChg>
        <pc:spChg chg="add del">
          <ac:chgData name="Student 246812" userId="f65b0c84-258a-4699-8990-4a527868b049" providerId="ADAL" clId="{37A39C8C-BDF1-9249-B6EC-C3375164C6B8}" dt="2020-04-11T13:45:55.373" v="18327" actId="478"/>
          <ac:spMkLst>
            <pc:docMk/>
            <pc:sldMk cId="0" sldId="256"/>
            <ac:spMk id="26" creationId="{40035681-50F9-4043-8440-6BBE78B2C80F}"/>
          </ac:spMkLst>
        </pc:spChg>
        <pc:spChg chg="add del">
          <ac:chgData name="Student 246812" userId="f65b0c84-258a-4699-8990-4a527868b049" providerId="ADAL" clId="{37A39C8C-BDF1-9249-B6EC-C3375164C6B8}" dt="2020-04-11T13:46:00.306" v="18329" actId="478"/>
          <ac:spMkLst>
            <pc:docMk/>
            <pc:sldMk cId="0" sldId="256"/>
            <ac:spMk id="27" creationId="{7B52DF0B-A5F8-5B4D-8D86-44D0D9C06E21}"/>
          </ac:spMkLst>
        </pc:spChg>
        <pc:spChg chg="add mod">
          <ac:chgData name="Student 246812" userId="f65b0c84-258a-4699-8990-4a527868b049" providerId="ADAL" clId="{37A39C8C-BDF1-9249-B6EC-C3375164C6B8}" dt="2020-04-11T14:00:58.184" v="18620" actId="1076"/>
          <ac:spMkLst>
            <pc:docMk/>
            <pc:sldMk cId="0" sldId="256"/>
            <ac:spMk id="28" creationId="{DCE972AB-45AA-A744-89FB-E8CA7A8D9F01}"/>
          </ac:spMkLst>
        </pc:spChg>
        <pc:spChg chg="add mod">
          <ac:chgData name="Student 246812" userId="f65b0c84-258a-4699-8990-4a527868b049" providerId="ADAL" clId="{37A39C8C-BDF1-9249-B6EC-C3375164C6B8}" dt="2020-04-11T13:56:37.674" v="18547" actId="1076"/>
          <ac:spMkLst>
            <pc:docMk/>
            <pc:sldMk cId="0" sldId="256"/>
            <ac:spMk id="29" creationId="{21EC8B53-B040-744B-BD7F-A772C0A4B5EB}"/>
          </ac:spMkLst>
        </pc:spChg>
        <pc:spChg chg="add mod">
          <ac:chgData name="Student 246812" userId="f65b0c84-258a-4699-8990-4a527868b049" providerId="ADAL" clId="{37A39C8C-BDF1-9249-B6EC-C3375164C6B8}" dt="2020-04-11T13:55:31.940" v="18535" actId="1076"/>
          <ac:spMkLst>
            <pc:docMk/>
            <pc:sldMk cId="0" sldId="256"/>
            <ac:spMk id="39" creationId="{7903BE1A-315C-4149-9611-B174FE6F1FA3}"/>
          </ac:spMkLst>
        </pc:spChg>
        <pc:spChg chg="add mod">
          <ac:chgData name="Student 246812" userId="f65b0c84-258a-4699-8990-4a527868b049" providerId="ADAL" clId="{37A39C8C-BDF1-9249-B6EC-C3375164C6B8}" dt="2020-04-11T13:54:42.907" v="18521" actId="1076"/>
          <ac:spMkLst>
            <pc:docMk/>
            <pc:sldMk cId="0" sldId="256"/>
            <ac:spMk id="40" creationId="{6A69908D-449B-0047-B54A-7F6C392252FE}"/>
          </ac:spMkLst>
        </pc:spChg>
        <pc:spChg chg="add mod">
          <ac:chgData name="Student 246812" userId="f65b0c84-258a-4699-8990-4a527868b049" providerId="ADAL" clId="{37A39C8C-BDF1-9249-B6EC-C3375164C6B8}" dt="2020-04-11T14:00:58.184" v="18620" actId="1076"/>
          <ac:spMkLst>
            <pc:docMk/>
            <pc:sldMk cId="0" sldId="256"/>
            <ac:spMk id="41" creationId="{303DA9EB-CFE9-1A4B-A74B-1C82DDBE2625}"/>
          </ac:spMkLst>
        </pc:spChg>
        <pc:spChg chg="add mod">
          <ac:chgData name="Student 246812" userId="f65b0c84-258a-4699-8990-4a527868b049" providerId="ADAL" clId="{37A39C8C-BDF1-9249-B6EC-C3375164C6B8}" dt="2020-04-11T13:56:37.674" v="18547" actId="1076"/>
          <ac:spMkLst>
            <pc:docMk/>
            <pc:sldMk cId="0" sldId="256"/>
            <ac:spMk id="42" creationId="{CE6207AF-C6AC-6145-8005-2AD880C07286}"/>
          </ac:spMkLst>
        </pc:spChg>
        <pc:spChg chg="add mod">
          <ac:chgData name="Student 246812" userId="f65b0c84-258a-4699-8990-4a527868b049" providerId="ADAL" clId="{37A39C8C-BDF1-9249-B6EC-C3375164C6B8}" dt="2020-04-15T14:53:09.609" v="18688" actId="1076"/>
          <ac:spMkLst>
            <pc:docMk/>
            <pc:sldMk cId="0" sldId="256"/>
            <ac:spMk id="43" creationId="{B8843BD9-5632-7942-8D11-8F080C67AF78}"/>
          </ac:spMkLst>
        </pc:spChg>
        <pc:spChg chg="add del mod">
          <ac:chgData name="Student 246812" userId="f65b0c84-258a-4699-8990-4a527868b049" providerId="ADAL" clId="{37A39C8C-BDF1-9249-B6EC-C3375164C6B8}" dt="2020-04-11T13:52:07.855" v="18470"/>
          <ac:spMkLst>
            <pc:docMk/>
            <pc:sldMk cId="0" sldId="256"/>
            <ac:spMk id="44" creationId="{99C525DA-FB6C-1549-BA07-DDA28C341834}"/>
          </ac:spMkLst>
        </pc:spChg>
        <pc:spChg chg="add mod">
          <ac:chgData name="Student 246812" userId="f65b0c84-258a-4699-8990-4a527868b049" providerId="ADAL" clId="{37A39C8C-BDF1-9249-B6EC-C3375164C6B8}" dt="2020-04-11T13:58:31.214" v="18587" actId="1076"/>
          <ac:spMkLst>
            <pc:docMk/>
            <pc:sldMk cId="0" sldId="256"/>
            <ac:spMk id="45" creationId="{1E935BAB-866C-074C-9156-0C76BF947EB7}"/>
          </ac:spMkLst>
        </pc:spChg>
        <pc:spChg chg="add mod">
          <ac:chgData name="Student 246812" userId="f65b0c84-258a-4699-8990-4a527868b049" providerId="ADAL" clId="{37A39C8C-BDF1-9249-B6EC-C3375164C6B8}" dt="2020-04-11T13:58:31.214" v="18587" actId="1076"/>
          <ac:spMkLst>
            <pc:docMk/>
            <pc:sldMk cId="0" sldId="256"/>
            <ac:spMk id="46" creationId="{0219081D-6F60-3049-88AE-BBEDA1CF8816}"/>
          </ac:spMkLst>
        </pc:spChg>
        <pc:spChg chg="add mod">
          <ac:chgData name="Student 246812" userId="f65b0c84-258a-4699-8990-4a527868b049" providerId="ADAL" clId="{37A39C8C-BDF1-9249-B6EC-C3375164C6B8}" dt="2020-04-11T14:04:31.981" v="18660" actId="207"/>
          <ac:spMkLst>
            <pc:docMk/>
            <pc:sldMk cId="0" sldId="256"/>
            <ac:spMk id="47" creationId="{707071B9-29E7-4D4F-930E-753C01C64A89}"/>
          </ac:spMkLst>
        </pc:spChg>
        <pc:spChg chg="add mod">
          <ac:chgData name="Student 246812" userId="f65b0c84-258a-4699-8990-4a527868b049" providerId="ADAL" clId="{37A39C8C-BDF1-9249-B6EC-C3375164C6B8}" dt="2020-04-11T13:59:02.891" v="18594" actId="1076"/>
          <ac:spMkLst>
            <pc:docMk/>
            <pc:sldMk cId="0" sldId="256"/>
            <ac:spMk id="48" creationId="{3D74B6B6-90AB-5D41-BAA9-035A19F0E49E}"/>
          </ac:spMkLst>
        </pc:spChg>
        <pc:spChg chg="add mod">
          <ac:chgData name="Student 246812" userId="f65b0c84-258a-4699-8990-4a527868b049" providerId="ADAL" clId="{37A39C8C-BDF1-9249-B6EC-C3375164C6B8}" dt="2020-04-11T14:04:57.622" v="18664" actId="207"/>
          <ac:spMkLst>
            <pc:docMk/>
            <pc:sldMk cId="0" sldId="256"/>
            <ac:spMk id="49" creationId="{F0A64CD7-008A-124E-BDDB-63D58808A90A}"/>
          </ac:spMkLst>
        </pc:spChg>
        <pc:spChg chg="add mod">
          <ac:chgData name="Student 246812" userId="f65b0c84-258a-4699-8990-4a527868b049" providerId="ADAL" clId="{37A39C8C-BDF1-9249-B6EC-C3375164C6B8}" dt="2020-04-11T14:05:12.429" v="18666" actId="207"/>
          <ac:spMkLst>
            <pc:docMk/>
            <pc:sldMk cId="0" sldId="256"/>
            <ac:spMk id="50" creationId="{3A6990F6-BED8-4445-B392-AF2B576FB66A}"/>
          </ac:spMkLst>
        </pc:spChg>
        <pc:spChg chg="add mod">
          <ac:chgData name="Student 246812" userId="f65b0c84-258a-4699-8990-4a527868b049" providerId="ADAL" clId="{37A39C8C-BDF1-9249-B6EC-C3375164C6B8}" dt="2020-04-11T14:03:32.631" v="18653" actId="1076"/>
          <ac:spMkLst>
            <pc:docMk/>
            <pc:sldMk cId="0" sldId="256"/>
            <ac:spMk id="51" creationId="{1EE5F603-9B9A-2E4A-A48B-CB5D80BCA29B}"/>
          </ac:spMkLst>
        </pc:spChg>
        <pc:spChg chg="add mod">
          <ac:chgData name="Student 246812" userId="f65b0c84-258a-4699-8990-4a527868b049" providerId="ADAL" clId="{37A39C8C-BDF1-9249-B6EC-C3375164C6B8}" dt="2020-04-11T14:02:10.640" v="18637" actId="1076"/>
          <ac:spMkLst>
            <pc:docMk/>
            <pc:sldMk cId="0" sldId="256"/>
            <ac:spMk id="52" creationId="{746DC97F-BE13-6E43-B9AD-0E5C1BBA2B27}"/>
          </ac:spMkLst>
        </pc:spChg>
        <pc:spChg chg="add mod">
          <ac:chgData name="Student 246812" userId="f65b0c84-258a-4699-8990-4a527868b049" providerId="ADAL" clId="{37A39C8C-BDF1-9249-B6EC-C3375164C6B8}" dt="2020-04-11T14:04:37.900" v="18661" actId="207"/>
          <ac:spMkLst>
            <pc:docMk/>
            <pc:sldMk cId="0" sldId="256"/>
            <ac:spMk id="53" creationId="{701CE67D-B0EF-E849-A135-3A8A6D2C2961}"/>
          </ac:spMkLst>
        </pc:spChg>
        <pc:spChg chg="add mod">
          <ac:chgData name="Student 246812" userId="f65b0c84-258a-4699-8990-4a527868b049" providerId="ADAL" clId="{37A39C8C-BDF1-9249-B6EC-C3375164C6B8}" dt="2020-04-11T14:02:10.640" v="18637" actId="1076"/>
          <ac:spMkLst>
            <pc:docMk/>
            <pc:sldMk cId="0" sldId="256"/>
            <ac:spMk id="54" creationId="{A7F96DF0-84D4-4845-89D2-45DFBA6AA0C5}"/>
          </ac:spMkLst>
        </pc:spChg>
        <pc:spChg chg="add del mod">
          <ac:chgData name="Student 246812" userId="f65b0c84-258a-4699-8990-4a527868b049" providerId="ADAL" clId="{37A39C8C-BDF1-9249-B6EC-C3375164C6B8}" dt="2020-04-11T14:07:08.552" v="18685"/>
          <ac:spMkLst>
            <pc:docMk/>
            <pc:sldMk cId="0" sldId="256"/>
            <ac:spMk id="55" creationId="{C3BFE7FA-22C0-4B46-A56C-F2ADA0835FDB}"/>
          </ac:spMkLst>
        </pc:spChg>
        <pc:spChg chg="add mod">
          <ac:chgData name="Student 246812" userId="f65b0c84-258a-4699-8990-4a527868b049" providerId="ADAL" clId="{37A39C8C-BDF1-9249-B6EC-C3375164C6B8}" dt="2020-04-11T13:58:06.647" v="18583" actId="1076"/>
          <ac:spMkLst>
            <pc:docMk/>
            <pc:sldMk cId="0" sldId="256"/>
            <ac:spMk id="56" creationId="{AE04A54F-54DD-D24E-BAD0-E6A07C12B0FC}"/>
          </ac:spMkLst>
        </pc:spChg>
        <pc:spChg chg="add mod">
          <ac:chgData name="Student 246812" userId="f65b0c84-258a-4699-8990-4a527868b049" providerId="ADAL" clId="{37A39C8C-BDF1-9249-B6EC-C3375164C6B8}" dt="2020-04-11T14:01:31.872" v="18630" actId="1076"/>
          <ac:spMkLst>
            <pc:docMk/>
            <pc:sldMk cId="0" sldId="256"/>
            <ac:spMk id="57" creationId="{377A2EB3-4FC1-1146-8568-4CD86CCAD0B2}"/>
          </ac:spMkLst>
        </pc:spChg>
        <pc:spChg chg="mod">
          <ac:chgData name="Student 246812" userId="f65b0c84-258a-4699-8990-4a527868b049" providerId="ADAL" clId="{37A39C8C-BDF1-9249-B6EC-C3375164C6B8}" dt="2020-04-11T14:07:05.366" v="18683" actId="1076"/>
          <ac:spMkLst>
            <pc:docMk/>
            <pc:sldMk cId="0" sldId="256"/>
            <ac:spMk id="12291" creationId="{3D62D053-4960-4308-9C52-58BF566D5DF0}"/>
          </ac:spMkLst>
        </pc:spChg>
        <pc:graphicFrameChg chg="add del mod">
          <ac:chgData name="Student 246812" userId="f65b0c84-258a-4699-8990-4a527868b049" providerId="ADAL" clId="{37A39C8C-BDF1-9249-B6EC-C3375164C6B8}" dt="2020-04-11T13:37:09.034" v="18294" actId="478"/>
          <ac:graphicFrameMkLst>
            <pc:docMk/>
            <pc:sldMk cId="0" sldId="256"/>
            <ac:graphicFrameMk id="5" creationId="{9ED95C32-BCAC-7440-A391-B52B27BDBF96}"/>
          </ac:graphicFrameMkLst>
        </pc:graphicFrameChg>
        <pc:graphicFrameChg chg="add del mod">
          <ac:chgData name="Student 246812" userId="f65b0c84-258a-4699-8990-4a527868b049" providerId="ADAL" clId="{37A39C8C-BDF1-9249-B6EC-C3375164C6B8}" dt="2020-04-11T13:38:02.310" v="18296" actId="478"/>
          <ac:graphicFrameMkLst>
            <pc:docMk/>
            <pc:sldMk cId="0" sldId="256"/>
            <ac:graphicFrameMk id="6" creationId="{E2D33B12-FB71-8147-B98F-E9D80390698D}"/>
          </ac:graphicFrameMkLst>
        </pc:graphicFrameChg>
        <pc:picChg chg="add del mod">
          <ac:chgData name="Student 246812" userId="f65b0c84-258a-4699-8990-4a527868b049" providerId="ADAL" clId="{37A39C8C-BDF1-9249-B6EC-C3375164C6B8}" dt="2020-04-11T13:35:30.383" v="18287" actId="478"/>
          <ac:picMkLst>
            <pc:docMk/>
            <pc:sldMk cId="0" sldId="256"/>
            <ac:picMk id="4" creationId="{44B076EA-D98B-7842-97C4-4F98D1905770}"/>
          </ac:picMkLst>
        </pc:picChg>
        <pc:picChg chg="del">
          <ac:chgData name="Student 246812" userId="f65b0c84-258a-4699-8990-4a527868b049" providerId="ADAL" clId="{37A39C8C-BDF1-9249-B6EC-C3375164C6B8}" dt="2020-04-11T13:34:52.537" v="18282" actId="478"/>
          <ac:picMkLst>
            <pc:docMk/>
            <pc:sldMk cId="0" sldId="256"/>
            <ac:picMk id="9" creationId="{2AC117D3-9597-9140-8FFA-CE603D488A28}"/>
          </ac:picMkLst>
        </pc:picChg>
        <pc:picChg chg="add del">
          <ac:chgData name="Student 246812" userId="f65b0c84-258a-4699-8990-4a527868b049" providerId="ADAL" clId="{37A39C8C-BDF1-9249-B6EC-C3375164C6B8}" dt="2020-04-11T13:45:51.195" v="18323" actId="478"/>
          <ac:picMkLst>
            <pc:docMk/>
            <pc:sldMk cId="0" sldId="256"/>
            <ac:picMk id="30" creationId="{0075218D-6F78-2D4F-A124-3CD96B7279C1}"/>
          </ac:picMkLst>
        </pc:picChg>
        <pc:picChg chg="add del">
          <ac:chgData name="Student 246812" userId="f65b0c84-258a-4699-8990-4a527868b049" providerId="ADAL" clId="{37A39C8C-BDF1-9249-B6EC-C3375164C6B8}" dt="2020-04-11T13:45:56.752" v="18328" actId="478"/>
          <ac:picMkLst>
            <pc:docMk/>
            <pc:sldMk cId="0" sldId="256"/>
            <ac:picMk id="31" creationId="{35B98AE3-2C0D-C049-9C48-C9D80C104EC4}"/>
          </ac:picMkLst>
        </pc:picChg>
        <pc:picChg chg="add del">
          <ac:chgData name="Student 246812" userId="f65b0c84-258a-4699-8990-4a527868b049" providerId="ADAL" clId="{37A39C8C-BDF1-9249-B6EC-C3375164C6B8}" dt="2020-04-11T13:45:39.753" v="18317" actId="478"/>
          <ac:picMkLst>
            <pc:docMk/>
            <pc:sldMk cId="0" sldId="256"/>
            <ac:picMk id="32" creationId="{EC7D6C1C-EDE3-5844-82F4-FD45CB382818}"/>
          </ac:picMkLst>
        </pc:picChg>
        <pc:picChg chg="add del">
          <ac:chgData name="Student 246812" userId="f65b0c84-258a-4699-8990-4a527868b049" providerId="ADAL" clId="{37A39C8C-BDF1-9249-B6EC-C3375164C6B8}" dt="2020-04-11T13:45:52.284" v="18324" actId="478"/>
          <ac:picMkLst>
            <pc:docMk/>
            <pc:sldMk cId="0" sldId="256"/>
            <ac:picMk id="33" creationId="{781E9A19-3B13-D04A-89A9-A85B654C04D7}"/>
          </ac:picMkLst>
        </pc:picChg>
        <pc:picChg chg="add del">
          <ac:chgData name="Student 246812" userId="f65b0c84-258a-4699-8990-4a527868b049" providerId="ADAL" clId="{37A39C8C-BDF1-9249-B6EC-C3375164C6B8}" dt="2020-04-11T13:45:54.207" v="18326" actId="478"/>
          <ac:picMkLst>
            <pc:docMk/>
            <pc:sldMk cId="0" sldId="256"/>
            <ac:picMk id="34" creationId="{8B549517-05DD-FA43-B970-362CBA80986E}"/>
          </ac:picMkLst>
        </pc:picChg>
        <pc:picChg chg="add del">
          <ac:chgData name="Student 246812" userId="f65b0c84-258a-4699-8990-4a527868b049" providerId="ADAL" clId="{37A39C8C-BDF1-9249-B6EC-C3375164C6B8}" dt="2020-04-11T13:46:19.585" v="18336" actId="478"/>
          <ac:picMkLst>
            <pc:docMk/>
            <pc:sldMk cId="0" sldId="256"/>
            <ac:picMk id="35" creationId="{34BC0F94-1C5C-C841-A215-F47269FF3E01}"/>
          </ac:picMkLst>
        </pc:picChg>
        <pc:picChg chg="add del mod">
          <ac:chgData name="Student 246812" userId="f65b0c84-258a-4699-8990-4a527868b049" providerId="ADAL" clId="{37A39C8C-BDF1-9249-B6EC-C3375164C6B8}" dt="2020-04-11T13:46:53.484" v="18350" actId="478"/>
          <ac:picMkLst>
            <pc:docMk/>
            <pc:sldMk cId="0" sldId="256"/>
            <ac:picMk id="36" creationId="{C643A1A4-24BE-9847-B124-C25028AE498C}"/>
          </ac:picMkLst>
        </pc:picChg>
        <pc:picChg chg="add del mod">
          <ac:chgData name="Student 246812" userId="f65b0c84-258a-4699-8990-4a527868b049" providerId="ADAL" clId="{37A39C8C-BDF1-9249-B6EC-C3375164C6B8}" dt="2020-04-11T13:48:51.583" v="18392" actId="478"/>
          <ac:picMkLst>
            <pc:docMk/>
            <pc:sldMk cId="0" sldId="256"/>
            <ac:picMk id="37" creationId="{6503DC04-5138-294C-A156-A4803AD08C6D}"/>
          </ac:picMkLst>
        </pc:picChg>
        <pc:picChg chg="add del">
          <ac:chgData name="Student 246812" userId="f65b0c84-258a-4699-8990-4a527868b049" providerId="ADAL" clId="{37A39C8C-BDF1-9249-B6EC-C3375164C6B8}" dt="2020-04-11T13:46:55.531" v="18351" actId="478"/>
          <ac:picMkLst>
            <pc:docMk/>
            <pc:sldMk cId="0" sldId="256"/>
            <ac:picMk id="38" creationId="{4797F7FD-A7F8-6E49-8AA3-71774D9EC5E5}"/>
          </ac:picMkLst>
        </pc:picChg>
      </pc:sldChg>
      <pc:sldChg chg="addSp delSp modSp modNotesTx">
        <pc:chgData name="Student 246812" userId="f65b0c84-258a-4699-8990-4a527868b049" providerId="ADAL" clId="{37A39C8C-BDF1-9249-B6EC-C3375164C6B8}" dt="2020-04-11T13:33:18.936" v="18271" actId="2085"/>
        <pc:sldMkLst>
          <pc:docMk/>
          <pc:sldMk cId="0" sldId="258"/>
        </pc:sldMkLst>
        <pc:spChg chg="mod">
          <ac:chgData name="Student 246812" userId="f65b0c84-258a-4699-8990-4a527868b049" providerId="ADAL" clId="{37A39C8C-BDF1-9249-B6EC-C3375164C6B8}" dt="2020-04-11T13:32:00.637" v="18260" actId="1076"/>
          <ac:spMkLst>
            <pc:docMk/>
            <pc:sldMk cId="0" sldId="258"/>
            <ac:spMk id="4" creationId="{90889E11-C28E-B74C-BBCA-5EB755C0EB75}"/>
          </ac:spMkLst>
        </pc:spChg>
        <pc:spChg chg="add del mod">
          <ac:chgData name="Student 246812" userId="f65b0c84-258a-4699-8990-4a527868b049" providerId="ADAL" clId="{37A39C8C-BDF1-9249-B6EC-C3375164C6B8}" dt="2020-04-11T13:24:05.632" v="18156" actId="478"/>
          <ac:spMkLst>
            <pc:docMk/>
            <pc:sldMk cId="0" sldId="258"/>
            <ac:spMk id="11" creationId="{36AA7B9D-DF2E-9242-862B-A22DFA18EDF5}"/>
          </ac:spMkLst>
        </pc:spChg>
        <pc:spChg chg="mod">
          <ac:chgData name="Student 246812" userId="f65b0c84-258a-4699-8990-4a527868b049" providerId="ADAL" clId="{37A39C8C-BDF1-9249-B6EC-C3375164C6B8}" dt="2020-04-11T13:33:18.936" v="18271" actId="2085"/>
          <ac:spMkLst>
            <pc:docMk/>
            <pc:sldMk cId="0" sldId="258"/>
            <ac:spMk id="12" creationId="{0E6AA6E7-A788-644E-9003-2E312A0607D0}"/>
          </ac:spMkLst>
        </pc:spChg>
        <pc:spChg chg="del">
          <ac:chgData name="Student 246812" userId="f65b0c84-258a-4699-8990-4a527868b049" providerId="ADAL" clId="{37A39C8C-BDF1-9249-B6EC-C3375164C6B8}" dt="2020-04-11T13:14:51.522" v="17951" actId="478"/>
          <ac:spMkLst>
            <pc:docMk/>
            <pc:sldMk cId="0" sldId="258"/>
            <ac:spMk id="13" creationId="{0197EA15-6424-154A-B213-0DDA23A7C155}"/>
          </ac:spMkLst>
        </pc:spChg>
        <pc:spChg chg="add del mod">
          <ac:chgData name="Student 246812" userId="f65b0c84-258a-4699-8990-4a527868b049" providerId="ADAL" clId="{37A39C8C-BDF1-9249-B6EC-C3375164C6B8}" dt="2020-04-11T13:24:03.452" v="18154" actId="478"/>
          <ac:spMkLst>
            <pc:docMk/>
            <pc:sldMk cId="0" sldId="258"/>
            <ac:spMk id="14" creationId="{8F3C2FB1-4983-4B4F-B8DF-14EA483B5C93}"/>
          </ac:spMkLst>
        </pc:spChg>
        <pc:spChg chg="add del mod">
          <ac:chgData name="Student 246812" userId="f65b0c84-258a-4699-8990-4a527868b049" providerId="ADAL" clId="{37A39C8C-BDF1-9249-B6EC-C3375164C6B8}" dt="2020-04-11T13:24:04.674" v="18155" actId="478"/>
          <ac:spMkLst>
            <pc:docMk/>
            <pc:sldMk cId="0" sldId="258"/>
            <ac:spMk id="15" creationId="{3C711944-9C79-CA4D-ACF2-47F9E076473D}"/>
          </ac:spMkLst>
        </pc:spChg>
        <pc:spChg chg="mod">
          <ac:chgData name="Student 246812" userId="f65b0c84-258a-4699-8990-4a527868b049" providerId="ADAL" clId="{37A39C8C-BDF1-9249-B6EC-C3375164C6B8}" dt="2020-04-11T13:33:04.477" v="18269" actId="208"/>
          <ac:spMkLst>
            <pc:docMk/>
            <pc:sldMk cId="0" sldId="258"/>
            <ac:spMk id="16" creationId="{1A81EC19-3197-404B-BBAC-36E0586FB940}"/>
          </ac:spMkLst>
        </pc:spChg>
        <pc:spChg chg="mod">
          <ac:chgData name="Student 246812" userId="f65b0c84-258a-4699-8990-4a527868b049" providerId="ADAL" clId="{37A39C8C-BDF1-9249-B6EC-C3375164C6B8}" dt="2020-04-11T13:33:04.477" v="18269" actId="208"/>
          <ac:spMkLst>
            <pc:docMk/>
            <pc:sldMk cId="0" sldId="258"/>
            <ac:spMk id="17" creationId="{59D7ED4F-C01E-3444-B4CA-6D1289E95C7A}"/>
          </ac:spMkLst>
        </pc:spChg>
        <pc:spChg chg="mod">
          <ac:chgData name="Student 246812" userId="f65b0c84-258a-4699-8990-4a527868b049" providerId="ADAL" clId="{37A39C8C-BDF1-9249-B6EC-C3375164C6B8}" dt="2020-04-11T13:33:04.477" v="18269" actId="208"/>
          <ac:spMkLst>
            <pc:docMk/>
            <pc:sldMk cId="0" sldId="258"/>
            <ac:spMk id="18" creationId="{20F06B8F-E34A-D949-BC1A-0FC2EAF156EA}"/>
          </ac:spMkLst>
        </pc:spChg>
        <pc:spChg chg="mod">
          <ac:chgData name="Student 246812" userId="f65b0c84-258a-4699-8990-4a527868b049" providerId="ADAL" clId="{37A39C8C-BDF1-9249-B6EC-C3375164C6B8}" dt="2020-04-10T14:44:25.989" v="61" actId="1076"/>
          <ac:spMkLst>
            <pc:docMk/>
            <pc:sldMk cId="0" sldId="258"/>
            <ac:spMk id="14339" creationId="{0BB7B7E0-7132-4822-A673-7810DA883D10}"/>
          </ac:spMkLst>
        </pc:spChg>
        <pc:spChg chg="mod">
          <ac:chgData name="Student 246812" userId="f65b0c84-258a-4699-8990-4a527868b049" providerId="ADAL" clId="{37A39C8C-BDF1-9249-B6EC-C3375164C6B8}" dt="2020-04-10T14:43:58.722" v="58" actId="14100"/>
          <ac:spMkLst>
            <pc:docMk/>
            <pc:sldMk cId="0" sldId="258"/>
            <ac:spMk id="14340" creationId="{266D00F9-5A1F-4343-94B4-E9D9DFF9FE8F}"/>
          </ac:spMkLst>
        </pc:spChg>
        <pc:graphicFrameChg chg="add del mod modGraphic">
          <ac:chgData name="Student 246812" userId="f65b0c84-258a-4699-8990-4a527868b049" providerId="ADAL" clId="{37A39C8C-BDF1-9249-B6EC-C3375164C6B8}" dt="2020-04-11T13:20:06.839" v="18068" actId="478"/>
          <ac:graphicFrameMkLst>
            <pc:docMk/>
            <pc:sldMk cId="0" sldId="258"/>
            <ac:graphicFrameMk id="2" creationId="{B3BCC10B-7D3B-0F4A-9F5B-1197BDD2127D}"/>
          </ac:graphicFrameMkLst>
        </pc:graphicFrameChg>
        <pc:graphicFrameChg chg="add mod">
          <ac:chgData name="Student 246812" userId="f65b0c84-258a-4699-8990-4a527868b049" providerId="ADAL" clId="{37A39C8C-BDF1-9249-B6EC-C3375164C6B8}" dt="2020-04-11T13:31:46.051" v="18259" actId="1076"/>
          <ac:graphicFrameMkLst>
            <pc:docMk/>
            <pc:sldMk cId="0" sldId="258"/>
            <ac:graphicFrameMk id="3" creationId="{AB34143E-4D99-164C-A010-3DF6AF6C6C3E}"/>
          </ac:graphicFrameMkLst>
        </pc:graphicFrameChg>
        <pc:picChg chg="mod">
          <ac:chgData name="Student 246812" userId="f65b0c84-258a-4699-8990-4a527868b049" providerId="ADAL" clId="{37A39C8C-BDF1-9249-B6EC-C3375164C6B8}" dt="2020-04-11T13:33:10.903" v="18270" actId="2085"/>
          <ac:picMkLst>
            <pc:docMk/>
            <pc:sldMk cId="0" sldId="258"/>
            <ac:picMk id="6" creationId="{2836B2E3-BA27-4143-B4F0-D51C217AA177}"/>
          </ac:picMkLst>
        </pc:picChg>
      </pc:sldChg>
      <pc:sldChg chg="del">
        <pc:chgData name="Student 246812" userId="f65b0c84-258a-4699-8990-4a527868b049" providerId="ADAL" clId="{37A39C8C-BDF1-9249-B6EC-C3375164C6B8}" dt="2020-04-11T13:13:18.274" v="17938" actId="2696"/>
        <pc:sldMkLst>
          <pc:docMk/>
          <pc:sldMk cId="2548176996" sldId="265"/>
        </pc:sldMkLst>
      </pc:sldChg>
      <pc:sldChg chg="del">
        <pc:chgData name="Student 246812" userId="f65b0c84-258a-4699-8990-4a527868b049" providerId="ADAL" clId="{37A39C8C-BDF1-9249-B6EC-C3375164C6B8}" dt="2020-04-11T13:13:19.203" v="17939" actId="2696"/>
        <pc:sldMkLst>
          <pc:docMk/>
          <pc:sldMk cId="961821291" sldId="266"/>
        </pc:sldMkLst>
      </pc:sldChg>
      <pc:sldChg chg="del">
        <pc:chgData name="Student 246812" userId="f65b0c84-258a-4699-8990-4a527868b049" providerId="ADAL" clId="{37A39C8C-BDF1-9249-B6EC-C3375164C6B8}" dt="2020-04-11T13:13:19.947" v="17940" actId="2696"/>
        <pc:sldMkLst>
          <pc:docMk/>
          <pc:sldMk cId="2315702323" sldId="267"/>
        </pc:sldMkLst>
      </pc:sldChg>
      <pc:sldChg chg="del">
        <pc:chgData name="Student 246812" userId="f65b0c84-258a-4699-8990-4a527868b049" providerId="ADAL" clId="{37A39C8C-BDF1-9249-B6EC-C3375164C6B8}" dt="2020-04-11T13:13:21.452" v="17943" actId="2696"/>
        <pc:sldMkLst>
          <pc:docMk/>
          <pc:sldMk cId="733699487" sldId="268"/>
        </pc:sldMkLst>
      </pc:sldChg>
      <pc:sldChg chg="del modNotesTx">
        <pc:chgData name="Student 246812" userId="f65b0c84-258a-4699-8990-4a527868b049" providerId="ADAL" clId="{37A39C8C-BDF1-9249-B6EC-C3375164C6B8}" dt="2020-04-11T13:13:17.056" v="17937" actId="2696"/>
        <pc:sldMkLst>
          <pc:docMk/>
          <pc:sldMk cId="1322486656" sldId="269"/>
        </pc:sldMkLst>
      </pc:sldChg>
      <pc:sldChg chg="del">
        <pc:chgData name="Student 246812" userId="f65b0c84-258a-4699-8990-4a527868b049" providerId="ADAL" clId="{37A39C8C-BDF1-9249-B6EC-C3375164C6B8}" dt="2020-04-11T13:13:20.511" v="17941" actId="2696"/>
        <pc:sldMkLst>
          <pc:docMk/>
          <pc:sldMk cId="4227814171" sldId="270"/>
        </pc:sldMkLst>
      </pc:sldChg>
      <pc:sldChg chg="del">
        <pc:chgData name="Student 246812" userId="f65b0c84-258a-4699-8990-4a527868b049" providerId="ADAL" clId="{37A39C8C-BDF1-9249-B6EC-C3375164C6B8}" dt="2020-04-11T13:13:20.965" v="17942" actId="2696"/>
        <pc:sldMkLst>
          <pc:docMk/>
          <pc:sldMk cId="4245980678" sldId="271"/>
        </pc:sldMkLst>
      </pc:sldChg>
      <pc:sldChg chg="modSp">
        <pc:chgData name="Student 246812" userId="f65b0c84-258a-4699-8990-4a527868b049" providerId="ADAL" clId="{37A39C8C-BDF1-9249-B6EC-C3375164C6B8}" dt="2020-04-11T11:15:08.230" v="11813" actId="1076"/>
        <pc:sldMkLst>
          <pc:docMk/>
          <pc:sldMk cId="209594329" sldId="272"/>
        </pc:sldMkLst>
        <pc:spChg chg="mod">
          <ac:chgData name="Student 246812" userId="f65b0c84-258a-4699-8990-4a527868b049" providerId="ADAL" clId="{37A39C8C-BDF1-9249-B6EC-C3375164C6B8}" dt="2020-04-11T11:15:08.230" v="11813" actId="1076"/>
          <ac:spMkLst>
            <pc:docMk/>
            <pc:sldMk cId="209594329" sldId="272"/>
            <ac:spMk id="2" creationId="{DCA76088-7B80-3546-B119-BCB7D40DE15E}"/>
          </ac:spMkLst>
        </pc:spChg>
      </pc:sldChg>
      <pc:sldChg chg="del">
        <pc:chgData name="Student 246812" userId="f65b0c84-258a-4699-8990-4a527868b049" providerId="ADAL" clId="{37A39C8C-BDF1-9249-B6EC-C3375164C6B8}" dt="2020-04-11T13:13:22.486" v="17944" actId="2696"/>
        <pc:sldMkLst>
          <pc:docMk/>
          <pc:sldMk cId="90673912" sldId="274"/>
        </pc:sldMkLst>
      </pc:sldChg>
      <pc:sldChg chg="del">
        <pc:chgData name="Student 246812" userId="f65b0c84-258a-4699-8990-4a527868b049" providerId="ADAL" clId="{37A39C8C-BDF1-9249-B6EC-C3375164C6B8}" dt="2020-04-11T13:13:23.425" v="17945" actId="2696"/>
        <pc:sldMkLst>
          <pc:docMk/>
          <pc:sldMk cId="2358746027" sldId="275"/>
        </pc:sldMkLst>
      </pc:sldChg>
      <pc:sldChg chg="addSp delSp modSp add modNotesTx">
        <pc:chgData name="Student 246812" userId="f65b0c84-258a-4699-8990-4a527868b049" providerId="ADAL" clId="{37A39C8C-BDF1-9249-B6EC-C3375164C6B8}" dt="2020-04-15T12:36:14.474" v="18686" actId="478"/>
        <pc:sldMkLst>
          <pc:docMk/>
          <pc:sldMk cId="257590341" sldId="276"/>
        </pc:sldMkLst>
        <pc:spChg chg="add del mod">
          <ac:chgData name="Student 246812" userId="f65b0c84-258a-4699-8990-4a527868b049" providerId="ADAL" clId="{37A39C8C-BDF1-9249-B6EC-C3375164C6B8}" dt="2020-04-10T14:50:46.849" v="202"/>
          <ac:spMkLst>
            <pc:docMk/>
            <pc:sldMk cId="257590341" sldId="276"/>
            <ac:spMk id="2" creationId="{19093E73-586C-7A44-84EF-D16FE673E0CA}"/>
          </ac:spMkLst>
        </pc:spChg>
        <pc:spChg chg="add del mod">
          <ac:chgData name="Student 246812" userId="f65b0c84-258a-4699-8990-4a527868b049" providerId="ADAL" clId="{37A39C8C-BDF1-9249-B6EC-C3375164C6B8}" dt="2020-04-15T12:36:14.474" v="18686" actId="478"/>
          <ac:spMkLst>
            <pc:docMk/>
            <pc:sldMk cId="257590341" sldId="276"/>
            <ac:spMk id="2" creationId="{68371148-CC69-C54B-9667-1104D1747966}"/>
          </ac:spMkLst>
        </pc:spChg>
        <pc:spChg chg="add mod">
          <ac:chgData name="Student 246812" userId="f65b0c84-258a-4699-8990-4a527868b049" providerId="ADAL" clId="{37A39C8C-BDF1-9249-B6EC-C3375164C6B8}" dt="2020-04-10T15:05:53.166" v="514" actId="1076"/>
          <ac:spMkLst>
            <pc:docMk/>
            <pc:sldMk cId="257590341" sldId="276"/>
            <ac:spMk id="3" creationId="{8FE6508E-8D6E-B54F-805F-F0EEC52A0997}"/>
          </ac:spMkLst>
        </pc:spChg>
        <pc:spChg chg="del mod">
          <ac:chgData name="Student 246812" userId="f65b0c84-258a-4699-8990-4a527868b049" providerId="ADAL" clId="{37A39C8C-BDF1-9249-B6EC-C3375164C6B8}" dt="2020-04-10T14:44:53.576" v="69"/>
          <ac:spMkLst>
            <pc:docMk/>
            <pc:sldMk cId="257590341" sldId="276"/>
            <ac:spMk id="4" creationId="{90889E11-C28E-B74C-BBCA-5EB755C0EB75}"/>
          </ac:spMkLst>
        </pc:spChg>
        <pc:spChg chg="add del mod">
          <ac:chgData name="Student 246812" userId="f65b0c84-258a-4699-8990-4a527868b049" providerId="ADAL" clId="{37A39C8C-BDF1-9249-B6EC-C3375164C6B8}" dt="2020-04-10T15:50:02.465" v="2552"/>
          <ac:spMkLst>
            <pc:docMk/>
            <pc:sldMk cId="257590341" sldId="276"/>
            <ac:spMk id="5" creationId="{5E35604E-38B7-EB46-AA15-26AEE404348A}"/>
          </ac:spMkLst>
        </pc:spChg>
        <pc:spChg chg="add del mod">
          <ac:chgData name="Student 246812" userId="f65b0c84-258a-4699-8990-4a527868b049" providerId="ADAL" clId="{37A39C8C-BDF1-9249-B6EC-C3375164C6B8}" dt="2020-04-11T13:32:26.877" v="18261" actId="208"/>
          <ac:spMkLst>
            <pc:docMk/>
            <pc:sldMk cId="257590341" sldId="276"/>
            <ac:spMk id="11" creationId="{BDD1EA58-476C-344C-AAB5-D98ABA2B54CD}"/>
          </ac:spMkLst>
        </pc:spChg>
        <pc:spChg chg="del">
          <ac:chgData name="Student 246812" userId="f65b0c84-258a-4699-8990-4a527868b049" providerId="ADAL" clId="{37A39C8C-BDF1-9249-B6EC-C3375164C6B8}" dt="2020-04-10T14:44:48.945" v="64" actId="478"/>
          <ac:spMkLst>
            <pc:docMk/>
            <pc:sldMk cId="257590341" sldId="276"/>
            <ac:spMk id="12" creationId="{0E6AA6E7-A788-644E-9003-2E312A0607D0}"/>
          </ac:spMkLst>
        </pc:spChg>
        <pc:spChg chg="del">
          <ac:chgData name="Student 246812" userId="f65b0c84-258a-4699-8990-4a527868b049" providerId="ADAL" clId="{37A39C8C-BDF1-9249-B6EC-C3375164C6B8}" dt="2020-04-10T14:44:57.369" v="71" actId="478"/>
          <ac:spMkLst>
            <pc:docMk/>
            <pc:sldMk cId="257590341" sldId="276"/>
            <ac:spMk id="13" creationId="{0197EA15-6424-154A-B213-0DDA23A7C155}"/>
          </ac:spMkLst>
        </pc:spChg>
        <pc:spChg chg="add mod">
          <ac:chgData name="Student 246812" userId="f65b0c84-258a-4699-8990-4a527868b049" providerId="ADAL" clId="{37A39C8C-BDF1-9249-B6EC-C3375164C6B8}" dt="2020-04-11T13:32:31.947" v="18262" actId="208"/>
          <ac:spMkLst>
            <pc:docMk/>
            <pc:sldMk cId="257590341" sldId="276"/>
            <ac:spMk id="14" creationId="{A157ADFA-375D-3A4E-86EF-92CB7CF669AB}"/>
          </ac:spMkLst>
        </pc:spChg>
        <pc:spChg chg="add del mod">
          <ac:chgData name="Student 246812" userId="f65b0c84-258a-4699-8990-4a527868b049" providerId="ADAL" clId="{37A39C8C-BDF1-9249-B6EC-C3375164C6B8}" dt="2020-04-10T14:54:17.065" v="245" actId="1076"/>
          <ac:spMkLst>
            <pc:docMk/>
            <pc:sldMk cId="257590341" sldId="276"/>
            <ac:spMk id="15" creationId="{B04777A7-A41F-B341-97B7-2F774B1224C8}"/>
          </ac:spMkLst>
        </pc:spChg>
        <pc:spChg chg="del">
          <ac:chgData name="Student 246812" userId="f65b0c84-258a-4699-8990-4a527868b049" providerId="ADAL" clId="{37A39C8C-BDF1-9249-B6EC-C3375164C6B8}" dt="2020-04-10T14:44:52.392" v="66" actId="478"/>
          <ac:spMkLst>
            <pc:docMk/>
            <pc:sldMk cId="257590341" sldId="276"/>
            <ac:spMk id="16" creationId="{1A81EC19-3197-404B-BBAC-36E0586FB940}"/>
          </ac:spMkLst>
        </pc:spChg>
        <pc:spChg chg="del">
          <ac:chgData name="Student 246812" userId="f65b0c84-258a-4699-8990-4a527868b049" providerId="ADAL" clId="{37A39C8C-BDF1-9249-B6EC-C3375164C6B8}" dt="2020-04-10T14:44:53.290" v="67" actId="478"/>
          <ac:spMkLst>
            <pc:docMk/>
            <pc:sldMk cId="257590341" sldId="276"/>
            <ac:spMk id="17" creationId="{59D7ED4F-C01E-3444-B4CA-6D1289E95C7A}"/>
          </ac:spMkLst>
        </pc:spChg>
        <pc:spChg chg="del">
          <ac:chgData name="Student 246812" userId="f65b0c84-258a-4699-8990-4a527868b049" providerId="ADAL" clId="{37A39C8C-BDF1-9249-B6EC-C3375164C6B8}" dt="2020-04-10T14:44:54.931" v="70" actId="478"/>
          <ac:spMkLst>
            <pc:docMk/>
            <pc:sldMk cId="257590341" sldId="276"/>
            <ac:spMk id="18" creationId="{20F06B8F-E34A-D949-BC1A-0FC2EAF156EA}"/>
          </ac:spMkLst>
        </pc:spChg>
        <pc:spChg chg="add mod">
          <ac:chgData name="Student 246812" userId="f65b0c84-258a-4699-8990-4a527868b049" providerId="ADAL" clId="{37A39C8C-BDF1-9249-B6EC-C3375164C6B8}" dt="2020-04-10T14:54:17.065" v="245" actId="1076"/>
          <ac:spMkLst>
            <pc:docMk/>
            <pc:sldMk cId="257590341" sldId="276"/>
            <ac:spMk id="19" creationId="{33C2ED1C-95CD-5C4D-9F5D-5E7B75A08895}"/>
          </ac:spMkLst>
        </pc:spChg>
        <pc:spChg chg="mod">
          <ac:chgData name="Student 246812" userId="f65b0c84-258a-4699-8990-4a527868b049" providerId="ADAL" clId="{37A39C8C-BDF1-9249-B6EC-C3375164C6B8}" dt="2020-04-10T14:50:12.363" v="191"/>
          <ac:spMkLst>
            <pc:docMk/>
            <pc:sldMk cId="257590341" sldId="276"/>
            <ac:spMk id="20" creationId="{3A5ABF63-A0C0-EA4E-8917-D6EB9C74673F}"/>
          </ac:spMkLst>
        </pc:spChg>
        <pc:spChg chg="mod">
          <ac:chgData name="Student 246812" userId="f65b0c84-258a-4699-8990-4a527868b049" providerId="ADAL" clId="{37A39C8C-BDF1-9249-B6EC-C3375164C6B8}" dt="2020-04-10T14:50:15.890" v="193"/>
          <ac:spMkLst>
            <pc:docMk/>
            <pc:sldMk cId="257590341" sldId="276"/>
            <ac:spMk id="21" creationId="{D9B30727-DE4E-AD45-827D-D5D5786F7E83}"/>
          </ac:spMkLst>
        </pc:spChg>
        <pc:spChg chg="mod">
          <ac:chgData name="Student 246812" userId="f65b0c84-258a-4699-8990-4a527868b049" providerId="ADAL" clId="{37A39C8C-BDF1-9249-B6EC-C3375164C6B8}" dt="2020-04-10T14:50:20.161" v="195"/>
          <ac:spMkLst>
            <pc:docMk/>
            <pc:sldMk cId="257590341" sldId="276"/>
            <ac:spMk id="22" creationId="{B9FF321C-16A9-7D49-B86F-6BD88F709669}"/>
          </ac:spMkLst>
        </pc:spChg>
        <pc:spChg chg="mod">
          <ac:chgData name="Student 246812" userId="f65b0c84-258a-4699-8990-4a527868b049" providerId="ADAL" clId="{37A39C8C-BDF1-9249-B6EC-C3375164C6B8}" dt="2020-04-10T14:50:24.361" v="197"/>
          <ac:spMkLst>
            <pc:docMk/>
            <pc:sldMk cId="257590341" sldId="276"/>
            <ac:spMk id="23" creationId="{A178F73D-63C0-604E-9FB5-50EB0B3FA8B6}"/>
          </ac:spMkLst>
        </pc:spChg>
        <pc:spChg chg="mod">
          <ac:chgData name="Student 246812" userId="f65b0c84-258a-4699-8990-4a527868b049" providerId="ADAL" clId="{37A39C8C-BDF1-9249-B6EC-C3375164C6B8}" dt="2020-04-10T14:50:28.473" v="199"/>
          <ac:spMkLst>
            <pc:docMk/>
            <pc:sldMk cId="257590341" sldId="276"/>
            <ac:spMk id="24" creationId="{39D94B7D-B3F4-E14B-918A-2E2406F36C38}"/>
          </ac:spMkLst>
        </pc:spChg>
        <pc:spChg chg="add mod">
          <ac:chgData name="Student 246812" userId="f65b0c84-258a-4699-8990-4a527868b049" providerId="ADAL" clId="{37A39C8C-BDF1-9249-B6EC-C3375164C6B8}" dt="2020-04-11T13:32:34.519" v="18263" actId="208"/>
          <ac:spMkLst>
            <pc:docMk/>
            <pc:sldMk cId="257590341" sldId="276"/>
            <ac:spMk id="25" creationId="{E76D3EF1-53CD-2C40-9D73-66776F983291}"/>
          </ac:spMkLst>
        </pc:spChg>
        <pc:spChg chg="add mod">
          <ac:chgData name="Student 246812" userId="f65b0c84-258a-4699-8990-4a527868b049" providerId="ADAL" clId="{37A39C8C-BDF1-9249-B6EC-C3375164C6B8}" dt="2020-04-11T13:32:36.946" v="18264" actId="208"/>
          <ac:spMkLst>
            <pc:docMk/>
            <pc:sldMk cId="257590341" sldId="276"/>
            <ac:spMk id="26" creationId="{D03705B9-43CB-AD4D-8BB7-530A4A0E8D3C}"/>
          </ac:spMkLst>
        </pc:spChg>
        <pc:spChg chg="add mod">
          <ac:chgData name="Student 246812" userId="f65b0c84-258a-4699-8990-4a527868b049" providerId="ADAL" clId="{37A39C8C-BDF1-9249-B6EC-C3375164C6B8}" dt="2020-04-11T13:32:39.056" v="18265" actId="208"/>
          <ac:spMkLst>
            <pc:docMk/>
            <pc:sldMk cId="257590341" sldId="276"/>
            <ac:spMk id="27" creationId="{BA85758D-10B4-B54B-A5A2-FB22B0D88333}"/>
          </ac:spMkLst>
        </pc:spChg>
        <pc:spChg chg="add mod">
          <ac:chgData name="Student 246812" userId="f65b0c84-258a-4699-8990-4a527868b049" providerId="ADAL" clId="{37A39C8C-BDF1-9249-B6EC-C3375164C6B8}" dt="2020-04-11T13:32:40.868" v="18266" actId="208"/>
          <ac:spMkLst>
            <pc:docMk/>
            <pc:sldMk cId="257590341" sldId="276"/>
            <ac:spMk id="28" creationId="{349C732A-6A09-2F4B-A407-E1A83516035A}"/>
          </ac:spMkLst>
        </pc:spChg>
        <pc:spChg chg="add mod">
          <ac:chgData name="Student 246812" userId="f65b0c84-258a-4699-8990-4a527868b049" providerId="ADAL" clId="{37A39C8C-BDF1-9249-B6EC-C3375164C6B8}" dt="2020-04-10T15:05:07.318" v="431" actId="1076"/>
          <ac:spMkLst>
            <pc:docMk/>
            <pc:sldMk cId="257590341" sldId="276"/>
            <ac:spMk id="29" creationId="{3D32FB87-9B06-B440-B0F2-5C3E538C7727}"/>
          </ac:spMkLst>
        </pc:spChg>
        <pc:spChg chg="add mod">
          <ac:chgData name="Student 246812" userId="f65b0c84-258a-4699-8990-4a527868b049" providerId="ADAL" clId="{37A39C8C-BDF1-9249-B6EC-C3375164C6B8}" dt="2020-04-10T15:05:07.318" v="431" actId="1076"/>
          <ac:spMkLst>
            <pc:docMk/>
            <pc:sldMk cId="257590341" sldId="276"/>
            <ac:spMk id="30" creationId="{52AC199C-3B0E-374C-8A5E-CF00A2530217}"/>
          </ac:spMkLst>
        </pc:spChg>
        <pc:spChg chg="add mod">
          <ac:chgData name="Student 246812" userId="f65b0c84-258a-4699-8990-4a527868b049" providerId="ADAL" clId="{37A39C8C-BDF1-9249-B6EC-C3375164C6B8}" dt="2020-04-10T15:05:07.318" v="431" actId="1076"/>
          <ac:spMkLst>
            <pc:docMk/>
            <pc:sldMk cId="257590341" sldId="276"/>
            <ac:spMk id="31" creationId="{BB335FFE-CB6C-BD45-A522-EB0F2EA2F584}"/>
          </ac:spMkLst>
        </pc:spChg>
        <pc:spChg chg="add mod">
          <ac:chgData name="Student 246812" userId="f65b0c84-258a-4699-8990-4a527868b049" providerId="ADAL" clId="{37A39C8C-BDF1-9249-B6EC-C3375164C6B8}" dt="2020-04-10T15:05:07.318" v="431" actId="1076"/>
          <ac:spMkLst>
            <pc:docMk/>
            <pc:sldMk cId="257590341" sldId="276"/>
            <ac:spMk id="32" creationId="{2DA412E6-D06F-B948-A198-4FE27E22F953}"/>
          </ac:spMkLst>
        </pc:spChg>
        <pc:spChg chg="add mod">
          <ac:chgData name="Student 246812" userId="f65b0c84-258a-4699-8990-4a527868b049" providerId="ADAL" clId="{37A39C8C-BDF1-9249-B6EC-C3375164C6B8}" dt="2020-04-10T15:09:35.452" v="718" actId="20577"/>
          <ac:spMkLst>
            <pc:docMk/>
            <pc:sldMk cId="257590341" sldId="276"/>
            <ac:spMk id="33" creationId="{A2063058-CF84-D643-AC6B-92633CD26CE6}"/>
          </ac:spMkLst>
        </pc:spChg>
        <pc:spChg chg="add mod">
          <ac:chgData name="Student 246812" userId="f65b0c84-258a-4699-8990-4a527868b049" providerId="ADAL" clId="{37A39C8C-BDF1-9249-B6EC-C3375164C6B8}" dt="2020-04-11T13:32:52.427" v="18268" actId="208"/>
          <ac:spMkLst>
            <pc:docMk/>
            <pc:sldMk cId="257590341" sldId="276"/>
            <ac:spMk id="34" creationId="{DA6ED7B2-96AB-D441-923D-28B25F99985E}"/>
          </ac:spMkLst>
        </pc:spChg>
        <pc:spChg chg="add mod">
          <ac:chgData name="Student 246812" userId="f65b0c84-258a-4699-8990-4a527868b049" providerId="ADAL" clId="{37A39C8C-BDF1-9249-B6EC-C3375164C6B8}" dt="2020-04-11T13:32:52.427" v="18268" actId="208"/>
          <ac:spMkLst>
            <pc:docMk/>
            <pc:sldMk cId="257590341" sldId="276"/>
            <ac:spMk id="35" creationId="{08E49216-381B-0847-887F-D4ED7A2DC903}"/>
          </ac:spMkLst>
        </pc:spChg>
        <pc:spChg chg="add mod">
          <ac:chgData name="Student 246812" userId="f65b0c84-258a-4699-8990-4a527868b049" providerId="ADAL" clId="{37A39C8C-BDF1-9249-B6EC-C3375164C6B8}" dt="2020-04-11T13:32:52.427" v="18268" actId="208"/>
          <ac:spMkLst>
            <pc:docMk/>
            <pc:sldMk cId="257590341" sldId="276"/>
            <ac:spMk id="36" creationId="{E4F71A1B-FD11-E844-9C02-1A7A53BD0A5B}"/>
          </ac:spMkLst>
        </pc:spChg>
        <pc:spChg chg="add mod">
          <ac:chgData name="Student 246812" userId="f65b0c84-258a-4699-8990-4a527868b049" providerId="ADAL" clId="{37A39C8C-BDF1-9249-B6EC-C3375164C6B8}" dt="2020-04-11T13:32:52.427" v="18268" actId="208"/>
          <ac:spMkLst>
            <pc:docMk/>
            <pc:sldMk cId="257590341" sldId="276"/>
            <ac:spMk id="37" creationId="{0AC6B50F-7C01-2A48-AAC5-B38E0C3FF086}"/>
          </ac:spMkLst>
        </pc:spChg>
        <pc:spChg chg="add del mod">
          <ac:chgData name="Student 246812" userId="f65b0c84-258a-4699-8990-4a527868b049" providerId="ADAL" clId="{37A39C8C-BDF1-9249-B6EC-C3375164C6B8}" dt="2020-04-10T15:08:15.329" v="622" actId="478"/>
          <ac:spMkLst>
            <pc:docMk/>
            <pc:sldMk cId="257590341" sldId="276"/>
            <ac:spMk id="38" creationId="{0AEC18D8-DF2B-304F-BA81-676794710E0B}"/>
          </ac:spMkLst>
        </pc:spChg>
        <pc:spChg chg="add mod">
          <ac:chgData name="Student 246812" userId="f65b0c84-258a-4699-8990-4a527868b049" providerId="ADAL" clId="{37A39C8C-BDF1-9249-B6EC-C3375164C6B8}" dt="2020-04-11T13:32:52.427" v="18268" actId="208"/>
          <ac:spMkLst>
            <pc:docMk/>
            <pc:sldMk cId="257590341" sldId="276"/>
            <ac:spMk id="39" creationId="{76FBDB0F-312D-9D4A-B387-6C92C8438637}"/>
          </ac:spMkLst>
        </pc:spChg>
        <pc:spChg chg="mod">
          <ac:chgData name="Student 246812" userId="f65b0c84-258a-4699-8990-4a527868b049" providerId="ADAL" clId="{37A39C8C-BDF1-9249-B6EC-C3375164C6B8}" dt="2020-04-10T14:43:30.863" v="55" actId="1076"/>
          <ac:spMkLst>
            <pc:docMk/>
            <pc:sldMk cId="257590341" sldId="276"/>
            <ac:spMk id="14339" creationId="{0BB7B7E0-7132-4822-A673-7810DA883D10}"/>
          </ac:spMkLst>
        </pc:spChg>
        <pc:spChg chg="mod">
          <ac:chgData name="Student 246812" userId="f65b0c84-258a-4699-8990-4a527868b049" providerId="ADAL" clId="{37A39C8C-BDF1-9249-B6EC-C3375164C6B8}" dt="2020-04-10T14:44:37.401" v="62" actId="1076"/>
          <ac:spMkLst>
            <pc:docMk/>
            <pc:sldMk cId="257590341" sldId="276"/>
            <ac:spMk id="14340" creationId="{266D00F9-5A1F-4343-94B4-E9D9DFF9FE8F}"/>
          </ac:spMkLst>
        </pc:spChg>
        <pc:picChg chg="del">
          <ac:chgData name="Student 246812" userId="f65b0c84-258a-4699-8990-4a527868b049" providerId="ADAL" clId="{37A39C8C-BDF1-9249-B6EC-C3375164C6B8}" dt="2020-04-10T14:44:49.940" v="65" actId="478"/>
          <ac:picMkLst>
            <pc:docMk/>
            <pc:sldMk cId="257590341" sldId="276"/>
            <ac:picMk id="6" creationId="{2836B2E3-BA27-4143-B4F0-D51C217AA177}"/>
          </ac:picMkLst>
        </pc:picChg>
      </pc:sldChg>
      <pc:sldChg chg="addSp delSp modSp add modNotesTx">
        <pc:chgData name="Student 246812" userId="f65b0c84-258a-4699-8990-4a527868b049" providerId="ADAL" clId="{37A39C8C-BDF1-9249-B6EC-C3375164C6B8}" dt="2020-04-11T13:33:58.053" v="18275" actId="208"/>
        <pc:sldMkLst>
          <pc:docMk/>
          <pc:sldMk cId="2698701514" sldId="277"/>
        </pc:sldMkLst>
        <pc:spChg chg="add mod">
          <ac:chgData name="Student 246812" userId="f65b0c84-258a-4699-8990-4a527868b049" providerId="ADAL" clId="{37A39C8C-BDF1-9249-B6EC-C3375164C6B8}" dt="2020-04-11T13:33:51.955" v="18274" actId="2085"/>
          <ac:spMkLst>
            <pc:docMk/>
            <pc:sldMk cId="2698701514" sldId="277"/>
            <ac:spMk id="2" creationId="{20F4F390-E865-B145-AE08-617ABCCB70AA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" creationId="{8FE6508E-8D6E-B54F-805F-F0EEC52A0997}"/>
          </ac:spMkLst>
        </pc:spChg>
        <pc:spChg chg="add mod">
          <ac:chgData name="Student 246812" userId="f65b0c84-258a-4699-8990-4a527868b049" providerId="ADAL" clId="{37A39C8C-BDF1-9249-B6EC-C3375164C6B8}" dt="2020-04-10T17:40:13.417" v="4142" actId="1076"/>
          <ac:spMkLst>
            <pc:docMk/>
            <pc:sldMk cId="2698701514" sldId="277"/>
            <ac:spMk id="4" creationId="{C2F8CC36-D765-7243-9F29-D20D12D348FA}"/>
          </ac:spMkLst>
        </pc:spChg>
        <pc:spChg chg="add mod">
          <ac:chgData name="Student 246812" userId="f65b0c84-258a-4699-8990-4a527868b049" providerId="ADAL" clId="{37A39C8C-BDF1-9249-B6EC-C3375164C6B8}" dt="2020-04-10T17:41:40.399" v="4161" actId="1076"/>
          <ac:spMkLst>
            <pc:docMk/>
            <pc:sldMk cId="2698701514" sldId="277"/>
            <ac:spMk id="5" creationId="{6E582A67-2601-E949-B864-352D84B42C95}"/>
          </ac:spMkLst>
        </pc:spChg>
        <pc:spChg chg="del mod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11" creationId="{BDD1EA58-476C-344C-AAB5-D98ABA2B54CD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14" creationId="{A157ADFA-375D-3A4E-86EF-92CB7CF669AB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15" creationId="{B04777A7-A41F-B341-97B7-2F774B1224C8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19" creationId="{33C2ED1C-95CD-5C4D-9F5D-5E7B75A08895}"/>
          </ac:spMkLst>
        </pc:spChg>
        <pc:spChg chg="add del mod">
          <ac:chgData name="Student 246812" userId="f65b0c84-258a-4699-8990-4a527868b049" providerId="ADAL" clId="{37A39C8C-BDF1-9249-B6EC-C3375164C6B8}" dt="2020-04-10T17:35:59.572" v="3958" actId="478"/>
          <ac:spMkLst>
            <pc:docMk/>
            <pc:sldMk cId="2698701514" sldId="277"/>
            <ac:spMk id="23" creationId="{EB80D63F-D5A3-FB4A-8B05-0535F6DE61AF}"/>
          </ac:spMkLst>
        </pc:spChg>
        <pc:spChg chg="add mod">
          <ac:chgData name="Student 246812" userId="f65b0c84-258a-4699-8990-4a527868b049" providerId="ADAL" clId="{37A39C8C-BDF1-9249-B6EC-C3375164C6B8}" dt="2020-04-11T13:33:35.883" v="18273" actId="208"/>
          <ac:spMkLst>
            <pc:docMk/>
            <pc:sldMk cId="2698701514" sldId="277"/>
            <ac:spMk id="24" creationId="{25EBEFC3-3828-A946-B674-210DD2137234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25" creationId="{E76D3EF1-53CD-2C40-9D73-66776F983291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26" creationId="{D03705B9-43CB-AD4D-8BB7-530A4A0E8D3C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27" creationId="{BA85758D-10B4-B54B-A5A2-FB22B0D88333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28" creationId="{349C732A-6A09-2F4B-A407-E1A83516035A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29" creationId="{3D32FB87-9B06-B440-B0F2-5C3E538C7727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0" creationId="{52AC199C-3B0E-374C-8A5E-CF00A2530217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1" creationId="{BB335FFE-CB6C-BD45-A522-EB0F2EA2F584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2" creationId="{2DA412E6-D06F-B948-A198-4FE27E22F953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3" creationId="{A2063058-CF84-D643-AC6B-92633CD26CE6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4" creationId="{DA6ED7B2-96AB-D441-923D-28B25F99985E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5" creationId="{08E49216-381B-0847-887F-D4ED7A2DC903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6" creationId="{E4F71A1B-FD11-E844-9C02-1A7A53BD0A5B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7" creationId="{0AC6B50F-7C01-2A48-AAC5-B38E0C3FF086}"/>
          </ac:spMkLst>
        </pc:spChg>
        <pc:spChg chg="add del mod">
          <ac:chgData name="Student 246812" userId="f65b0c84-258a-4699-8990-4a527868b049" providerId="ADAL" clId="{37A39C8C-BDF1-9249-B6EC-C3375164C6B8}" dt="2020-04-10T17:35:47.185" v="3952" actId="478"/>
          <ac:spMkLst>
            <pc:docMk/>
            <pc:sldMk cId="2698701514" sldId="277"/>
            <ac:spMk id="38" creationId="{C9E19174-A1CE-4D41-8FF0-BDF032A8D358}"/>
          </ac:spMkLst>
        </pc:spChg>
        <pc:spChg chg="del">
          <ac:chgData name="Student 246812" userId="f65b0c84-258a-4699-8990-4a527868b049" providerId="ADAL" clId="{37A39C8C-BDF1-9249-B6EC-C3375164C6B8}" dt="2020-04-10T17:21:44.023" v="3609" actId="478"/>
          <ac:spMkLst>
            <pc:docMk/>
            <pc:sldMk cId="2698701514" sldId="277"/>
            <ac:spMk id="39" creationId="{76FBDB0F-312D-9D4A-B387-6C92C8438637}"/>
          </ac:spMkLst>
        </pc:spChg>
        <pc:spChg chg="add del mod">
          <ac:chgData name="Student 246812" userId="f65b0c84-258a-4699-8990-4a527868b049" providerId="ADAL" clId="{37A39C8C-BDF1-9249-B6EC-C3375164C6B8}" dt="2020-04-10T17:35:46.014" v="3951" actId="478"/>
          <ac:spMkLst>
            <pc:docMk/>
            <pc:sldMk cId="2698701514" sldId="277"/>
            <ac:spMk id="40" creationId="{5D4B1E66-8405-F04A-BC3C-317878B2EADD}"/>
          </ac:spMkLst>
        </pc:spChg>
        <pc:spChg chg="add mod">
          <ac:chgData name="Student 246812" userId="f65b0c84-258a-4699-8990-4a527868b049" providerId="ADAL" clId="{37A39C8C-BDF1-9249-B6EC-C3375164C6B8}" dt="2020-04-11T13:33:35.883" v="18273" actId="208"/>
          <ac:spMkLst>
            <pc:docMk/>
            <pc:sldMk cId="2698701514" sldId="277"/>
            <ac:spMk id="41" creationId="{EC18C7A4-4403-0448-A1B3-769993172DB1}"/>
          </ac:spMkLst>
        </pc:spChg>
        <pc:spChg chg="add mod">
          <ac:chgData name="Student 246812" userId="f65b0c84-258a-4699-8990-4a527868b049" providerId="ADAL" clId="{37A39C8C-BDF1-9249-B6EC-C3375164C6B8}" dt="2020-04-11T13:33:35.883" v="18273" actId="208"/>
          <ac:spMkLst>
            <pc:docMk/>
            <pc:sldMk cId="2698701514" sldId="277"/>
            <ac:spMk id="42" creationId="{C6609C56-81FE-C247-AD3D-67764411D705}"/>
          </ac:spMkLst>
        </pc:spChg>
        <pc:spChg chg="add mod">
          <ac:chgData name="Student 246812" userId="f65b0c84-258a-4699-8990-4a527868b049" providerId="ADAL" clId="{37A39C8C-BDF1-9249-B6EC-C3375164C6B8}" dt="2020-04-11T13:33:35.883" v="18273" actId="208"/>
          <ac:spMkLst>
            <pc:docMk/>
            <pc:sldMk cId="2698701514" sldId="277"/>
            <ac:spMk id="43" creationId="{E957D4A9-0062-9249-AE27-02227B7A6BBB}"/>
          </ac:spMkLst>
        </pc:spChg>
        <pc:spChg chg="add mod">
          <ac:chgData name="Student 246812" userId="f65b0c84-258a-4699-8990-4a527868b049" providerId="ADAL" clId="{37A39C8C-BDF1-9249-B6EC-C3375164C6B8}" dt="2020-04-11T13:33:58.053" v="18275" actId="208"/>
          <ac:spMkLst>
            <pc:docMk/>
            <pc:sldMk cId="2698701514" sldId="277"/>
            <ac:spMk id="44" creationId="{3384BCBA-474B-4E44-8464-62B684FEB960}"/>
          </ac:spMkLst>
        </pc:spChg>
        <pc:spChg chg="add mod">
          <ac:chgData name="Student 246812" userId="f65b0c84-258a-4699-8990-4a527868b049" providerId="ADAL" clId="{37A39C8C-BDF1-9249-B6EC-C3375164C6B8}" dt="2020-04-11T13:33:58.053" v="18275" actId="208"/>
          <ac:spMkLst>
            <pc:docMk/>
            <pc:sldMk cId="2698701514" sldId="277"/>
            <ac:spMk id="45" creationId="{E8CAA9B0-4B1B-4646-B32F-9F8A0590C38F}"/>
          </ac:spMkLst>
        </pc:spChg>
        <pc:spChg chg="add mod">
          <ac:chgData name="Student 246812" userId="f65b0c84-258a-4699-8990-4a527868b049" providerId="ADAL" clId="{37A39C8C-BDF1-9249-B6EC-C3375164C6B8}" dt="2020-04-11T13:33:58.053" v="18275" actId="208"/>
          <ac:spMkLst>
            <pc:docMk/>
            <pc:sldMk cId="2698701514" sldId="277"/>
            <ac:spMk id="46" creationId="{124D70A9-8FBB-8943-B337-D6B62E10C4D8}"/>
          </ac:spMkLst>
        </pc:spChg>
        <pc:spChg chg="mod">
          <ac:chgData name="Student 246812" userId="f65b0c84-258a-4699-8990-4a527868b049" providerId="ADAL" clId="{37A39C8C-BDF1-9249-B6EC-C3375164C6B8}" dt="2020-04-11T13:33:51.955" v="18274" actId="2085"/>
          <ac:spMkLst>
            <pc:docMk/>
            <pc:sldMk cId="2698701514" sldId="277"/>
            <ac:spMk id="14339" creationId="{0BB7B7E0-7132-4822-A673-7810DA883D10}"/>
          </ac:spMkLst>
        </pc:spChg>
        <pc:spChg chg="mod">
          <ac:chgData name="Student 246812" userId="f65b0c84-258a-4699-8990-4a527868b049" providerId="ADAL" clId="{37A39C8C-BDF1-9249-B6EC-C3375164C6B8}" dt="2020-04-11T13:33:51.955" v="18274" actId="2085"/>
          <ac:spMkLst>
            <pc:docMk/>
            <pc:sldMk cId="2698701514" sldId="277"/>
            <ac:spMk id="14340" creationId="{266D00F9-5A1F-4343-94B4-E9D9DFF9FE8F}"/>
          </ac:spMkLst>
        </pc:spChg>
      </pc:sldChg>
      <pc:sldChg chg="addSp delSp modSp add modNotesTx">
        <pc:chgData name="Student 246812" userId="f65b0c84-258a-4699-8990-4a527868b049" providerId="ADAL" clId="{37A39C8C-BDF1-9249-B6EC-C3375164C6B8}" dt="2020-04-11T13:34:08.028" v="18276" actId="208"/>
        <pc:sldMkLst>
          <pc:docMk/>
          <pc:sldMk cId="538189203" sldId="278"/>
        </pc:sldMkLst>
        <pc:spChg chg="add mod">
          <ac:chgData name="Student 246812" userId="f65b0c84-258a-4699-8990-4a527868b049" providerId="ADAL" clId="{37A39C8C-BDF1-9249-B6EC-C3375164C6B8}" dt="2020-04-10T18:30:41.284" v="6145" actId="1076"/>
          <ac:spMkLst>
            <pc:docMk/>
            <pc:sldMk cId="538189203" sldId="278"/>
            <ac:spMk id="2" creationId="{22461043-59D7-6C4B-AC9E-675B6A69630D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" creationId="{8FE6508E-8D6E-B54F-805F-F0EEC52A0997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11" creationId="{BDD1EA58-476C-344C-AAB5-D98ABA2B54CD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14" creationId="{A157ADFA-375D-3A4E-86EF-92CB7CF669AB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15" creationId="{B04777A7-A41F-B341-97B7-2F774B1224C8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19" creationId="{33C2ED1C-95CD-5C4D-9F5D-5E7B75A08895}"/>
          </ac:spMkLst>
        </pc:spChg>
        <pc:spChg chg="add mod">
          <ac:chgData name="Student 246812" userId="f65b0c84-258a-4699-8990-4a527868b049" providerId="ADAL" clId="{37A39C8C-BDF1-9249-B6EC-C3375164C6B8}" dt="2020-04-11T13:34:08.028" v="18276" actId="208"/>
          <ac:spMkLst>
            <pc:docMk/>
            <pc:sldMk cId="538189203" sldId="278"/>
            <ac:spMk id="23" creationId="{C28D79F2-F27D-6245-BD61-7E2F6B1D6816}"/>
          </ac:spMkLst>
        </pc:spChg>
        <pc:spChg chg="add mod">
          <ac:chgData name="Student 246812" userId="f65b0c84-258a-4699-8990-4a527868b049" providerId="ADAL" clId="{37A39C8C-BDF1-9249-B6EC-C3375164C6B8}" dt="2020-04-11T13:34:08.028" v="18276" actId="208"/>
          <ac:spMkLst>
            <pc:docMk/>
            <pc:sldMk cId="538189203" sldId="278"/>
            <ac:spMk id="24" creationId="{5E439FE9-BE22-C74E-9F13-AE502B07D847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25" creationId="{E76D3EF1-53CD-2C40-9D73-66776F983291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26" creationId="{D03705B9-43CB-AD4D-8BB7-530A4A0E8D3C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27" creationId="{BA85758D-10B4-B54B-A5A2-FB22B0D88333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28" creationId="{349C732A-6A09-2F4B-A407-E1A83516035A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29" creationId="{3D32FB87-9B06-B440-B0F2-5C3E538C7727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0" creationId="{52AC199C-3B0E-374C-8A5E-CF00A2530217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1" creationId="{BB335FFE-CB6C-BD45-A522-EB0F2EA2F584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2" creationId="{2DA412E6-D06F-B948-A198-4FE27E22F953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3" creationId="{A2063058-CF84-D643-AC6B-92633CD26CE6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4" creationId="{DA6ED7B2-96AB-D441-923D-28B25F99985E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5" creationId="{08E49216-381B-0847-887F-D4ED7A2DC903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6" creationId="{E4F71A1B-FD11-E844-9C02-1A7A53BD0A5B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7" creationId="{0AC6B50F-7C01-2A48-AAC5-B38E0C3FF086}"/>
          </ac:spMkLst>
        </pc:spChg>
        <pc:spChg chg="add mod">
          <ac:chgData name="Student 246812" userId="f65b0c84-258a-4699-8990-4a527868b049" providerId="ADAL" clId="{37A39C8C-BDF1-9249-B6EC-C3375164C6B8}" dt="2020-04-11T13:34:08.028" v="18276" actId="208"/>
          <ac:spMkLst>
            <pc:docMk/>
            <pc:sldMk cId="538189203" sldId="278"/>
            <ac:spMk id="38" creationId="{A327D064-4F19-C241-81A7-F51523C835D0}"/>
          </ac:spMkLst>
        </pc:spChg>
        <pc:spChg chg="del">
          <ac:chgData name="Student 246812" userId="f65b0c84-258a-4699-8990-4a527868b049" providerId="ADAL" clId="{37A39C8C-BDF1-9249-B6EC-C3375164C6B8}" dt="2020-04-10T17:52:22.004" v="5569" actId="478"/>
          <ac:spMkLst>
            <pc:docMk/>
            <pc:sldMk cId="538189203" sldId="278"/>
            <ac:spMk id="39" creationId="{76FBDB0F-312D-9D4A-B387-6C92C8438637}"/>
          </ac:spMkLst>
        </pc:spChg>
        <pc:spChg chg="add mod">
          <ac:chgData name="Student 246812" userId="f65b0c84-258a-4699-8990-4a527868b049" providerId="ADAL" clId="{37A39C8C-BDF1-9249-B6EC-C3375164C6B8}" dt="2020-04-11T13:34:08.028" v="18276" actId="208"/>
          <ac:spMkLst>
            <pc:docMk/>
            <pc:sldMk cId="538189203" sldId="278"/>
            <ac:spMk id="40" creationId="{20908C9F-5F2F-8648-BB8A-6AE9FA68FEF8}"/>
          </ac:spMkLst>
        </pc:spChg>
        <pc:spChg chg="add mod">
          <ac:chgData name="Student 246812" userId="f65b0c84-258a-4699-8990-4a527868b049" providerId="ADAL" clId="{37A39C8C-BDF1-9249-B6EC-C3375164C6B8}" dt="2020-04-10T18:30:38.846" v="6144" actId="1076"/>
          <ac:spMkLst>
            <pc:docMk/>
            <pc:sldMk cId="538189203" sldId="278"/>
            <ac:spMk id="41" creationId="{E8EFFE81-80D9-8D4C-9EAE-A15F2D9503FE}"/>
          </ac:spMkLst>
        </pc:spChg>
        <pc:spChg chg="add mod">
          <ac:chgData name="Student 246812" userId="f65b0c84-258a-4699-8990-4a527868b049" providerId="ADAL" clId="{37A39C8C-BDF1-9249-B6EC-C3375164C6B8}" dt="2020-04-11T13:34:08.028" v="18276" actId="208"/>
          <ac:spMkLst>
            <pc:docMk/>
            <pc:sldMk cId="538189203" sldId="278"/>
            <ac:spMk id="42" creationId="{A1FCE0B2-1C11-994E-BFFA-6D518D2EC3EA}"/>
          </ac:spMkLst>
        </pc:spChg>
        <pc:spChg chg="mod">
          <ac:chgData name="Student 246812" userId="f65b0c84-258a-4699-8990-4a527868b049" providerId="ADAL" clId="{37A39C8C-BDF1-9249-B6EC-C3375164C6B8}" dt="2020-04-10T17:52:32.777" v="5605" actId="20577"/>
          <ac:spMkLst>
            <pc:docMk/>
            <pc:sldMk cId="538189203" sldId="278"/>
            <ac:spMk id="14340" creationId="{266D00F9-5A1F-4343-94B4-E9D9DFF9FE8F}"/>
          </ac:spMkLst>
        </pc:spChg>
        <pc:picChg chg="add mod modCrop">
          <ac:chgData name="Student 246812" userId="f65b0c84-258a-4699-8990-4a527868b049" providerId="ADAL" clId="{37A39C8C-BDF1-9249-B6EC-C3375164C6B8}" dt="2020-04-10T18:33:45.418" v="6181" actId="1076"/>
          <ac:picMkLst>
            <pc:docMk/>
            <pc:sldMk cId="538189203" sldId="278"/>
            <ac:picMk id="5" creationId="{E18AC946-85B9-414F-AAAE-8AD6B3F95709}"/>
          </ac:picMkLst>
        </pc:picChg>
        <pc:picChg chg="add mod">
          <ac:chgData name="Student 246812" userId="f65b0c84-258a-4699-8990-4a527868b049" providerId="ADAL" clId="{37A39C8C-BDF1-9249-B6EC-C3375164C6B8}" dt="2020-04-10T18:33:42.627" v="6180" actId="1076"/>
          <ac:picMkLst>
            <pc:docMk/>
            <pc:sldMk cId="538189203" sldId="278"/>
            <ac:picMk id="7" creationId="{C555EE0F-ABD2-FE4A-AB6E-5622A9375053}"/>
          </ac:picMkLst>
        </pc:picChg>
        <pc:picChg chg="add mod">
          <ac:chgData name="Student 246812" userId="f65b0c84-258a-4699-8990-4a527868b049" providerId="ADAL" clId="{37A39C8C-BDF1-9249-B6EC-C3375164C6B8}" dt="2020-04-10T18:33:40.574" v="6179" actId="1076"/>
          <ac:picMkLst>
            <pc:docMk/>
            <pc:sldMk cId="538189203" sldId="278"/>
            <ac:picMk id="9" creationId="{CC31182E-3D6E-9F4F-B364-F1F0500FDCDB}"/>
          </ac:picMkLst>
        </pc:picChg>
        <pc:picChg chg="add mod modCrop">
          <ac:chgData name="Student 246812" userId="f65b0c84-258a-4699-8990-4a527868b049" providerId="ADAL" clId="{37A39C8C-BDF1-9249-B6EC-C3375164C6B8}" dt="2020-04-10T18:33:36.324" v="6178" actId="1076"/>
          <ac:picMkLst>
            <pc:docMk/>
            <pc:sldMk cId="538189203" sldId="278"/>
            <ac:picMk id="12" creationId="{650DA58E-4ABD-F743-8234-7A38934BF9F4}"/>
          </ac:picMkLst>
        </pc:picChg>
      </pc:sldChg>
      <pc:sldChg chg="add del">
        <pc:chgData name="Student 246812" userId="f65b0c84-258a-4699-8990-4a527868b049" providerId="ADAL" clId="{37A39C8C-BDF1-9249-B6EC-C3375164C6B8}" dt="2020-04-11T13:13:16.125" v="17936" actId="2696"/>
        <pc:sldMkLst>
          <pc:docMk/>
          <pc:sldMk cId="4097557734" sldId="279"/>
        </pc:sldMkLst>
      </pc:sldChg>
      <pc:sldChg chg="addSp delSp modSp add modNotesTx">
        <pc:chgData name="Student 246812" userId="f65b0c84-258a-4699-8990-4a527868b049" providerId="ADAL" clId="{37A39C8C-BDF1-9249-B6EC-C3375164C6B8}" dt="2020-04-15T14:53:50.169" v="18692" actId="14100"/>
        <pc:sldMkLst>
          <pc:docMk/>
          <pc:sldMk cId="3952195550" sldId="280"/>
        </pc:sldMkLst>
        <pc:spChg chg="del mod">
          <ac:chgData name="Student 246812" userId="f65b0c84-258a-4699-8990-4a527868b049" providerId="ADAL" clId="{37A39C8C-BDF1-9249-B6EC-C3375164C6B8}" dt="2020-04-11T10:16:58.073" v="8582" actId="478"/>
          <ac:spMkLst>
            <pc:docMk/>
            <pc:sldMk cId="3952195550" sldId="280"/>
            <ac:spMk id="2" creationId="{22461043-59D7-6C4B-AC9E-675B6A69630D}"/>
          </ac:spMkLst>
        </pc:spChg>
        <pc:spChg chg="add del">
          <ac:chgData name="Student 246812" userId="f65b0c84-258a-4699-8990-4a527868b049" providerId="ADAL" clId="{37A39C8C-BDF1-9249-B6EC-C3375164C6B8}" dt="2020-04-11T10:17:31.037" v="8590"/>
          <ac:spMkLst>
            <pc:docMk/>
            <pc:sldMk cId="3952195550" sldId="280"/>
            <ac:spMk id="12" creationId="{FF2B62F1-8E48-5F4E-9005-E23F2FCA478D}"/>
          </ac:spMkLst>
        </pc:spChg>
        <pc:spChg chg="add del">
          <ac:chgData name="Student 246812" userId="f65b0c84-258a-4699-8990-4a527868b049" providerId="ADAL" clId="{37A39C8C-BDF1-9249-B6EC-C3375164C6B8}" dt="2020-04-11T10:17:31.037" v="8590"/>
          <ac:spMkLst>
            <pc:docMk/>
            <pc:sldMk cId="3952195550" sldId="280"/>
            <ac:spMk id="13" creationId="{0BCB01DA-31A2-464E-8294-83325D267474}"/>
          </ac:spMkLst>
        </pc:spChg>
        <pc:spChg chg="add del">
          <ac:chgData name="Student 246812" userId="f65b0c84-258a-4699-8990-4a527868b049" providerId="ADAL" clId="{37A39C8C-BDF1-9249-B6EC-C3375164C6B8}" dt="2020-04-11T10:17:30.619" v="8589"/>
          <ac:spMkLst>
            <pc:docMk/>
            <pc:sldMk cId="3952195550" sldId="280"/>
            <ac:spMk id="14" creationId="{F746A369-493C-E148-8367-E92EB68A009C}"/>
          </ac:spMkLst>
        </pc:spChg>
        <pc:spChg chg="add del mod">
          <ac:chgData name="Student 246812" userId="f65b0c84-258a-4699-8990-4a527868b049" providerId="ADAL" clId="{37A39C8C-BDF1-9249-B6EC-C3375164C6B8}" dt="2020-04-11T10:17:12.650" v="8583" actId="478"/>
          <ac:spMkLst>
            <pc:docMk/>
            <pc:sldMk cId="3952195550" sldId="280"/>
            <ac:spMk id="15" creationId="{41C8D112-2043-F548-9ABB-B6CDBC7A24EB}"/>
          </ac:spMkLst>
        </pc:spChg>
        <pc:spChg chg="add del mod">
          <ac:chgData name="Student 246812" userId="f65b0c84-258a-4699-8990-4a527868b049" providerId="ADAL" clId="{37A39C8C-BDF1-9249-B6EC-C3375164C6B8}" dt="2020-04-11T10:17:30.619" v="8589"/>
          <ac:spMkLst>
            <pc:docMk/>
            <pc:sldMk cId="3952195550" sldId="280"/>
            <ac:spMk id="16" creationId="{4FDDB11A-4B40-9F4B-9C31-F900B1BF9E6C}"/>
          </ac:spMkLst>
        </pc:spChg>
        <pc:spChg chg="add mod">
          <ac:chgData name="Student 246812" userId="f65b0c84-258a-4699-8990-4a527868b049" providerId="ADAL" clId="{37A39C8C-BDF1-9249-B6EC-C3375164C6B8}" dt="2020-04-15T14:53:42.246" v="18690" actId="14100"/>
          <ac:spMkLst>
            <pc:docMk/>
            <pc:sldMk cId="3952195550" sldId="280"/>
            <ac:spMk id="17" creationId="{4FE6A323-B208-1248-A622-8DC325CAA790}"/>
          </ac:spMkLst>
        </pc:spChg>
        <pc:spChg chg="add del mod">
          <ac:chgData name="Student 246812" userId="f65b0c84-258a-4699-8990-4a527868b049" providerId="ADAL" clId="{37A39C8C-BDF1-9249-B6EC-C3375164C6B8}" dt="2020-04-11T10:24:10.143" v="8881" actId="478"/>
          <ac:spMkLst>
            <pc:docMk/>
            <pc:sldMk cId="3952195550" sldId="280"/>
            <ac:spMk id="18" creationId="{A8A344A6-0B22-DB41-AA0B-A598BF33235C}"/>
          </ac:spMkLst>
        </pc:spChg>
        <pc:spChg chg="add mod">
          <ac:chgData name="Student 246812" userId="f65b0c84-258a-4699-8990-4a527868b049" providerId="ADAL" clId="{37A39C8C-BDF1-9249-B6EC-C3375164C6B8}" dt="2020-04-11T10:31:40.160" v="9033" actId="1076"/>
          <ac:spMkLst>
            <pc:docMk/>
            <pc:sldMk cId="3952195550" sldId="280"/>
            <ac:spMk id="19" creationId="{D5195380-286D-6343-A492-B380343831AF}"/>
          </ac:spMkLst>
        </pc:spChg>
        <pc:spChg chg="add del mod">
          <ac:chgData name="Student 246812" userId="f65b0c84-258a-4699-8990-4a527868b049" providerId="ADAL" clId="{37A39C8C-BDF1-9249-B6EC-C3375164C6B8}" dt="2020-04-11T10:23:59.758" v="8877" actId="478"/>
          <ac:spMkLst>
            <pc:docMk/>
            <pc:sldMk cId="3952195550" sldId="280"/>
            <ac:spMk id="20" creationId="{D26EEB19-E9A9-434F-B516-2156F58C0963}"/>
          </ac:spMkLst>
        </pc:spChg>
        <pc:spChg chg="add del mod">
          <ac:chgData name="Student 246812" userId="f65b0c84-258a-4699-8990-4a527868b049" providerId="ADAL" clId="{37A39C8C-BDF1-9249-B6EC-C3375164C6B8}" dt="2020-04-11T10:22:31.802" v="8815" actId="478"/>
          <ac:spMkLst>
            <pc:docMk/>
            <pc:sldMk cId="3952195550" sldId="280"/>
            <ac:spMk id="21" creationId="{8B16C7E8-7160-374D-8248-EB5625FA5417}"/>
          </ac:spMkLst>
        </pc:spChg>
        <pc:spChg chg="add del mod">
          <ac:chgData name="Student 246812" userId="f65b0c84-258a-4699-8990-4a527868b049" providerId="ADAL" clId="{37A39C8C-BDF1-9249-B6EC-C3375164C6B8}" dt="2020-04-11T10:22:34.067" v="8816" actId="478"/>
          <ac:spMkLst>
            <pc:docMk/>
            <pc:sldMk cId="3952195550" sldId="280"/>
            <ac:spMk id="22" creationId="{8D5E47A3-D6CF-7349-8019-45CFC7B757A9}"/>
          </ac:spMkLst>
        </pc:spChg>
        <pc:spChg chg="del mod">
          <ac:chgData name="Student 246812" userId="f65b0c84-258a-4699-8990-4a527868b049" providerId="ADAL" clId="{37A39C8C-BDF1-9249-B6EC-C3375164C6B8}" dt="2020-04-11T10:17:12.650" v="8583" actId="478"/>
          <ac:spMkLst>
            <pc:docMk/>
            <pc:sldMk cId="3952195550" sldId="280"/>
            <ac:spMk id="23" creationId="{C28D79F2-F27D-6245-BD61-7E2F6B1D6816}"/>
          </ac:spMkLst>
        </pc:spChg>
        <pc:spChg chg="del mod">
          <ac:chgData name="Student 246812" userId="f65b0c84-258a-4699-8990-4a527868b049" providerId="ADAL" clId="{37A39C8C-BDF1-9249-B6EC-C3375164C6B8}" dt="2020-04-11T10:17:12.650" v="8583" actId="478"/>
          <ac:spMkLst>
            <pc:docMk/>
            <pc:sldMk cId="3952195550" sldId="280"/>
            <ac:spMk id="24" creationId="{5E439FE9-BE22-C74E-9F13-AE502B07D847}"/>
          </ac:spMkLst>
        </pc:spChg>
        <pc:spChg chg="add mod">
          <ac:chgData name="Student 246812" userId="f65b0c84-258a-4699-8990-4a527868b049" providerId="ADAL" clId="{37A39C8C-BDF1-9249-B6EC-C3375164C6B8}" dt="2020-04-11T10:31:40.160" v="9033" actId="1076"/>
          <ac:spMkLst>
            <pc:docMk/>
            <pc:sldMk cId="3952195550" sldId="280"/>
            <ac:spMk id="25" creationId="{81BF1B4E-F0DB-6243-ABC4-276852000795}"/>
          </ac:spMkLst>
        </pc:spChg>
        <pc:spChg chg="add del mod">
          <ac:chgData name="Student 246812" userId="f65b0c84-258a-4699-8990-4a527868b049" providerId="ADAL" clId="{37A39C8C-BDF1-9249-B6EC-C3375164C6B8}" dt="2020-04-11T10:25:57.615" v="8904" actId="478"/>
          <ac:spMkLst>
            <pc:docMk/>
            <pc:sldMk cId="3952195550" sldId="280"/>
            <ac:spMk id="26" creationId="{46C9C40E-B8BA-6647-85E2-A9C53DCFF289}"/>
          </ac:spMkLst>
        </pc:spChg>
        <pc:spChg chg="add del">
          <ac:chgData name="Student 246812" userId="f65b0c84-258a-4699-8990-4a527868b049" providerId="ADAL" clId="{37A39C8C-BDF1-9249-B6EC-C3375164C6B8}" dt="2020-04-11T10:22:52.524" v="8820"/>
          <ac:spMkLst>
            <pc:docMk/>
            <pc:sldMk cId="3952195550" sldId="280"/>
            <ac:spMk id="27" creationId="{963EF394-47DB-B940-9A38-C37650EA8492}"/>
          </ac:spMkLst>
        </pc:spChg>
        <pc:spChg chg="add del">
          <ac:chgData name="Student 246812" userId="f65b0c84-258a-4699-8990-4a527868b049" providerId="ADAL" clId="{37A39C8C-BDF1-9249-B6EC-C3375164C6B8}" dt="2020-04-11T10:22:52.524" v="8820"/>
          <ac:spMkLst>
            <pc:docMk/>
            <pc:sldMk cId="3952195550" sldId="280"/>
            <ac:spMk id="28" creationId="{CBB80CA6-40D4-2849-9679-5BD4F1661DBE}"/>
          </ac:spMkLst>
        </pc:spChg>
        <pc:spChg chg="add del mod">
          <ac:chgData name="Student 246812" userId="f65b0c84-258a-4699-8990-4a527868b049" providerId="ADAL" clId="{37A39C8C-BDF1-9249-B6EC-C3375164C6B8}" dt="2020-04-11T10:24:46.701" v="8891" actId="478"/>
          <ac:spMkLst>
            <pc:docMk/>
            <pc:sldMk cId="3952195550" sldId="280"/>
            <ac:spMk id="29" creationId="{3AF99983-F4A0-E243-9E44-5C76CEFF8693}"/>
          </ac:spMkLst>
        </pc:spChg>
        <pc:spChg chg="add del mod">
          <ac:chgData name="Student 246812" userId="f65b0c84-258a-4699-8990-4a527868b049" providerId="ADAL" clId="{37A39C8C-BDF1-9249-B6EC-C3375164C6B8}" dt="2020-04-11T10:26:20.561" v="8912" actId="478"/>
          <ac:spMkLst>
            <pc:docMk/>
            <pc:sldMk cId="3952195550" sldId="280"/>
            <ac:spMk id="30" creationId="{910FE57F-00E9-234D-AF8A-12BBB4F7EC33}"/>
          </ac:spMkLst>
        </pc:spChg>
        <pc:spChg chg="add del mod">
          <ac:chgData name="Student 246812" userId="f65b0c84-258a-4699-8990-4a527868b049" providerId="ADAL" clId="{37A39C8C-BDF1-9249-B6EC-C3375164C6B8}" dt="2020-04-11T10:24:21.622" v="8886" actId="478"/>
          <ac:spMkLst>
            <pc:docMk/>
            <pc:sldMk cId="3952195550" sldId="280"/>
            <ac:spMk id="31" creationId="{8FBC3A48-2D04-6043-BCB2-9D73E105C3FD}"/>
          </ac:spMkLst>
        </pc:spChg>
        <pc:spChg chg="add del mod">
          <ac:chgData name="Student 246812" userId="f65b0c84-258a-4699-8990-4a527868b049" providerId="ADAL" clId="{37A39C8C-BDF1-9249-B6EC-C3375164C6B8}" dt="2020-04-11T10:26:32.808" v="8919" actId="478"/>
          <ac:spMkLst>
            <pc:docMk/>
            <pc:sldMk cId="3952195550" sldId="280"/>
            <ac:spMk id="32" creationId="{7802006F-F542-6A4A-947B-52DC7B889FE9}"/>
          </ac:spMkLst>
        </pc:spChg>
        <pc:spChg chg="add del mod">
          <ac:chgData name="Student 246812" userId="f65b0c84-258a-4699-8990-4a527868b049" providerId="ADAL" clId="{37A39C8C-BDF1-9249-B6EC-C3375164C6B8}" dt="2020-04-11T10:26:34.317" v="8921" actId="478"/>
          <ac:spMkLst>
            <pc:docMk/>
            <pc:sldMk cId="3952195550" sldId="280"/>
            <ac:spMk id="33" creationId="{E1167DAD-55AD-EC44-828D-5CE43A1A7299}"/>
          </ac:spMkLst>
        </pc:spChg>
        <pc:spChg chg="add del mod">
          <ac:chgData name="Student 246812" userId="f65b0c84-258a-4699-8990-4a527868b049" providerId="ADAL" clId="{37A39C8C-BDF1-9249-B6EC-C3375164C6B8}" dt="2020-04-11T10:26:34.818" v="8922" actId="478"/>
          <ac:spMkLst>
            <pc:docMk/>
            <pc:sldMk cId="3952195550" sldId="280"/>
            <ac:spMk id="34" creationId="{6E57A72B-B81A-D548-844A-0BF54C7BAA9D}"/>
          </ac:spMkLst>
        </pc:spChg>
        <pc:spChg chg="add mod">
          <ac:chgData name="Student 246812" userId="f65b0c84-258a-4699-8990-4a527868b049" providerId="ADAL" clId="{37A39C8C-BDF1-9249-B6EC-C3375164C6B8}" dt="2020-04-11T13:34:23.941" v="18278" actId="208"/>
          <ac:spMkLst>
            <pc:docMk/>
            <pc:sldMk cId="3952195550" sldId="280"/>
            <ac:spMk id="35" creationId="{849CC224-726C-7A4E-8161-256ACB7E2569}"/>
          </ac:spMkLst>
        </pc:spChg>
        <pc:spChg chg="add mod">
          <ac:chgData name="Student 246812" userId="f65b0c84-258a-4699-8990-4a527868b049" providerId="ADAL" clId="{37A39C8C-BDF1-9249-B6EC-C3375164C6B8}" dt="2020-04-11T13:34:23.941" v="18278" actId="208"/>
          <ac:spMkLst>
            <pc:docMk/>
            <pc:sldMk cId="3952195550" sldId="280"/>
            <ac:spMk id="36" creationId="{635468F2-F6F6-2144-AE12-5315802B9509}"/>
          </ac:spMkLst>
        </pc:spChg>
        <pc:spChg chg="add mod">
          <ac:chgData name="Student 246812" userId="f65b0c84-258a-4699-8990-4a527868b049" providerId="ADAL" clId="{37A39C8C-BDF1-9249-B6EC-C3375164C6B8}" dt="2020-04-11T13:34:23.941" v="18278" actId="208"/>
          <ac:spMkLst>
            <pc:docMk/>
            <pc:sldMk cId="3952195550" sldId="280"/>
            <ac:spMk id="37" creationId="{F8550D56-489C-894F-A37E-3048532E99A1}"/>
          </ac:spMkLst>
        </pc:spChg>
        <pc:spChg chg="del mod">
          <ac:chgData name="Student 246812" userId="f65b0c84-258a-4699-8990-4a527868b049" providerId="ADAL" clId="{37A39C8C-BDF1-9249-B6EC-C3375164C6B8}" dt="2020-04-11T10:17:12.650" v="8583" actId="478"/>
          <ac:spMkLst>
            <pc:docMk/>
            <pc:sldMk cId="3952195550" sldId="280"/>
            <ac:spMk id="38" creationId="{A327D064-4F19-C241-81A7-F51523C835D0}"/>
          </ac:spMkLst>
        </pc:spChg>
        <pc:spChg chg="add mod">
          <ac:chgData name="Student 246812" userId="f65b0c84-258a-4699-8990-4a527868b049" providerId="ADAL" clId="{37A39C8C-BDF1-9249-B6EC-C3375164C6B8}" dt="2020-04-11T10:41:53.910" v="10085" actId="1076"/>
          <ac:spMkLst>
            <pc:docMk/>
            <pc:sldMk cId="3952195550" sldId="280"/>
            <ac:spMk id="39" creationId="{1D66DBA6-920B-D94C-8DFC-EBA6D58592CD}"/>
          </ac:spMkLst>
        </pc:spChg>
        <pc:spChg chg="del mod">
          <ac:chgData name="Student 246812" userId="f65b0c84-258a-4699-8990-4a527868b049" providerId="ADAL" clId="{37A39C8C-BDF1-9249-B6EC-C3375164C6B8}" dt="2020-04-11T10:17:12.650" v="8583" actId="478"/>
          <ac:spMkLst>
            <pc:docMk/>
            <pc:sldMk cId="3952195550" sldId="280"/>
            <ac:spMk id="40" creationId="{20908C9F-5F2F-8648-BB8A-6AE9FA68FEF8}"/>
          </ac:spMkLst>
        </pc:spChg>
        <pc:spChg chg="mod">
          <ac:chgData name="Student 246812" userId="f65b0c84-258a-4699-8990-4a527868b049" providerId="ADAL" clId="{37A39C8C-BDF1-9249-B6EC-C3375164C6B8}" dt="2020-04-15T14:53:50.169" v="18692" actId="14100"/>
          <ac:spMkLst>
            <pc:docMk/>
            <pc:sldMk cId="3952195550" sldId="280"/>
            <ac:spMk id="41" creationId="{E8EFFE81-80D9-8D4C-9EAE-A15F2D9503FE}"/>
          </ac:spMkLst>
        </pc:spChg>
        <pc:spChg chg="mod">
          <ac:chgData name="Student 246812" userId="f65b0c84-258a-4699-8990-4a527868b049" providerId="ADAL" clId="{37A39C8C-BDF1-9249-B6EC-C3375164C6B8}" dt="2020-04-11T13:34:23.941" v="18278" actId="208"/>
          <ac:spMkLst>
            <pc:docMk/>
            <pc:sldMk cId="3952195550" sldId="280"/>
            <ac:spMk id="42" creationId="{A1FCE0B2-1C11-994E-BFFA-6D518D2EC3EA}"/>
          </ac:spMkLst>
        </pc:spChg>
        <pc:spChg chg="add mod">
          <ac:chgData name="Student 246812" userId="f65b0c84-258a-4699-8990-4a527868b049" providerId="ADAL" clId="{37A39C8C-BDF1-9249-B6EC-C3375164C6B8}" dt="2020-04-15T14:53:39.909" v="18689" actId="14100"/>
          <ac:spMkLst>
            <pc:docMk/>
            <pc:sldMk cId="3952195550" sldId="280"/>
            <ac:spMk id="43" creationId="{E7DE75C6-C993-9E46-A6DF-4FEEA0AAD9C0}"/>
          </ac:spMkLst>
        </pc:spChg>
        <pc:spChg chg="add mod">
          <ac:chgData name="Student 246812" userId="f65b0c84-258a-4699-8990-4a527868b049" providerId="ADAL" clId="{37A39C8C-BDF1-9249-B6EC-C3375164C6B8}" dt="2020-04-15T14:53:46.392" v="18691" actId="14100"/>
          <ac:spMkLst>
            <pc:docMk/>
            <pc:sldMk cId="3952195550" sldId="280"/>
            <ac:spMk id="44" creationId="{DE2A017E-CE76-1048-BF0E-B15C2103621A}"/>
          </ac:spMkLst>
        </pc:spChg>
        <pc:spChg chg="mod">
          <ac:chgData name="Student 246812" userId="f65b0c84-258a-4699-8990-4a527868b049" providerId="ADAL" clId="{37A39C8C-BDF1-9249-B6EC-C3375164C6B8}" dt="2020-04-11T10:42:58.169" v="10094" actId="20577"/>
          <ac:spMkLst>
            <pc:docMk/>
            <pc:sldMk cId="3952195550" sldId="280"/>
            <ac:spMk id="14340" creationId="{266D00F9-5A1F-4343-94B4-E9D9DFF9FE8F}"/>
          </ac:spMkLst>
        </pc:spChg>
        <pc:picChg chg="del">
          <ac:chgData name="Student 246812" userId="f65b0c84-258a-4699-8990-4a527868b049" providerId="ADAL" clId="{37A39C8C-BDF1-9249-B6EC-C3375164C6B8}" dt="2020-04-10T18:45:53.942" v="7174" actId="478"/>
          <ac:picMkLst>
            <pc:docMk/>
            <pc:sldMk cId="3952195550" sldId="280"/>
            <ac:picMk id="5" creationId="{E18AC946-85B9-414F-AAAE-8AD6B3F95709}"/>
          </ac:picMkLst>
        </pc:picChg>
        <pc:picChg chg="del">
          <ac:chgData name="Student 246812" userId="f65b0c84-258a-4699-8990-4a527868b049" providerId="ADAL" clId="{37A39C8C-BDF1-9249-B6EC-C3375164C6B8}" dt="2020-04-10T18:45:54.828" v="7175" actId="478"/>
          <ac:picMkLst>
            <pc:docMk/>
            <pc:sldMk cId="3952195550" sldId="280"/>
            <ac:picMk id="7" creationId="{C555EE0F-ABD2-FE4A-AB6E-5622A9375053}"/>
          </ac:picMkLst>
        </pc:picChg>
        <pc:picChg chg="del">
          <ac:chgData name="Student 246812" userId="f65b0c84-258a-4699-8990-4a527868b049" providerId="ADAL" clId="{37A39C8C-BDF1-9249-B6EC-C3375164C6B8}" dt="2020-04-10T18:45:55.743" v="7176" actId="478"/>
          <ac:picMkLst>
            <pc:docMk/>
            <pc:sldMk cId="3952195550" sldId="280"/>
            <ac:picMk id="9" creationId="{CC31182E-3D6E-9F4F-B364-F1F0500FDCDB}"/>
          </ac:picMkLst>
        </pc:picChg>
        <pc:picChg chg="del">
          <ac:chgData name="Student 246812" userId="f65b0c84-258a-4699-8990-4a527868b049" providerId="ADAL" clId="{37A39C8C-BDF1-9249-B6EC-C3375164C6B8}" dt="2020-04-10T18:45:56.433" v="7177" actId="478"/>
          <ac:picMkLst>
            <pc:docMk/>
            <pc:sldMk cId="3952195550" sldId="280"/>
            <ac:picMk id="12" creationId="{650DA58E-4ABD-F743-8234-7A38934BF9F4}"/>
          </ac:picMkLst>
        </pc:picChg>
      </pc:sldChg>
      <pc:sldChg chg="modSp add ord">
        <pc:chgData name="Student 246812" userId="f65b0c84-258a-4699-8990-4a527868b049" providerId="ADAL" clId="{37A39C8C-BDF1-9249-B6EC-C3375164C6B8}" dt="2020-04-11T13:34:16.918" v="18277" actId="208"/>
        <pc:sldMkLst>
          <pc:docMk/>
          <pc:sldMk cId="3203604083" sldId="281"/>
        </pc:sldMkLst>
        <pc:spChg chg="mod">
          <ac:chgData name="Student 246812" userId="f65b0c84-258a-4699-8990-4a527868b049" providerId="ADAL" clId="{37A39C8C-BDF1-9249-B6EC-C3375164C6B8}" dt="2020-04-11T13:34:16.918" v="18277" actId="208"/>
          <ac:spMkLst>
            <pc:docMk/>
            <pc:sldMk cId="3203604083" sldId="281"/>
            <ac:spMk id="15" creationId="{41C8D112-2043-F548-9ABB-B6CDBC7A24EB}"/>
          </ac:spMkLst>
        </pc:spChg>
        <pc:spChg chg="mod">
          <ac:chgData name="Student 246812" userId="f65b0c84-258a-4699-8990-4a527868b049" providerId="ADAL" clId="{37A39C8C-BDF1-9249-B6EC-C3375164C6B8}" dt="2020-04-11T13:34:16.918" v="18277" actId="208"/>
          <ac:spMkLst>
            <pc:docMk/>
            <pc:sldMk cId="3203604083" sldId="281"/>
            <ac:spMk id="23" creationId="{C28D79F2-F27D-6245-BD61-7E2F6B1D6816}"/>
          </ac:spMkLst>
        </pc:spChg>
        <pc:spChg chg="mod">
          <ac:chgData name="Student 246812" userId="f65b0c84-258a-4699-8990-4a527868b049" providerId="ADAL" clId="{37A39C8C-BDF1-9249-B6EC-C3375164C6B8}" dt="2020-04-11T13:34:16.918" v="18277" actId="208"/>
          <ac:spMkLst>
            <pc:docMk/>
            <pc:sldMk cId="3203604083" sldId="281"/>
            <ac:spMk id="24" creationId="{5E439FE9-BE22-C74E-9F13-AE502B07D847}"/>
          </ac:spMkLst>
        </pc:spChg>
        <pc:spChg chg="mod">
          <ac:chgData name="Student 246812" userId="f65b0c84-258a-4699-8990-4a527868b049" providerId="ADAL" clId="{37A39C8C-BDF1-9249-B6EC-C3375164C6B8}" dt="2020-04-11T13:34:16.918" v="18277" actId="208"/>
          <ac:spMkLst>
            <pc:docMk/>
            <pc:sldMk cId="3203604083" sldId="281"/>
            <ac:spMk id="38" creationId="{A327D064-4F19-C241-81A7-F51523C835D0}"/>
          </ac:spMkLst>
        </pc:spChg>
        <pc:spChg chg="mod">
          <ac:chgData name="Student 246812" userId="f65b0c84-258a-4699-8990-4a527868b049" providerId="ADAL" clId="{37A39C8C-BDF1-9249-B6EC-C3375164C6B8}" dt="2020-04-11T13:34:16.918" v="18277" actId="208"/>
          <ac:spMkLst>
            <pc:docMk/>
            <pc:sldMk cId="3203604083" sldId="281"/>
            <ac:spMk id="40" creationId="{20908C9F-5F2F-8648-BB8A-6AE9FA68FEF8}"/>
          </ac:spMkLst>
        </pc:spChg>
        <pc:spChg chg="mod">
          <ac:chgData name="Student 246812" userId="f65b0c84-258a-4699-8990-4a527868b049" providerId="ADAL" clId="{37A39C8C-BDF1-9249-B6EC-C3375164C6B8}" dt="2020-04-11T11:58:43.344" v="13474" actId="1076"/>
          <ac:spMkLst>
            <pc:docMk/>
            <pc:sldMk cId="3203604083" sldId="281"/>
            <ac:spMk id="41" creationId="{E8EFFE81-80D9-8D4C-9EAE-A15F2D9503FE}"/>
          </ac:spMkLst>
        </pc:spChg>
        <pc:spChg chg="mod">
          <ac:chgData name="Student 246812" userId="f65b0c84-258a-4699-8990-4a527868b049" providerId="ADAL" clId="{37A39C8C-BDF1-9249-B6EC-C3375164C6B8}" dt="2020-04-11T13:34:16.918" v="18277" actId="208"/>
          <ac:spMkLst>
            <pc:docMk/>
            <pc:sldMk cId="3203604083" sldId="281"/>
            <ac:spMk id="42" creationId="{A1FCE0B2-1C11-994E-BFFA-6D518D2EC3EA}"/>
          </ac:spMkLst>
        </pc:spChg>
        <pc:spChg chg="mod">
          <ac:chgData name="Student 246812" userId="f65b0c84-258a-4699-8990-4a527868b049" providerId="ADAL" clId="{37A39C8C-BDF1-9249-B6EC-C3375164C6B8}" dt="2020-04-11T10:42:55.265" v="10092" actId="20577"/>
          <ac:spMkLst>
            <pc:docMk/>
            <pc:sldMk cId="3203604083" sldId="281"/>
            <ac:spMk id="14340" creationId="{266D00F9-5A1F-4343-94B4-E9D9DFF9FE8F}"/>
          </ac:spMkLst>
        </pc:spChg>
      </pc:sldChg>
      <pc:sldChg chg="addSp delSp modSp add modNotesTx">
        <pc:chgData name="Student 246812" userId="f65b0c84-258a-4699-8990-4a527868b049" providerId="ADAL" clId="{37A39C8C-BDF1-9249-B6EC-C3375164C6B8}" dt="2020-04-11T13:34:30.508" v="18279" actId="208"/>
        <pc:sldMkLst>
          <pc:docMk/>
          <pc:sldMk cId="2757471422" sldId="282"/>
        </pc:sldMkLst>
        <pc:spChg chg="add mod">
          <ac:chgData name="Student 246812" userId="f65b0c84-258a-4699-8990-4a527868b049" providerId="ADAL" clId="{37A39C8C-BDF1-9249-B6EC-C3375164C6B8}" dt="2020-04-11T11:05:12.065" v="10759" actId="1076"/>
          <ac:spMkLst>
            <pc:docMk/>
            <pc:sldMk cId="2757471422" sldId="282"/>
            <ac:spMk id="2" creationId="{3994F1B3-0AF8-7241-AE62-39E2BE63E282}"/>
          </ac:spMkLst>
        </pc:spChg>
        <pc:spChg chg="add mod">
          <ac:chgData name="Student 246812" userId="f65b0c84-258a-4699-8990-4a527868b049" providerId="ADAL" clId="{37A39C8C-BDF1-9249-B6EC-C3375164C6B8}" dt="2020-04-11T13:34:30.508" v="18279" actId="208"/>
          <ac:spMkLst>
            <pc:docMk/>
            <pc:sldMk cId="2757471422" sldId="282"/>
            <ac:spMk id="16" creationId="{9CD476A2-3E7C-5F4C-AA9D-018E4FA0799F}"/>
          </ac:spMkLst>
        </pc:spChg>
        <pc:spChg chg="del">
          <ac:chgData name="Student 246812" userId="f65b0c84-258a-4699-8990-4a527868b049" providerId="ADAL" clId="{37A39C8C-BDF1-9249-B6EC-C3375164C6B8}" dt="2020-04-11T10:48:20.788" v="10156" actId="478"/>
          <ac:spMkLst>
            <pc:docMk/>
            <pc:sldMk cId="2757471422" sldId="282"/>
            <ac:spMk id="17" creationId="{4FE6A323-B208-1248-A622-8DC325CAA790}"/>
          </ac:spMkLst>
        </pc:spChg>
        <pc:spChg chg="add del mod">
          <ac:chgData name="Student 246812" userId="f65b0c84-258a-4699-8990-4a527868b049" providerId="ADAL" clId="{37A39C8C-BDF1-9249-B6EC-C3375164C6B8}" dt="2020-04-11T10:50:59.821" v="10309" actId="478"/>
          <ac:spMkLst>
            <pc:docMk/>
            <pc:sldMk cId="2757471422" sldId="282"/>
            <ac:spMk id="18" creationId="{CE0BE1F0-CA83-1440-B9C9-5C8412E65F72}"/>
          </ac:spMkLst>
        </pc:spChg>
        <pc:spChg chg="del">
          <ac:chgData name="Student 246812" userId="f65b0c84-258a-4699-8990-4a527868b049" providerId="ADAL" clId="{37A39C8C-BDF1-9249-B6EC-C3375164C6B8}" dt="2020-04-11T10:48:27.005" v="10158" actId="478"/>
          <ac:spMkLst>
            <pc:docMk/>
            <pc:sldMk cId="2757471422" sldId="282"/>
            <ac:spMk id="19" creationId="{D5195380-286D-6343-A492-B380343831AF}"/>
          </ac:spMkLst>
        </pc:spChg>
        <pc:spChg chg="add mod">
          <ac:chgData name="Student 246812" userId="f65b0c84-258a-4699-8990-4a527868b049" providerId="ADAL" clId="{37A39C8C-BDF1-9249-B6EC-C3375164C6B8}" dt="2020-04-11T13:34:30.508" v="18279" actId="208"/>
          <ac:spMkLst>
            <pc:docMk/>
            <pc:sldMk cId="2757471422" sldId="282"/>
            <ac:spMk id="20" creationId="{34C0E122-CAB9-DB4A-A8EC-3F8B36C6B132}"/>
          </ac:spMkLst>
        </pc:spChg>
        <pc:spChg chg="add mod">
          <ac:chgData name="Student 246812" userId="f65b0c84-258a-4699-8990-4a527868b049" providerId="ADAL" clId="{37A39C8C-BDF1-9249-B6EC-C3375164C6B8}" dt="2020-04-11T11:05:26.240" v="10763" actId="1076"/>
          <ac:spMkLst>
            <pc:docMk/>
            <pc:sldMk cId="2757471422" sldId="282"/>
            <ac:spMk id="21" creationId="{C9B43252-B0C3-CC4A-8B99-20A0FAA444DA}"/>
          </ac:spMkLst>
        </pc:spChg>
        <pc:spChg chg="add del mod">
          <ac:chgData name="Student 246812" userId="f65b0c84-258a-4699-8990-4a527868b049" providerId="ADAL" clId="{37A39C8C-BDF1-9249-B6EC-C3375164C6B8}" dt="2020-04-11T10:57:15.423" v="10421" actId="478"/>
          <ac:spMkLst>
            <pc:docMk/>
            <pc:sldMk cId="2757471422" sldId="282"/>
            <ac:spMk id="22" creationId="{E9AE86A4-F4AB-884E-8EEC-299B08C91C61}"/>
          </ac:spMkLst>
        </pc:spChg>
        <pc:spChg chg="add del mod">
          <ac:chgData name="Student 246812" userId="f65b0c84-258a-4699-8990-4a527868b049" providerId="ADAL" clId="{37A39C8C-BDF1-9249-B6EC-C3375164C6B8}" dt="2020-04-11T10:57:13.713" v="10420" actId="478"/>
          <ac:spMkLst>
            <pc:docMk/>
            <pc:sldMk cId="2757471422" sldId="282"/>
            <ac:spMk id="23" creationId="{1342889B-17D7-8C4F-B616-7164149E293C}"/>
          </ac:spMkLst>
        </pc:spChg>
        <pc:spChg chg="add del mod">
          <ac:chgData name="Student 246812" userId="f65b0c84-258a-4699-8990-4a527868b049" providerId="ADAL" clId="{37A39C8C-BDF1-9249-B6EC-C3375164C6B8}" dt="2020-04-11T11:02:10.616" v="10579" actId="478"/>
          <ac:spMkLst>
            <pc:docMk/>
            <pc:sldMk cId="2757471422" sldId="282"/>
            <ac:spMk id="24" creationId="{6B3AA3C7-575D-9242-86C6-0DD3B5E3F2AB}"/>
          </ac:spMkLst>
        </pc:spChg>
        <pc:spChg chg="del">
          <ac:chgData name="Student 246812" userId="f65b0c84-258a-4699-8990-4a527868b049" providerId="ADAL" clId="{37A39C8C-BDF1-9249-B6EC-C3375164C6B8}" dt="2020-04-11T10:48:27.005" v="10158" actId="478"/>
          <ac:spMkLst>
            <pc:docMk/>
            <pc:sldMk cId="2757471422" sldId="282"/>
            <ac:spMk id="25" creationId="{81BF1B4E-F0DB-6243-ABC4-276852000795}"/>
          </ac:spMkLst>
        </pc:spChg>
        <pc:spChg chg="add del mod">
          <ac:chgData name="Student 246812" userId="f65b0c84-258a-4699-8990-4a527868b049" providerId="ADAL" clId="{37A39C8C-BDF1-9249-B6EC-C3375164C6B8}" dt="2020-04-11T11:02:10.616" v="10579" actId="478"/>
          <ac:spMkLst>
            <pc:docMk/>
            <pc:sldMk cId="2757471422" sldId="282"/>
            <ac:spMk id="26" creationId="{B262865B-3D3D-014B-AECC-6A6F172A732D}"/>
          </ac:spMkLst>
        </pc:spChg>
        <pc:spChg chg="add del mod">
          <ac:chgData name="Student 246812" userId="f65b0c84-258a-4699-8990-4a527868b049" providerId="ADAL" clId="{37A39C8C-BDF1-9249-B6EC-C3375164C6B8}" dt="2020-04-11T11:02:10.616" v="10579" actId="478"/>
          <ac:spMkLst>
            <pc:docMk/>
            <pc:sldMk cId="2757471422" sldId="282"/>
            <ac:spMk id="27" creationId="{0BB7CEB1-7B60-BE40-91D4-DCBB7928FD56}"/>
          </ac:spMkLst>
        </pc:spChg>
        <pc:spChg chg="add del mod">
          <ac:chgData name="Student 246812" userId="f65b0c84-258a-4699-8990-4a527868b049" providerId="ADAL" clId="{37A39C8C-BDF1-9249-B6EC-C3375164C6B8}" dt="2020-04-11T11:02:10.616" v="10579" actId="478"/>
          <ac:spMkLst>
            <pc:docMk/>
            <pc:sldMk cId="2757471422" sldId="282"/>
            <ac:spMk id="28" creationId="{7C228715-9803-904E-8D58-2014E49C9788}"/>
          </ac:spMkLst>
        </pc:spChg>
        <pc:spChg chg="add mod">
          <ac:chgData name="Student 246812" userId="f65b0c84-258a-4699-8990-4a527868b049" providerId="ADAL" clId="{37A39C8C-BDF1-9249-B6EC-C3375164C6B8}" dt="2020-04-11T11:05:33.300" v="10764" actId="1076"/>
          <ac:spMkLst>
            <pc:docMk/>
            <pc:sldMk cId="2757471422" sldId="282"/>
            <ac:spMk id="29" creationId="{69C78EED-79D3-D24D-ACDB-9CC173BE5685}"/>
          </ac:spMkLst>
        </pc:spChg>
        <pc:spChg chg="add mod">
          <ac:chgData name="Student 246812" userId="f65b0c84-258a-4699-8990-4a527868b049" providerId="ADAL" clId="{37A39C8C-BDF1-9249-B6EC-C3375164C6B8}" dt="2020-04-11T13:34:30.508" v="18279" actId="208"/>
          <ac:spMkLst>
            <pc:docMk/>
            <pc:sldMk cId="2757471422" sldId="282"/>
            <ac:spMk id="30" creationId="{D53B353F-272D-7A49-BF83-BC710735858F}"/>
          </ac:spMkLst>
        </pc:spChg>
        <pc:spChg chg="add mod">
          <ac:chgData name="Student 246812" userId="f65b0c84-258a-4699-8990-4a527868b049" providerId="ADAL" clId="{37A39C8C-BDF1-9249-B6EC-C3375164C6B8}" dt="2020-04-11T11:05:42.317" v="10765" actId="1076"/>
          <ac:spMkLst>
            <pc:docMk/>
            <pc:sldMk cId="2757471422" sldId="282"/>
            <ac:spMk id="31" creationId="{32887F04-B70F-9B44-A4D9-29657E577289}"/>
          </ac:spMkLst>
        </pc:spChg>
        <pc:spChg chg="add mod">
          <ac:chgData name="Student 246812" userId="f65b0c84-258a-4699-8990-4a527868b049" providerId="ADAL" clId="{37A39C8C-BDF1-9249-B6EC-C3375164C6B8}" dt="2020-04-11T13:34:30.508" v="18279" actId="208"/>
          <ac:spMkLst>
            <pc:docMk/>
            <pc:sldMk cId="2757471422" sldId="282"/>
            <ac:spMk id="32" creationId="{B572ED6F-E5C9-AD47-864D-B184A7EDA460}"/>
          </ac:spMkLst>
        </pc:spChg>
        <pc:spChg chg="add mod">
          <ac:chgData name="Student 246812" userId="f65b0c84-258a-4699-8990-4a527868b049" providerId="ADAL" clId="{37A39C8C-BDF1-9249-B6EC-C3375164C6B8}" dt="2020-04-11T11:05:33.300" v="10764" actId="1076"/>
          <ac:spMkLst>
            <pc:docMk/>
            <pc:sldMk cId="2757471422" sldId="282"/>
            <ac:spMk id="33" creationId="{08D32F53-9E69-4E46-BC14-F04E60C35740}"/>
          </ac:spMkLst>
        </pc:spChg>
        <pc:spChg chg="add mod">
          <ac:chgData name="Student 246812" userId="f65b0c84-258a-4699-8990-4a527868b049" providerId="ADAL" clId="{37A39C8C-BDF1-9249-B6EC-C3375164C6B8}" dt="2020-04-11T11:05:42.317" v="10765" actId="1076"/>
          <ac:spMkLst>
            <pc:docMk/>
            <pc:sldMk cId="2757471422" sldId="282"/>
            <ac:spMk id="34" creationId="{EA2430CD-BE16-1847-AD09-4F87F6938E7E}"/>
          </ac:spMkLst>
        </pc:spChg>
        <pc:spChg chg="del mod">
          <ac:chgData name="Student 246812" userId="f65b0c84-258a-4699-8990-4a527868b049" providerId="ADAL" clId="{37A39C8C-BDF1-9249-B6EC-C3375164C6B8}" dt="2020-04-11T10:51:30.445" v="10365" actId="478"/>
          <ac:spMkLst>
            <pc:docMk/>
            <pc:sldMk cId="2757471422" sldId="282"/>
            <ac:spMk id="35" creationId="{849CC224-726C-7A4E-8161-256ACB7E2569}"/>
          </ac:spMkLst>
        </pc:spChg>
        <pc:spChg chg="del mod">
          <ac:chgData name="Student 246812" userId="f65b0c84-258a-4699-8990-4a527868b049" providerId="ADAL" clId="{37A39C8C-BDF1-9249-B6EC-C3375164C6B8}" dt="2020-04-11T10:51:29.164" v="10364" actId="478"/>
          <ac:spMkLst>
            <pc:docMk/>
            <pc:sldMk cId="2757471422" sldId="282"/>
            <ac:spMk id="36" creationId="{635468F2-F6F6-2144-AE12-5315802B9509}"/>
          </ac:spMkLst>
        </pc:spChg>
        <pc:spChg chg="del mod">
          <ac:chgData name="Student 246812" userId="f65b0c84-258a-4699-8990-4a527868b049" providerId="ADAL" clId="{37A39C8C-BDF1-9249-B6EC-C3375164C6B8}" dt="2020-04-11T10:50:28.316" v="10279" actId="478"/>
          <ac:spMkLst>
            <pc:docMk/>
            <pc:sldMk cId="2757471422" sldId="282"/>
            <ac:spMk id="37" creationId="{F8550D56-489C-894F-A37E-3048532E99A1}"/>
          </ac:spMkLst>
        </pc:spChg>
        <pc:spChg chg="del">
          <ac:chgData name="Student 246812" userId="f65b0c84-258a-4699-8990-4a527868b049" providerId="ADAL" clId="{37A39C8C-BDF1-9249-B6EC-C3375164C6B8}" dt="2020-04-11T10:48:27.005" v="10158" actId="478"/>
          <ac:spMkLst>
            <pc:docMk/>
            <pc:sldMk cId="2757471422" sldId="282"/>
            <ac:spMk id="39" creationId="{1D66DBA6-920B-D94C-8DFC-EBA6D58592CD}"/>
          </ac:spMkLst>
        </pc:spChg>
        <pc:spChg chg="del">
          <ac:chgData name="Student 246812" userId="f65b0c84-258a-4699-8990-4a527868b049" providerId="ADAL" clId="{37A39C8C-BDF1-9249-B6EC-C3375164C6B8}" dt="2020-04-11T10:48:12.831" v="10154" actId="478"/>
          <ac:spMkLst>
            <pc:docMk/>
            <pc:sldMk cId="2757471422" sldId="282"/>
            <ac:spMk id="41" creationId="{E8EFFE81-80D9-8D4C-9EAE-A15F2D9503FE}"/>
          </ac:spMkLst>
        </pc:spChg>
        <pc:spChg chg="mod">
          <ac:chgData name="Student 246812" userId="f65b0c84-258a-4699-8990-4a527868b049" providerId="ADAL" clId="{37A39C8C-BDF1-9249-B6EC-C3375164C6B8}" dt="2020-04-11T13:34:30.508" v="18279" actId="208"/>
          <ac:spMkLst>
            <pc:docMk/>
            <pc:sldMk cId="2757471422" sldId="282"/>
            <ac:spMk id="42" creationId="{A1FCE0B2-1C11-994E-BFFA-6D518D2EC3EA}"/>
          </ac:spMkLst>
        </pc:spChg>
        <pc:spChg chg="del">
          <ac:chgData name="Student 246812" userId="f65b0c84-258a-4699-8990-4a527868b049" providerId="ADAL" clId="{37A39C8C-BDF1-9249-B6EC-C3375164C6B8}" dt="2020-04-11T10:48:21.683" v="10157" actId="478"/>
          <ac:spMkLst>
            <pc:docMk/>
            <pc:sldMk cId="2757471422" sldId="282"/>
            <ac:spMk id="43" creationId="{E7DE75C6-C993-9E46-A6DF-4FEEA0AAD9C0}"/>
          </ac:spMkLst>
        </pc:spChg>
        <pc:spChg chg="del">
          <ac:chgData name="Student 246812" userId="f65b0c84-258a-4699-8990-4a527868b049" providerId="ADAL" clId="{37A39C8C-BDF1-9249-B6EC-C3375164C6B8}" dt="2020-04-11T10:48:16.213" v="10155" actId="478"/>
          <ac:spMkLst>
            <pc:docMk/>
            <pc:sldMk cId="2757471422" sldId="282"/>
            <ac:spMk id="44" creationId="{DE2A017E-CE76-1048-BF0E-B15C2103621A}"/>
          </ac:spMkLst>
        </pc:spChg>
        <pc:spChg chg="mod">
          <ac:chgData name="Student 246812" userId="f65b0c84-258a-4699-8990-4a527868b049" providerId="ADAL" clId="{37A39C8C-BDF1-9249-B6EC-C3375164C6B8}" dt="2020-04-11T11:00:10.800" v="10569" actId="20577"/>
          <ac:spMkLst>
            <pc:docMk/>
            <pc:sldMk cId="2757471422" sldId="282"/>
            <ac:spMk id="14340" creationId="{266D00F9-5A1F-4343-94B4-E9D9DFF9FE8F}"/>
          </ac:spMkLst>
        </pc:spChg>
      </pc:sldChg>
      <pc:sldChg chg="addSp delSp modSp add modNotesTx">
        <pc:chgData name="Student 246812" userId="f65b0c84-258a-4699-8990-4a527868b049" providerId="ADAL" clId="{37A39C8C-BDF1-9249-B6EC-C3375164C6B8}" dt="2020-04-11T13:34:36.247" v="18280" actId="208"/>
        <pc:sldMkLst>
          <pc:docMk/>
          <pc:sldMk cId="1081582956" sldId="283"/>
        </pc:sldMkLst>
        <pc:spChg chg="mod">
          <ac:chgData name="Student 246812" userId="f65b0c84-258a-4699-8990-4a527868b049" providerId="ADAL" clId="{37A39C8C-BDF1-9249-B6EC-C3375164C6B8}" dt="2020-04-11T11:41:58.540" v="13014" actId="113"/>
          <ac:spMkLst>
            <pc:docMk/>
            <pc:sldMk cId="1081582956" sldId="283"/>
            <ac:spMk id="2" creationId="{3994F1B3-0AF8-7241-AE62-39E2BE63E282}"/>
          </ac:spMkLst>
        </pc:spChg>
        <pc:spChg chg="add del mod">
          <ac:chgData name="Student 246812" userId="f65b0c84-258a-4699-8990-4a527868b049" providerId="ADAL" clId="{37A39C8C-BDF1-9249-B6EC-C3375164C6B8}" dt="2020-04-11T11:22:49.866" v="12533"/>
          <ac:spMkLst>
            <pc:docMk/>
            <pc:sldMk cId="1081582956" sldId="283"/>
            <ac:spMk id="3" creationId="{9BD45004-3A86-0F40-A175-BED751ECA2DA}"/>
          </ac:spMkLst>
        </pc:spChg>
        <pc:spChg chg="del">
          <ac:chgData name="Student 246812" userId="f65b0c84-258a-4699-8990-4a527868b049" providerId="ADAL" clId="{37A39C8C-BDF1-9249-B6EC-C3375164C6B8}" dt="2020-04-11T11:22:14.419" v="12521" actId="478"/>
          <ac:spMkLst>
            <pc:docMk/>
            <pc:sldMk cId="1081582956" sldId="283"/>
            <ac:spMk id="16" creationId="{9CD476A2-3E7C-5F4C-AA9D-018E4FA0799F}"/>
          </ac:spMkLst>
        </pc:spChg>
        <pc:spChg chg="add del mod">
          <ac:chgData name="Student 246812" userId="f65b0c84-258a-4699-8990-4a527868b049" providerId="ADAL" clId="{37A39C8C-BDF1-9249-B6EC-C3375164C6B8}" dt="2020-04-11T11:22:57.461" v="12536" actId="478"/>
          <ac:spMkLst>
            <pc:docMk/>
            <pc:sldMk cId="1081582956" sldId="283"/>
            <ac:spMk id="17" creationId="{FA829D23-F954-8F4D-BFCD-97165A977CF5}"/>
          </ac:spMkLst>
        </pc:spChg>
        <pc:spChg chg="add del mod">
          <ac:chgData name="Student 246812" userId="f65b0c84-258a-4699-8990-4a527868b049" providerId="ADAL" clId="{37A39C8C-BDF1-9249-B6EC-C3375164C6B8}" dt="2020-04-11T11:22:57.461" v="12536" actId="478"/>
          <ac:spMkLst>
            <pc:docMk/>
            <pc:sldMk cId="1081582956" sldId="283"/>
            <ac:spMk id="18" creationId="{D61908A1-9C89-1045-AE04-ADDB8D6B166C}"/>
          </ac:spMkLst>
        </pc:spChg>
        <pc:spChg chg="add del mod">
          <ac:chgData name="Student 246812" userId="f65b0c84-258a-4699-8990-4a527868b049" providerId="ADAL" clId="{37A39C8C-BDF1-9249-B6EC-C3375164C6B8}" dt="2020-04-11T11:23:58.407" v="12558" actId="478"/>
          <ac:spMkLst>
            <pc:docMk/>
            <pc:sldMk cId="1081582956" sldId="283"/>
            <ac:spMk id="19" creationId="{59AF3376-6F25-A248-BD87-7B274155C21B}"/>
          </ac:spMkLst>
        </pc:spChg>
        <pc:spChg chg="del">
          <ac:chgData name="Student 246812" userId="f65b0c84-258a-4699-8990-4a527868b049" providerId="ADAL" clId="{37A39C8C-BDF1-9249-B6EC-C3375164C6B8}" dt="2020-04-11T11:22:15.872" v="12522" actId="478"/>
          <ac:spMkLst>
            <pc:docMk/>
            <pc:sldMk cId="1081582956" sldId="283"/>
            <ac:spMk id="20" creationId="{34C0E122-CAB9-DB4A-A8EC-3F8B36C6B132}"/>
          </ac:spMkLst>
        </pc:spChg>
        <pc:spChg chg="del mod">
          <ac:chgData name="Student 246812" userId="f65b0c84-258a-4699-8990-4a527868b049" providerId="ADAL" clId="{37A39C8C-BDF1-9249-B6EC-C3375164C6B8}" dt="2020-04-11T11:22:19.712" v="12524" actId="478"/>
          <ac:spMkLst>
            <pc:docMk/>
            <pc:sldMk cId="1081582956" sldId="283"/>
            <ac:spMk id="21" creationId="{C9B43252-B0C3-CC4A-8B99-20A0FAA444DA}"/>
          </ac:spMkLst>
        </pc:spChg>
        <pc:spChg chg="add del mod">
          <ac:chgData name="Student 246812" userId="f65b0c84-258a-4699-8990-4a527868b049" providerId="ADAL" clId="{37A39C8C-BDF1-9249-B6EC-C3375164C6B8}" dt="2020-04-11T11:24:01.813" v="12561" actId="478"/>
          <ac:spMkLst>
            <pc:docMk/>
            <pc:sldMk cId="1081582956" sldId="283"/>
            <ac:spMk id="22" creationId="{C7231182-41A6-354D-8CE7-2C9E44F7BF02}"/>
          </ac:spMkLst>
        </pc:spChg>
        <pc:spChg chg="add del">
          <ac:chgData name="Student 246812" userId="f65b0c84-258a-4699-8990-4a527868b049" providerId="ADAL" clId="{37A39C8C-BDF1-9249-B6EC-C3375164C6B8}" dt="2020-04-11T11:23:29.368" v="12550"/>
          <ac:spMkLst>
            <pc:docMk/>
            <pc:sldMk cId="1081582956" sldId="283"/>
            <ac:spMk id="23" creationId="{4EC13F07-44AE-2F4D-9F09-78419070AFA8}"/>
          </ac:spMkLst>
        </pc:spChg>
        <pc:spChg chg="add del mod">
          <ac:chgData name="Student 246812" userId="f65b0c84-258a-4699-8990-4a527868b049" providerId="ADAL" clId="{37A39C8C-BDF1-9249-B6EC-C3375164C6B8}" dt="2020-04-11T11:23:29.368" v="12550"/>
          <ac:spMkLst>
            <pc:docMk/>
            <pc:sldMk cId="1081582956" sldId="283"/>
            <ac:spMk id="24" creationId="{E44D029C-9FEF-5A4A-AC3B-BA49FDBB58F4}"/>
          </ac:spMkLst>
        </pc:spChg>
        <pc:spChg chg="add del mod">
          <ac:chgData name="Student 246812" userId="f65b0c84-258a-4699-8990-4a527868b049" providerId="ADAL" clId="{37A39C8C-BDF1-9249-B6EC-C3375164C6B8}" dt="2020-04-11T11:23:28.935" v="12549"/>
          <ac:spMkLst>
            <pc:docMk/>
            <pc:sldMk cId="1081582956" sldId="283"/>
            <ac:spMk id="25" creationId="{47137C8E-21E9-0041-8D2B-6F4F0AE1E202}"/>
          </ac:spMkLst>
        </pc:spChg>
        <pc:spChg chg="add del mod">
          <ac:chgData name="Student 246812" userId="f65b0c84-258a-4699-8990-4a527868b049" providerId="ADAL" clId="{37A39C8C-BDF1-9249-B6EC-C3375164C6B8}" dt="2020-04-11T11:23:28.935" v="12549"/>
          <ac:spMkLst>
            <pc:docMk/>
            <pc:sldMk cId="1081582956" sldId="283"/>
            <ac:spMk id="26" creationId="{C8FF2C01-F0CF-A343-87BD-54673D103F21}"/>
          </ac:spMkLst>
        </pc:spChg>
        <pc:spChg chg="add del mod">
          <ac:chgData name="Student 246812" userId="f65b0c84-258a-4699-8990-4a527868b049" providerId="ADAL" clId="{37A39C8C-BDF1-9249-B6EC-C3375164C6B8}" dt="2020-04-11T11:23:58.407" v="12558" actId="478"/>
          <ac:spMkLst>
            <pc:docMk/>
            <pc:sldMk cId="1081582956" sldId="283"/>
            <ac:spMk id="27" creationId="{5EFCAB78-FF71-2040-9658-4CEFB229887E}"/>
          </ac:spMkLst>
        </pc:spChg>
        <pc:spChg chg="add del mod">
          <ac:chgData name="Student 246812" userId="f65b0c84-258a-4699-8990-4a527868b049" providerId="ADAL" clId="{37A39C8C-BDF1-9249-B6EC-C3375164C6B8}" dt="2020-04-11T11:23:58.407" v="12558" actId="478"/>
          <ac:spMkLst>
            <pc:docMk/>
            <pc:sldMk cId="1081582956" sldId="283"/>
            <ac:spMk id="28" creationId="{C62F6E05-0E23-2C46-8F25-444F6638905B}"/>
          </ac:spMkLst>
        </pc:spChg>
        <pc:spChg chg="mod">
          <ac:chgData name="Student 246812" userId="f65b0c84-258a-4699-8990-4a527868b049" providerId="ADAL" clId="{37A39C8C-BDF1-9249-B6EC-C3375164C6B8}" dt="2020-04-11T11:34:03.154" v="12845" actId="1076"/>
          <ac:spMkLst>
            <pc:docMk/>
            <pc:sldMk cId="1081582956" sldId="283"/>
            <ac:spMk id="29" creationId="{69C78EED-79D3-D24D-ACDB-9CC173BE5685}"/>
          </ac:spMkLst>
        </pc:spChg>
        <pc:spChg chg="mod">
          <ac:chgData name="Student 246812" userId="f65b0c84-258a-4699-8990-4a527868b049" providerId="ADAL" clId="{37A39C8C-BDF1-9249-B6EC-C3375164C6B8}" dt="2020-04-11T13:34:36.247" v="18280" actId="208"/>
          <ac:spMkLst>
            <pc:docMk/>
            <pc:sldMk cId="1081582956" sldId="283"/>
            <ac:spMk id="30" creationId="{D53B353F-272D-7A49-BF83-BC710735858F}"/>
          </ac:spMkLst>
        </pc:spChg>
        <pc:spChg chg="del">
          <ac:chgData name="Student 246812" userId="f65b0c84-258a-4699-8990-4a527868b049" providerId="ADAL" clId="{37A39C8C-BDF1-9249-B6EC-C3375164C6B8}" dt="2020-04-11T11:30:38.358" v="12810" actId="478"/>
          <ac:spMkLst>
            <pc:docMk/>
            <pc:sldMk cId="1081582956" sldId="283"/>
            <ac:spMk id="31" creationId="{32887F04-B70F-9B44-A4D9-29657E577289}"/>
          </ac:spMkLst>
        </pc:spChg>
        <pc:spChg chg="del">
          <ac:chgData name="Student 246812" userId="f65b0c84-258a-4699-8990-4a527868b049" providerId="ADAL" clId="{37A39C8C-BDF1-9249-B6EC-C3375164C6B8}" dt="2020-04-11T11:30:38.358" v="12810" actId="478"/>
          <ac:spMkLst>
            <pc:docMk/>
            <pc:sldMk cId="1081582956" sldId="283"/>
            <ac:spMk id="32" creationId="{B572ED6F-E5C9-AD47-864D-B184A7EDA460}"/>
          </ac:spMkLst>
        </pc:spChg>
        <pc:spChg chg="del mod">
          <ac:chgData name="Student 246812" userId="f65b0c84-258a-4699-8990-4a527868b049" providerId="ADAL" clId="{37A39C8C-BDF1-9249-B6EC-C3375164C6B8}" dt="2020-04-11T11:22:29.751" v="12526" actId="478"/>
          <ac:spMkLst>
            <pc:docMk/>
            <pc:sldMk cId="1081582956" sldId="283"/>
            <ac:spMk id="33" creationId="{08D32F53-9E69-4E46-BC14-F04E60C35740}"/>
          </ac:spMkLst>
        </pc:spChg>
        <pc:spChg chg="del">
          <ac:chgData name="Student 246812" userId="f65b0c84-258a-4699-8990-4a527868b049" providerId="ADAL" clId="{37A39C8C-BDF1-9249-B6EC-C3375164C6B8}" dt="2020-04-11T11:30:38.358" v="12810" actId="478"/>
          <ac:spMkLst>
            <pc:docMk/>
            <pc:sldMk cId="1081582956" sldId="283"/>
            <ac:spMk id="34" creationId="{EA2430CD-BE16-1847-AD09-4F87F6938E7E}"/>
          </ac:spMkLst>
        </pc:spChg>
        <pc:spChg chg="add mod">
          <ac:chgData name="Student 246812" userId="f65b0c84-258a-4699-8990-4a527868b049" providerId="ADAL" clId="{37A39C8C-BDF1-9249-B6EC-C3375164C6B8}" dt="2020-04-11T11:34:03.154" v="12845" actId="1076"/>
          <ac:spMkLst>
            <pc:docMk/>
            <pc:sldMk cId="1081582956" sldId="283"/>
            <ac:spMk id="35" creationId="{B3BFB685-5397-FF4C-A656-5673C192232D}"/>
          </ac:spMkLst>
        </pc:spChg>
        <pc:spChg chg="add mod">
          <ac:chgData name="Student 246812" userId="f65b0c84-258a-4699-8990-4a527868b049" providerId="ADAL" clId="{37A39C8C-BDF1-9249-B6EC-C3375164C6B8}" dt="2020-04-11T13:34:36.247" v="18280" actId="208"/>
          <ac:spMkLst>
            <pc:docMk/>
            <pc:sldMk cId="1081582956" sldId="283"/>
            <ac:spMk id="36" creationId="{CAD29CD2-7D12-1444-8EBF-1B860D6C4DCA}"/>
          </ac:spMkLst>
        </pc:spChg>
        <pc:spChg chg="add mod">
          <ac:chgData name="Student 246812" userId="f65b0c84-258a-4699-8990-4a527868b049" providerId="ADAL" clId="{37A39C8C-BDF1-9249-B6EC-C3375164C6B8}" dt="2020-04-11T11:34:03.154" v="12845" actId="1076"/>
          <ac:spMkLst>
            <pc:docMk/>
            <pc:sldMk cId="1081582956" sldId="283"/>
            <ac:spMk id="37" creationId="{D7F1D36F-1E92-D341-9383-6D09909FEF22}"/>
          </ac:spMkLst>
        </pc:spChg>
        <pc:spChg chg="add mod">
          <ac:chgData name="Student 246812" userId="f65b0c84-258a-4699-8990-4a527868b049" providerId="ADAL" clId="{37A39C8C-BDF1-9249-B6EC-C3375164C6B8}" dt="2020-04-11T13:34:36.247" v="18280" actId="208"/>
          <ac:spMkLst>
            <pc:docMk/>
            <pc:sldMk cId="1081582956" sldId="283"/>
            <ac:spMk id="38" creationId="{FF589878-A885-B140-A320-86FF1D270B1F}"/>
          </ac:spMkLst>
        </pc:spChg>
        <pc:spChg chg="add mod">
          <ac:chgData name="Student 246812" userId="f65b0c84-258a-4699-8990-4a527868b049" providerId="ADAL" clId="{37A39C8C-BDF1-9249-B6EC-C3375164C6B8}" dt="2020-04-11T11:34:03.154" v="12845" actId="1076"/>
          <ac:spMkLst>
            <pc:docMk/>
            <pc:sldMk cId="1081582956" sldId="283"/>
            <ac:spMk id="39" creationId="{F818B190-FA3B-2E45-8C55-8AF899D29D7A}"/>
          </ac:spMkLst>
        </pc:spChg>
        <pc:spChg chg="add mod">
          <ac:chgData name="Student 246812" userId="f65b0c84-258a-4699-8990-4a527868b049" providerId="ADAL" clId="{37A39C8C-BDF1-9249-B6EC-C3375164C6B8}" dt="2020-04-11T13:34:36.247" v="18280" actId="208"/>
          <ac:spMkLst>
            <pc:docMk/>
            <pc:sldMk cId="1081582956" sldId="283"/>
            <ac:spMk id="40" creationId="{3D4C8718-7065-2342-A5B3-369AFBD7BE06}"/>
          </ac:spMkLst>
        </pc:spChg>
        <pc:spChg chg="add mod">
          <ac:chgData name="Student 246812" userId="f65b0c84-258a-4699-8990-4a527868b049" providerId="ADAL" clId="{37A39C8C-BDF1-9249-B6EC-C3375164C6B8}" dt="2020-04-11T11:41:52.817" v="13013" actId="113"/>
          <ac:spMkLst>
            <pc:docMk/>
            <pc:sldMk cId="1081582956" sldId="283"/>
            <ac:spMk id="41" creationId="{5711D084-3EED-9D43-B2A6-CB8E570F4052}"/>
          </ac:spMkLst>
        </pc:spChg>
        <pc:spChg chg="del">
          <ac:chgData name="Student 246812" userId="f65b0c84-258a-4699-8990-4a527868b049" providerId="ADAL" clId="{37A39C8C-BDF1-9249-B6EC-C3375164C6B8}" dt="2020-04-11T11:22:13.413" v="12520" actId="478"/>
          <ac:spMkLst>
            <pc:docMk/>
            <pc:sldMk cId="1081582956" sldId="283"/>
            <ac:spMk id="42" creationId="{A1FCE0B2-1C11-994E-BFFA-6D518D2EC3EA}"/>
          </ac:spMkLst>
        </pc:spChg>
        <pc:spChg chg="add mod">
          <ac:chgData name="Student 246812" userId="f65b0c84-258a-4699-8990-4a527868b049" providerId="ADAL" clId="{37A39C8C-BDF1-9249-B6EC-C3375164C6B8}" dt="2020-04-11T13:10:28.579" v="17577" actId="208"/>
          <ac:spMkLst>
            <pc:docMk/>
            <pc:sldMk cId="1081582956" sldId="283"/>
            <ac:spMk id="43" creationId="{3D196296-7CD7-8442-91E6-7C7B057BBAE3}"/>
          </ac:spMkLst>
        </pc:spChg>
        <pc:spChg chg="add mod">
          <ac:chgData name="Student 246812" userId="f65b0c84-258a-4699-8990-4a527868b049" providerId="ADAL" clId="{37A39C8C-BDF1-9249-B6EC-C3375164C6B8}" dt="2020-04-11T11:41:24.709" v="13010" actId="1076"/>
          <ac:spMkLst>
            <pc:docMk/>
            <pc:sldMk cId="1081582956" sldId="283"/>
            <ac:spMk id="44" creationId="{80CCF7AA-701A-404E-A1A1-D8B0714B0438}"/>
          </ac:spMkLst>
        </pc:spChg>
        <pc:spChg chg="add mod">
          <ac:chgData name="Student 246812" userId="f65b0c84-258a-4699-8990-4a527868b049" providerId="ADAL" clId="{37A39C8C-BDF1-9249-B6EC-C3375164C6B8}" dt="2020-04-11T13:10:27.937" v="17576" actId="208"/>
          <ac:spMkLst>
            <pc:docMk/>
            <pc:sldMk cId="1081582956" sldId="283"/>
            <ac:spMk id="45" creationId="{94F365A2-E53F-3343-B84D-86D4F20A59F5}"/>
          </ac:spMkLst>
        </pc:spChg>
        <pc:spChg chg="add mod">
          <ac:chgData name="Student 246812" userId="f65b0c84-258a-4699-8990-4a527868b049" providerId="ADAL" clId="{37A39C8C-BDF1-9249-B6EC-C3375164C6B8}" dt="2020-04-11T11:41:24.709" v="13010" actId="1076"/>
          <ac:spMkLst>
            <pc:docMk/>
            <pc:sldMk cId="1081582956" sldId="283"/>
            <ac:spMk id="46" creationId="{7729DCE8-63A0-7C42-97DD-3B469ABE310F}"/>
          </ac:spMkLst>
        </pc:spChg>
        <pc:spChg chg="add mod">
          <ac:chgData name="Student 246812" userId="f65b0c84-258a-4699-8990-4a527868b049" providerId="ADAL" clId="{37A39C8C-BDF1-9249-B6EC-C3375164C6B8}" dt="2020-04-11T11:41:24.709" v="13010" actId="1076"/>
          <ac:spMkLst>
            <pc:docMk/>
            <pc:sldMk cId="1081582956" sldId="283"/>
            <ac:spMk id="47" creationId="{F8F363E3-05C2-4346-AE0C-12068689517C}"/>
          </ac:spMkLst>
        </pc:spChg>
        <pc:spChg chg="add mod">
          <ac:chgData name="Student 246812" userId="f65b0c84-258a-4699-8990-4a527868b049" providerId="ADAL" clId="{37A39C8C-BDF1-9249-B6EC-C3375164C6B8}" dt="2020-04-11T11:41:24.709" v="13010" actId="1076"/>
          <ac:spMkLst>
            <pc:docMk/>
            <pc:sldMk cId="1081582956" sldId="283"/>
            <ac:spMk id="48" creationId="{DEA882B0-27E6-8D47-8F59-0E02AB2DD715}"/>
          </ac:spMkLst>
        </pc:spChg>
        <pc:spChg chg="add del mod">
          <ac:chgData name="Student 246812" userId="f65b0c84-258a-4699-8990-4a527868b049" providerId="ADAL" clId="{37A39C8C-BDF1-9249-B6EC-C3375164C6B8}" dt="2020-04-11T11:35:12.114" v="12851" actId="478"/>
          <ac:spMkLst>
            <pc:docMk/>
            <pc:sldMk cId="1081582956" sldId="283"/>
            <ac:spMk id="49" creationId="{2E5FC602-D5D0-E14B-B986-D18B12A34A0B}"/>
          </ac:spMkLst>
        </pc:spChg>
        <pc:spChg chg="add del mod">
          <ac:chgData name="Student 246812" userId="f65b0c84-258a-4699-8990-4a527868b049" providerId="ADAL" clId="{37A39C8C-BDF1-9249-B6EC-C3375164C6B8}" dt="2020-04-11T11:35:10.587" v="12850" actId="478"/>
          <ac:spMkLst>
            <pc:docMk/>
            <pc:sldMk cId="1081582956" sldId="283"/>
            <ac:spMk id="50" creationId="{DE9ECBEE-2373-F44E-BBAD-EB113BB9F3E9}"/>
          </ac:spMkLst>
        </pc:spChg>
        <pc:spChg chg="mod">
          <ac:chgData name="Student 246812" userId="f65b0c84-258a-4699-8990-4a527868b049" providerId="ADAL" clId="{37A39C8C-BDF1-9249-B6EC-C3375164C6B8}" dt="2020-04-11T12:10:35.984" v="13711" actId="1076"/>
          <ac:spMkLst>
            <pc:docMk/>
            <pc:sldMk cId="1081582956" sldId="283"/>
            <ac:spMk id="14340" creationId="{266D00F9-5A1F-4343-94B4-E9D9DFF9FE8F}"/>
          </ac:spMkLst>
        </pc:spChg>
      </pc:sldChg>
      <pc:sldChg chg="addSp delSp modSp add modNotesTx">
        <pc:chgData name="Student 246812" userId="f65b0c84-258a-4699-8990-4a527868b049" providerId="ADAL" clId="{37A39C8C-BDF1-9249-B6EC-C3375164C6B8}" dt="2020-04-11T13:34:43.484" v="18281" actId="208"/>
        <pc:sldMkLst>
          <pc:docMk/>
          <pc:sldMk cId="1564212092" sldId="284"/>
        </pc:sldMkLst>
        <pc:spChg chg="del">
          <ac:chgData name="Student 246812" userId="f65b0c84-258a-4699-8990-4a527868b049" providerId="ADAL" clId="{37A39C8C-BDF1-9249-B6EC-C3375164C6B8}" dt="2020-04-11T11:48:17.053" v="13063" actId="478"/>
          <ac:spMkLst>
            <pc:docMk/>
            <pc:sldMk cId="1564212092" sldId="284"/>
            <ac:spMk id="2" creationId="{3994F1B3-0AF8-7241-AE62-39E2BE63E282}"/>
          </ac:spMkLst>
        </pc:spChg>
        <pc:spChg chg="add mod">
          <ac:chgData name="Student 246812" userId="f65b0c84-258a-4699-8990-4a527868b049" providerId="ADAL" clId="{37A39C8C-BDF1-9249-B6EC-C3375164C6B8}" dt="2020-04-11T13:04:06.087" v="16808" actId="20577"/>
          <ac:spMkLst>
            <pc:docMk/>
            <pc:sldMk cId="1564212092" sldId="284"/>
            <ac:spMk id="15" creationId="{DF310AF7-07E4-8144-B98F-D1AE4A81B647}"/>
          </ac:spMkLst>
        </pc:spChg>
        <pc:spChg chg="del">
          <ac:chgData name="Student 246812" userId="f65b0c84-258a-4699-8990-4a527868b049" providerId="ADAL" clId="{37A39C8C-BDF1-9249-B6EC-C3375164C6B8}" dt="2020-04-11T11:48:17.053" v="13063" actId="478"/>
          <ac:spMkLst>
            <pc:docMk/>
            <pc:sldMk cId="1564212092" sldId="284"/>
            <ac:spMk id="16" creationId="{9CD476A2-3E7C-5F4C-AA9D-018E4FA0799F}"/>
          </ac:spMkLst>
        </pc:spChg>
        <pc:spChg chg="add del mod">
          <ac:chgData name="Student 246812" userId="f65b0c84-258a-4699-8990-4a527868b049" providerId="ADAL" clId="{37A39C8C-BDF1-9249-B6EC-C3375164C6B8}" dt="2020-04-11T11:50:13.961" v="13139" actId="478"/>
          <ac:spMkLst>
            <pc:docMk/>
            <pc:sldMk cId="1564212092" sldId="284"/>
            <ac:spMk id="17" creationId="{3504BB41-F9B6-0E45-8A06-71629DA50A41}"/>
          </ac:spMkLst>
        </pc:spChg>
        <pc:spChg chg="add mod">
          <ac:chgData name="Student 246812" userId="f65b0c84-258a-4699-8990-4a527868b049" providerId="ADAL" clId="{37A39C8C-BDF1-9249-B6EC-C3375164C6B8}" dt="2020-04-11T13:34:43.484" v="18281" actId="208"/>
          <ac:spMkLst>
            <pc:docMk/>
            <pc:sldMk cId="1564212092" sldId="284"/>
            <ac:spMk id="18" creationId="{38A8BDAB-6934-D54D-9F20-7022E925CF18}"/>
          </ac:spMkLst>
        </pc:spChg>
        <pc:spChg chg="add mod">
          <ac:chgData name="Student 246812" userId="f65b0c84-258a-4699-8990-4a527868b049" providerId="ADAL" clId="{37A39C8C-BDF1-9249-B6EC-C3375164C6B8}" dt="2020-04-11T13:04:10.336" v="16809" actId="20577"/>
          <ac:spMkLst>
            <pc:docMk/>
            <pc:sldMk cId="1564212092" sldId="284"/>
            <ac:spMk id="19" creationId="{92573389-C0B9-8646-875E-1EC0C4ADE6F7}"/>
          </ac:spMkLst>
        </pc:spChg>
        <pc:spChg chg="del">
          <ac:chgData name="Student 246812" userId="f65b0c84-258a-4699-8990-4a527868b049" providerId="ADAL" clId="{37A39C8C-BDF1-9249-B6EC-C3375164C6B8}" dt="2020-04-11T11:48:17.053" v="13063" actId="478"/>
          <ac:spMkLst>
            <pc:docMk/>
            <pc:sldMk cId="1564212092" sldId="284"/>
            <ac:spMk id="20" creationId="{34C0E122-CAB9-DB4A-A8EC-3F8B36C6B132}"/>
          </ac:spMkLst>
        </pc:spChg>
        <pc:spChg chg="del">
          <ac:chgData name="Student 246812" userId="f65b0c84-258a-4699-8990-4a527868b049" providerId="ADAL" clId="{37A39C8C-BDF1-9249-B6EC-C3375164C6B8}" dt="2020-04-11T11:48:19.722" v="13064" actId="478"/>
          <ac:spMkLst>
            <pc:docMk/>
            <pc:sldMk cId="1564212092" sldId="284"/>
            <ac:spMk id="21" creationId="{C9B43252-B0C3-CC4A-8B99-20A0FAA444DA}"/>
          </ac:spMkLst>
        </pc:spChg>
        <pc:spChg chg="add mod">
          <ac:chgData name="Student 246812" userId="f65b0c84-258a-4699-8990-4a527868b049" providerId="ADAL" clId="{37A39C8C-BDF1-9249-B6EC-C3375164C6B8}" dt="2020-04-11T13:34:43.484" v="18281" actId="208"/>
          <ac:spMkLst>
            <pc:docMk/>
            <pc:sldMk cId="1564212092" sldId="284"/>
            <ac:spMk id="22" creationId="{A34F55DA-C9F0-7542-BE62-C2462713B46F}"/>
          </ac:spMkLst>
        </pc:spChg>
        <pc:spChg chg="add mod">
          <ac:chgData name="Student 246812" userId="f65b0c84-258a-4699-8990-4a527868b049" providerId="ADAL" clId="{37A39C8C-BDF1-9249-B6EC-C3375164C6B8}" dt="2020-04-11T11:56:13.699" v="13422" actId="113"/>
          <ac:spMkLst>
            <pc:docMk/>
            <pc:sldMk cId="1564212092" sldId="284"/>
            <ac:spMk id="23" creationId="{85994E8B-EBC1-4841-920B-62BE7EA72FD4}"/>
          </ac:spMkLst>
        </pc:spChg>
        <pc:spChg chg="mod">
          <ac:chgData name="Student 246812" userId="f65b0c84-258a-4699-8990-4a527868b049" providerId="ADAL" clId="{37A39C8C-BDF1-9249-B6EC-C3375164C6B8}" dt="2020-04-11T11:56:01.992" v="13421" actId="1076"/>
          <ac:spMkLst>
            <pc:docMk/>
            <pc:sldMk cId="1564212092" sldId="284"/>
            <ac:spMk id="29" creationId="{69C78EED-79D3-D24D-ACDB-9CC173BE5685}"/>
          </ac:spMkLst>
        </pc:spChg>
        <pc:spChg chg="mod">
          <ac:chgData name="Student 246812" userId="f65b0c84-258a-4699-8990-4a527868b049" providerId="ADAL" clId="{37A39C8C-BDF1-9249-B6EC-C3375164C6B8}" dt="2020-04-11T13:34:43.484" v="18281" actId="208"/>
          <ac:spMkLst>
            <pc:docMk/>
            <pc:sldMk cId="1564212092" sldId="284"/>
            <ac:spMk id="30" creationId="{D53B353F-272D-7A49-BF83-BC710735858F}"/>
          </ac:spMkLst>
        </pc:spChg>
        <pc:spChg chg="del">
          <ac:chgData name="Student 246812" userId="f65b0c84-258a-4699-8990-4a527868b049" providerId="ADAL" clId="{37A39C8C-BDF1-9249-B6EC-C3375164C6B8}" dt="2020-04-11T11:53:21.907" v="13250" actId="478"/>
          <ac:spMkLst>
            <pc:docMk/>
            <pc:sldMk cId="1564212092" sldId="284"/>
            <ac:spMk id="31" creationId="{32887F04-B70F-9B44-A4D9-29657E577289}"/>
          </ac:spMkLst>
        </pc:spChg>
        <pc:spChg chg="del">
          <ac:chgData name="Student 246812" userId="f65b0c84-258a-4699-8990-4a527868b049" providerId="ADAL" clId="{37A39C8C-BDF1-9249-B6EC-C3375164C6B8}" dt="2020-04-11T11:53:21.907" v="13250" actId="478"/>
          <ac:spMkLst>
            <pc:docMk/>
            <pc:sldMk cId="1564212092" sldId="284"/>
            <ac:spMk id="32" creationId="{B572ED6F-E5C9-AD47-864D-B184A7EDA460}"/>
          </ac:spMkLst>
        </pc:spChg>
        <pc:spChg chg="del">
          <ac:chgData name="Student 246812" userId="f65b0c84-258a-4699-8990-4a527868b049" providerId="ADAL" clId="{37A39C8C-BDF1-9249-B6EC-C3375164C6B8}" dt="2020-04-11T11:48:21.281" v="13065" actId="478"/>
          <ac:spMkLst>
            <pc:docMk/>
            <pc:sldMk cId="1564212092" sldId="284"/>
            <ac:spMk id="33" creationId="{08D32F53-9E69-4E46-BC14-F04E60C35740}"/>
          </ac:spMkLst>
        </pc:spChg>
        <pc:spChg chg="del">
          <ac:chgData name="Student 246812" userId="f65b0c84-258a-4699-8990-4a527868b049" providerId="ADAL" clId="{37A39C8C-BDF1-9249-B6EC-C3375164C6B8}" dt="2020-04-11T11:53:21.907" v="13250" actId="478"/>
          <ac:spMkLst>
            <pc:docMk/>
            <pc:sldMk cId="1564212092" sldId="284"/>
            <ac:spMk id="34" creationId="{EA2430CD-BE16-1847-AD09-4F87F6938E7E}"/>
          </ac:spMkLst>
        </pc:spChg>
        <pc:spChg chg="del">
          <ac:chgData name="Student 246812" userId="f65b0c84-258a-4699-8990-4a527868b049" providerId="ADAL" clId="{37A39C8C-BDF1-9249-B6EC-C3375164C6B8}" dt="2020-04-11T11:48:17.053" v="13063" actId="478"/>
          <ac:spMkLst>
            <pc:docMk/>
            <pc:sldMk cId="1564212092" sldId="284"/>
            <ac:spMk id="42" creationId="{A1FCE0B2-1C11-994E-BFFA-6D518D2EC3EA}"/>
          </ac:spMkLst>
        </pc:spChg>
        <pc:spChg chg="mod">
          <ac:chgData name="Student 246812" userId="f65b0c84-258a-4699-8990-4a527868b049" providerId="ADAL" clId="{37A39C8C-BDF1-9249-B6EC-C3375164C6B8}" dt="2020-04-11T11:49:43.875" v="13131" actId="1076"/>
          <ac:spMkLst>
            <pc:docMk/>
            <pc:sldMk cId="1564212092" sldId="284"/>
            <ac:spMk id="14340" creationId="{266D00F9-5A1F-4343-94B4-E9D9DFF9FE8F}"/>
          </ac:spMkLst>
        </pc:spChg>
      </pc:sldChg>
      <pc:sldChg chg="addSp delSp modSp add modNotesTx">
        <pc:chgData name="Student 246812" userId="f65b0c84-258a-4699-8990-4a527868b049" providerId="ADAL" clId="{37A39C8C-BDF1-9249-B6EC-C3375164C6B8}" dt="2020-04-11T12:27:46.058" v="15050" actId="20577"/>
        <pc:sldMkLst>
          <pc:docMk/>
          <pc:sldMk cId="527803868" sldId="285"/>
        </pc:sldMkLst>
        <pc:spChg chg="add mod">
          <ac:chgData name="Student 246812" userId="f65b0c84-258a-4699-8990-4a527868b049" providerId="ADAL" clId="{37A39C8C-BDF1-9249-B6EC-C3375164C6B8}" dt="2020-04-11T12:16:43.534" v="13733" actId="1076"/>
          <ac:spMkLst>
            <pc:docMk/>
            <pc:sldMk cId="527803868" sldId="285"/>
            <ac:spMk id="3" creationId="{F2560081-30A1-B64F-9DAB-1683B745971E}"/>
          </ac:spMkLst>
        </pc:spChg>
        <pc:spChg chg="add del mod">
          <ac:chgData name="Student 246812" userId="f65b0c84-258a-4699-8990-4a527868b049" providerId="ADAL" clId="{37A39C8C-BDF1-9249-B6EC-C3375164C6B8}" dt="2020-04-11T12:10:00.024" v="13703" actId="478"/>
          <ac:spMkLst>
            <pc:docMk/>
            <pc:sldMk cId="527803868" sldId="285"/>
            <ac:spMk id="4" creationId="{2CA1B092-B4B4-514F-BE5F-05C2603F55AD}"/>
          </ac:spMkLst>
        </pc:spChg>
        <pc:spChg chg="add mod">
          <ac:chgData name="Student 246812" userId="f65b0c84-258a-4699-8990-4a527868b049" providerId="ADAL" clId="{37A39C8C-BDF1-9249-B6EC-C3375164C6B8}" dt="2020-04-11T12:16:07.991" v="13730" actId="1076"/>
          <ac:spMkLst>
            <pc:docMk/>
            <pc:sldMk cId="527803868" sldId="285"/>
            <ac:spMk id="5" creationId="{E9EF5EA0-F1EF-AD41-8087-27E356E23252}"/>
          </ac:spMkLst>
        </pc:spChg>
        <pc:spChg chg="del">
          <ac:chgData name="Student 246812" userId="f65b0c84-258a-4699-8990-4a527868b049" providerId="ADAL" clId="{37A39C8C-BDF1-9249-B6EC-C3375164C6B8}" dt="2020-04-11T11:58:17.470" v="13472" actId="478"/>
          <ac:spMkLst>
            <pc:docMk/>
            <pc:sldMk cId="527803868" sldId="285"/>
            <ac:spMk id="15" creationId="{DF310AF7-07E4-8144-B98F-D1AE4A81B647}"/>
          </ac:spMkLst>
        </pc:spChg>
        <pc:spChg chg="add del mod">
          <ac:chgData name="Student 246812" userId="f65b0c84-258a-4699-8990-4a527868b049" providerId="ADAL" clId="{37A39C8C-BDF1-9249-B6EC-C3375164C6B8}" dt="2020-04-11T12:11:16.352" v="13728" actId="478"/>
          <ac:spMkLst>
            <pc:docMk/>
            <pc:sldMk cId="527803868" sldId="285"/>
            <ac:spMk id="16" creationId="{94C3ABA5-D058-AD41-9B26-B9F771A13E16}"/>
          </ac:spMkLst>
        </pc:spChg>
        <pc:spChg chg="add del mod">
          <ac:chgData name="Student 246812" userId="f65b0c84-258a-4699-8990-4a527868b049" providerId="ADAL" clId="{37A39C8C-BDF1-9249-B6EC-C3375164C6B8}" dt="2020-04-11T12:11:14.979" v="13727" actId="478"/>
          <ac:spMkLst>
            <pc:docMk/>
            <pc:sldMk cId="527803868" sldId="285"/>
            <ac:spMk id="17" creationId="{FB6B7422-378E-914D-9E7B-F0DC9355F557}"/>
          </ac:spMkLst>
        </pc:spChg>
        <pc:spChg chg="del">
          <ac:chgData name="Student 246812" userId="f65b0c84-258a-4699-8990-4a527868b049" providerId="ADAL" clId="{37A39C8C-BDF1-9249-B6EC-C3375164C6B8}" dt="2020-04-11T11:58:17.470" v="13472" actId="478"/>
          <ac:spMkLst>
            <pc:docMk/>
            <pc:sldMk cId="527803868" sldId="285"/>
            <ac:spMk id="18" creationId="{38A8BDAB-6934-D54D-9F20-7022E925CF18}"/>
          </ac:spMkLst>
        </pc:spChg>
        <pc:spChg chg="del">
          <ac:chgData name="Student 246812" userId="f65b0c84-258a-4699-8990-4a527868b049" providerId="ADAL" clId="{37A39C8C-BDF1-9249-B6EC-C3375164C6B8}" dt="2020-04-11T11:58:17.470" v="13472" actId="478"/>
          <ac:spMkLst>
            <pc:docMk/>
            <pc:sldMk cId="527803868" sldId="285"/>
            <ac:spMk id="19" creationId="{92573389-C0B9-8646-875E-1EC0C4ADE6F7}"/>
          </ac:spMkLst>
        </pc:spChg>
        <pc:spChg chg="add del mod">
          <ac:chgData name="Student 246812" userId="f65b0c84-258a-4699-8990-4a527868b049" providerId="ADAL" clId="{37A39C8C-BDF1-9249-B6EC-C3375164C6B8}" dt="2020-04-11T12:11:11.710" v="13726" actId="478"/>
          <ac:spMkLst>
            <pc:docMk/>
            <pc:sldMk cId="527803868" sldId="285"/>
            <ac:spMk id="20" creationId="{B8510A46-61CF-DB45-99FE-B3872203FFAC}"/>
          </ac:spMkLst>
        </pc:spChg>
        <pc:spChg chg="del">
          <ac:chgData name="Student 246812" userId="f65b0c84-258a-4699-8990-4a527868b049" providerId="ADAL" clId="{37A39C8C-BDF1-9249-B6EC-C3375164C6B8}" dt="2020-04-11T11:58:17.470" v="13472" actId="478"/>
          <ac:spMkLst>
            <pc:docMk/>
            <pc:sldMk cId="527803868" sldId="285"/>
            <ac:spMk id="22" creationId="{A34F55DA-C9F0-7542-BE62-C2462713B46F}"/>
          </ac:spMkLst>
        </pc:spChg>
        <pc:spChg chg="del">
          <ac:chgData name="Student 246812" userId="f65b0c84-258a-4699-8990-4a527868b049" providerId="ADAL" clId="{37A39C8C-BDF1-9249-B6EC-C3375164C6B8}" dt="2020-04-11T11:58:17.470" v="13472" actId="478"/>
          <ac:spMkLst>
            <pc:docMk/>
            <pc:sldMk cId="527803868" sldId="285"/>
            <ac:spMk id="23" creationId="{85994E8B-EBC1-4841-920B-62BE7EA72FD4}"/>
          </ac:spMkLst>
        </pc:spChg>
        <pc:spChg chg="del">
          <ac:chgData name="Student 246812" userId="f65b0c84-258a-4699-8990-4a527868b049" providerId="ADAL" clId="{37A39C8C-BDF1-9249-B6EC-C3375164C6B8}" dt="2020-04-11T11:58:17.470" v="13472" actId="478"/>
          <ac:spMkLst>
            <pc:docMk/>
            <pc:sldMk cId="527803868" sldId="285"/>
            <ac:spMk id="29" creationId="{69C78EED-79D3-D24D-ACDB-9CC173BE5685}"/>
          </ac:spMkLst>
        </pc:spChg>
        <pc:spChg chg="del">
          <ac:chgData name="Student 246812" userId="f65b0c84-258a-4699-8990-4a527868b049" providerId="ADAL" clId="{37A39C8C-BDF1-9249-B6EC-C3375164C6B8}" dt="2020-04-11T11:58:17.470" v="13472" actId="478"/>
          <ac:spMkLst>
            <pc:docMk/>
            <pc:sldMk cId="527803868" sldId="285"/>
            <ac:spMk id="30" creationId="{D53B353F-272D-7A49-BF83-BC710735858F}"/>
          </ac:spMkLst>
        </pc:spChg>
        <pc:spChg chg="mod">
          <ac:chgData name="Student 246812" userId="f65b0c84-258a-4699-8990-4a527868b049" providerId="ADAL" clId="{37A39C8C-BDF1-9249-B6EC-C3375164C6B8}" dt="2020-04-11T11:58:08.911" v="13471" actId="20577"/>
          <ac:spMkLst>
            <pc:docMk/>
            <pc:sldMk cId="527803868" sldId="285"/>
            <ac:spMk id="14340" creationId="{266D00F9-5A1F-4343-94B4-E9D9DFF9FE8F}"/>
          </ac:spMkLst>
        </pc:spChg>
        <pc:graphicFrameChg chg="add mod modGraphic">
          <ac:chgData name="Student 246812" userId="f65b0c84-258a-4699-8990-4a527868b049" providerId="ADAL" clId="{37A39C8C-BDF1-9249-B6EC-C3375164C6B8}" dt="2020-04-11T12:07:44.598" v="13614" actId="207"/>
          <ac:graphicFrameMkLst>
            <pc:docMk/>
            <pc:sldMk cId="527803868" sldId="285"/>
            <ac:graphicFrameMk id="2" creationId="{AE738643-3E0A-AD4E-A3F6-76929A374C9E}"/>
          </ac:graphicFrameMkLst>
        </pc:graphicFrameChg>
      </pc:sldChg>
      <pc:sldChg chg="addSp delSp modSp add modNotesTx">
        <pc:chgData name="Student 246812" userId="f65b0c84-258a-4699-8990-4a527868b049" providerId="ADAL" clId="{37A39C8C-BDF1-9249-B6EC-C3375164C6B8}" dt="2020-04-11T12:52:11.317" v="16747" actId="20577"/>
        <pc:sldMkLst>
          <pc:docMk/>
          <pc:sldMk cId="512458056" sldId="286"/>
        </pc:sldMkLst>
        <pc:spChg chg="del">
          <ac:chgData name="Student 246812" userId="f65b0c84-258a-4699-8990-4a527868b049" providerId="ADAL" clId="{37A39C8C-BDF1-9249-B6EC-C3375164C6B8}" dt="2020-04-11T12:33:28.032" v="15107" actId="478"/>
          <ac:spMkLst>
            <pc:docMk/>
            <pc:sldMk cId="512458056" sldId="286"/>
            <ac:spMk id="3" creationId="{F2560081-30A1-B64F-9DAB-1683B745971E}"/>
          </ac:spMkLst>
        </pc:spChg>
        <pc:spChg chg="del">
          <ac:chgData name="Student 246812" userId="f65b0c84-258a-4699-8990-4a527868b049" providerId="ADAL" clId="{37A39C8C-BDF1-9249-B6EC-C3375164C6B8}" dt="2020-04-11T12:33:25.238" v="15106" actId="478"/>
          <ac:spMkLst>
            <pc:docMk/>
            <pc:sldMk cId="512458056" sldId="286"/>
            <ac:spMk id="5" creationId="{E9EF5EA0-F1EF-AD41-8087-27E356E23252}"/>
          </ac:spMkLst>
        </pc:spChg>
        <pc:spChg chg="add mod">
          <ac:chgData name="Student 246812" userId="f65b0c84-258a-4699-8990-4a527868b049" providerId="ADAL" clId="{37A39C8C-BDF1-9249-B6EC-C3375164C6B8}" dt="2020-04-11T12:46:24.769" v="15968" actId="1076"/>
          <ac:spMkLst>
            <pc:docMk/>
            <pc:sldMk cId="512458056" sldId="286"/>
            <ac:spMk id="7" creationId="{2E4EDE18-41E7-7C43-BA92-3F0001846E69}"/>
          </ac:spMkLst>
        </pc:spChg>
        <pc:spChg chg="add mod">
          <ac:chgData name="Student 246812" userId="f65b0c84-258a-4699-8990-4a527868b049" providerId="ADAL" clId="{37A39C8C-BDF1-9249-B6EC-C3375164C6B8}" dt="2020-04-11T12:46:27.415" v="15969" actId="1076"/>
          <ac:spMkLst>
            <pc:docMk/>
            <pc:sldMk cId="512458056" sldId="286"/>
            <ac:spMk id="8" creationId="{D9A9D1C9-6075-7848-998E-D707DA38F378}"/>
          </ac:spMkLst>
        </pc:spChg>
        <pc:spChg chg="add mod">
          <ac:chgData name="Student 246812" userId="f65b0c84-258a-4699-8990-4a527868b049" providerId="ADAL" clId="{37A39C8C-BDF1-9249-B6EC-C3375164C6B8}" dt="2020-04-11T12:46:32.074" v="15970" actId="1076"/>
          <ac:spMkLst>
            <pc:docMk/>
            <pc:sldMk cId="512458056" sldId="286"/>
            <ac:spMk id="9" creationId="{C3B4C946-8F4A-FB4E-AB57-75F1ECCF03FE}"/>
          </ac:spMkLst>
        </pc:spChg>
        <pc:spChg chg="add mod">
          <ac:chgData name="Student 246812" userId="f65b0c84-258a-4699-8990-4a527868b049" providerId="ADAL" clId="{37A39C8C-BDF1-9249-B6EC-C3375164C6B8}" dt="2020-04-11T12:46:47.053" v="15973" actId="1076"/>
          <ac:spMkLst>
            <pc:docMk/>
            <pc:sldMk cId="512458056" sldId="286"/>
            <ac:spMk id="10" creationId="{FDFDF291-5957-AB40-9340-B820766E0E8D}"/>
          </ac:spMkLst>
        </pc:spChg>
        <pc:spChg chg="add mod">
          <ac:chgData name="Student 246812" userId="f65b0c84-258a-4699-8990-4a527868b049" providerId="ADAL" clId="{37A39C8C-BDF1-9249-B6EC-C3375164C6B8}" dt="2020-04-11T12:46:40.921" v="15972" actId="1076"/>
          <ac:spMkLst>
            <pc:docMk/>
            <pc:sldMk cId="512458056" sldId="286"/>
            <ac:spMk id="11" creationId="{345F750E-355C-4C4B-B545-A889814592A3}"/>
          </ac:spMkLst>
        </pc:spChg>
        <pc:spChg chg="add mod">
          <ac:chgData name="Student 246812" userId="f65b0c84-258a-4699-8990-4a527868b049" providerId="ADAL" clId="{37A39C8C-BDF1-9249-B6EC-C3375164C6B8}" dt="2020-04-11T12:46:16.930" v="15967" actId="1076"/>
          <ac:spMkLst>
            <pc:docMk/>
            <pc:sldMk cId="512458056" sldId="286"/>
            <ac:spMk id="12" creationId="{4AEF2D37-453F-774D-9646-1701175900E2}"/>
          </ac:spMkLst>
        </pc:spChg>
        <pc:spChg chg="add mod">
          <ac:chgData name="Student 246812" userId="f65b0c84-258a-4699-8990-4a527868b049" providerId="ADAL" clId="{37A39C8C-BDF1-9249-B6EC-C3375164C6B8}" dt="2020-04-11T12:46:36.721" v="15971" actId="1076"/>
          <ac:spMkLst>
            <pc:docMk/>
            <pc:sldMk cId="512458056" sldId="286"/>
            <ac:spMk id="13" creationId="{6F8B8283-BA21-2941-92CA-61663BC42DEA}"/>
          </ac:spMkLst>
        </pc:spChg>
        <pc:spChg chg="mod">
          <ac:chgData name="Student 246812" userId="f65b0c84-258a-4699-8990-4a527868b049" providerId="ADAL" clId="{37A39C8C-BDF1-9249-B6EC-C3375164C6B8}" dt="2020-04-11T12:33:17.494" v="15104" actId="20577"/>
          <ac:spMkLst>
            <pc:docMk/>
            <pc:sldMk cId="512458056" sldId="286"/>
            <ac:spMk id="14340" creationId="{266D00F9-5A1F-4343-94B4-E9D9DFF9FE8F}"/>
          </ac:spMkLst>
        </pc:spChg>
        <pc:graphicFrameChg chg="del">
          <ac:chgData name="Student 246812" userId="f65b0c84-258a-4699-8990-4a527868b049" providerId="ADAL" clId="{37A39C8C-BDF1-9249-B6EC-C3375164C6B8}" dt="2020-04-11T12:33:21.191" v="15105" actId="478"/>
          <ac:graphicFrameMkLst>
            <pc:docMk/>
            <pc:sldMk cId="512458056" sldId="286"/>
            <ac:graphicFrameMk id="2" creationId="{AE738643-3E0A-AD4E-A3F6-76929A374C9E}"/>
          </ac:graphicFrameMkLst>
        </pc:graphicFrameChg>
      </pc:sldChg>
    </pc:docChg>
  </pc:docChgLst>
  <pc:docChgLst>
    <pc:chgData name="Marcin Kordas (246812)" userId="f65b0c84-258a-4699-8990-4a527868b049" providerId="ADAL" clId="{37A39C8C-BDF1-9249-B6EC-C3375164C6B8}"/>
    <pc:docChg chg="undo redo custSel addSld delSld modSld sldOrd">
      <pc:chgData name="Marcin Kordas (246812)" userId="f65b0c84-258a-4699-8990-4a527868b049" providerId="ADAL" clId="{37A39C8C-BDF1-9249-B6EC-C3375164C6B8}" dt="2021-04-24T16:00:06.831" v="28201" actId="20577"/>
      <pc:docMkLst>
        <pc:docMk/>
      </pc:docMkLst>
      <pc:sldChg chg="addSp delSp modSp mod">
        <pc:chgData name="Marcin Kordas (246812)" userId="f65b0c84-258a-4699-8990-4a527868b049" providerId="ADAL" clId="{37A39C8C-BDF1-9249-B6EC-C3375164C6B8}" dt="2021-04-17T15:02:43.250" v="62"/>
        <pc:sldMkLst>
          <pc:docMk/>
          <pc:sldMk cId="0" sldId="256"/>
        </pc:sldMkLst>
        <pc:spChg chg="mod">
          <ac:chgData name="Marcin Kordas (246812)" userId="f65b0c84-258a-4699-8990-4a527868b049" providerId="ADAL" clId="{37A39C8C-BDF1-9249-B6EC-C3375164C6B8}" dt="2021-04-17T15:02:35.425" v="59" actId="1076"/>
          <ac:spMkLst>
            <pc:docMk/>
            <pc:sldMk cId="0" sldId="256"/>
            <ac:spMk id="2" creationId="{B0D8B20D-6A7D-438E-9523-539C2994EBD2}"/>
          </ac:spMkLst>
        </pc:spChg>
        <pc:spChg chg="add mod">
          <ac:chgData name="Marcin Kordas (246812)" userId="f65b0c84-258a-4699-8990-4a527868b049" providerId="ADAL" clId="{37A39C8C-BDF1-9249-B6EC-C3375164C6B8}" dt="2021-04-17T15:02:27.514" v="58" actId="14100"/>
          <ac:spMkLst>
            <pc:docMk/>
            <pc:sldMk cId="0" sldId="256"/>
            <ac:spMk id="3" creationId="{2E8D71E6-FC52-4746-8DDC-B2D58BB96733}"/>
          </ac:spMkLst>
        </pc:spChg>
        <pc:spChg chg="add del mod">
          <ac:chgData name="Marcin Kordas (246812)" userId="f65b0c84-258a-4699-8990-4a527868b049" providerId="ADAL" clId="{37A39C8C-BDF1-9249-B6EC-C3375164C6B8}" dt="2021-04-17T15:02:43.250" v="62"/>
          <ac:spMkLst>
            <pc:docMk/>
            <pc:sldMk cId="0" sldId="256"/>
            <ac:spMk id="4" creationId="{AA8D8F50-8DC7-744C-AF5D-C49D45E1BA68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10" creationId="{97BD2F0C-7A28-D74F-A5D1-FE1875A4FFBB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11" creationId="{E546D471-6DD7-7E4E-B3DD-5CE4D3FBD87F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14" creationId="{A5A8BADE-1D45-7E49-A127-293A4A8BA2D4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15" creationId="{28996503-6A0E-B845-9C8B-A8FA1EDCDD02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16" creationId="{19CFCECA-F0B7-2E43-819C-F81531DE4A50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17" creationId="{02004EB3-CE63-BD4B-AC89-BDE508DAA04C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18" creationId="{3B973C6D-D96B-6F48-97D1-CD52088E120C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19" creationId="{285B2A87-5A03-E446-A2E1-775D1BB2B907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20" creationId="{92F1C87C-FB54-4749-8B78-FBBDD6E46B12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21" creationId="{87D6DAAA-E0D2-F74E-9681-EE8F19DC7E36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22" creationId="{0EDD46D2-44FA-8842-84DB-2E28EE963B88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23" creationId="{7C399FD9-3900-A84D-8167-294F4338EC81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28" creationId="{DCE972AB-45AA-A744-89FB-E8CA7A8D9F01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29" creationId="{21EC8B53-B040-744B-BD7F-A772C0A4B5EB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39" creationId="{7903BE1A-315C-4149-9611-B174FE6F1FA3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40" creationId="{6A69908D-449B-0047-B54A-7F6C392252FE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41" creationId="{303DA9EB-CFE9-1A4B-A74B-1C82DDBE2625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42" creationId="{CE6207AF-C6AC-6145-8005-2AD880C07286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43" creationId="{B8843BD9-5632-7942-8D11-8F080C67AF78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45" creationId="{1E935BAB-866C-074C-9156-0C76BF947EB7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46" creationId="{0219081D-6F60-3049-88AE-BBEDA1CF8816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47" creationId="{707071B9-29E7-4D4F-930E-753C01C64A89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48" creationId="{3D74B6B6-90AB-5D41-BAA9-035A19F0E49E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49" creationId="{F0A64CD7-008A-124E-BDDB-63D58808A90A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50" creationId="{3A6990F6-BED8-4445-B392-AF2B576FB66A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51" creationId="{1EE5F603-9B9A-2E4A-A48B-CB5D80BCA29B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52" creationId="{746DC97F-BE13-6E43-B9AD-0E5C1BBA2B27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53" creationId="{701CE67D-B0EF-E849-A135-3A8A6D2C2961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54" creationId="{A7F96DF0-84D4-4845-89D2-45DFBA6AA0C5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56" creationId="{AE04A54F-54DD-D24E-BAD0-E6A07C12B0FC}"/>
          </ac:spMkLst>
        </pc:spChg>
        <pc:spChg chg="del">
          <ac:chgData name="Marcin Kordas (246812)" userId="f65b0c84-258a-4699-8990-4a527868b049" providerId="ADAL" clId="{37A39C8C-BDF1-9249-B6EC-C3375164C6B8}" dt="2021-04-17T15:00:33.165" v="4" actId="478"/>
          <ac:spMkLst>
            <pc:docMk/>
            <pc:sldMk cId="0" sldId="256"/>
            <ac:spMk id="57" creationId="{377A2EB3-4FC1-1146-8568-4CD86CCAD0B2}"/>
          </ac:spMkLst>
        </pc:spChg>
        <pc:spChg chg="mod">
          <ac:chgData name="Marcin Kordas (246812)" userId="f65b0c84-258a-4699-8990-4a527868b049" providerId="ADAL" clId="{37A39C8C-BDF1-9249-B6EC-C3375164C6B8}" dt="2021-04-17T15:02:18.157" v="56" actId="14100"/>
          <ac:spMkLst>
            <pc:docMk/>
            <pc:sldMk cId="0" sldId="256"/>
            <ac:spMk id="12291" creationId="{3D62D053-4960-4308-9C52-58BF566D5DF0}"/>
          </ac:spMkLst>
        </pc:spChg>
      </pc:sldChg>
      <pc:sldChg chg="addSp delSp modSp mod ord modNotesTx">
        <pc:chgData name="Marcin Kordas (246812)" userId="f65b0c84-258a-4699-8990-4a527868b049" providerId="ADAL" clId="{37A39C8C-BDF1-9249-B6EC-C3375164C6B8}" dt="2021-04-24T14:56:05.925" v="20317" actId="20577"/>
        <pc:sldMkLst>
          <pc:docMk/>
          <pc:sldMk cId="0" sldId="258"/>
        </pc:sldMkLst>
        <pc:spChg chg="del mod">
          <ac:chgData name="Marcin Kordas (246812)" userId="f65b0c84-258a-4699-8990-4a527868b049" providerId="ADAL" clId="{37A39C8C-BDF1-9249-B6EC-C3375164C6B8}" dt="2021-04-17T19:51:54.821" v="4168" actId="478"/>
          <ac:spMkLst>
            <pc:docMk/>
            <pc:sldMk cId="0" sldId="258"/>
            <ac:spMk id="4" creationId="{90889E11-C28E-B74C-BBCA-5EB755C0EB75}"/>
          </ac:spMkLst>
        </pc:spChg>
        <pc:spChg chg="add del mod">
          <ac:chgData name="Marcin Kordas (246812)" userId="f65b0c84-258a-4699-8990-4a527868b049" providerId="ADAL" clId="{37A39C8C-BDF1-9249-B6EC-C3375164C6B8}" dt="2021-04-17T19:50:59.537" v="4161" actId="478"/>
          <ac:spMkLst>
            <pc:docMk/>
            <pc:sldMk cId="0" sldId="258"/>
            <ac:spMk id="11" creationId="{F9EF1886-65EE-4248-BA98-BDC764B90848}"/>
          </ac:spMkLst>
        </pc:spChg>
        <pc:spChg chg="mod">
          <ac:chgData name="Marcin Kordas (246812)" userId="f65b0c84-258a-4699-8990-4a527868b049" providerId="ADAL" clId="{37A39C8C-BDF1-9249-B6EC-C3375164C6B8}" dt="2021-04-17T19:56:25.397" v="4215" actId="1076"/>
          <ac:spMkLst>
            <pc:docMk/>
            <pc:sldMk cId="0" sldId="258"/>
            <ac:spMk id="12" creationId="{0E6AA6E7-A788-644E-9003-2E312A0607D0}"/>
          </ac:spMkLst>
        </pc:spChg>
        <pc:spChg chg="add del mod">
          <ac:chgData name="Marcin Kordas (246812)" userId="f65b0c84-258a-4699-8990-4a527868b049" providerId="ADAL" clId="{37A39C8C-BDF1-9249-B6EC-C3375164C6B8}" dt="2021-04-17T19:51:28.331" v="4166" actId="478"/>
          <ac:spMkLst>
            <pc:docMk/>
            <pc:sldMk cId="0" sldId="258"/>
            <ac:spMk id="13" creationId="{25EA77A8-76E1-AB4A-BD24-28723D0DA908}"/>
          </ac:spMkLst>
        </pc:spChg>
        <pc:spChg chg="mod">
          <ac:chgData name="Marcin Kordas (246812)" userId="f65b0c84-258a-4699-8990-4a527868b049" providerId="ADAL" clId="{37A39C8C-BDF1-9249-B6EC-C3375164C6B8}" dt="2021-04-17T19:56:07.010" v="4211" actId="1076"/>
          <ac:spMkLst>
            <pc:docMk/>
            <pc:sldMk cId="0" sldId="258"/>
            <ac:spMk id="16" creationId="{1A81EC19-3197-404B-BBAC-36E0586FB940}"/>
          </ac:spMkLst>
        </pc:spChg>
        <pc:spChg chg="mod">
          <ac:chgData name="Marcin Kordas (246812)" userId="f65b0c84-258a-4699-8990-4a527868b049" providerId="ADAL" clId="{37A39C8C-BDF1-9249-B6EC-C3375164C6B8}" dt="2021-04-17T19:56:17.366" v="4213" actId="1076"/>
          <ac:spMkLst>
            <pc:docMk/>
            <pc:sldMk cId="0" sldId="258"/>
            <ac:spMk id="17" creationId="{59D7ED4F-C01E-3444-B4CA-6D1289E95C7A}"/>
          </ac:spMkLst>
        </pc:spChg>
        <pc:spChg chg="mod">
          <ac:chgData name="Marcin Kordas (246812)" userId="f65b0c84-258a-4699-8990-4a527868b049" providerId="ADAL" clId="{37A39C8C-BDF1-9249-B6EC-C3375164C6B8}" dt="2021-04-17T19:56:13.212" v="4212" actId="1076"/>
          <ac:spMkLst>
            <pc:docMk/>
            <pc:sldMk cId="0" sldId="258"/>
            <ac:spMk id="18" creationId="{20F06B8F-E34A-D949-BC1A-0FC2EAF156EA}"/>
          </ac:spMkLst>
        </pc:spChg>
        <pc:spChg chg="add mod">
          <ac:chgData name="Marcin Kordas (246812)" userId="f65b0c84-258a-4699-8990-4a527868b049" providerId="ADAL" clId="{37A39C8C-BDF1-9249-B6EC-C3375164C6B8}" dt="2021-04-24T14:17:48.281" v="19256" actId="20577"/>
          <ac:spMkLst>
            <pc:docMk/>
            <pc:sldMk cId="0" sldId="258"/>
            <ac:spMk id="19" creationId="{990A1C2C-0FB3-AF4F-948A-CD88ADBC4019}"/>
          </ac:spMkLst>
        </pc:spChg>
        <pc:spChg chg="del">
          <ac:chgData name="Marcin Kordas (246812)" userId="f65b0c84-258a-4699-8990-4a527868b049" providerId="ADAL" clId="{37A39C8C-BDF1-9249-B6EC-C3375164C6B8}" dt="2021-04-17T19:50:56.833" v="4160" actId="478"/>
          <ac:spMkLst>
            <pc:docMk/>
            <pc:sldMk cId="0" sldId="258"/>
            <ac:spMk id="14339" creationId="{0BB7B7E0-7132-4822-A673-7810DA883D10}"/>
          </ac:spMkLst>
        </pc:spChg>
        <pc:spChg chg="del mod">
          <ac:chgData name="Marcin Kordas (246812)" userId="f65b0c84-258a-4699-8990-4a527868b049" providerId="ADAL" clId="{37A39C8C-BDF1-9249-B6EC-C3375164C6B8}" dt="2021-04-17T19:51:17.033" v="4164" actId="478"/>
          <ac:spMkLst>
            <pc:docMk/>
            <pc:sldMk cId="0" sldId="258"/>
            <ac:spMk id="14340" creationId="{266D00F9-5A1F-4343-94B4-E9D9DFF9FE8F}"/>
          </ac:spMkLst>
        </pc:spChg>
        <pc:graphicFrameChg chg="mod">
          <ac:chgData name="Marcin Kordas (246812)" userId="f65b0c84-258a-4699-8990-4a527868b049" providerId="ADAL" clId="{37A39C8C-BDF1-9249-B6EC-C3375164C6B8}" dt="2021-04-17T19:58:01.878" v="4242"/>
          <ac:graphicFrameMkLst>
            <pc:docMk/>
            <pc:sldMk cId="0" sldId="258"/>
            <ac:graphicFrameMk id="3" creationId="{AB34143E-4D99-164C-A010-3DF6AF6C6C3E}"/>
          </ac:graphicFrameMkLst>
        </pc:graphicFrameChg>
        <pc:picChg chg="add del mod">
          <ac:chgData name="Marcin Kordas (246812)" userId="f65b0c84-258a-4699-8990-4a527868b049" providerId="ADAL" clId="{37A39C8C-BDF1-9249-B6EC-C3375164C6B8}" dt="2021-04-17T19:47:17.582" v="4143" actId="478"/>
          <ac:picMkLst>
            <pc:docMk/>
            <pc:sldMk cId="0" sldId="258"/>
            <ac:picMk id="5" creationId="{85745FC0-6D28-664A-A1F4-C7E37DAB6562}"/>
          </ac:picMkLst>
        </pc:picChg>
        <pc:picChg chg="del">
          <ac:chgData name="Marcin Kordas (246812)" userId="f65b0c84-258a-4699-8990-4a527868b049" providerId="ADAL" clId="{37A39C8C-BDF1-9249-B6EC-C3375164C6B8}" dt="2021-04-17T19:49:30.408" v="4147" actId="478"/>
          <ac:picMkLst>
            <pc:docMk/>
            <pc:sldMk cId="0" sldId="258"/>
            <ac:picMk id="6" creationId="{2836B2E3-BA27-4143-B4F0-D51C217AA177}"/>
          </ac:picMkLst>
        </pc:picChg>
        <pc:picChg chg="add del mod">
          <ac:chgData name="Marcin Kordas (246812)" userId="f65b0c84-258a-4699-8990-4a527868b049" providerId="ADAL" clId="{37A39C8C-BDF1-9249-B6EC-C3375164C6B8}" dt="2021-04-17T19:48:24.606" v="4146" actId="478"/>
          <ac:picMkLst>
            <pc:docMk/>
            <pc:sldMk cId="0" sldId="258"/>
            <ac:picMk id="8" creationId="{6545C3C8-883E-AC42-A41C-24005409B64F}"/>
          </ac:picMkLst>
        </pc:picChg>
        <pc:picChg chg="add mod modCrop">
          <ac:chgData name="Marcin Kordas (246812)" userId="f65b0c84-258a-4699-8990-4a527868b049" providerId="ADAL" clId="{37A39C8C-BDF1-9249-B6EC-C3375164C6B8}" dt="2021-04-17T19:56:04.507" v="4210" actId="1076"/>
          <ac:picMkLst>
            <pc:docMk/>
            <pc:sldMk cId="0" sldId="258"/>
            <ac:picMk id="10" creationId="{F24F4F47-2834-9046-B694-83EFAF7A422E}"/>
          </ac:picMkLst>
        </pc:picChg>
      </pc:sldChg>
      <pc:sldChg chg="modSp mod">
        <pc:chgData name="Marcin Kordas (246812)" userId="f65b0c84-258a-4699-8990-4a527868b049" providerId="ADAL" clId="{37A39C8C-BDF1-9249-B6EC-C3375164C6B8}" dt="2021-04-24T14:50:18.117" v="19783" actId="20577"/>
        <pc:sldMkLst>
          <pc:docMk/>
          <pc:sldMk cId="209594329" sldId="272"/>
        </pc:sldMkLst>
        <pc:spChg chg="mod">
          <ac:chgData name="Marcin Kordas (246812)" userId="f65b0c84-258a-4699-8990-4a527868b049" providerId="ADAL" clId="{37A39C8C-BDF1-9249-B6EC-C3375164C6B8}" dt="2021-04-24T14:50:18.117" v="19783" actId="20577"/>
          <ac:spMkLst>
            <pc:docMk/>
            <pc:sldMk cId="209594329" sldId="272"/>
            <ac:spMk id="2" creationId="{DCA76088-7B80-3546-B119-BCB7D40DE15E}"/>
          </ac:spMkLst>
        </pc:spChg>
      </pc:sldChg>
      <pc:sldChg chg="addSp delSp modSp mod modNotesTx">
        <pc:chgData name="Marcin Kordas (246812)" userId="f65b0c84-258a-4699-8990-4a527868b049" providerId="ADAL" clId="{37A39C8C-BDF1-9249-B6EC-C3375164C6B8}" dt="2021-04-18T13:31:07.263" v="7375" actId="20577"/>
        <pc:sldMkLst>
          <pc:docMk/>
          <pc:sldMk cId="257590341" sldId="276"/>
        </pc:sldMkLst>
        <pc:spChg chg="add del mod">
          <ac:chgData name="Marcin Kordas (246812)" userId="f65b0c84-258a-4699-8990-4a527868b049" providerId="ADAL" clId="{37A39C8C-BDF1-9249-B6EC-C3375164C6B8}" dt="2021-04-17T15:12:22.134" v="408" actId="478"/>
          <ac:spMkLst>
            <pc:docMk/>
            <pc:sldMk cId="257590341" sldId="276"/>
            <ac:spMk id="2" creationId="{2A55ED09-416C-2E42-A272-5ACEF8DAD958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" creationId="{8FE6508E-8D6E-B54F-805F-F0EEC52A0997}"/>
          </ac:spMkLst>
        </pc:spChg>
        <pc:spChg chg="add mod">
          <ac:chgData name="Marcin Kordas (246812)" userId="f65b0c84-258a-4699-8990-4a527868b049" providerId="ADAL" clId="{37A39C8C-BDF1-9249-B6EC-C3375164C6B8}" dt="2021-04-17T15:47:55.845" v="542" actId="1076"/>
          <ac:spMkLst>
            <pc:docMk/>
            <pc:sldMk cId="257590341" sldId="276"/>
            <ac:spMk id="4" creationId="{9456D09D-63E3-164E-B14D-B59DB775876E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11" creationId="{BDD1EA58-476C-344C-AAB5-D98ABA2B54CD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14" creationId="{A157ADFA-375D-3A4E-86EF-92CB7CF669AB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15" creationId="{B04777A7-A41F-B341-97B7-2F774B1224C8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19" creationId="{33C2ED1C-95CD-5C4D-9F5D-5E7B75A08895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25" creationId="{E76D3EF1-53CD-2C40-9D73-66776F983291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26" creationId="{D03705B9-43CB-AD4D-8BB7-530A4A0E8D3C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27" creationId="{BA85758D-10B4-B54B-A5A2-FB22B0D88333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28" creationId="{349C732A-6A09-2F4B-A407-E1A83516035A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29" creationId="{3D32FB87-9B06-B440-B0F2-5C3E538C7727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0" creationId="{52AC199C-3B0E-374C-8A5E-CF00A2530217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1" creationId="{BB335FFE-CB6C-BD45-A522-EB0F2EA2F584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2" creationId="{2DA412E6-D06F-B948-A198-4FE27E22F953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3" creationId="{A2063058-CF84-D643-AC6B-92633CD26CE6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4" creationId="{DA6ED7B2-96AB-D441-923D-28B25F99985E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5" creationId="{08E49216-381B-0847-887F-D4ED7A2DC903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6" creationId="{E4F71A1B-FD11-E844-9C02-1A7A53BD0A5B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7" creationId="{0AC6B50F-7C01-2A48-AAC5-B38E0C3FF086}"/>
          </ac:spMkLst>
        </pc:spChg>
        <pc:spChg chg="del">
          <ac:chgData name="Marcin Kordas (246812)" userId="f65b0c84-258a-4699-8990-4a527868b049" providerId="ADAL" clId="{37A39C8C-BDF1-9249-B6EC-C3375164C6B8}" dt="2021-04-17T15:24:14.684" v="422" actId="478"/>
          <ac:spMkLst>
            <pc:docMk/>
            <pc:sldMk cId="257590341" sldId="276"/>
            <ac:spMk id="39" creationId="{76FBDB0F-312D-9D4A-B387-6C92C8438637}"/>
          </ac:spMkLst>
        </pc:spChg>
        <pc:spChg chg="del">
          <ac:chgData name="Marcin Kordas (246812)" userId="f65b0c84-258a-4699-8990-4a527868b049" providerId="ADAL" clId="{37A39C8C-BDF1-9249-B6EC-C3375164C6B8}" dt="2021-04-17T15:12:09.359" v="405" actId="478"/>
          <ac:spMkLst>
            <pc:docMk/>
            <pc:sldMk cId="257590341" sldId="276"/>
            <ac:spMk id="14339" creationId="{0BB7B7E0-7132-4822-A673-7810DA883D10}"/>
          </ac:spMkLst>
        </pc:spChg>
        <pc:spChg chg="mod">
          <ac:chgData name="Marcin Kordas (246812)" userId="f65b0c84-258a-4699-8990-4a527868b049" providerId="ADAL" clId="{37A39C8C-BDF1-9249-B6EC-C3375164C6B8}" dt="2021-04-17T15:12:47.576" v="421" actId="1076"/>
          <ac:spMkLst>
            <pc:docMk/>
            <pc:sldMk cId="257590341" sldId="276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37A39C8C-BDF1-9249-B6EC-C3375164C6B8}" dt="2021-04-17T20:37:03.205" v="4554" actId="1076"/>
          <ac:picMkLst>
            <pc:docMk/>
            <pc:sldMk cId="257590341" sldId="276"/>
            <ac:picMk id="6" creationId="{A6AE20C2-DEBF-3048-BCC7-3D56FD32882E}"/>
          </ac:picMkLst>
        </pc:picChg>
        <pc:picChg chg="add del mod">
          <ac:chgData name="Marcin Kordas (246812)" userId="f65b0c84-258a-4699-8990-4a527868b049" providerId="ADAL" clId="{37A39C8C-BDF1-9249-B6EC-C3375164C6B8}" dt="2021-04-17T20:35:45.153" v="4536" actId="478"/>
          <ac:picMkLst>
            <pc:docMk/>
            <pc:sldMk cId="257590341" sldId="276"/>
            <ac:picMk id="8" creationId="{EDD2DE77-0386-7446-857E-C81E70556A94}"/>
          </ac:picMkLst>
        </pc:picChg>
        <pc:picChg chg="add del mod">
          <ac:chgData name="Marcin Kordas (246812)" userId="f65b0c84-258a-4699-8990-4a527868b049" providerId="ADAL" clId="{37A39C8C-BDF1-9249-B6EC-C3375164C6B8}" dt="2021-04-17T20:37:47.511" v="4558" actId="478"/>
          <ac:picMkLst>
            <pc:docMk/>
            <pc:sldMk cId="257590341" sldId="276"/>
            <ac:picMk id="10" creationId="{63F5A9B1-3743-3241-A191-B75B191645FC}"/>
          </ac:picMkLst>
        </pc:picChg>
        <pc:picChg chg="add del mod">
          <ac:chgData name="Marcin Kordas (246812)" userId="f65b0c84-258a-4699-8990-4a527868b049" providerId="ADAL" clId="{37A39C8C-BDF1-9249-B6EC-C3375164C6B8}" dt="2021-04-17T20:38:04.139" v="4561" actId="478"/>
          <ac:picMkLst>
            <pc:docMk/>
            <pc:sldMk cId="257590341" sldId="276"/>
            <ac:picMk id="13" creationId="{78E99544-4302-FA4C-9B7F-726493A54D85}"/>
          </ac:picMkLst>
        </pc:picChg>
        <pc:picChg chg="add mod">
          <ac:chgData name="Marcin Kordas (246812)" userId="f65b0c84-258a-4699-8990-4a527868b049" providerId="ADAL" clId="{37A39C8C-BDF1-9249-B6EC-C3375164C6B8}" dt="2021-04-17T20:37:03.205" v="4554" actId="1076"/>
          <ac:picMkLst>
            <pc:docMk/>
            <pc:sldMk cId="257590341" sldId="276"/>
            <ac:picMk id="38" creationId="{45842167-6CD1-E443-9AA3-E0158A47E8CA}"/>
          </ac:picMkLst>
        </pc:picChg>
        <pc:picChg chg="add mod">
          <ac:chgData name="Marcin Kordas (246812)" userId="f65b0c84-258a-4699-8990-4a527868b049" providerId="ADAL" clId="{37A39C8C-BDF1-9249-B6EC-C3375164C6B8}" dt="2021-04-17T20:37:03.205" v="4554" actId="1076"/>
          <ac:picMkLst>
            <pc:docMk/>
            <pc:sldMk cId="257590341" sldId="276"/>
            <ac:picMk id="40" creationId="{EC6F06AA-1137-3C4C-B279-0467B95D8CBD}"/>
          </ac:picMkLst>
        </pc:picChg>
        <pc:picChg chg="add mod">
          <ac:chgData name="Marcin Kordas (246812)" userId="f65b0c84-258a-4699-8990-4a527868b049" providerId="ADAL" clId="{37A39C8C-BDF1-9249-B6EC-C3375164C6B8}" dt="2021-04-17T20:37:03.205" v="4554" actId="1076"/>
          <ac:picMkLst>
            <pc:docMk/>
            <pc:sldMk cId="257590341" sldId="276"/>
            <ac:picMk id="41" creationId="{4D651021-B1B4-4641-9FBE-4870BBC3F45C}"/>
          </ac:picMkLst>
        </pc:picChg>
        <pc:picChg chg="add mod">
          <ac:chgData name="Marcin Kordas (246812)" userId="f65b0c84-258a-4699-8990-4a527868b049" providerId="ADAL" clId="{37A39C8C-BDF1-9249-B6EC-C3375164C6B8}" dt="2021-04-17T20:37:03.205" v="4554" actId="1076"/>
          <ac:picMkLst>
            <pc:docMk/>
            <pc:sldMk cId="257590341" sldId="276"/>
            <ac:picMk id="42" creationId="{F2CE5D59-BB55-9343-ADED-3DAADCEB34D5}"/>
          </ac:picMkLst>
        </pc:picChg>
      </pc:sldChg>
      <pc:sldChg chg="del">
        <pc:chgData name="Marcin Kordas (246812)" userId="f65b0c84-258a-4699-8990-4a527868b049" providerId="ADAL" clId="{37A39C8C-BDF1-9249-B6EC-C3375164C6B8}" dt="2021-04-17T20:00:00.540" v="4252" actId="2696"/>
        <pc:sldMkLst>
          <pc:docMk/>
          <pc:sldMk cId="2698701514" sldId="277"/>
        </pc:sldMkLst>
      </pc:sldChg>
      <pc:sldChg chg="del">
        <pc:chgData name="Marcin Kordas (246812)" userId="f65b0c84-258a-4699-8990-4a527868b049" providerId="ADAL" clId="{37A39C8C-BDF1-9249-B6EC-C3375164C6B8}" dt="2021-04-17T20:00:01.490" v="4253" actId="2696"/>
        <pc:sldMkLst>
          <pc:docMk/>
          <pc:sldMk cId="538189203" sldId="278"/>
        </pc:sldMkLst>
      </pc:sldChg>
      <pc:sldChg chg="del">
        <pc:chgData name="Marcin Kordas (246812)" userId="f65b0c84-258a-4699-8990-4a527868b049" providerId="ADAL" clId="{37A39C8C-BDF1-9249-B6EC-C3375164C6B8}" dt="2021-04-17T20:00:05.919" v="4255" actId="2696"/>
        <pc:sldMkLst>
          <pc:docMk/>
          <pc:sldMk cId="3952195550" sldId="280"/>
        </pc:sldMkLst>
      </pc:sldChg>
      <pc:sldChg chg="del">
        <pc:chgData name="Marcin Kordas (246812)" userId="f65b0c84-258a-4699-8990-4a527868b049" providerId="ADAL" clId="{37A39C8C-BDF1-9249-B6EC-C3375164C6B8}" dt="2021-04-17T20:00:04.783" v="4254" actId="2696"/>
        <pc:sldMkLst>
          <pc:docMk/>
          <pc:sldMk cId="3203604083" sldId="281"/>
        </pc:sldMkLst>
      </pc:sldChg>
      <pc:sldChg chg="del">
        <pc:chgData name="Marcin Kordas (246812)" userId="f65b0c84-258a-4699-8990-4a527868b049" providerId="ADAL" clId="{37A39C8C-BDF1-9249-B6EC-C3375164C6B8}" dt="2021-04-17T20:00:07.520" v="4256" actId="2696"/>
        <pc:sldMkLst>
          <pc:docMk/>
          <pc:sldMk cId="2757471422" sldId="282"/>
        </pc:sldMkLst>
      </pc:sldChg>
      <pc:sldChg chg="del">
        <pc:chgData name="Marcin Kordas (246812)" userId="f65b0c84-258a-4699-8990-4a527868b049" providerId="ADAL" clId="{37A39C8C-BDF1-9249-B6EC-C3375164C6B8}" dt="2021-04-17T20:00:09.384" v="4257" actId="2696"/>
        <pc:sldMkLst>
          <pc:docMk/>
          <pc:sldMk cId="1081582956" sldId="283"/>
        </pc:sldMkLst>
      </pc:sldChg>
      <pc:sldChg chg="del">
        <pc:chgData name="Marcin Kordas (246812)" userId="f65b0c84-258a-4699-8990-4a527868b049" providerId="ADAL" clId="{37A39C8C-BDF1-9249-B6EC-C3375164C6B8}" dt="2021-04-17T20:00:11.985" v="4258" actId="2696"/>
        <pc:sldMkLst>
          <pc:docMk/>
          <pc:sldMk cId="1564212092" sldId="284"/>
        </pc:sldMkLst>
      </pc:sldChg>
      <pc:sldChg chg="del">
        <pc:chgData name="Marcin Kordas (246812)" userId="f65b0c84-258a-4699-8990-4a527868b049" providerId="ADAL" clId="{37A39C8C-BDF1-9249-B6EC-C3375164C6B8}" dt="2021-04-17T20:00:13.879" v="4259" actId="2696"/>
        <pc:sldMkLst>
          <pc:docMk/>
          <pc:sldMk cId="527803868" sldId="285"/>
        </pc:sldMkLst>
      </pc:sldChg>
      <pc:sldChg chg="del">
        <pc:chgData name="Marcin Kordas (246812)" userId="f65b0c84-258a-4699-8990-4a527868b049" providerId="ADAL" clId="{37A39C8C-BDF1-9249-B6EC-C3375164C6B8}" dt="2021-04-17T20:00:17.789" v="4260" actId="2696"/>
        <pc:sldMkLst>
          <pc:docMk/>
          <pc:sldMk cId="512458056" sldId="286"/>
        </pc:sldMkLst>
      </pc:sldChg>
      <pc:sldChg chg="addSp delSp modSp add mod modNotesTx">
        <pc:chgData name="Marcin Kordas (246812)" userId="f65b0c84-258a-4699-8990-4a527868b049" providerId="ADAL" clId="{37A39C8C-BDF1-9249-B6EC-C3375164C6B8}" dt="2021-04-18T13:35:57.135" v="7422" actId="20577"/>
        <pc:sldMkLst>
          <pc:docMk/>
          <pc:sldMk cId="3066973531" sldId="287"/>
        </pc:sldMkLst>
        <pc:spChg chg="add mod">
          <ac:chgData name="Marcin Kordas (246812)" userId="f65b0c84-258a-4699-8990-4a527868b049" providerId="ADAL" clId="{37A39C8C-BDF1-9249-B6EC-C3375164C6B8}" dt="2021-04-17T16:04:21.768" v="1054" actId="1076"/>
          <ac:spMkLst>
            <pc:docMk/>
            <pc:sldMk cId="3066973531" sldId="287"/>
            <ac:spMk id="3" creationId="{C8BBF5F3-61C9-3D40-9C7E-AD3C140FF070}"/>
          </ac:spMkLst>
        </pc:spChg>
        <pc:spChg chg="del">
          <ac:chgData name="Marcin Kordas (246812)" userId="f65b0c84-258a-4699-8990-4a527868b049" providerId="ADAL" clId="{37A39C8C-BDF1-9249-B6EC-C3375164C6B8}" dt="2021-04-17T15:51:38.374" v="580" actId="478"/>
          <ac:spMkLst>
            <pc:docMk/>
            <pc:sldMk cId="3066973531" sldId="287"/>
            <ac:spMk id="4" creationId="{9456D09D-63E3-164E-B14D-B59DB775876E}"/>
          </ac:spMkLst>
        </pc:spChg>
        <pc:spChg chg="mod">
          <ac:chgData name="Marcin Kordas (246812)" userId="f65b0c84-258a-4699-8990-4a527868b049" providerId="ADAL" clId="{37A39C8C-BDF1-9249-B6EC-C3375164C6B8}" dt="2021-04-17T15:48:25.661" v="579" actId="20577"/>
          <ac:spMkLst>
            <pc:docMk/>
            <pc:sldMk cId="3066973531" sldId="287"/>
            <ac:spMk id="14340" creationId="{266D00F9-5A1F-4343-94B4-E9D9DFF9FE8F}"/>
          </ac:spMkLst>
        </pc:spChg>
        <pc:graphicFrameChg chg="add mod modGraphic">
          <ac:chgData name="Marcin Kordas (246812)" userId="f65b0c84-258a-4699-8990-4a527868b049" providerId="ADAL" clId="{37A39C8C-BDF1-9249-B6EC-C3375164C6B8}" dt="2021-04-17T16:04:36.222" v="1055"/>
          <ac:graphicFrameMkLst>
            <pc:docMk/>
            <pc:sldMk cId="3066973531" sldId="287"/>
            <ac:graphicFrameMk id="2" creationId="{F63F475D-E8EB-5548-8D21-8A90D5C5756D}"/>
          </ac:graphicFrameMkLst>
        </pc:graphicFrameChg>
      </pc:sldChg>
      <pc:sldChg chg="addSp delSp modSp add mod modNotesTx">
        <pc:chgData name="Marcin Kordas (246812)" userId="f65b0c84-258a-4699-8990-4a527868b049" providerId="ADAL" clId="{37A39C8C-BDF1-9249-B6EC-C3375164C6B8}" dt="2021-04-24T16:00:06.831" v="28201" actId="20577"/>
        <pc:sldMkLst>
          <pc:docMk/>
          <pc:sldMk cId="3805249611" sldId="288"/>
        </pc:sldMkLst>
        <pc:spChg chg="del">
          <ac:chgData name="Marcin Kordas (246812)" userId="f65b0c84-258a-4699-8990-4a527868b049" providerId="ADAL" clId="{37A39C8C-BDF1-9249-B6EC-C3375164C6B8}" dt="2021-04-17T16:06:00.274" v="1160" actId="478"/>
          <ac:spMkLst>
            <pc:docMk/>
            <pc:sldMk cId="3805249611" sldId="288"/>
            <ac:spMk id="3" creationId="{C8BBF5F3-61C9-3D40-9C7E-AD3C140FF070}"/>
          </ac:spMkLst>
        </pc:spChg>
        <pc:spChg chg="add mod">
          <ac:chgData name="Marcin Kordas (246812)" userId="f65b0c84-258a-4699-8990-4a527868b049" providerId="ADAL" clId="{37A39C8C-BDF1-9249-B6EC-C3375164C6B8}" dt="2021-04-18T13:51:54.576" v="8592" actId="404"/>
          <ac:spMkLst>
            <pc:docMk/>
            <pc:sldMk cId="3805249611" sldId="288"/>
            <ac:spMk id="4" creationId="{11EAA9FF-DED2-4B44-9D9E-083E4FEF7415}"/>
          </ac:spMkLst>
        </pc:spChg>
        <pc:spChg chg="add del mod">
          <ac:chgData name="Marcin Kordas (246812)" userId="f65b0c84-258a-4699-8990-4a527868b049" providerId="ADAL" clId="{37A39C8C-BDF1-9249-B6EC-C3375164C6B8}" dt="2021-04-17T16:19:13.323" v="1734" actId="478"/>
          <ac:spMkLst>
            <pc:docMk/>
            <pc:sldMk cId="3805249611" sldId="288"/>
            <ac:spMk id="5" creationId="{1A365B4C-8B1D-9048-9D85-5A8AC4F3C5F4}"/>
          </ac:spMkLst>
        </pc:spChg>
        <pc:spChg chg="add mod">
          <ac:chgData name="Marcin Kordas (246812)" userId="f65b0c84-258a-4699-8990-4a527868b049" providerId="ADAL" clId="{37A39C8C-BDF1-9249-B6EC-C3375164C6B8}" dt="2021-04-17T16:19:31.454" v="1740" actId="1076"/>
          <ac:spMkLst>
            <pc:docMk/>
            <pc:sldMk cId="3805249611" sldId="288"/>
            <ac:spMk id="7" creationId="{77DF00AA-45F9-EC47-AFD8-EC8076F843D5}"/>
          </ac:spMkLst>
        </pc:spChg>
        <pc:spChg chg="add del mod">
          <ac:chgData name="Marcin Kordas (246812)" userId="f65b0c84-258a-4699-8990-4a527868b049" providerId="ADAL" clId="{37A39C8C-BDF1-9249-B6EC-C3375164C6B8}" dt="2021-04-17T16:19:10.673" v="1732" actId="478"/>
          <ac:spMkLst>
            <pc:docMk/>
            <pc:sldMk cId="3805249611" sldId="288"/>
            <ac:spMk id="8" creationId="{89CC54AF-E3F5-A749-8BB7-C452DA942293}"/>
          </ac:spMkLst>
        </pc:spChg>
        <pc:spChg chg="add del mod">
          <ac:chgData name="Marcin Kordas (246812)" userId="f65b0c84-258a-4699-8990-4a527868b049" providerId="ADAL" clId="{37A39C8C-BDF1-9249-B6EC-C3375164C6B8}" dt="2021-04-17T16:19:11.362" v="1733" actId="478"/>
          <ac:spMkLst>
            <pc:docMk/>
            <pc:sldMk cId="3805249611" sldId="288"/>
            <ac:spMk id="9" creationId="{AC6573C8-82C2-E245-99B8-D6CA5B943F94}"/>
          </ac:spMkLst>
        </pc:spChg>
        <pc:spChg chg="add del mod">
          <ac:chgData name="Marcin Kordas (246812)" userId="f65b0c84-258a-4699-8990-4a527868b049" providerId="ADAL" clId="{37A39C8C-BDF1-9249-B6EC-C3375164C6B8}" dt="2021-04-17T16:14:38.675" v="1639" actId="478"/>
          <ac:spMkLst>
            <pc:docMk/>
            <pc:sldMk cId="3805249611" sldId="288"/>
            <ac:spMk id="10" creationId="{FD419465-E579-AE4C-8DEB-9583BD59F9E8}"/>
          </ac:spMkLst>
        </pc:spChg>
        <pc:spChg chg="add del mod">
          <ac:chgData name="Marcin Kordas (246812)" userId="f65b0c84-258a-4699-8990-4a527868b049" providerId="ADAL" clId="{37A39C8C-BDF1-9249-B6EC-C3375164C6B8}" dt="2021-04-17T16:18:03.520" v="1685"/>
          <ac:spMkLst>
            <pc:docMk/>
            <pc:sldMk cId="3805249611" sldId="288"/>
            <ac:spMk id="11" creationId="{3A0569FF-342B-9348-A959-90609C5FA4FB}"/>
          </ac:spMkLst>
        </pc:spChg>
        <pc:spChg chg="add del mod">
          <ac:chgData name="Marcin Kordas (246812)" userId="f65b0c84-258a-4699-8990-4a527868b049" providerId="ADAL" clId="{37A39C8C-BDF1-9249-B6EC-C3375164C6B8}" dt="2021-04-17T16:18:03.520" v="1685"/>
          <ac:spMkLst>
            <pc:docMk/>
            <pc:sldMk cId="3805249611" sldId="288"/>
            <ac:spMk id="12" creationId="{CF3AE1BC-C862-8842-8FA1-C31F6D52BE2E}"/>
          </ac:spMkLst>
        </pc:spChg>
        <pc:spChg chg="add del mod">
          <ac:chgData name="Marcin Kordas (246812)" userId="f65b0c84-258a-4699-8990-4a527868b049" providerId="ADAL" clId="{37A39C8C-BDF1-9249-B6EC-C3375164C6B8}" dt="2021-04-17T16:18:03.520" v="1685"/>
          <ac:spMkLst>
            <pc:docMk/>
            <pc:sldMk cId="3805249611" sldId="288"/>
            <ac:spMk id="13" creationId="{7E15AC23-EF9A-ED4F-8FAA-9A2E76690CB3}"/>
          </ac:spMkLst>
        </pc:spChg>
        <pc:spChg chg="add del mod">
          <ac:chgData name="Marcin Kordas (246812)" userId="f65b0c84-258a-4699-8990-4a527868b049" providerId="ADAL" clId="{37A39C8C-BDF1-9249-B6EC-C3375164C6B8}" dt="2021-04-17T16:18:03.520" v="1685"/>
          <ac:spMkLst>
            <pc:docMk/>
            <pc:sldMk cId="3805249611" sldId="288"/>
            <ac:spMk id="14" creationId="{2B7A679F-62F9-1146-BB1B-14FB11FC47F5}"/>
          </ac:spMkLst>
        </pc:spChg>
        <pc:spChg chg="add mod">
          <ac:chgData name="Marcin Kordas (246812)" userId="f65b0c84-258a-4699-8990-4a527868b049" providerId="ADAL" clId="{37A39C8C-BDF1-9249-B6EC-C3375164C6B8}" dt="2021-04-17T16:19:29.321" v="1739" actId="1076"/>
          <ac:spMkLst>
            <pc:docMk/>
            <pc:sldMk cId="3805249611" sldId="288"/>
            <ac:spMk id="15" creationId="{9E3CBDC2-B342-9644-9947-CC146F7D10C2}"/>
          </ac:spMkLst>
        </pc:spChg>
        <pc:spChg chg="add mod">
          <ac:chgData name="Marcin Kordas (246812)" userId="f65b0c84-258a-4699-8990-4a527868b049" providerId="ADAL" clId="{37A39C8C-BDF1-9249-B6EC-C3375164C6B8}" dt="2021-04-17T16:19:34.574" v="1741" actId="1076"/>
          <ac:spMkLst>
            <pc:docMk/>
            <pc:sldMk cId="3805249611" sldId="288"/>
            <ac:spMk id="16" creationId="{1E44F321-E234-2B45-8089-37BA25B5BEBD}"/>
          </ac:spMkLst>
        </pc:spChg>
        <pc:spChg chg="add mod">
          <ac:chgData name="Marcin Kordas (246812)" userId="f65b0c84-258a-4699-8990-4a527868b049" providerId="ADAL" clId="{37A39C8C-BDF1-9249-B6EC-C3375164C6B8}" dt="2021-04-17T16:19:38.169" v="1742" actId="1076"/>
          <ac:spMkLst>
            <pc:docMk/>
            <pc:sldMk cId="3805249611" sldId="288"/>
            <ac:spMk id="17" creationId="{9EE3E7F7-5D7F-BD47-9566-96A4C13919BF}"/>
          </ac:spMkLst>
        </pc:spChg>
        <pc:spChg chg="add mod">
          <ac:chgData name="Marcin Kordas (246812)" userId="f65b0c84-258a-4699-8990-4a527868b049" providerId="ADAL" clId="{37A39C8C-BDF1-9249-B6EC-C3375164C6B8}" dt="2021-04-17T16:28:12.889" v="1801" actId="20577"/>
          <ac:spMkLst>
            <pc:docMk/>
            <pc:sldMk cId="3805249611" sldId="288"/>
            <ac:spMk id="24" creationId="{00EBCD60-E471-5942-8F23-EDE840374157}"/>
          </ac:spMkLst>
        </pc:spChg>
        <pc:spChg chg="add mod">
          <ac:chgData name="Marcin Kordas (246812)" userId="f65b0c84-258a-4699-8990-4a527868b049" providerId="ADAL" clId="{37A39C8C-BDF1-9249-B6EC-C3375164C6B8}" dt="2021-04-17T16:28:20.913" v="1820" actId="20577"/>
          <ac:spMkLst>
            <pc:docMk/>
            <pc:sldMk cId="3805249611" sldId="288"/>
            <ac:spMk id="25" creationId="{5698C66E-8A0C-1645-988B-8E857E041C85}"/>
          </ac:spMkLst>
        </pc:spChg>
        <pc:spChg chg="add mod">
          <ac:chgData name="Marcin Kordas (246812)" userId="f65b0c84-258a-4699-8990-4a527868b049" providerId="ADAL" clId="{37A39C8C-BDF1-9249-B6EC-C3375164C6B8}" dt="2021-04-17T16:28:04.485" v="1762" actId="20577"/>
          <ac:spMkLst>
            <pc:docMk/>
            <pc:sldMk cId="3805249611" sldId="288"/>
            <ac:spMk id="26" creationId="{C26AADA6-0BBF-1E4A-8F6B-7AC7091DC308}"/>
          </ac:spMkLst>
        </pc:spChg>
        <pc:spChg chg="add mod">
          <ac:chgData name="Marcin Kordas (246812)" userId="f65b0c84-258a-4699-8990-4a527868b049" providerId="ADAL" clId="{37A39C8C-BDF1-9249-B6EC-C3375164C6B8}" dt="2021-04-17T16:28:24.417" v="1829" actId="20577"/>
          <ac:spMkLst>
            <pc:docMk/>
            <pc:sldMk cId="3805249611" sldId="288"/>
            <ac:spMk id="27" creationId="{88CAF0C7-01E8-4844-8BEA-7FA9505B01D0}"/>
          </ac:spMkLst>
        </pc:spChg>
        <pc:spChg chg="mod">
          <ac:chgData name="Marcin Kordas (246812)" userId="f65b0c84-258a-4699-8990-4a527868b049" providerId="ADAL" clId="{37A39C8C-BDF1-9249-B6EC-C3375164C6B8}" dt="2021-04-17T16:05:33.024" v="1143" actId="20577"/>
          <ac:spMkLst>
            <pc:docMk/>
            <pc:sldMk cId="3805249611" sldId="288"/>
            <ac:spMk id="14340" creationId="{266D00F9-5A1F-4343-94B4-E9D9DFF9FE8F}"/>
          </ac:spMkLst>
        </pc:spChg>
        <pc:graphicFrameChg chg="del">
          <ac:chgData name="Marcin Kordas (246812)" userId="f65b0c84-258a-4699-8990-4a527868b049" providerId="ADAL" clId="{37A39C8C-BDF1-9249-B6EC-C3375164C6B8}" dt="2021-04-17T16:05:57.832" v="1159" actId="478"/>
          <ac:graphicFrameMkLst>
            <pc:docMk/>
            <pc:sldMk cId="3805249611" sldId="288"/>
            <ac:graphicFrameMk id="2" creationId="{F63F475D-E8EB-5548-8D21-8A90D5C5756D}"/>
          </ac:graphicFrameMkLst>
        </pc:graphicFrameChg>
        <pc:cxnChg chg="add mod">
          <ac:chgData name="Marcin Kordas (246812)" userId="f65b0c84-258a-4699-8990-4a527868b049" providerId="ADAL" clId="{37A39C8C-BDF1-9249-B6EC-C3375164C6B8}" dt="2021-04-17T16:20:30.271" v="1750" actId="13822"/>
          <ac:cxnSpMkLst>
            <pc:docMk/>
            <pc:sldMk cId="3805249611" sldId="288"/>
            <ac:cxnSpMk id="18" creationId="{57BB3F17-B84B-AE4E-B541-2F0F2C289D17}"/>
          </ac:cxnSpMkLst>
        </pc:cxnChg>
        <pc:cxnChg chg="add mod">
          <ac:chgData name="Marcin Kordas (246812)" userId="f65b0c84-258a-4699-8990-4a527868b049" providerId="ADAL" clId="{37A39C8C-BDF1-9249-B6EC-C3375164C6B8}" dt="2021-04-17T16:20:27.575" v="1749" actId="13822"/>
          <ac:cxnSpMkLst>
            <pc:docMk/>
            <pc:sldMk cId="3805249611" sldId="288"/>
            <ac:cxnSpMk id="20" creationId="{1F60BF8E-9B11-6A45-A3B6-651D502F3F28}"/>
          </ac:cxnSpMkLst>
        </pc:cxnChg>
        <pc:cxnChg chg="add mod">
          <ac:chgData name="Marcin Kordas (246812)" userId="f65b0c84-258a-4699-8990-4a527868b049" providerId="ADAL" clId="{37A39C8C-BDF1-9249-B6EC-C3375164C6B8}" dt="2021-04-17T16:20:24.962" v="1748" actId="13822"/>
          <ac:cxnSpMkLst>
            <pc:docMk/>
            <pc:sldMk cId="3805249611" sldId="288"/>
            <ac:cxnSpMk id="23" creationId="{B36BA213-865E-0A4E-9CBB-8D526B7AF430}"/>
          </ac:cxnSpMkLst>
        </pc:cxnChg>
        <pc:cxnChg chg="add mod">
          <ac:chgData name="Marcin Kordas (246812)" userId="f65b0c84-258a-4699-8990-4a527868b049" providerId="ADAL" clId="{37A39C8C-BDF1-9249-B6EC-C3375164C6B8}" dt="2021-04-17T16:27:52.144" v="1752" actId="1076"/>
          <ac:cxnSpMkLst>
            <pc:docMk/>
            <pc:sldMk cId="3805249611" sldId="288"/>
            <ac:cxnSpMk id="28" creationId="{51E538F9-46C6-F445-9F26-42D9EC45CE92}"/>
          </ac:cxnSpMkLst>
        </pc:cxnChg>
        <pc:cxnChg chg="add mod">
          <ac:chgData name="Marcin Kordas (246812)" userId="f65b0c84-258a-4699-8990-4a527868b049" providerId="ADAL" clId="{37A39C8C-BDF1-9249-B6EC-C3375164C6B8}" dt="2021-04-17T16:27:52.144" v="1752" actId="1076"/>
          <ac:cxnSpMkLst>
            <pc:docMk/>
            <pc:sldMk cId="3805249611" sldId="288"/>
            <ac:cxnSpMk id="29" creationId="{F379FBA7-AE42-AE45-A217-8DA6497BE234}"/>
          </ac:cxnSpMkLst>
        </pc:cxnChg>
        <pc:cxnChg chg="add mod">
          <ac:chgData name="Marcin Kordas (246812)" userId="f65b0c84-258a-4699-8990-4a527868b049" providerId="ADAL" clId="{37A39C8C-BDF1-9249-B6EC-C3375164C6B8}" dt="2021-04-17T16:27:52.144" v="1752" actId="1076"/>
          <ac:cxnSpMkLst>
            <pc:docMk/>
            <pc:sldMk cId="3805249611" sldId="288"/>
            <ac:cxnSpMk id="30" creationId="{01953430-5F33-2A4E-BE69-C5ED877BB80B}"/>
          </ac:cxnSpMkLst>
        </pc:cxnChg>
      </pc:sldChg>
      <pc:sldChg chg="modSp add mod modNotesTx">
        <pc:chgData name="Marcin Kordas (246812)" userId="f65b0c84-258a-4699-8990-4a527868b049" providerId="ADAL" clId="{37A39C8C-BDF1-9249-B6EC-C3375164C6B8}" dt="2021-04-24T12:04:59.213" v="10481" actId="20577"/>
        <pc:sldMkLst>
          <pc:docMk/>
          <pc:sldMk cId="2211352530" sldId="289"/>
        </pc:sldMkLst>
        <pc:spChg chg="mod">
          <ac:chgData name="Marcin Kordas (246812)" userId="f65b0c84-258a-4699-8990-4a527868b049" providerId="ADAL" clId="{37A39C8C-BDF1-9249-B6EC-C3375164C6B8}" dt="2021-04-17T17:04:51.255" v="2308" actId="20577"/>
          <ac:spMkLst>
            <pc:docMk/>
            <pc:sldMk cId="2211352530" sldId="289"/>
            <ac:spMk id="4" creationId="{11EAA9FF-DED2-4B44-9D9E-083E4FEF7415}"/>
          </ac:spMkLst>
        </pc:spChg>
        <pc:spChg chg="mod">
          <ac:chgData name="Marcin Kordas (246812)" userId="f65b0c84-258a-4699-8990-4a527868b049" providerId="ADAL" clId="{37A39C8C-BDF1-9249-B6EC-C3375164C6B8}" dt="2021-04-17T17:04:44.834" v="2304" actId="20577"/>
          <ac:spMkLst>
            <pc:docMk/>
            <pc:sldMk cId="2211352530" sldId="289"/>
            <ac:spMk id="7" creationId="{77DF00AA-45F9-EC47-AFD8-EC8076F843D5}"/>
          </ac:spMkLst>
        </pc:spChg>
        <pc:spChg chg="mod">
          <ac:chgData name="Marcin Kordas (246812)" userId="f65b0c84-258a-4699-8990-4a527868b049" providerId="ADAL" clId="{37A39C8C-BDF1-9249-B6EC-C3375164C6B8}" dt="2021-04-17T17:04:37.604" v="2289" actId="20577"/>
          <ac:spMkLst>
            <pc:docMk/>
            <pc:sldMk cId="2211352530" sldId="289"/>
            <ac:spMk id="16" creationId="{1E44F321-E234-2B45-8089-37BA25B5BEBD}"/>
          </ac:spMkLst>
        </pc:spChg>
        <pc:spChg chg="mod">
          <ac:chgData name="Marcin Kordas (246812)" userId="f65b0c84-258a-4699-8990-4a527868b049" providerId="ADAL" clId="{37A39C8C-BDF1-9249-B6EC-C3375164C6B8}" dt="2021-04-17T16:55:23.517" v="2159" actId="20577"/>
          <ac:spMkLst>
            <pc:docMk/>
            <pc:sldMk cId="2211352530" sldId="289"/>
            <ac:spMk id="24" creationId="{00EBCD60-E471-5942-8F23-EDE840374157}"/>
          </ac:spMkLst>
        </pc:spChg>
        <pc:spChg chg="mod">
          <ac:chgData name="Marcin Kordas (246812)" userId="f65b0c84-258a-4699-8990-4a527868b049" providerId="ADAL" clId="{37A39C8C-BDF1-9249-B6EC-C3375164C6B8}" dt="2021-04-17T16:55:02.672" v="2142" actId="20577"/>
          <ac:spMkLst>
            <pc:docMk/>
            <pc:sldMk cId="2211352530" sldId="289"/>
            <ac:spMk id="26" creationId="{C26AADA6-0BBF-1E4A-8F6B-7AC7091DC308}"/>
          </ac:spMkLst>
        </pc:spChg>
        <pc:spChg chg="mod">
          <ac:chgData name="Marcin Kordas (246812)" userId="f65b0c84-258a-4699-8990-4a527868b049" providerId="ADAL" clId="{37A39C8C-BDF1-9249-B6EC-C3375164C6B8}" dt="2021-04-17T16:55:30.178" v="2167" actId="20577"/>
          <ac:spMkLst>
            <pc:docMk/>
            <pc:sldMk cId="2211352530" sldId="289"/>
            <ac:spMk id="27" creationId="{88CAF0C7-01E8-4844-8BEA-7FA9505B01D0}"/>
          </ac:spMkLst>
        </pc:spChg>
        <pc:spChg chg="mod">
          <ac:chgData name="Marcin Kordas (246812)" userId="f65b0c84-258a-4699-8990-4a527868b049" providerId="ADAL" clId="{37A39C8C-BDF1-9249-B6EC-C3375164C6B8}" dt="2021-04-17T16:34:34.051" v="1844" actId="20577"/>
          <ac:spMkLst>
            <pc:docMk/>
            <pc:sldMk cId="2211352530" sldId="289"/>
            <ac:spMk id="14340" creationId="{266D00F9-5A1F-4343-94B4-E9D9DFF9FE8F}"/>
          </ac:spMkLst>
        </pc:spChg>
        <pc:cxnChg chg="mod">
          <ac:chgData name="Marcin Kordas (246812)" userId="f65b0c84-258a-4699-8990-4a527868b049" providerId="ADAL" clId="{37A39C8C-BDF1-9249-B6EC-C3375164C6B8}" dt="2021-04-17T16:54:56.001" v="2126" actId="1076"/>
          <ac:cxnSpMkLst>
            <pc:docMk/>
            <pc:sldMk cId="2211352530" sldId="289"/>
            <ac:cxnSpMk id="28" creationId="{51E538F9-46C6-F445-9F26-42D9EC45CE92}"/>
          </ac:cxnSpMkLst>
        </pc:cxnChg>
      </pc:sldChg>
      <pc:sldChg chg="addSp delSp modSp add mod modNotesTx">
        <pc:chgData name="Marcin Kordas (246812)" userId="f65b0c84-258a-4699-8990-4a527868b049" providerId="ADAL" clId="{37A39C8C-BDF1-9249-B6EC-C3375164C6B8}" dt="2021-04-24T12:32:48.978" v="13398" actId="20577"/>
        <pc:sldMkLst>
          <pc:docMk/>
          <pc:sldMk cId="1073500109" sldId="290"/>
        </pc:sldMkLst>
        <pc:spChg chg="mod">
          <ac:chgData name="Marcin Kordas (246812)" userId="f65b0c84-258a-4699-8990-4a527868b049" providerId="ADAL" clId="{37A39C8C-BDF1-9249-B6EC-C3375164C6B8}" dt="2021-04-17T17:55:56.458" v="3053" actId="1076"/>
          <ac:spMkLst>
            <pc:docMk/>
            <pc:sldMk cId="1073500109" sldId="290"/>
            <ac:spMk id="4" creationId="{11EAA9FF-DED2-4B44-9D9E-083E4FEF7415}"/>
          </ac:spMkLst>
        </pc:spChg>
        <pc:spChg chg="mod">
          <ac:chgData name="Marcin Kordas (246812)" userId="f65b0c84-258a-4699-8990-4a527868b049" providerId="ADAL" clId="{37A39C8C-BDF1-9249-B6EC-C3375164C6B8}" dt="2021-04-17T17:55:53.015" v="3052" actId="1076"/>
          <ac:spMkLst>
            <pc:docMk/>
            <pc:sldMk cId="1073500109" sldId="290"/>
            <ac:spMk id="7" creationId="{77DF00AA-45F9-EC47-AFD8-EC8076F843D5}"/>
          </ac:spMkLst>
        </pc:spChg>
        <pc:spChg chg="mod">
          <ac:chgData name="Marcin Kordas (246812)" userId="f65b0c84-258a-4699-8990-4a527868b049" providerId="ADAL" clId="{37A39C8C-BDF1-9249-B6EC-C3375164C6B8}" dt="2021-04-17T17:54:47.094" v="3038" actId="1076"/>
          <ac:spMkLst>
            <pc:docMk/>
            <pc:sldMk cId="1073500109" sldId="290"/>
            <ac:spMk id="15" creationId="{9E3CBDC2-B342-9644-9947-CC146F7D10C2}"/>
          </ac:spMkLst>
        </pc:spChg>
        <pc:spChg chg="mod">
          <ac:chgData name="Marcin Kordas (246812)" userId="f65b0c84-258a-4699-8990-4a527868b049" providerId="ADAL" clId="{37A39C8C-BDF1-9249-B6EC-C3375164C6B8}" dt="2021-04-17T17:54:32.314" v="3035" actId="14100"/>
          <ac:spMkLst>
            <pc:docMk/>
            <pc:sldMk cId="1073500109" sldId="290"/>
            <ac:spMk id="16" creationId="{1E44F321-E234-2B45-8089-37BA25B5BEBD}"/>
          </ac:spMkLst>
        </pc:spChg>
        <pc:spChg chg="mod">
          <ac:chgData name="Marcin Kordas (246812)" userId="f65b0c84-258a-4699-8990-4a527868b049" providerId="ADAL" clId="{37A39C8C-BDF1-9249-B6EC-C3375164C6B8}" dt="2021-04-17T17:52:47.082" v="3024" actId="1076"/>
          <ac:spMkLst>
            <pc:docMk/>
            <pc:sldMk cId="1073500109" sldId="290"/>
            <ac:spMk id="17" creationId="{9EE3E7F7-5D7F-BD47-9566-96A4C13919BF}"/>
          </ac:spMkLst>
        </pc:spChg>
        <pc:spChg chg="del">
          <ac:chgData name="Marcin Kordas (246812)" userId="f65b0c84-258a-4699-8990-4a527868b049" providerId="ADAL" clId="{37A39C8C-BDF1-9249-B6EC-C3375164C6B8}" dt="2021-04-17T17:51:43.406" v="2975" actId="478"/>
          <ac:spMkLst>
            <pc:docMk/>
            <pc:sldMk cId="1073500109" sldId="290"/>
            <ac:spMk id="24" creationId="{00EBCD60-E471-5942-8F23-EDE840374157}"/>
          </ac:spMkLst>
        </pc:spChg>
        <pc:spChg chg="del">
          <ac:chgData name="Marcin Kordas (246812)" userId="f65b0c84-258a-4699-8990-4a527868b049" providerId="ADAL" clId="{37A39C8C-BDF1-9249-B6EC-C3375164C6B8}" dt="2021-04-17T17:51:44.067" v="2976" actId="478"/>
          <ac:spMkLst>
            <pc:docMk/>
            <pc:sldMk cId="1073500109" sldId="290"/>
            <ac:spMk id="25" creationId="{5698C66E-8A0C-1645-988B-8E857E041C85}"/>
          </ac:spMkLst>
        </pc:spChg>
        <pc:spChg chg="del">
          <ac:chgData name="Marcin Kordas (246812)" userId="f65b0c84-258a-4699-8990-4a527868b049" providerId="ADAL" clId="{37A39C8C-BDF1-9249-B6EC-C3375164C6B8}" dt="2021-04-17T17:51:42.732" v="2974" actId="478"/>
          <ac:spMkLst>
            <pc:docMk/>
            <pc:sldMk cId="1073500109" sldId="290"/>
            <ac:spMk id="26" creationId="{C26AADA6-0BBF-1E4A-8F6B-7AC7091DC308}"/>
          </ac:spMkLst>
        </pc:spChg>
        <pc:spChg chg="mod">
          <ac:chgData name="Marcin Kordas (246812)" userId="f65b0c84-258a-4699-8990-4a527868b049" providerId="ADAL" clId="{37A39C8C-BDF1-9249-B6EC-C3375164C6B8}" dt="2021-04-17T17:55:47.765" v="3051" actId="1076"/>
          <ac:spMkLst>
            <pc:docMk/>
            <pc:sldMk cId="1073500109" sldId="290"/>
            <ac:spMk id="27" creationId="{88CAF0C7-01E8-4844-8BEA-7FA9505B01D0}"/>
          </ac:spMkLst>
        </pc:spChg>
        <pc:spChg chg="mod">
          <ac:chgData name="Marcin Kordas (246812)" userId="f65b0c84-258a-4699-8990-4a527868b049" providerId="ADAL" clId="{37A39C8C-BDF1-9249-B6EC-C3375164C6B8}" dt="2021-04-17T17:08:11.751" v="2413" actId="20577"/>
          <ac:spMkLst>
            <pc:docMk/>
            <pc:sldMk cId="1073500109" sldId="290"/>
            <ac:spMk id="14340" creationId="{266D00F9-5A1F-4343-94B4-E9D9DFF9FE8F}"/>
          </ac:spMkLst>
        </pc:spChg>
        <pc:cxnChg chg="del mod">
          <ac:chgData name="Marcin Kordas (246812)" userId="f65b0c84-258a-4699-8990-4a527868b049" providerId="ADAL" clId="{37A39C8C-BDF1-9249-B6EC-C3375164C6B8}" dt="2021-04-17T17:55:14.212" v="3044" actId="478"/>
          <ac:cxnSpMkLst>
            <pc:docMk/>
            <pc:sldMk cId="1073500109" sldId="290"/>
            <ac:cxnSpMk id="18" creationId="{57BB3F17-B84B-AE4E-B541-2F0F2C289D17}"/>
          </ac:cxnSpMkLst>
        </pc:cxnChg>
        <pc:cxnChg chg="mod">
          <ac:chgData name="Marcin Kordas (246812)" userId="f65b0c84-258a-4699-8990-4a527868b049" providerId="ADAL" clId="{37A39C8C-BDF1-9249-B6EC-C3375164C6B8}" dt="2021-04-17T17:55:53.015" v="3052" actId="1076"/>
          <ac:cxnSpMkLst>
            <pc:docMk/>
            <pc:sldMk cId="1073500109" sldId="290"/>
            <ac:cxnSpMk id="20" creationId="{1F60BF8E-9B11-6A45-A3B6-651D502F3F28}"/>
          </ac:cxnSpMkLst>
        </pc:cxnChg>
        <pc:cxnChg chg="del">
          <ac:chgData name="Marcin Kordas (246812)" userId="f65b0c84-258a-4699-8990-4a527868b049" providerId="ADAL" clId="{37A39C8C-BDF1-9249-B6EC-C3375164C6B8}" dt="2021-04-17T17:51:13.479" v="2942" actId="478"/>
          <ac:cxnSpMkLst>
            <pc:docMk/>
            <pc:sldMk cId="1073500109" sldId="290"/>
            <ac:cxnSpMk id="23" creationId="{B36BA213-865E-0A4E-9CBB-8D526B7AF430}"/>
          </ac:cxnSpMkLst>
        </pc:cxnChg>
        <pc:cxnChg chg="mod">
          <ac:chgData name="Marcin Kordas (246812)" userId="f65b0c84-258a-4699-8990-4a527868b049" providerId="ADAL" clId="{37A39C8C-BDF1-9249-B6EC-C3375164C6B8}" dt="2021-04-17T17:55:47.765" v="3051" actId="1076"/>
          <ac:cxnSpMkLst>
            <pc:docMk/>
            <pc:sldMk cId="1073500109" sldId="290"/>
            <ac:cxnSpMk id="28" creationId="{51E538F9-46C6-F445-9F26-42D9EC45CE92}"/>
          </ac:cxnSpMkLst>
        </pc:cxnChg>
        <pc:cxnChg chg="del mod">
          <ac:chgData name="Marcin Kordas (246812)" userId="f65b0c84-258a-4699-8990-4a527868b049" providerId="ADAL" clId="{37A39C8C-BDF1-9249-B6EC-C3375164C6B8}" dt="2021-04-17T17:51:47.101" v="2978" actId="478"/>
          <ac:cxnSpMkLst>
            <pc:docMk/>
            <pc:sldMk cId="1073500109" sldId="290"/>
            <ac:cxnSpMk id="29" creationId="{F379FBA7-AE42-AE45-A217-8DA6497BE234}"/>
          </ac:cxnSpMkLst>
        </pc:cxnChg>
        <pc:cxnChg chg="del mod">
          <ac:chgData name="Marcin Kordas (246812)" userId="f65b0c84-258a-4699-8990-4a527868b049" providerId="ADAL" clId="{37A39C8C-BDF1-9249-B6EC-C3375164C6B8}" dt="2021-04-17T17:55:11.742" v="3043" actId="478"/>
          <ac:cxnSpMkLst>
            <pc:docMk/>
            <pc:sldMk cId="1073500109" sldId="290"/>
            <ac:cxnSpMk id="30" creationId="{01953430-5F33-2A4E-BE69-C5ED877BB80B}"/>
          </ac:cxnSpMkLst>
        </pc:cxnChg>
        <pc:cxnChg chg="add mod">
          <ac:chgData name="Marcin Kordas (246812)" userId="f65b0c84-258a-4699-8990-4a527868b049" providerId="ADAL" clId="{37A39C8C-BDF1-9249-B6EC-C3375164C6B8}" dt="2021-04-17T17:55:53.015" v="3052" actId="1076"/>
          <ac:cxnSpMkLst>
            <pc:docMk/>
            <pc:sldMk cId="1073500109" sldId="290"/>
            <ac:cxnSpMk id="50" creationId="{48A71FB0-5417-1349-AE0D-0986D6994C3E}"/>
          </ac:cxnSpMkLst>
        </pc:cxnChg>
        <pc:cxnChg chg="add mod">
          <ac:chgData name="Marcin Kordas (246812)" userId="f65b0c84-258a-4699-8990-4a527868b049" providerId="ADAL" clId="{37A39C8C-BDF1-9249-B6EC-C3375164C6B8}" dt="2021-04-17T17:55:47.765" v="3051" actId="1076"/>
          <ac:cxnSpMkLst>
            <pc:docMk/>
            <pc:sldMk cId="1073500109" sldId="290"/>
            <ac:cxnSpMk id="52" creationId="{AC6B4965-E071-994A-AAE5-5810A36C6D12}"/>
          </ac:cxnSpMkLst>
        </pc:cxnChg>
        <pc:cxnChg chg="add mod">
          <ac:chgData name="Marcin Kordas (246812)" userId="f65b0c84-258a-4699-8990-4a527868b049" providerId="ADAL" clId="{37A39C8C-BDF1-9249-B6EC-C3375164C6B8}" dt="2021-04-17T17:56:27.520" v="3058" actId="1076"/>
          <ac:cxnSpMkLst>
            <pc:docMk/>
            <pc:sldMk cId="1073500109" sldId="290"/>
            <ac:cxnSpMk id="59" creationId="{6DBA6C10-090F-984F-9E75-AF820A0B0D6A}"/>
          </ac:cxnSpMkLst>
        </pc:cxnChg>
        <pc:cxnChg chg="add mod">
          <ac:chgData name="Marcin Kordas (246812)" userId="f65b0c84-258a-4699-8990-4a527868b049" providerId="ADAL" clId="{37A39C8C-BDF1-9249-B6EC-C3375164C6B8}" dt="2021-04-17T17:56:24.340" v="3057" actId="1076"/>
          <ac:cxnSpMkLst>
            <pc:docMk/>
            <pc:sldMk cId="1073500109" sldId="290"/>
            <ac:cxnSpMk id="61" creationId="{34F42474-E973-1B44-B38C-7BA276C81ABA}"/>
          </ac:cxnSpMkLst>
        </pc:cxnChg>
        <pc:cxnChg chg="add mod">
          <ac:chgData name="Marcin Kordas (246812)" userId="f65b0c84-258a-4699-8990-4a527868b049" providerId="ADAL" clId="{37A39C8C-BDF1-9249-B6EC-C3375164C6B8}" dt="2021-04-17T17:56:50.855" v="3064" actId="1076"/>
          <ac:cxnSpMkLst>
            <pc:docMk/>
            <pc:sldMk cId="1073500109" sldId="290"/>
            <ac:cxnSpMk id="62" creationId="{B940425A-336E-7246-9725-2D3CA2C17B5D}"/>
          </ac:cxnSpMkLst>
        </pc:cxnChg>
        <pc:cxnChg chg="add mod">
          <ac:chgData name="Marcin Kordas (246812)" userId="f65b0c84-258a-4699-8990-4a527868b049" providerId="ADAL" clId="{37A39C8C-BDF1-9249-B6EC-C3375164C6B8}" dt="2021-04-17T17:56:47.192" v="3063" actId="1076"/>
          <ac:cxnSpMkLst>
            <pc:docMk/>
            <pc:sldMk cId="1073500109" sldId="290"/>
            <ac:cxnSpMk id="63" creationId="{87E15090-87AB-6F40-B383-19640F6CE361}"/>
          </ac:cxnSpMkLst>
        </pc:cxnChg>
      </pc:sldChg>
      <pc:sldChg chg="addSp delSp modSp add mod modNotesTx">
        <pc:chgData name="Marcin Kordas (246812)" userId="f65b0c84-258a-4699-8990-4a527868b049" providerId="ADAL" clId="{37A39C8C-BDF1-9249-B6EC-C3375164C6B8}" dt="2021-04-24T13:01:09.006" v="15599" actId="20577"/>
        <pc:sldMkLst>
          <pc:docMk/>
          <pc:sldMk cId="2084488422" sldId="291"/>
        </pc:sldMkLst>
        <pc:spChg chg="add mod">
          <ac:chgData name="Marcin Kordas (246812)" userId="f65b0c84-258a-4699-8990-4a527868b049" providerId="ADAL" clId="{37A39C8C-BDF1-9249-B6EC-C3375164C6B8}" dt="2021-04-18T10:20:46.717" v="4617" actId="20577"/>
          <ac:spMkLst>
            <pc:docMk/>
            <pc:sldMk cId="2084488422" sldId="291"/>
            <ac:spMk id="2" creationId="{8DA623E9-A717-6C4E-B0A2-AC20C201B2D7}"/>
          </ac:spMkLst>
        </pc:spChg>
        <pc:spChg chg="mod">
          <ac:chgData name="Marcin Kordas (246812)" userId="f65b0c84-258a-4699-8990-4a527868b049" providerId="ADAL" clId="{37A39C8C-BDF1-9249-B6EC-C3375164C6B8}" dt="2021-04-18T10:21:34.288" v="4703" actId="1076"/>
          <ac:spMkLst>
            <pc:docMk/>
            <pc:sldMk cId="2084488422" sldId="291"/>
            <ac:spMk id="4" creationId="{11EAA9FF-DED2-4B44-9D9E-083E4FEF7415}"/>
          </ac:spMkLst>
        </pc:spChg>
        <pc:spChg chg="add mod">
          <ac:chgData name="Marcin Kordas (246812)" userId="f65b0c84-258a-4699-8990-4a527868b049" providerId="ADAL" clId="{37A39C8C-BDF1-9249-B6EC-C3375164C6B8}" dt="2021-04-18T10:21:40.296" v="4704" actId="1076"/>
          <ac:spMkLst>
            <pc:docMk/>
            <pc:sldMk cId="2084488422" sldId="291"/>
            <ac:spMk id="6" creationId="{261F0794-2BE6-7347-9A25-D1ED7C5E17F1}"/>
          </ac:spMkLst>
        </pc:spChg>
        <pc:spChg chg="del">
          <ac:chgData name="Marcin Kordas (246812)" userId="f65b0c84-258a-4699-8990-4a527868b049" providerId="ADAL" clId="{37A39C8C-BDF1-9249-B6EC-C3375164C6B8}" dt="2021-04-17T18:14:00.832" v="3355" actId="478"/>
          <ac:spMkLst>
            <pc:docMk/>
            <pc:sldMk cId="2084488422" sldId="291"/>
            <ac:spMk id="7" creationId="{77DF00AA-45F9-EC47-AFD8-EC8076F843D5}"/>
          </ac:spMkLst>
        </pc:spChg>
        <pc:spChg chg="add mod">
          <ac:chgData name="Marcin Kordas (246812)" userId="f65b0c84-258a-4699-8990-4a527868b049" providerId="ADAL" clId="{37A39C8C-BDF1-9249-B6EC-C3375164C6B8}" dt="2021-04-18T10:21:45.357" v="4705" actId="1076"/>
          <ac:spMkLst>
            <pc:docMk/>
            <pc:sldMk cId="2084488422" sldId="291"/>
            <ac:spMk id="7" creationId="{A2AE66B6-29FC-CE4C-BA16-484012E96F6C}"/>
          </ac:spMkLst>
        </pc:spChg>
        <pc:spChg chg="add mod">
          <ac:chgData name="Marcin Kordas (246812)" userId="f65b0c84-258a-4699-8990-4a527868b049" providerId="ADAL" clId="{37A39C8C-BDF1-9249-B6EC-C3375164C6B8}" dt="2021-04-18T10:21:48.474" v="4706" actId="1076"/>
          <ac:spMkLst>
            <pc:docMk/>
            <pc:sldMk cId="2084488422" sldId="291"/>
            <ac:spMk id="8" creationId="{C98DD5B6-A2FB-8947-9EA7-24CB3116AE74}"/>
          </ac:spMkLst>
        </pc:spChg>
        <pc:spChg chg="add mod">
          <ac:chgData name="Marcin Kordas (246812)" userId="f65b0c84-258a-4699-8990-4a527868b049" providerId="ADAL" clId="{37A39C8C-BDF1-9249-B6EC-C3375164C6B8}" dt="2021-04-18T10:21:50.747" v="4707" actId="1076"/>
          <ac:spMkLst>
            <pc:docMk/>
            <pc:sldMk cId="2084488422" sldId="291"/>
            <ac:spMk id="9" creationId="{C54DCBE8-4CF2-414A-9970-C159AE96731E}"/>
          </ac:spMkLst>
        </pc:spChg>
        <pc:spChg chg="add mod">
          <ac:chgData name="Marcin Kordas (246812)" userId="f65b0c84-258a-4699-8990-4a527868b049" providerId="ADAL" clId="{37A39C8C-BDF1-9249-B6EC-C3375164C6B8}" dt="2021-04-18T10:21:57.545" v="4708" actId="1076"/>
          <ac:spMkLst>
            <pc:docMk/>
            <pc:sldMk cId="2084488422" sldId="291"/>
            <ac:spMk id="10" creationId="{A60CB97B-A62E-6C45-A954-CA95C222D166}"/>
          </ac:spMkLst>
        </pc:spChg>
        <pc:spChg chg="add mod">
          <ac:chgData name="Marcin Kordas (246812)" userId="f65b0c84-258a-4699-8990-4a527868b049" providerId="ADAL" clId="{37A39C8C-BDF1-9249-B6EC-C3375164C6B8}" dt="2021-04-18T10:25:15.386" v="4765" actId="1076"/>
          <ac:spMkLst>
            <pc:docMk/>
            <pc:sldMk cId="2084488422" sldId="291"/>
            <ac:spMk id="12" creationId="{840D21D9-171C-6C43-9D12-41D10E7A73BE}"/>
          </ac:spMkLst>
        </pc:spChg>
        <pc:spChg chg="del">
          <ac:chgData name="Marcin Kordas (246812)" userId="f65b0c84-258a-4699-8990-4a527868b049" providerId="ADAL" clId="{37A39C8C-BDF1-9249-B6EC-C3375164C6B8}" dt="2021-04-17T18:14:00.832" v="3355" actId="478"/>
          <ac:spMkLst>
            <pc:docMk/>
            <pc:sldMk cId="2084488422" sldId="291"/>
            <ac:spMk id="15" creationId="{9E3CBDC2-B342-9644-9947-CC146F7D10C2}"/>
          </ac:spMkLst>
        </pc:spChg>
        <pc:spChg chg="del">
          <ac:chgData name="Marcin Kordas (246812)" userId="f65b0c84-258a-4699-8990-4a527868b049" providerId="ADAL" clId="{37A39C8C-BDF1-9249-B6EC-C3375164C6B8}" dt="2021-04-17T18:14:00.832" v="3355" actId="478"/>
          <ac:spMkLst>
            <pc:docMk/>
            <pc:sldMk cId="2084488422" sldId="291"/>
            <ac:spMk id="16" creationId="{1E44F321-E234-2B45-8089-37BA25B5BEBD}"/>
          </ac:spMkLst>
        </pc:spChg>
        <pc:spChg chg="del">
          <ac:chgData name="Marcin Kordas (246812)" userId="f65b0c84-258a-4699-8990-4a527868b049" providerId="ADAL" clId="{37A39C8C-BDF1-9249-B6EC-C3375164C6B8}" dt="2021-04-17T18:14:00.832" v="3355" actId="478"/>
          <ac:spMkLst>
            <pc:docMk/>
            <pc:sldMk cId="2084488422" sldId="291"/>
            <ac:spMk id="17" creationId="{9EE3E7F7-5D7F-BD47-9566-96A4C13919BF}"/>
          </ac:spMkLst>
        </pc:spChg>
        <pc:spChg chg="add mod">
          <ac:chgData name="Marcin Kordas (246812)" userId="f65b0c84-258a-4699-8990-4a527868b049" providerId="ADAL" clId="{37A39C8C-BDF1-9249-B6EC-C3375164C6B8}" dt="2021-04-18T10:25:39.216" v="4790" actId="1076"/>
          <ac:spMkLst>
            <pc:docMk/>
            <pc:sldMk cId="2084488422" sldId="291"/>
            <ac:spMk id="21" creationId="{1F2D4C2C-4385-C24D-BDF3-2260DAE182CF}"/>
          </ac:spMkLst>
        </pc:spChg>
        <pc:spChg chg="add mod">
          <ac:chgData name="Marcin Kordas (246812)" userId="f65b0c84-258a-4699-8990-4a527868b049" providerId="ADAL" clId="{37A39C8C-BDF1-9249-B6EC-C3375164C6B8}" dt="2021-04-18T10:25:54.477" v="4802" actId="1076"/>
          <ac:spMkLst>
            <pc:docMk/>
            <pc:sldMk cId="2084488422" sldId="291"/>
            <ac:spMk id="22" creationId="{4020FD5B-F6A9-E342-A478-227128BF30A9}"/>
          </ac:spMkLst>
        </pc:spChg>
        <pc:spChg chg="del">
          <ac:chgData name="Marcin Kordas (246812)" userId="f65b0c84-258a-4699-8990-4a527868b049" providerId="ADAL" clId="{37A39C8C-BDF1-9249-B6EC-C3375164C6B8}" dt="2021-04-17T18:14:00.832" v="3355" actId="478"/>
          <ac:spMkLst>
            <pc:docMk/>
            <pc:sldMk cId="2084488422" sldId="291"/>
            <ac:spMk id="27" creationId="{88CAF0C7-01E8-4844-8BEA-7FA9505B01D0}"/>
          </ac:spMkLst>
        </pc:spChg>
        <pc:spChg chg="mod">
          <ac:chgData name="Marcin Kordas (246812)" userId="f65b0c84-258a-4699-8990-4a527868b049" providerId="ADAL" clId="{37A39C8C-BDF1-9249-B6EC-C3375164C6B8}" dt="2021-04-17T18:28:20.756" v="3637" actId="20577"/>
          <ac:spMkLst>
            <pc:docMk/>
            <pc:sldMk cId="2084488422" sldId="291"/>
            <ac:spMk id="14340" creationId="{266D00F9-5A1F-4343-94B4-E9D9DFF9FE8F}"/>
          </ac:spMkLst>
        </pc:spChg>
        <pc:picChg chg="add del mod">
          <ac:chgData name="Marcin Kordas (246812)" userId="f65b0c84-258a-4699-8990-4a527868b049" providerId="ADAL" clId="{37A39C8C-BDF1-9249-B6EC-C3375164C6B8}" dt="2021-04-24T12:47:08.632" v="14678" actId="478"/>
          <ac:picMkLst>
            <pc:docMk/>
            <pc:sldMk cId="2084488422" sldId="291"/>
            <ac:picMk id="3" creationId="{55A3512C-E533-A943-B6B4-071AB485698E}"/>
          </ac:picMkLst>
        </pc:picChg>
        <pc:cxnChg chg="add mod">
          <ac:chgData name="Marcin Kordas (246812)" userId="f65b0c84-258a-4699-8990-4a527868b049" providerId="ADAL" clId="{37A39C8C-BDF1-9249-B6EC-C3375164C6B8}" dt="2021-04-18T10:23:04.760" v="4712" actId="17032"/>
          <ac:cxnSpMkLst>
            <pc:docMk/>
            <pc:sldMk cId="2084488422" sldId="291"/>
            <ac:cxnSpMk id="11" creationId="{8B19971E-3595-564C-B2A5-253BCA7838AF}"/>
          </ac:cxnSpMkLst>
        </pc:cxnChg>
        <pc:cxnChg chg="add mod">
          <ac:chgData name="Marcin Kordas (246812)" userId="f65b0c84-258a-4699-8990-4a527868b049" providerId="ADAL" clId="{37A39C8C-BDF1-9249-B6EC-C3375164C6B8}" dt="2021-04-18T10:23:52.082" v="4723" actId="1076"/>
          <ac:cxnSpMkLst>
            <pc:docMk/>
            <pc:sldMk cId="2084488422" sldId="291"/>
            <ac:cxnSpMk id="13" creationId="{B0DA95F4-CF33-C24A-B42E-8606524ADF92}"/>
          </ac:cxnSpMkLst>
        </pc:cxnChg>
        <pc:cxnChg chg="add mod">
          <ac:chgData name="Marcin Kordas (246812)" userId="f65b0c84-258a-4699-8990-4a527868b049" providerId="ADAL" clId="{37A39C8C-BDF1-9249-B6EC-C3375164C6B8}" dt="2021-04-18T10:23:35.919" v="4718" actId="1076"/>
          <ac:cxnSpMkLst>
            <pc:docMk/>
            <pc:sldMk cId="2084488422" sldId="291"/>
            <ac:cxnSpMk id="14" creationId="{6F8F5B36-995A-9244-8097-7980DF7DF599}"/>
          </ac:cxnSpMkLst>
        </pc:cxnChg>
        <pc:cxnChg chg="add mod">
          <ac:chgData name="Marcin Kordas (246812)" userId="f65b0c84-258a-4699-8990-4a527868b049" providerId="ADAL" clId="{37A39C8C-BDF1-9249-B6EC-C3375164C6B8}" dt="2021-04-18T10:23:30.409" v="4717" actId="1076"/>
          <ac:cxnSpMkLst>
            <pc:docMk/>
            <pc:sldMk cId="2084488422" sldId="291"/>
            <ac:cxnSpMk id="15" creationId="{F667E13F-E559-9C47-80B4-E9C0BDC5F45B}"/>
          </ac:cxnSpMkLst>
        </pc:cxnChg>
        <pc:cxnChg chg="add mod">
          <ac:chgData name="Marcin Kordas (246812)" userId="f65b0c84-258a-4699-8990-4a527868b049" providerId="ADAL" clId="{37A39C8C-BDF1-9249-B6EC-C3375164C6B8}" dt="2021-04-18T10:23:53.714" v="4724" actId="1076"/>
          <ac:cxnSpMkLst>
            <pc:docMk/>
            <pc:sldMk cId="2084488422" sldId="291"/>
            <ac:cxnSpMk id="16" creationId="{B3539CEF-061E-FA41-BAE3-BDAED02CCE2B}"/>
          </ac:cxnSpMkLst>
        </pc:cxnChg>
        <pc:cxnChg chg="add mod">
          <ac:chgData name="Marcin Kordas (246812)" userId="f65b0c84-258a-4699-8990-4a527868b049" providerId="ADAL" clId="{37A39C8C-BDF1-9249-B6EC-C3375164C6B8}" dt="2021-04-18T10:23:57.665" v="4726" actId="1076"/>
          <ac:cxnSpMkLst>
            <pc:docMk/>
            <pc:sldMk cId="2084488422" sldId="291"/>
            <ac:cxnSpMk id="17" creationId="{22C5344A-B843-BB4F-8945-809D372A6129}"/>
          </ac:cxnSpMkLst>
        </pc:cxnChg>
        <pc:cxnChg chg="add mod">
          <ac:chgData name="Marcin Kordas (246812)" userId="f65b0c84-258a-4699-8990-4a527868b049" providerId="ADAL" clId="{37A39C8C-BDF1-9249-B6EC-C3375164C6B8}" dt="2021-04-18T10:24:45.039" v="4740" actId="1582"/>
          <ac:cxnSpMkLst>
            <pc:docMk/>
            <pc:sldMk cId="2084488422" sldId="291"/>
            <ac:cxnSpMk id="18" creationId="{97E84662-0764-914C-84EC-A95EF882497E}"/>
          </ac:cxnSpMkLst>
        </pc:cxnChg>
        <pc:cxnChg chg="add mod">
          <ac:chgData name="Marcin Kordas (246812)" userId="f65b0c84-258a-4699-8990-4a527868b049" providerId="ADAL" clId="{37A39C8C-BDF1-9249-B6EC-C3375164C6B8}" dt="2021-04-18T10:24:38.050" v="4739" actId="1582"/>
          <ac:cxnSpMkLst>
            <pc:docMk/>
            <pc:sldMk cId="2084488422" sldId="291"/>
            <ac:cxnSpMk id="19" creationId="{73EA764D-B435-D042-B0F6-9B14EDA38171}"/>
          </ac:cxnSpMkLst>
        </pc:cxnChg>
        <pc:cxnChg chg="del mod">
          <ac:chgData name="Marcin Kordas (246812)" userId="f65b0c84-258a-4699-8990-4a527868b049" providerId="ADAL" clId="{37A39C8C-BDF1-9249-B6EC-C3375164C6B8}" dt="2021-04-17T18:14:00.832" v="3355" actId="478"/>
          <ac:cxnSpMkLst>
            <pc:docMk/>
            <pc:sldMk cId="2084488422" sldId="291"/>
            <ac:cxnSpMk id="20" creationId="{1F60BF8E-9B11-6A45-A3B6-651D502F3F28}"/>
          </ac:cxnSpMkLst>
        </pc:cxnChg>
        <pc:cxnChg chg="del mod">
          <ac:chgData name="Marcin Kordas (246812)" userId="f65b0c84-258a-4699-8990-4a527868b049" providerId="ADAL" clId="{37A39C8C-BDF1-9249-B6EC-C3375164C6B8}" dt="2021-04-17T18:14:00.832" v="3355" actId="478"/>
          <ac:cxnSpMkLst>
            <pc:docMk/>
            <pc:sldMk cId="2084488422" sldId="291"/>
            <ac:cxnSpMk id="28" creationId="{51E538F9-46C6-F445-9F26-42D9EC45CE92}"/>
          </ac:cxnSpMkLst>
        </pc:cxnChg>
        <pc:cxnChg chg="del mod">
          <ac:chgData name="Marcin Kordas (246812)" userId="f65b0c84-258a-4699-8990-4a527868b049" providerId="ADAL" clId="{37A39C8C-BDF1-9249-B6EC-C3375164C6B8}" dt="2021-04-17T18:14:00.832" v="3355" actId="478"/>
          <ac:cxnSpMkLst>
            <pc:docMk/>
            <pc:sldMk cId="2084488422" sldId="291"/>
            <ac:cxnSpMk id="50" creationId="{48A71FB0-5417-1349-AE0D-0986D6994C3E}"/>
          </ac:cxnSpMkLst>
        </pc:cxnChg>
        <pc:cxnChg chg="del mod">
          <ac:chgData name="Marcin Kordas (246812)" userId="f65b0c84-258a-4699-8990-4a527868b049" providerId="ADAL" clId="{37A39C8C-BDF1-9249-B6EC-C3375164C6B8}" dt="2021-04-17T18:14:00.832" v="3355" actId="478"/>
          <ac:cxnSpMkLst>
            <pc:docMk/>
            <pc:sldMk cId="2084488422" sldId="291"/>
            <ac:cxnSpMk id="52" creationId="{AC6B4965-E071-994A-AAE5-5810A36C6D12}"/>
          </ac:cxnSpMkLst>
        </pc:cxnChg>
        <pc:cxnChg chg="del">
          <ac:chgData name="Marcin Kordas (246812)" userId="f65b0c84-258a-4699-8990-4a527868b049" providerId="ADAL" clId="{37A39C8C-BDF1-9249-B6EC-C3375164C6B8}" dt="2021-04-17T18:14:00.832" v="3355" actId="478"/>
          <ac:cxnSpMkLst>
            <pc:docMk/>
            <pc:sldMk cId="2084488422" sldId="291"/>
            <ac:cxnSpMk id="59" creationId="{6DBA6C10-090F-984F-9E75-AF820A0B0D6A}"/>
          </ac:cxnSpMkLst>
        </pc:cxnChg>
        <pc:cxnChg chg="del">
          <ac:chgData name="Marcin Kordas (246812)" userId="f65b0c84-258a-4699-8990-4a527868b049" providerId="ADAL" clId="{37A39C8C-BDF1-9249-B6EC-C3375164C6B8}" dt="2021-04-17T18:14:00.832" v="3355" actId="478"/>
          <ac:cxnSpMkLst>
            <pc:docMk/>
            <pc:sldMk cId="2084488422" sldId="291"/>
            <ac:cxnSpMk id="61" creationId="{34F42474-E973-1B44-B38C-7BA276C81ABA}"/>
          </ac:cxnSpMkLst>
        </pc:cxnChg>
        <pc:cxnChg chg="del">
          <ac:chgData name="Marcin Kordas (246812)" userId="f65b0c84-258a-4699-8990-4a527868b049" providerId="ADAL" clId="{37A39C8C-BDF1-9249-B6EC-C3375164C6B8}" dt="2021-04-17T18:14:00.832" v="3355" actId="478"/>
          <ac:cxnSpMkLst>
            <pc:docMk/>
            <pc:sldMk cId="2084488422" sldId="291"/>
            <ac:cxnSpMk id="62" creationId="{B940425A-336E-7246-9725-2D3CA2C17B5D}"/>
          </ac:cxnSpMkLst>
        </pc:cxnChg>
        <pc:cxnChg chg="del">
          <ac:chgData name="Marcin Kordas (246812)" userId="f65b0c84-258a-4699-8990-4a527868b049" providerId="ADAL" clId="{37A39C8C-BDF1-9249-B6EC-C3375164C6B8}" dt="2021-04-17T18:14:00.832" v="3355" actId="478"/>
          <ac:cxnSpMkLst>
            <pc:docMk/>
            <pc:sldMk cId="2084488422" sldId="291"/>
            <ac:cxnSpMk id="63" creationId="{87E15090-87AB-6F40-B383-19640F6CE361}"/>
          </ac:cxnSpMkLst>
        </pc:cxnChg>
      </pc:sldChg>
      <pc:sldChg chg="addSp delSp modSp add mod modNotesTx">
        <pc:chgData name="Marcin Kordas (246812)" userId="f65b0c84-258a-4699-8990-4a527868b049" providerId="ADAL" clId="{37A39C8C-BDF1-9249-B6EC-C3375164C6B8}" dt="2021-04-24T15:59:45.743" v="28197" actId="478"/>
        <pc:sldMkLst>
          <pc:docMk/>
          <pc:sldMk cId="1760760270" sldId="292"/>
        </pc:sldMkLst>
        <pc:spChg chg="mod">
          <ac:chgData name="Marcin Kordas (246812)" userId="f65b0c84-258a-4699-8990-4a527868b049" providerId="ADAL" clId="{37A39C8C-BDF1-9249-B6EC-C3375164C6B8}" dt="2021-04-17T19:40:51.862" v="4095" actId="2711"/>
          <ac:spMkLst>
            <pc:docMk/>
            <pc:sldMk cId="1760760270" sldId="292"/>
            <ac:spMk id="4" creationId="{11EAA9FF-DED2-4B44-9D9E-083E4FEF7415}"/>
          </ac:spMkLst>
        </pc:spChg>
        <pc:spChg chg="add mod">
          <ac:chgData name="Marcin Kordas (246812)" userId="f65b0c84-258a-4699-8990-4a527868b049" providerId="ADAL" clId="{37A39C8C-BDF1-9249-B6EC-C3375164C6B8}" dt="2021-04-18T10:33:18.900" v="5331" actId="1076"/>
          <ac:spMkLst>
            <pc:docMk/>
            <pc:sldMk cId="1760760270" sldId="292"/>
            <ac:spMk id="5" creationId="{30F5B468-595E-954F-B433-E2963FBEE013}"/>
          </ac:spMkLst>
        </pc:spChg>
        <pc:spChg chg="add mod">
          <ac:chgData name="Marcin Kordas (246812)" userId="f65b0c84-258a-4699-8990-4a527868b049" providerId="ADAL" clId="{37A39C8C-BDF1-9249-B6EC-C3375164C6B8}" dt="2021-04-18T10:33:44.444" v="5334" actId="1076"/>
          <ac:spMkLst>
            <pc:docMk/>
            <pc:sldMk cId="1760760270" sldId="292"/>
            <ac:spMk id="6" creationId="{4A721C91-64DF-9841-84D2-6EAD359C21B4}"/>
          </ac:spMkLst>
        </pc:spChg>
        <pc:spChg chg="del">
          <ac:chgData name="Marcin Kordas (246812)" userId="f65b0c84-258a-4699-8990-4a527868b049" providerId="ADAL" clId="{37A39C8C-BDF1-9249-B6EC-C3375164C6B8}" dt="2021-04-17T18:27:26.133" v="3621" actId="478"/>
          <ac:spMkLst>
            <pc:docMk/>
            <pc:sldMk cId="1760760270" sldId="292"/>
            <ac:spMk id="7" creationId="{77DF00AA-45F9-EC47-AFD8-EC8076F843D5}"/>
          </ac:spMkLst>
        </pc:spChg>
        <pc:spChg chg="add mod">
          <ac:chgData name="Marcin Kordas (246812)" userId="f65b0c84-258a-4699-8990-4a527868b049" providerId="ADAL" clId="{37A39C8C-BDF1-9249-B6EC-C3375164C6B8}" dt="2021-04-18T10:33:44.444" v="5334" actId="1076"/>
          <ac:spMkLst>
            <pc:docMk/>
            <pc:sldMk cId="1760760270" sldId="292"/>
            <ac:spMk id="7" creationId="{A559F93E-2B86-0641-91CA-4BD5A7D71FCA}"/>
          </ac:spMkLst>
        </pc:spChg>
        <pc:spChg chg="add mod">
          <ac:chgData name="Marcin Kordas (246812)" userId="f65b0c84-258a-4699-8990-4a527868b049" providerId="ADAL" clId="{37A39C8C-BDF1-9249-B6EC-C3375164C6B8}" dt="2021-04-18T10:35:28.062" v="5359" actId="20577"/>
          <ac:spMkLst>
            <pc:docMk/>
            <pc:sldMk cId="1760760270" sldId="292"/>
            <ac:spMk id="8" creationId="{B1343B12-48CD-1740-9D0A-64D923CFE24B}"/>
          </ac:spMkLst>
        </pc:spChg>
        <pc:spChg chg="add mod">
          <ac:chgData name="Marcin Kordas (246812)" userId="f65b0c84-258a-4699-8990-4a527868b049" providerId="ADAL" clId="{37A39C8C-BDF1-9249-B6EC-C3375164C6B8}" dt="2021-04-18T10:33:23.975" v="5332" actId="14100"/>
          <ac:spMkLst>
            <pc:docMk/>
            <pc:sldMk cId="1760760270" sldId="292"/>
            <ac:spMk id="10" creationId="{052CDE20-763E-6340-989E-F3EC1024E68F}"/>
          </ac:spMkLst>
        </pc:spChg>
        <pc:spChg chg="del">
          <ac:chgData name="Marcin Kordas (246812)" userId="f65b0c84-258a-4699-8990-4a527868b049" providerId="ADAL" clId="{37A39C8C-BDF1-9249-B6EC-C3375164C6B8}" dt="2021-04-17T18:27:43.360" v="3627" actId="478"/>
          <ac:spMkLst>
            <pc:docMk/>
            <pc:sldMk cId="1760760270" sldId="292"/>
            <ac:spMk id="15" creationId="{9E3CBDC2-B342-9644-9947-CC146F7D10C2}"/>
          </ac:spMkLst>
        </pc:spChg>
        <pc:spChg chg="del">
          <ac:chgData name="Marcin Kordas (246812)" userId="f65b0c84-258a-4699-8990-4a527868b049" providerId="ADAL" clId="{37A39C8C-BDF1-9249-B6EC-C3375164C6B8}" dt="2021-04-17T18:27:26.133" v="3621" actId="478"/>
          <ac:spMkLst>
            <pc:docMk/>
            <pc:sldMk cId="1760760270" sldId="292"/>
            <ac:spMk id="16" creationId="{1E44F321-E234-2B45-8089-37BA25B5BEBD}"/>
          </ac:spMkLst>
        </pc:spChg>
        <pc:spChg chg="del">
          <ac:chgData name="Marcin Kordas (246812)" userId="f65b0c84-258a-4699-8990-4a527868b049" providerId="ADAL" clId="{37A39C8C-BDF1-9249-B6EC-C3375164C6B8}" dt="2021-04-17T18:27:26.133" v="3621" actId="478"/>
          <ac:spMkLst>
            <pc:docMk/>
            <pc:sldMk cId="1760760270" sldId="292"/>
            <ac:spMk id="17" creationId="{9EE3E7F7-5D7F-BD47-9566-96A4C13919BF}"/>
          </ac:spMkLst>
        </pc:spChg>
        <pc:spChg chg="add mod">
          <ac:chgData name="Marcin Kordas (246812)" userId="f65b0c84-258a-4699-8990-4a527868b049" providerId="ADAL" clId="{37A39C8C-BDF1-9249-B6EC-C3375164C6B8}" dt="2021-04-18T10:33:18.900" v="5331" actId="1076"/>
          <ac:spMkLst>
            <pc:docMk/>
            <pc:sldMk cId="1760760270" sldId="292"/>
            <ac:spMk id="22" creationId="{15CE85D1-85FE-C547-A28E-95C4675EA88A}"/>
          </ac:spMkLst>
        </pc:spChg>
        <pc:spChg chg="del">
          <ac:chgData name="Marcin Kordas (246812)" userId="f65b0c84-258a-4699-8990-4a527868b049" providerId="ADAL" clId="{37A39C8C-BDF1-9249-B6EC-C3375164C6B8}" dt="2021-04-17T18:27:26.133" v="3621" actId="478"/>
          <ac:spMkLst>
            <pc:docMk/>
            <pc:sldMk cId="1760760270" sldId="292"/>
            <ac:spMk id="27" creationId="{88CAF0C7-01E8-4844-8BEA-7FA9505B01D0}"/>
          </ac:spMkLst>
        </pc:spChg>
        <pc:spChg chg="add mod">
          <ac:chgData name="Marcin Kordas (246812)" userId="f65b0c84-258a-4699-8990-4a527868b049" providerId="ADAL" clId="{37A39C8C-BDF1-9249-B6EC-C3375164C6B8}" dt="2021-04-18T10:35:04.255" v="5358" actId="1076"/>
          <ac:spMkLst>
            <pc:docMk/>
            <pc:sldMk cId="1760760270" sldId="292"/>
            <ac:spMk id="30" creationId="{BFB3337C-0D41-A247-83A6-257FB37E683F}"/>
          </ac:spMkLst>
        </pc:spChg>
        <pc:spChg chg="mod">
          <ac:chgData name="Marcin Kordas (246812)" userId="f65b0c84-258a-4699-8990-4a527868b049" providerId="ADAL" clId="{37A39C8C-BDF1-9249-B6EC-C3375164C6B8}" dt="2021-04-17T18:28:24.088" v="3639" actId="20577"/>
          <ac:spMkLst>
            <pc:docMk/>
            <pc:sldMk cId="1760760270" sldId="292"/>
            <ac:spMk id="14340" creationId="{266D00F9-5A1F-4343-94B4-E9D9DFF9FE8F}"/>
          </ac:spMkLst>
        </pc:spChg>
        <pc:picChg chg="add del mod">
          <ac:chgData name="Marcin Kordas (246812)" userId="f65b0c84-258a-4699-8990-4a527868b049" providerId="ADAL" clId="{37A39C8C-BDF1-9249-B6EC-C3375164C6B8}" dt="2021-04-24T15:59:45.743" v="28197" actId="478"/>
          <ac:picMkLst>
            <pc:docMk/>
            <pc:sldMk cId="1760760270" sldId="292"/>
            <ac:picMk id="3" creationId="{82292B13-DF4D-C849-BAAF-EE123790F3DB}"/>
          </ac:picMkLst>
        </pc:picChg>
        <pc:cxnChg chg="add mod">
          <ac:chgData name="Marcin Kordas (246812)" userId="f65b0c84-258a-4699-8990-4a527868b049" providerId="ADAL" clId="{37A39C8C-BDF1-9249-B6EC-C3375164C6B8}" dt="2021-04-18T10:33:44.444" v="5334" actId="1076"/>
          <ac:cxnSpMkLst>
            <pc:docMk/>
            <pc:sldMk cId="1760760270" sldId="292"/>
            <ac:cxnSpMk id="9" creationId="{FAA89159-7E5D-7643-9960-D9831F6BF3CF}"/>
          </ac:cxnSpMkLst>
        </pc:cxnChg>
        <pc:cxnChg chg="add mod">
          <ac:chgData name="Marcin Kordas (246812)" userId="f65b0c84-258a-4699-8990-4a527868b049" providerId="ADAL" clId="{37A39C8C-BDF1-9249-B6EC-C3375164C6B8}" dt="2021-04-18T10:34:45.936" v="5353" actId="14100"/>
          <ac:cxnSpMkLst>
            <pc:docMk/>
            <pc:sldMk cId="1760760270" sldId="292"/>
            <ac:cxnSpMk id="11" creationId="{7209D4F9-9884-2242-9516-B4EB0E33F837}"/>
          </ac:cxnSpMkLst>
        </pc:cxnChg>
        <pc:cxnChg chg="add del mod">
          <ac:chgData name="Marcin Kordas (246812)" userId="f65b0c84-258a-4699-8990-4a527868b049" providerId="ADAL" clId="{37A39C8C-BDF1-9249-B6EC-C3375164C6B8}" dt="2021-04-18T10:27:17.307" v="4826" actId="478"/>
          <ac:cxnSpMkLst>
            <pc:docMk/>
            <pc:sldMk cId="1760760270" sldId="292"/>
            <ac:cxnSpMk id="12" creationId="{C01773F4-0986-A240-A3BD-B47818BFBB8E}"/>
          </ac:cxnSpMkLst>
        </pc:cxnChg>
        <pc:cxnChg chg="add del mod">
          <ac:chgData name="Marcin Kordas (246812)" userId="f65b0c84-258a-4699-8990-4a527868b049" providerId="ADAL" clId="{37A39C8C-BDF1-9249-B6EC-C3375164C6B8}" dt="2021-04-18T10:27:15.171" v="4825" actId="478"/>
          <ac:cxnSpMkLst>
            <pc:docMk/>
            <pc:sldMk cId="1760760270" sldId="292"/>
            <ac:cxnSpMk id="13" creationId="{33C35860-DD62-7146-BF45-7B45505C2F9D}"/>
          </ac:cxnSpMkLst>
        </pc:cxnChg>
        <pc:cxnChg chg="add del mod">
          <ac:chgData name="Marcin Kordas (246812)" userId="f65b0c84-258a-4699-8990-4a527868b049" providerId="ADAL" clId="{37A39C8C-BDF1-9249-B6EC-C3375164C6B8}" dt="2021-04-18T10:26:28.918" v="4808" actId="478"/>
          <ac:cxnSpMkLst>
            <pc:docMk/>
            <pc:sldMk cId="1760760270" sldId="292"/>
            <ac:cxnSpMk id="14" creationId="{A5AD803C-4AC9-2B4A-954C-E9A58BD28B12}"/>
          </ac:cxnSpMkLst>
        </pc:cxnChg>
        <pc:cxnChg chg="add del mod">
          <ac:chgData name="Marcin Kordas (246812)" userId="f65b0c84-258a-4699-8990-4a527868b049" providerId="ADAL" clId="{37A39C8C-BDF1-9249-B6EC-C3375164C6B8}" dt="2021-04-18T10:26:28.045" v="4807" actId="478"/>
          <ac:cxnSpMkLst>
            <pc:docMk/>
            <pc:sldMk cId="1760760270" sldId="292"/>
            <ac:cxnSpMk id="15" creationId="{C5A9B668-2387-214D-AB72-763646C40629}"/>
          </ac:cxnSpMkLst>
        </pc:cxnChg>
        <pc:cxnChg chg="add del mod">
          <ac:chgData name="Marcin Kordas (246812)" userId="f65b0c84-258a-4699-8990-4a527868b049" providerId="ADAL" clId="{37A39C8C-BDF1-9249-B6EC-C3375164C6B8}" dt="2021-04-18T10:26:30.888" v="4810" actId="478"/>
          <ac:cxnSpMkLst>
            <pc:docMk/>
            <pc:sldMk cId="1760760270" sldId="292"/>
            <ac:cxnSpMk id="16" creationId="{2A01B4C7-7CA8-3945-BAE4-3C6D3FD33A29}"/>
          </ac:cxnSpMkLst>
        </pc:cxnChg>
        <pc:cxnChg chg="add del mod">
          <ac:chgData name="Marcin Kordas (246812)" userId="f65b0c84-258a-4699-8990-4a527868b049" providerId="ADAL" clId="{37A39C8C-BDF1-9249-B6EC-C3375164C6B8}" dt="2021-04-18T10:26:29.845" v="4809" actId="478"/>
          <ac:cxnSpMkLst>
            <pc:docMk/>
            <pc:sldMk cId="1760760270" sldId="292"/>
            <ac:cxnSpMk id="17" creationId="{02DB8A73-5D87-604F-B14B-A8A248865A6B}"/>
          </ac:cxnSpMkLst>
        </pc:cxnChg>
        <pc:cxnChg chg="del mod">
          <ac:chgData name="Marcin Kordas (246812)" userId="f65b0c84-258a-4699-8990-4a527868b049" providerId="ADAL" clId="{37A39C8C-BDF1-9249-B6EC-C3375164C6B8}" dt="2021-04-17T18:27:43.360" v="3627" actId="478"/>
          <ac:cxnSpMkLst>
            <pc:docMk/>
            <pc:sldMk cId="1760760270" sldId="292"/>
            <ac:cxnSpMk id="20" creationId="{1F60BF8E-9B11-6A45-A3B6-651D502F3F28}"/>
          </ac:cxnSpMkLst>
        </pc:cxnChg>
        <pc:cxnChg chg="del mod">
          <ac:chgData name="Marcin Kordas (246812)" userId="f65b0c84-258a-4699-8990-4a527868b049" providerId="ADAL" clId="{37A39C8C-BDF1-9249-B6EC-C3375164C6B8}" dt="2021-04-17T18:27:26.133" v="3621" actId="478"/>
          <ac:cxnSpMkLst>
            <pc:docMk/>
            <pc:sldMk cId="1760760270" sldId="292"/>
            <ac:cxnSpMk id="28" creationId="{51E538F9-46C6-F445-9F26-42D9EC45CE92}"/>
          </ac:cxnSpMkLst>
        </pc:cxnChg>
        <pc:cxnChg chg="add mod">
          <ac:chgData name="Marcin Kordas (246812)" userId="f65b0c84-258a-4699-8990-4a527868b049" providerId="ADAL" clId="{37A39C8C-BDF1-9249-B6EC-C3375164C6B8}" dt="2021-04-18T10:33:47.569" v="5335" actId="14100"/>
          <ac:cxnSpMkLst>
            <pc:docMk/>
            <pc:sldMk cId="1760760270" sldId="292"/>
            <ac:cxnSpMk id="36" creationId="{7792F4B1-A287-A341-85B0-7D412B1E8C44}"/>
          </ac:cxnSpMkLst>
        </pc:cxnChg>
        <pc:cxnChg chg="add mod">
          <ac:chgData name="Marcin Kordas (246812)" userId="f65b0c84-258a-4699-8990-4a527868b049" providerId="ADAL" clId="{37A39C8C-BDF1-9249-B6EC-C3375164C6B8}" dt="2021-04-18T10:34:10.615" v="5341" actId="14100"/>
          <ac:cxnSpMkLst>
            <pc:docMk/>
            <pc:sldMk cId="1760760270" sldId="292"/>
            <ac:cxnSpMk id="43" creationId="{D4FE6C5B-6C9B-864A-BAB4-16BAFD517E4A}"/>
          </ac:cxnSpMkLst>
        </pc:cxnChg>
        <pc:cxnChg chg="add mod">
          <ac:chgData name="Marcin Kordas (246812)" userId="f65b0c84-258a-4699-8990-4a527868b049" providerId="ADAL" clId="{37A39C8C-BDF1-9249-B6EC-C3375164C6B8}" dt="2021-04-18T10:35:04.255" v="5358" actId="1076"/>
          <ac:cxnSpMkLst>
            <pc:docMk/>
            <pc:sldMk cId="1760760270" sldId="292"/>
            <ac:cxnSpMk id="48" creationId="{5FF13CAF-148C-3A4E-A5B8-5CD495A2701A}"/>
          </ac:cxnSpMkLst>
        </pc:cxnChg>
        <pc:cxnChg chg="del mod">
          <ac:chgData name="Marcin Kordas (246812)" userId="f65b0c84-258a-4699-8990-4a527868b049" providerId="ADAL" clId="{37A39C8C-BDF1-9249-B6EC-C3375164C6B8}" dt="2021-04-17T18:27:26.133" v="3621" actId="478"/>
          <ac:cxnSpMkLst>
            <pc:docMk/>
            <pc:sldMk cId="1760760270" sldId="292"/>
            <ac:cxnSpMk id="50" creationId="{48A71FB0-5417-1349-AE0D-0986D6994C3E}"/>
          </ac:cxnSpMkLst>
        </pc:cxnChg>
        <pc:cxnChg chg="add mod">
          <ac:chgData name="Marcin Kordas (246812)" userId="f65b0c84-258a-4699-8990-4a527868b049" providerId="ADAL" clId="{37A39C8C-BDF1-9249-B6EC-C3375164C6B8}" dt="2021-04-18T10:35:04.255" v="5358" actId="1076"/>
          <ac:cxnSpMkLst>
            <pc:docMk/>
            <pc:sldMk cId="1760760270" sldId="292"/>
            <ac:cxnSpMk id="51" creationId="{42F7EB76-23B2-3644-B508-F6BEEE6022AC}"/>
          </ac:cxnSpMkLst>
        </pc:cxnChg>
        <pc:cxnChg chg="del mod">
          <ac:chgData name="Marcin Kordas (246812)" userId="f65b0c84-258a-4699-8990-4a527868b049" providerId="ADAL" clId="{37A39C8C-BDF1-9249-B6EC-C3375164C6B8}" dt="2021-04-17T18:27:43.360" v="3627" actId="478"/>
          <ac:cxnSpMkLst>
            <pc:docMk/>
            <pc:sldMk cId="1760760270" sldId="292"/>
            <ac:cxnSpMk id="52" creationId="{AC6B4965-E071-994A-AAE5-5810A36C6D12}"/>
          </ac:cxnSpMkLst>
        </pc:cxnChg>
        <pc:cxnChg chg="add mod">
          <ac:chgData name="Marcin Kordas (246812)" userId="f65b0c84-258a-4699-8990-4a527868b049" providerId="ADAL" clId="{37A39C8C-BDF1-9249-B6EC-C3375164C6B8}" dt="2021-04-18T10:34:42.458" v="5352" actId="14100"/>
          <ac:cxnSpMkLst>
            <pc:docMk/>
            <pc:sldMk cId="1760760270" sldId="292"/>
            <ac:cxnSpMk id="54" creationId="{6A53F99C-F2AE-7641-878B-C1B06C00A88A}"/>
          </ac:cxnSpMkLst>
        </pc:cxnChg>
        <pc:cxnChg chg="add mod">
          <ac:chgData name="Marcin Kordas (246812)" userId="f65b0c84-258a-4699-8990-4a527868b049" providerId="ADAL" clId="{37A39C8C-BDF1-9249-B6EC-C3375164C6B8}" dt="2021-04-18T10:34:56.580" v="5357" actId="14100"/>
          <ac:cxnSpMkLst>
            <pc:docMk/>
            <pc:sldMk cId="1760760270" sldId="292"/>
            <ac:cxnSpMk id="58" creationId="{85451EDC-0B97-BE4F-A593-2BEF6974F980}"/>
          </ac:cxnSpMkLst>
        </pc:cxnChg>
        <pc:cxnChg chg="del">
          <ac:chgData name="Marcin Kordas (246812)" userId="f65b0c84-258a-4699-8990-4a527868b049" providerId="ADAL" clId="{37A39C8C-BDF1-9249-B6EC-C3375164C6B8}" dt="2021-04-17T18:27:26.133" v="3621" actId="478"/>
          <ac:cxnSpMkLst>
            <pc:docMk/>
            <pc:sldMk cId="1760760270" sldId="292"/>
            <ac:cxnSpMk id="59" creationId="{6DBA6C10-090F-984F-9E75-AF820A0B0D6A}"/>
          </ac:cxnSpMkLst>
        </pc:cxnChg>
        <pc:cxnChg chg="del">
          <ac:chgData name="Marcin Kordas (246812)" userId="f65b0c84-258a-4699-8990-4a527868b049" providerId="ADAL" clId="{37A39C8C-BDF1-9249-B6EC-C3375164C6B8}" dt="2021-04-17T18:27:26.133" v="3621" actId="478"/>
          <ac:cxnSpMkLst>
            <pc:docMk/>
            <pc:sldMk cId="1760760270" sldId="292"/>
            <ac:cxnSpMk id="61" creationId="{34F42474-E973-1B44-B38C-7BA276C81ABA}"/>
          </ac:cxnSpMkLst>
        </pc:cxnChg>
        <pc:cxnChg chg="del">
          <ac:chgData name="Marcin Kordas (246812)" userId="f65b0c84-258a-4699-8990-4a527868b049" providerId="ADAL" clId="{37A39C8C-BDF1-9249-B6EC-C3375164C6B8}" dt="2021-04-17T18:27:26.133" v="3621" actId="478"/>
          <ac:cxnSpMkLst>
            <pc:docMk/>
            <pc:sldMk cId="1760760270" sldId="292"/>
            <ac:cxnSpMk id="62" creationId="{B940425A-336E-7246-9725-2D3CA2C17B5D}"/>
          </ac:cxnSpMkLst>
        </pc:cxnChg>
        <pc:cxnChg chg="del">
          <ac:chgData name="Marcin Kordas (246812)" userId="f65b0c84-258a-4699-8990-4a527868b049" providerId="ADAL" clId="{37A39C8C-BDF1-9249-B6EC-C3375164C6B8}" dt="2021-04-17T18:27:26.133" v="3621" actId="478"/>
          <ac:cxnSpMkLst>
            <pc:docMk/>
            <pc:sldMk cId="1760760270" sldId="292"/>
            <ac:cxnSpMk id="63" creationId="{87E15090-87AB-6F40-B383-19640F6CE361}"/>
          </ac:cxnSpMkLst>
        </pc:cxnChg>
      </pc:sldChg>
      <pc:sldChg chg="addSp delSp modSp add mod">
        <pc:chgData name="Marcin Kordas (246812)" userId="f65b0c84-258a-4699-8990-4a527868b049" providerId="ADAL" clId="{37A39C8C-BDF1-9249-B6EC-C3375164C6B8}" dt="2021-04-24T13:56:44.007" v="18620" actId="1076"/>
        <pc:sldMkLst>
          <pc:docMk/>
          <pc:sldMk cId="396567237" sldId="293"/>
        </pc:sldMkLst>
        <pc:spChg chg="add del mod">
          <ac:chgData name="Marcin Kordas (246812)" userId="f65b0c84-258a-4699-8990-4a527868b049" providerId="ADAL" clId="{37A39C8C-BDF1-9249-B6EC-C3375164C6B8}" dt="2021-04-18T10:45:50.133" v="5877" actId="478"/>
          <ac:spMkLst>
            <pc:docMk/>
            <pc:sldMk cId="396567237" sldId="293"/>
            <ac:spMk id="3" creationId="{D68E68B0-D937-3D43-872C-D7C003CB67EF}"/>
          </ac:spMkLst>
        </pc:spChg>
        <pc:spChg chg="del mod">
          <ac:chgData name="Marcin Kordas (246812)" userId="f65b0c84-258a-4699-8990-4a527868b049" providerId="ADAL" clId="{37A39C8C-BDF1-9249-B6EC-C3375164C6B8}" dt="2021-04-17T19:13:58.195" v="3776" actId="478"/>
          <ac:spMkLst>
            <pc:docMk/>
            <pc:sldMk cId="396567237" sldId="293"/>
            <ac:spMk id="4" creationId="{11EAA9FF-DED2-4B44-9D9E-083E4FEF7415}"/>
          </ac:spMkLst>
        </pc:spChg>
        <pc:spChg chg="mod">
          <ac:chgData name="Marcin Kordas (246812)" userId="f65b0c84-258a-4699-8990-4a527868b049" providerId="ADAL" clId="{37A39C8C-BDF1-9249-B6EC-C3375164C6B8}" dt="2021-04-24T13:56:44.007" v="18620" actId="1076"/>
          <ac:spMkLst>
            <pc:docMk/>
            <pc:sldMk cId="396567237" sldId="293"/>
            <ac:spMk id="14340" creationId="{266D00F9-5A1F-4343-94B4-E9D9DFF9FE8F}"/>
          </ac:spMkLst>
        </pc:spChg>
        <pc:graphicFrameChg chg="add mod modGraphic">
          <ac:chgData name="Marcin Kordas (246812)" userId="f65b0c84-258a-4699-8990-4a527868b049" providerId="ADAL" clId="{37A39C8C-BDF1-9249-B6EC-C3375164C6B8}" dt="2021-04-24T13:56:41.702" v="18619" actId="20577"/>
          <ac:graphicFrameMkLst>
            <pc:docMk/>
            <pc:sldMk cId="396567237" sldId="293"/>
            <ac:graphicFrameMk id="2" creationId="{7201896C-20A3-C049-BD7F-BD5FC9B601B6}"/>
          </ac:graphicFrameMkLst>
        </pc:graphicFrameChg>
        <pc:picChg chg="del mod">
          <ac:chgData name="Marcin Kordas (246812)" userId="f65b0c84-258a-4699-8990-4a527868b049" providerId="ADAL" clId="{37A39C8C-BDF1-9249-B6EC-C3375164C6B8}" dt="2021-04-17T18:59:26.681" v="3728" actId="478"/>
          <ac:picMkLst>
            <pc:docMk/>
            <pc:sldMk cId="396567237" sldId="293"/>
            <ac:picMk id="3" creationId="{82292B13-DF4D-C849-BAAF-EE123790F3DB}"/>
          </ac:picMkLst>
        </pc:picChg>
        <pc:picChg chg="add del mod">
          <ac:chgData name="Marcin Kordas (246812)" userId="f65b0c84-258a-4699-8990-4a527868b049" providerId="ADAL" clId="{37A39C8C-BDF1-9249-B6EC-C3375164C6B8}" dt="2021-04-24T13:24:48.654" v="17992" actId="478"/>
          <ac:picMkLst>
            <pc:docMk/>
            <pc:sldMk cId="396567237" sldId="293"/>
            <ac:picMk id="5" creationId="{A0E1ED84-8A10-1641-8BF4-04CC6941B946}"/>
          </ac:picMkLst>
        </pc:picChg>
      </pc:sldChg>
      <pc:sldChg chg="addSp delSp modSp add mod modNotesTx">
        <pc:chgData name="Marcin Kordas (246812)" userId="f65b0c84-258a-4699-8990-4a527868b049" providerId="ADAL" clId="{37A39C8C-BDF1-9249-B6EC-C3375164C6B8}" dt="2021-04-24T14:46:49.880" v="19779" actId="20577"/>
        <pc:sldMkLst>
          <pc:docMk/>
          <pc:sldMk cId="3904572084" sldId="294"/>
        </pc:sldMkLst>
        <pc:spChg chg="add del mod">
          <ac:chgData name="Marcin Kordas (246812)" userId="f65b0c84-258a-4699-8990-4a527868b049" providerId="ADAL" clId="{37A39C8C-BDF1-9249-B6EC-C3375164C6B8}" dt="2021-04-17T19:25:54.872" v="3826" actId="478"/>
          <ac:spMkLst>
            <pc:docMk/>
            <pc:sldMk cId="3904572084" sldId="294"/>
            <ac:spMk id="2" creationId="{83A96E3E-F878-F242-BA50-31CA55FC3237}"/>
          </ac:spMkLst>
        </pc:spChg>
        <pc:spChg chg="add del mod">
          <ac:chgData name="Marcin Kordas (246812)" userId="f65b0c84-258a-4699-8990-4a527868b049" providerId="ADAL" clId="{37A39C8C-BDF1-9249-B6EC-C3375164C6B8}" dt="2021-04-17T19:38:01.404" v="3828"/>
          <ac:spMkLst>
            <pc:docMk/>
            <pc:sldMk cId="3904572084" sldId="294"/>
            <ac:spMk id="3" creationId="{D678C0E3-8955-2E43-A324-0AB0883F379E}"/>
          </ac:spMkLst>
        </pc:spChg>
        <pc:spChg chg="add mod">
          <ac:chgData name="Marcin Kordas (246812)" userId="f65b0c84-258a-4699-8990-4a527868b049" providerId="ADAL" clId="{37A39C8C-BDF1-9249-B6EC-C3375164C6B8}" dt="2021-04-17T19:41:43.174" v="4100" actId="12"/>
          <ac:spMkLst>
            <pc:docMk/>
            <pc:sldMk cId="3904572084" sldId="294"/>
            <ac:spMk id="4" creationId="{901BB4E8-1A25-B24C-BE2B-3206830DEB65}"/>
          </ac:spMkLst>
        </pc:spChg>
        <pc:spChg chg="mod">
          <ac:chgData name="Marcin Kordas (246812)" userId="f65b0c84-258a-4699-8990-4a527868b049" providerId="ADAL" clId="{37A39C8C-BDF1-9249-B6EC-C3375164C6B8}" dt="2021-04-24T14:15:55.670" v="19196" actId="20577"/>
          <ac:spMkLst>
            <pc:docMk/>
            <pc:sldMk cId="3904572084" sldId="294"/>
            <ac:spMk id="14340" creationId="{266D00F9-5A1F-4343-94B4-E9D9DFF9FE8F}"/>
          </ac:spMkLst>
        </pc:spChg>
        <pc:picChg chg="del">
          <ac:chgData name="Marcin Kordas (246812)" userId="f65b0c84-258a-4699-8990-4a527868b049" providerId="ADAL" clId="{37A39C8C-BDF1-9249-B6EC-C3375164C6B8}" dt="2021-04-17T19:22:27.063" v="3788" actId="478"/>
          <ac:picMkLst>
            <pc:docMk/>
            <pc:sldMk cId="3904572084" sldId="294"/>
            <ac:picMk id="5" creationId="{A0E1ED84-8A10-1641-8BF4-04CC6941B946}"/>
          </ac:picMkLst>
        </pc:picChg>
        <pc:picChg chg="add mod">
          <ac:chgData name="Marcin Kordas (246812)" userId="f65b0c84-258a-4699-8990-4a527868b049" providerId="ADAL" clId="{37A39C8C-BDF1-9249-B6EC-C3375164C6B8}" dt="2021-04-17T19:42:37.374" v="4105" actId="1076"/>
          <ac:picMkLst>
            <pc:docMk/>
            <pc:sldMk cId="3904572084" sldId="294"/>
            <ac:picMk id="7" creationId="{D014B9C9-69B7-4B42-BFF0-1B839AF1534A}"/>
          </ac:picMkLst>
        </pc:picChg>
      </pc:sldChg>
      <pc:sldChg chg="add del">
        <pc:chgData name="Marcin Kordas (246812)" userId="f65b0c84-258a-4699-8990-4a527868b049" providerId="ADAL" clId="{37A39C8C-BDF1-9249-B6EC-C3375164C6B8}" dt="2021-04-17T19:44:30.496" v="4123" actId="2696"/>
        <pc:sldMkLst>
          <pc:docMk/>
          <pc:sldMk cId="994694700" sldId="295"/>
        </pc:sldMkLst>
      </pc:sldChg>
      <pc:sldChg chg="addSp delSp modSp add mod modNotesTx">
        <pc:chgData name="Marcin Kordas (246812)" userId="f65b0c84-258a-4699-8990-4a527868b049" providerId="ADAL" clId="{37A39C8C-BDF1-9249-B6EC-C3375164C6B8}" dt="2021-04-24T15:16:10.059" v="22760" actId="20577"/>
        <pc:sldMkLst>
          <pc:docMk/>
          <pc:sldMk cId="276507494" sldId="296"/>
        </pc:sldMkLst>
        <pc:spChg chg="add del mod">
          <ac:chgData name="Marcin Kordas (246812)" userId="f65b0c84-258a-4699-8990-4a527868b049" providerId="ADAL" clId="{37A39C8C-BDF1-9249-B6EC-C3375164C6B8}" dt="2021-04-17T20:27:07.658" v="4369" actId="478"/>
          <ac:spMkLst>
            <pc:docMk/>
            <pc:sldMk cId="276507494" sldId="296"/>
            <ac:spMk id="2" creationId="{BAE4F512-B5C4-D547-B62E-2E3E736EF9C2}"/>
          </ac:spMkLst>
        </pc:spChg>
        <pc:spChg chg="del">
          <ac:chgData name="Marcin Kordas (246812)" userId="f65b0c84-258a-4699-8990-4a527868b049" providerId="ADAL" clId="{37A39C8C-BDF1-9249-B6EC-C3375164C6B8}" dt="2021-04-17T19:45:59.293" v="4138" actId="478"/>
          <ac:spMkLst>
            <pc:docMk/>
            <pc:sldMk cId="276507494" sldId="296"/>
            <ac:spMk id="4" creationId="{901BB4E8-1A25-B24C-BE2B-3206830DEB65}"/>
          </ac:spMkLst>
        </pc:spChg>
        <pc:spChg chg="add del mod">
          <ac:chgData name="Marcin Kordas (246812)" userId="f65b0c84-258a-4699-8990-4a527868b049" providerId="ADAL" clId="{37A39C8C-BDF1-9249-B6EC-C3375164C6B8}" dt="2021-04-17T20:09:41.960" v="4263" actId="478"/>
          <ac:spMkLst>
            <pc:docMk/>
            <pc:sldMk cId="276507494" sldId="296"/>
            <ac:spMk id="6" creationId="{F3BFFB93-991C-DC46-A5C0-AA6EB925108F}"/>
          </ac:spMkLst>
        </pc:spChg>
        <pc:spChg chg="mod">
          <ac:chgData name="Marcin Kordas (246812)" userId="f65b0c84-258a-4699-8990-4a527868b049" providerId="ADAL" clId="{37A39C8C-BDF1-9249-B6EC-C3375164C6B8}" dt="2021-04-24T14:17:51.560" v="19258" actId="20577"/>
          <ac:spMkLst>
            <pc:docMk/>
            <pc:sldMk cId="276507494" sldId="296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37A39C8C-BDF1-9249-B6EC-C3375164C6B8}" dt="2021-04-17T20:27:44.037" v="4381" actId="1076"/>
          <ac:picMkLst>
            <pc:docMk/>
            <pc:sldMk cId="276507494" sldId="296"/>
            <ac:picMk id="5" creationId="{89DA03A8-3123-6149-BE19-9F5F87240486}"/>
          </ac:picMkLst>
        </pc:picChg>
        <pc:picChg chg="del">
          <ac:chgData name="Marcin Kordas (246812)" userId="f65b0c84-258a-4699-8990-4a527868b049" providerId="ADAL" clId="{37A39C8C-BDF1-9249-B6EC-C3375164C6B8}" dt="2021-04-17T19:46:01.096" v="4139" actId="478"/>
          <ac:picMkLst>
            <pc:docMk/>
            <pc:sldMk cId="276507494" sldId="296"/>
            <ac:picMk id="7" creationId="{D014B9C9-69B7-4B42-BFF0-1B839AF1534A}"/>
          </ac:picMkLst>
        </pc:picChg>
        <pc:picChg chg="add mod">
          <ac:chgData name="Marcin Kordas (246812)" userId="f65b0c84-258a-4699-8990-4a527868b049" providerId="ADAL" clId="{37A39C8C-BDF1-9249-B6EC-C3375164C6B8}" dt="2021-04-17T20:27:52.602" v="4383" actId="1076"/>
          <ac:picMkLst>
            <pc:docMk/>
            <pc:sldMk cId="276507494" sldId="296"/>
            <ac:picMk id="9" creationId="{E4CC207F-CC69-B441-BC28-E649A2BBF305}"/>
          </ac:picMkLst>
        </pc:picChg>
        <pc:picChg chg="add del mod">
          <ac:chgData name="Marcin Kordas (246812)" userId="f65b0c84-258a-4699-8990-4a527868b049" providerId="ADAL" clId="{37A39C8C-BDF1-9249-B6EC-C3375164C6B8}" dt="2021-04-17T20:12:45.154" v="4298" actId="478"/>
          <ac:picMkLst>
            <pc:docMk/>
            <pc:sldMk cId="276507494" sldId="296"/>
            <ac:picMk id="11" creationId="{FEF506CC-E966-804B-92D5-2F804C0B226E}"/>
          </ac:picMkLst>
        </pc:picChg>
        <pc:picChg chg="add del mod">
          <ac:chgData name="Marcin Kordas (246812)" userId="f65b0c84-258a-4699-8990-4a527868b049" providerId="ADAL" clId="{37A39C8C-BDF1-9249-B6EC-C3375164C6B8}" dt="2021-04-17T20:27:37.806" v="4379" actId="1076"/>
          <ac:picMkLst>
            <pc:docMk/>
            <pc:sldMk cId="276507494" sldId="296"/>
            <ac:picMk id="13" creationId="{E17D6C67-F98D-AA47-AE2D-3297DF53A5F0}"/>
          </ac:picMkLst>
        </pc:picChg>
      </pc:sldChg>
      <pc:sldChg chg="addSp delSp modSp add mod modNotesTx">
        <pc:chgData name="Marcin Kordas (246812)" userId="f65b0c84-258a-4699-8990-4a527868b049" providerId="ADAL" clId="{37A39C8C-BDF1-9249-B6EC-C3375164C6B8}" dt="2021-04-24T15:30:59.698" v="25027" actId="20577"/>
        <pc:sldMkLst>
          <pc:docMk/>
          <pc:sldMk cId="1455957943" sldId="297"/>
        </pc:sldMkLst>
        <pc:spChg chg="del">
          <ac:chgData name="Marcin Kordas (246812)" userId="f65b0c84-258a-4699-8990-4a527868b049" providerId="ADAL" clId="{37A39C8C-BDF1-9249-B6EC-C3375164C6B8}" dt="2021-04-17T20:23:07.352" v="4339" actId="478"/>
          <ac:spMkLst>
            <pc:docMk/>
            <pc:sldMk cId="1455957943" sldId="297"/>
            <ac:spMk id="2" creationId="{BAE4F512-B5C4-D547-B62E-2E3E736EF9C2}"/>
          </ac:spMkLst>
        </pc:spChg>
        <pc:spChg chg="mod">
          <ac:chgData name="Marcin Kordas (246812)" userId="f65b0c84-258a-4699-8990-4a527868b049" providerId="ADAL" clId="{37A39C8C-BDF1-9249-B6EC-C3375164C6B8}" dt="2021-04-24T14:17:54.778" v="19260" actId="20577"/>
          <ac:spMkLst>
            <pc:docMk/>
            <pc:sldMk cId="1455957943" sldId="297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37A39C8C-BDF1-9249-B6EC-C3375164C6B8}" dt="2021-04-17T20:23:42.268" v="4352" actId="1076"/>
          <ac:picMkLst>
            <pc:docMk/>
            <pc:sldMk cId="1455957943" sldId="297"/>
            <ac:picMk id="4" creationId="{4EA7FC5D-2DB3-6049-83F5-B8BA9153889D}"/>
          </ac:picMkLst>
        </pc:picChg>
        <pc:picChg chg="del">
          <ac:chgData name="Marcin Kordas (246812)" userId="f65b0c84-258a-4699-8990-4a527868b049" providerId="ADAL" clId="{37A39C8C-BDF1-9249-B6EC-C3375164C6B8}" dt="2021-04-17T20:12:18.946" v="4295" actId="478"/>
          <ac:picMkLst>
            <pc:docMk/>
            <pc:sldMk cId="1455957943" sldId="297"/>
            <ac:picMk id="5" creationId="{89DA03A8-3123-6149-BE19-9F5F87240486}"/>
          </ac:picMkLst>
        </pc:picChg>
        <pc:picChg chg="add mod">
          <ac:chgData name="Marcin Kordas (246812)" userId="f65b0c84-258a-4699-8990-4a527868b049" providerId="ADAL" clId="{37A39C8C-BDF1-9249-B6EC-C3375164C6B8}" dt="2021-04-17T20:23:47.988" v="4354" actId="1076"/>
          <ac:picMkLst>
            <pc:docMk/>
            <pc:sldMk cId="1455957943" sldId="297"/>
            <ac:picMk id="7" creationId="{DF075588-5D51-C34B-B9C3-5B38AE3E16E4}"/>
          </ac:picMkLst>
        </pc:picChg>
        <pc:picChg chg="del">
          <ac:chgData name="Marcin Kordas (246812)" userId="f65b0c84-258a-4699-8990-4a527868b049" providerId="ADAL" clId="{37A39C8C-BDF1-9249-B6EC-C3375164C6B8}" dt="2021-04-17T20:12:19.998" v="4297" actId="478"/>
          <ac:picMkLst>
            <pc:docMk/>
            <pc:sldMk cId="1455957943" sldId="297"/>
            <ac:picMk id="9" creationId="{E4CC207F-CC69-B441-BC28-E649A2BBF305}"/>
          </ac:picMkLst>
        </pc:picChg>
        <pc:picChg chg="add mod">
          <ac:chgData name="Marcin Kordas (246812)" userId="f65b0c84-258a-4699-8990-4a527868b049" providerId="ADAL" clId="{37A39C8C-BDF1-9249-B6EC-C3375164C6B8}" dt="2021-04-17T20:23:34.230" v="4349" actId="1076"/>
          <ac:picMkLst>
            <pc:docMk/>
            <pc:sldMk cId="1455957943" sldId="297"/>
            <ac:picMk id="10" creationId="{9AAFD814-85FD-4649-B227-FD4A83DE38A1}"/>
          </ac:picMkLst>
        </pc:picChg>
        <pc:picChg chg="del">
          <ac:chgData name="Marcin Kordas (246812)" userId="f65b0c84-258a-4699-8990-4a527868b049" providerId="ADAL" clId="{37A39C8C-BDF1-9249-B6EC-C3375164C6B8}" dt="2021-04-17T20:12:19.535" v="4296" actId="478"/>
          <ac:picMkLst>
            <pc:docMk/>
            <pc:sldMk cId="1455957943" sldId="297"/>
            <ac:picMk id="11" creationId="{FEF506CC-E966-804B-92D5-2F804C0B226E}"/>
          </ac:picMkLst>
        </pc:picChg>
      </pc:sldChg>
      <pc:sldChg chg="addSp delSp modSp add mod modNotesTx">
        <pc:chgData name="Marcin Kordas (246812)" userId="f65b0c84-258a-4699-8990-4a527868b049" providerId="ADAL" clId="{37A39C8C-BDF1-9249-B6EC-C3375164C6B8}" dt="2021-04-24T15:50:48.018" v="28085" actId="20577"/>
        <pc:sldMkLst>
          <pc:docMk/>
          <pc:sldMk cId="3991114532" sldId="298"/>
        </pc:sldMkLst>
        <pc:spChg chg="del">
          <ac:chgData name="Marcin Kordas (246812)" userId="f65b0c84-258a-4699-8990-4a527868b049" providerId="ADAL" clId="{37A39C8C-BDF1-9249-B6EC-C3375164C6B8}" dt="2021-04-17T20:21:52.434" v="4332" actId="478"/>
          <ac:spMkLst>
            <pc:docMk/>
            <pc:sldMk cId="3991114532" sldId="298"/>
            <ac:spMk id="2" creationId="{BAE4F512-B5C4-D547-B62E-2E3E736EF9C2}"/>
          </ac:spMkLst>
        </pc:spChg>
        <pc:spChg chg="mod">
          <ac:chgData name="Marcin Kordas (246812)" userId="f65b0c84-258a-4699-8990-4a527868b049" providerId="ADAL" clId="{37A39C8C-BDF1-9249-B6EC-C3375164C6B8}" dt="2021-04-24T14:17:57.495" v="19262" actId="20577"/>
          <ac:spMkLst>
            <pc:docMk/>
            <pc:sldMk cId="3991114532" sldId="298"/>
            <ac:spMk id="14340" creationId="{266D00F9-5A1F-4343-94B4-E9D9DFF9FE8F}"/>
          </ac:spMkLst>
        </pc:spChg>
        <pc:picChg chg="del">
          <ac:chgData name="Marcin Kordas (246812)" userId="f65b0c84-258a-4699-8990-4a527868b049" providerId="ADAL" clId="{37A39C8C-BDF1-9249-B6EC-C3375164C6B8}" dt="2021-04-17T20:16:04.983" v="4318" actId="478"/>
          <ac:picMkLst>
            <pc:docMk/>
            <pc:sldMk cId="3991114532" sldId="298"/>
            <ac:picMk id="4" creationId="{4EA7FC5D-2DB3-6049-83F5-B8BA9153889D}"/>
          </ac:picMkLst>
        </pc:picChg>
        <pc:picChg chg="add mod">
          <ac:chgData name="Marcin Kordas (246812)" userId="f65b0c84-258a-4699-8990-4a527868b049" providerId="ADAL" clId="{37A39C8C-BDF1-9249-B6EC-C3375164C6B8}" dt="2021-04-17T20:22:08.832" v="4336" actId="1076"/>
          <ac:picMkLst>
            <pc:docMk/>
            <pc:sldMk cId="3991114532" sldId="298"/>
            <ac:picMk id="5" creationId="{FDAADCA9-D0C3-334B-AE15-8832EA12FCF5}"/>
          </ac:picMkLst>
        </pc:picChg>
        <pc:picChg chg="del">
          <ac:chgData name="Marcin Kordas (246812)" userId="f65b0c84-258a-4699-8990-4a527868b049" providerId="ADAL" clId="{37A39C8C-BDF1-9249-B6EC-C3375164C6B8}" dt="2021-04-17T20:16:06.106" v="4320" actId="478"/>
          <ac:picMkLst>
            <pc:docMk/>
            <pc:sldMk cId="3991114532" sldId="298"/>
            <ac:picMk id="7" creationId="{DF075588-5D51-C34B-B9C3-5B38AE3E16E4}"/>
          </ac:picMkLst>
        </pc:picChg>
        <pc:picChg chg="add mod">
          <ac:chgData name="Marcin Kordas (246812)" userId="f65b0c84-258a-4699-8990-4a527868b049" providerId="ADAL" clId="{37A39C8C-BDF1-9249-B6EC-C3375164C6B8}" dt="2021-04-17T20:22:08.832" v="4336" actId="1076"/>
          <ac:picMkLst>
            <pc:docMk/>
            <pc:sldMk cId="3991114532" sldId="298"/>
            <ac:picMk id="8" creationId="{CB1593C5-7436-E24E-82DE-E4D60BF95943}"/>
          </ac:picMkLst>
        </pc:picChg>
        <pc:picChg chg="del">
          <ac:chgData name="Marcin Kordas (246812)" userId="f65b0c84-258a-4699-8990-4a527868b049" providerId="ADAL" clId="{37A39C8C-BDF1-9249-B6EC-C3375164C6B8}" dt="2021-04-17T20:16:05.535" v="4319" actId="478"/>
          <ac:picMkLst>
            <pc:docMk/>
            <pc:sldMk cId="3991114532" sldId="298"/>
            <ac:picMk id="10" creationId="{9AAFD814-85FD-4649-B227-FD4A83DE38A1}"/>
          </ac:picMkLst>
        </pc:picChg>
      </pc:sldChg>
      <pc:sldChg chg="delSp modSp add mod modNotesTx">
        <pc:chgData name="Marcin Kordas (246812)" userId="f65b0c84-258a-4699-8990-4a527868b049" providerId="ADAL" clId="{37A39C8C-BDF1-9249-B6EC-C3375164C6B8}" dt="2021-04-24T15:51:18.859" v="28196" actId="20577"/>
        <pc:sldMkLst>
          <pc:docMk/>
          <pc:sldMk cId="1824565502" sldId="299"/>
        </pc:sldMkLst>
        <pc:spChg chg="mod">
          <ac:chgData name="Marcin Kordas (246812)" userId="f65b0c84-258a-4699-8990-4a527868b049" providerId="ADAL" clId="{37A39C8C-BDF1-9249-B6EC-C3375164C6B8}" dt="2021-04-17T20:28:50.217" v="4420" actId="403"/>
          <ac:spMkLst>
            <pc:docMk/>
            <pc:sldMk cId="1824565502" sldId="299"/>
            <ac:spMk id="14340" creationId="{266D00F9-5A1F-4343-94B4-E9D9DFF9FE8F}"/>
          </ac:spMkLst>
        </pc:spChg>
        <pc:picChg chg="del mod">
          <ac:chgData name="Marcin Kordas (246812)" userId="f65b0c84-258a-4699-8990-4a527868b049" providerId="ADAL" clId="{37A39C8C-BDF1-9249-B6EC-C3375164C6B8}" dt="2021-04-17T20:28:16.209" v="4386" actId="478"/>
          <ac:picMkLst>
            <pc:docMk/>
            <pc:sldMk cId="1824565502" sldId="299"/>
            <ac:picMk id="5" creationId="{FDAADCA9-D0C3-334B-AE15-8832EA12FCF5}"/>
          </ac:picMkLst>
        </pc:picChg>
        <pc:picChg chg="del">
          <ac:chgData name="Marcin Kordas (246812)" userId="f65b0c84-258a-4699-8990-4a527868b049" providerId="ADAL" clId="{37A39C8C-BDF1-9249-B6EC-C3375164C6B8}" dt="2021-04-17T20:28:16.796" v="4387" actId="478"/>
          <ac:picMkLst>
            <pc:docMk/>
            <pc:sldMk cId="1824565502" sldId="299"/>
            <ac:picMk id="8" creationId="{CB1593C5-7436-E24E-82DE-E4D60BF95943}"/>
          </ac:picMkLst>
        </pc:picChg>
      </pc:sldChg>
      <pc:sldChg chg="addSp delSp modSp add mod addCm modNotesTx">
        <pc:chgData name="Marcin Kordas (246812)" userId="f65b0c84-258a-4699-8990-4a527868b049" providerId="ADAL" clId="{37A39C8C-BDF1-9249-B6EC-C3375164C6B8}" dt="2021-04-24T15:51:08.956" v="28162" actId="20577"/>
        <pc:sldMkLst>
          <pc:docMk/>
          <pc:sldMk cId="3499045259" sldId="300"/>
        </pc:sldMkLst>
        <pc:spChg chg="add mod">
          <ac:chgData name="Marcin Kordas (246812)" userId="f65b0c84-258a-4699-8990-4a527868b049" providerId="ADAL" clId="{37A39C8C-BDF1-9249-B6EC-C3375164C6B8}" dt="2021-04-17T20:32:47.580" v="4519" actId="255"/>
          <ac:spMkLst>
            <pc:docMk/>
            <pc:sldMk cId="3499045259" sldId="300"/>
            <ac:spMk id="2" creationId="{50F24596-15EC-BE4A-8B91-14BD8F8EF8D2}"/>
          </ac:spMkLst>
        </pc:spChg>
        <pc:spChg chg="mod">
          <ac:chgData name="Marcin Kordas (246812)" userId="f65b0c84-258a-4699-8990-4a527868b049" providerId="ADAL" clId="{37A39C8C-BDF1-9249-B6EC-C3375164C6B8}" dt="2021-04-24T14:18:02.329" v="19264" actId="20577"/>
          <ac:spMkLst>
            <pc:docMk/>
            <pc:sldMk cId="3499045259" sldId="300"/>
            <ac:spMk id="14340" creationId="{266D00F9-5A1F-4343-94B4-E9D9DFF9FE8F}"/>
          </ac:spMkLst>
        </pc:spChg>
        <pc:picChg chg="del">
          <ac:chgData name="Marcin Kordas (246812)" userId="f65b0c84-258a-4699-8990-4a527868b049" providerId="ADAL" clId="{37A39C8C-BDF1-9249-B6EC-C3375164C6B8}" dt="2021-04-17T20:30:23.756" v="4490" actId="478"/>
          <ac:picMkLst>
            <pc:docMk/>
            <pc:sldMk cId="3499045259" sldId="300"/>
            <ac:picMk id="5" creationId="{FDAADCA9-D0C3-334B-AE15-8832EA12FCF5}"/>
          </ac:picMkLst>
        </pc:picChg>
        <pc:picChg chg="del">
          <ac:chgData name="Marcin Kordas (246812)" userId="f65b0c84-258a-4699-8990-4a527868b049" providerId="ADAL" clId="{37A39C8C-BDF1-9249-B6EC-C3375164C6B8}" dt="2021-04-17T20:30:24.302" v="4491" actId="478"/>
          <ac:picMkLst>
            <pc:docMk/>
            <pc:sldMk cId="3499045259" sldId="300"/>
            <ac:picMk id="8" creationId="{CB1593C5-7436-E24E-82DE-E4D60BF95943}"/>
          </ac:picMkLst>
        </pc:picChg>
      </pc:sldChg>
      <pc:sldChg chg="modSp add mod">
        <pc:chgData name="Marcin Kordas (246812)" userId="f65b0c84-258a-4699-8990-4a527868b049" providerId="ADAL" clId="{37A39C8C-BDF1-9249-B6EC-C3375164C6B8}" dt="2021-04-17T20:33:20.700" v="4533" actId="5793"/>
        <pc:sldMkLst>
          <pc:docMk/>
          <pc:sldMk cId="3629237999" sldId="301"/>
        </pc:sldMkLst>
        <pc:spChg chg="mod">
          <ac:chgData name="Marcin Kordas (246812)" userId="f65b0c84-258a-4699-8990-4a527868b049" providerId="ADAL" clId="{37A39C8C-BDF1-9249-B6EC-C3375164C6B8}" dt="2021-04-17T20:33:20.700" v="4533" actId="5793"/>
          <ac:spMkLst>
            <pc:docMk/>
            <pc:sldMk cId="3629237999" sldId="301"/>
            <ac:spMk id="14340" creationId="{266D00F9-5A1F-4343-94B4-E9D9DFF9FE8F}"/>
          </ac:spMkLst>
        </pc:spChg>
      </pc:sldChg>
      <pc:sldChg chg="modSp add del mod">
        <pc:chgData name="Marcin Kordas (246812)" userId="f65b0c84-258a-4699-8990-4a527868b049" providerId="ADAL" clId="{37A39C8C-BDF1-9249-B6EC-C3375164C6B8}" dt="2021-04-24T14:49:30.303" v="19780" actId="2696"/>
        <pc:sldMkLst>
          <pc:docMk/>
          <pc:sldMk cId="2319435292" sldId="302"/>
        </pc:sldMkLst>
        <pc:spChg chg="mod">
          <ac:chgData name="Marcin Kordas (246812)" userId="f65b0c84-258a-4699-8990-4a527868b049" providerId="ADAL" clId="{37A39C8C-BDF1-9249-B6EC-C3375164C6B8}" dt="2021-04-24T14:18:17.924" v="19283" actId="20577"/>
          <ac:spMkLst>
            <pc:docMk/>
            <pc:sldMk cId="2319435292" sldId="302"/>
            <ac:spMk id="14340" creationId="{266D00F9-5A1F-4343-94B4-E9D9DFF9FE8F}"/>
          </ac:spMkLst>
        </pc:spChg>
      </pc:sldChg>
    </pc:docChg>
  </pc:docChgLst>
  <pc:docChgLst>
    <pc:chgData name="Marcin Kordas (246812)" userId="f65b0c84-258a-4699-8990-4a527868b049" providerId="ADAL" clId="{05E397C5-675A-4643-A593-F3B84C47985C}"/>
    <pc:docChg chg="undo custSel addSld delSld modSld sldOrd">
      <pc:chgData name="Marcin Kordas (246812)" userId="f65b0c84-258a-4699-8990-4a527868b049" providerId="ADAL" clId="{05E397C5-675A-4643-A593-F3B84C47985C}" dt="2022-04-21T20:34:52.584" v="3218" actId="122"/>
      <pc:docMkLst>
        <pc:docMk/>
      </pc:docMkLst>
      <pc:sldChg chg="modSp mod">
        <pc:chgData name="Marcin Kordas (246812)" userId="f65b0c84-258a-4699-8990-4a527868b049" providerId="ADAL" clId="{05E397C5-675A-4643-A593-F3B84C47985C}" dt="2022-04-21T19:21:40.292" v="3036" actId="1076"/>
        <pc:sldMkLst>
          <pc:docMk/>
          <pc:sldMk cId="0" sldId="256"/>
        </pc:sldMkLst>
        <pc:spChg chg="mod">
          <ac:chgData name="Marcin Kordas (246812)" userId="f65b0c84-258a-4699-8990-4a527868b049" providerId="ADAL" clId="{05E397C5-675A-4643-A593-F3B84C47985C}" dt="2022-04-21T19:21:40.292" v="3036" actId="1076"/>
          <ac:spMkLst>
            <pc:docMk/>
            <pc:sldMk cId="0" sldId="256"/>
            <ac:spMk id="2" creationId="{B0D8B20D-6A7D-438E-9523-539C2994EBD2}"/>
          </ac:spMkLst>
        </pc:spChg>
        <pc:spChg chg="mod">
          <ac:chgData name="Marcin Kordas (246812)" userId="f65b0c84-258a-4699-8990-4a527868b049" providerId="ADAL" clId="{05E397C5-675A-4643-A593-F3B84C47985C}" dt="2022-04-21T19:19:58.500" v="2938" actId="403"/>
          <ac:spMkLst>
            <pc:docMk/>
            <pc:sldMk cId="0" sldId="256"/>
            <ac:spMk id="3" creationId="{2E8D71E6-FC52-4746-8DDC-B2D58BB96733}"/>
          </ac:spMkLst>
        </pc:spChg>
        <pc:spChg chg="mod">
          <ac:chgData name="Marcin Kordas (246812)" userId="f65b0c84-258a-4699-8990-4a527868b049" providerId="ADAL" clId="{05E397C5-675A-4643-A593-F3B84C47985C}" dt="2022-04-21T19:20:34.245" v="2991" actId="404"/>
          <ac:spMkLst>
            <pc:docMk/>
            <pc:sldMk cId="0" sldId="256"/>
            <ac:spMk id="6" creationId="{A40474A8-FD56-4C75-AD82-7EB2D5524CD2}"/>
          </ac:spMkLst>
        </pc:spChg>
        <pc:spChg chg="mod">
          <ac:chgData name="Marcin Kordas (246812)" userId="f65b0c84-258a-4699-8990-4a527868b049" providerId="ADAL" clId="{05E397C5-675A-4643-A593-F3B84C47985C}" dt="2022-04-21T19:19:43.908" v="2935" actId="404"/>
          <ac:spMkLst>
            <pc:docMk/>
            <pc:sldMk cId="0" sldId="256"/>
            <ac:spMk id="12291" creationId="{3D62D053-4960-4308-9C52-58BF566D5DF0}"/>
          </ac:spMkLst>
        </pc:spChg>
      </pc:sldChg>
      <pc:sldChg chg="del">
        <pc:chgData name="Marcin Kordas (246812)" userId="f65b0c84-258a-4699-8990-4a527868b049" providerId="ADAL" clId="{05E397C5-675A-4643-A593-F3B84C47985C}" dt="2022-04-21T17:21:52.492" v="0" actId="2696"/>
        <pc:sldMkLst>
          <pc:docMk/>
          <pc:sldMk cId="209594329" sldId="272"/>
        </pc:sldMkLst>
      </pc:sldChg>
      <pc:sldChg chg="del">
        <pc:chgData name="Marcin Kordas (246812)" userId="f65b0c84-258a-4699-8990-4a527868b049" providerId="ADAL" clId="{05E397C5-675A-4643-A593-F3B84C47985C}" dt="2022-04-21T17:21:52.953" v="1" actId="2696"/>
        <pc:sldMkLst>
          <pc:docMk/>
          <pc:sldMk cId="257590341" sldId="276"/>
        </pc:sldMkLst>
      </pc:sldChg>
      <pc:sldChg chg="del">
        <pc:chgData name="Marcin Kordas (246812)" userId="f65b0c84-258a-4699-8990-4a527868b049" providerId="ADAL" clId="{05E397C5-675A-4643-A593-F3B84C47985C}" dt="2022-04-21T17:21:53.256" v="2" actId="2696"/>
        <pc:sldMkLst>
          <pc:docMk/>
          <pc:sldMk cId="51772747" sldId="302"/>
        </pc:sldMkLst>
      </pc:sldChg>
      <pc:sldChg chg="del">
        <pc:chgData name="Marcin Kordas (246812)" userId="f65b0c84-258a-4699-8990-4a527868b049" providerId="ADAL" clId="{05E397C5-675A-4643-A593-F3B84C47985C}" dt="2022-04-21T17:21:53.464" v="3" actId="2696"/>
        <pc:sldMkLst>
          <pc:docMk/>
          <pc:sldMk cId="1245322590" sldId="303"/>
        </pc:sldMkLst>
      </pc:sldChg>
      <pc:sldChg chg="del">
        <pc:chgData name="Marcin Kordas (246812)" userId="f65b0c84-258a-4699-8990-4a527868b049" providerId="ADAL" clId="{05E397C5-675A-4643-A593-F3B84C47985C}" dt="2022-04-21T17:21:54.327" v="5" actId="2696"/>
        <pc:sldMkLst>
          <pc:docMk/>
          <pc:sldMk cId="4087761574" sldId="304"/>
        </pc:sldMkLst>
      </pc:sldChg>
      <pc:sldChg chg="del">
        <pc:chgData name="Marcin Kordas (246812)" userId="f65b0c84-258a-4699-8990-4a527868b049" providerId="ADAL" clId="{05E397C5-675A-4643-A593-F3B84C47985C}" dt="2022-04-21T17:21:53.616" v="4" actId="2696"/>
        <pc:sldMkLst>
          <pc:docMk/>
          <pc:sldMk cId="705637513" sldId="305"/>
        </pc:sldMkLst>
      </pc:sldChg>
      <pc:sldChg chg="addSp delSp modSp add del mod ord">
        <pc:chgData name="Marcin Kordas (246812)" userId="f65b0c84-258a-4699-8990-4a527868b049" providerId="ADAL" clId="{05E397C5-675A-4643-A593-F3B84C47985C}" dt="2022-04-21T20:34:06.974" v="3194" actId="20577"/>
        <pc:sldMkLst>
          <pc:docMk/>
          <pc:sldMk cId="3901391565" sldId="306"/>
        </pc:sldMkLst>
        <pc:spChg chg="del mod">
          <ac:chgData name="Marcin Kordas (246812)" userId="f65b0c84-258a-4699-8990-4a527868b049" providerId="ADAL" clId="{05E397C5-675A-4643-A593-F3B84C47985C}" dt="2022-04-21T17:22:41.941" v="81" actId="478"/>
          <ac:spMkLst>
            <pc:docMk/>
            <pc:sldMk cId="3901391565" sldId="306"/>
            <ac:spMk id="2" creationId="{94D36779-F3B0-4D03-8685-A020F8AF9B66}"/>
          </ac:spMkLst>
        </pc:spChg>
        <pc:spChg chg="add mod">
          <ac:chgData name="Marcin Kordas (246812)" userId="f65b0c84-258a-4699-8990-4a527868b049" providerId="ADAL" clId="{05E397C5-675A-4643-A593-F3B84C47985C}" dt="2022-04-21T19:21:53.394" v="3037" actId="21"/>
          <ac:spMkLst>
            <pc:docMk/>
            <pc:sldMk cId="3901391565" sldId="306"/>
            <ac:spMk id="3" creationId="{B0812743-3483-1032-9486-7E7791BC6C18}"/>
          </ac:spMkLst>
        </pc:spChg>
        <pc:spChg chg="add mod">
          <ac:chgData name="Marcin Kordas (246812)" userId="f65b0c84-258a-4699-8990-4a527868b049" providerId="ADAL" clId="{05E397C5-675A-4643-A593-F3B84C47985C}" dt="2022-04-21T17:29:23.512" v="540" actId="1076"/>
          <ac:spMkLst>
            <pc:docMk/>
            <pc:sldMk cId="3901391565" sldId="306"/>
            <ac:spMk id="7" creationId="{337B516E-EA12-BD64-50BF-C745297A2DBC}"/>
          </ac:spMkLst>
        </pc:spChg>
        <pc:spChg chg="add del">
          <ac:chgData name="Marcin Kordas (246812)" userId="f65b0c84-258a-4699-8990-4a527868b049" providerId="ADAL" clId="{05E397C5-675A-4643-A593-F3B84C47985C}" dt="2022-04-21T17:26:45.329" v="416"/>
          <ac:spMkLst>
            <pc:docMk/>
            <pc:sldMk cId="3901391565" sldId="306"/>
            <ac:spMk id="8" creationId="{5E31DE3D-35F3-B1AE-DDEA-EC24BEA8AB1B}"/>
          </ac:spMkLst>
        </pc:spChg>
        <pc:spChg chg="add mod">
          <ac:chgData name="Marcin Kordas (246812)" userId="f65b0c84-258a-4699-8990-4a527868b049" providerId="ADAL" clId="{05E397C5-675A-4643-A593-F3B84C47985C}" dt="2022-04-21T19:26:24.487" v="3092" actId="20577"/>
          <ac:spMkLst>
            <pc:docMk/>
            <pc:sldMk cId="3901391565" sldId="306"/>
            <ac:spMk id="12" creationId="{A2D70B1F-FEA9-5512-DD0B-57845EA06103}"/>
          </ac:spMkLst>
        </pc:spChg>
        <pc:spChg chg="add mod">
          <ac:chgData name="Marcin Kordas (246812)" userId="f65b0c84-258a-4699-8990-4a527868b049" providerId="ADAL" clId="{05E397C5-675A-4643-A593-F3B84C47985C}" dt="2022-04-21T19:22:23.704" v="3061" actId="123"/>
          <ac:spMkLst>
            <pc:docMk/>
            <pc:sldMk cId="3901391565" sldId="306"/>
            <ac:spMk id="13" creationId="{0AFB479B-222F-5DA7-7B93-1EF3EF67A29B}"/>
          </ac:spMkLst>
        </pc:spChg>
        <pc:spChg chg="mod">
          <ac:chgData name="Marcin Kordas (246812)" userId="f65b0c84-258a-4699-8990-4a527868b049" providerId="ADAL" clId="{05E397C5-675A-4643-A593-F3B84C47985C}" dt="2022-04-21T20:34:06.974" v="3194" actId="20577"/>
          <ac:spMkLst>
            <pc:docMk/>
            <pc:sldMk cId="3901391565" sldId="306"/>
            <ac:spMk id="14340" creationId="{266D00F9-5A1F-4343-94B4-E9D9DFF9FE8F}"/>
          </ac:spMkLst>
        </pc:spChg>
        <pc:graphicFrameChg chg="add mod modGraphic">
          <ac:chgData name="Marcin Kordas (246812)" userId="f65b0c84-258a-4699-8990-4a527868b049" providerId="ADAL" clId="{05E397C5-675A-4643-A593-F3B84C47985C}" dt="2022-04-21T19:27:36.859" v="3097"/>
          <ac:graphicFrameMkLst>
            <pc:docMk/>
            <pc:sldMk cId="3901391565" sldId="306"/>
            <ac:graphicFrameMk id="9" creationId="{B020927E-202B-2141-40F8-05B5D3E670ED}"/>
          </ac:graphicFrameMkLst>
        </pc:graphicFrameChg>
        <pc:picChg chg="del mod">
          <ac:chgData name="Marcin Kordas (246812)" userId="f65b0c84-258a-4699-8990-4a527868b049" providerId="ADAL" clId="{05E397C5-675A-4643-A593-F3B84C47985C}" dt="2022-04-21T17:22:39.818" v="79" actId="478"/>
          <ac:picMkLst>
            <pc:docMk/>
            <pc:sldMk cId="3901391565" sldId="306"/>
            <ac:picMk id="5" creationId="{A9BAED1F-02E9-49FF-BBAA-433B82EE4ADA}"/>
          </ac:picMkLst>
        </pc:picChg>
        <pc:picChg chg="add del mod">
          <ac:chgData name="Marcin Kordas (246812)" userId="f65b0c84-258a-4699-8990-4a527868b049" providerId="ADAL" clId="{05E397C5-675A-4643-A593-F3B84C47985C}" dt="2022-04-21T17:29:19.630" v="539" actId="478"/>
          <ac:picMkLst>
            <pc:docMk/>
            <pc:sldMk cId="3901391565" sldId="306"/>
            <ac:picMk id="6" creationId="{4081E5A2-684D-F87A-349E-323F4F5DF1C0}"/>
          </ac:picMkLst>
        </pc:picChg>
        <pc:picChg chg="add mod">
          <ac:chgData name="Marcin Kordas (246812)" userId="f65b0c84-258a-4699-8990-4a527868b049" providerId="ADAL" clId="{05E397C5-675A-4643-A593-F3B84C47985C}" dt="2022-04-21T19:26:07.884" v="3084" actId="1076"/>
          <ac:picMkLst>
            <pc:docMk/>
            <pc:sldMk cId="3901391565" sldId="306"/>
            <ac:picMk id="11" creationId="{2207BD41-5355-9E18-B499-F9066A2CE121}"/>
          </ac:picMkLst>
        </pc:picChg>
        <pc:picChg chg="add del">
          <ac:chgData name="Marcin Kordas (246812)" userId="f65b0c84-258a-4699-8990-4a527868b049" providerId="ADAL" clId="{05E397C5-675A-4643-A593-F3B84C47985C}" dt="2022-04-21T17:26:45.329" v="416"/>
          <ac:picMkLst>
            <pc:docMk/>
            <pc:sldMk cId="3901391565" sldId="306"/>
            <ac:picMk id="1026" creationId="{29257961-20E2-6F49-EBE7-BF2B8A420029}"/>
          </ac:picMkLst>
        </pc:picChg>
        <pc:picChg chg="add del">
          <ac:chgData name="Marcin Kordas (246812)" userId="f65b0c84-258a-4699-8990-4a527868b049" providerId="ADAL" clId="{05E397C5-675A-4643-A593-F3B84C47985C}" dt="2022-04-21T17:26:45.329" v="416"/>
          <ac:picMkLst>
            <pc:docMk/>
            <pc:sldMk cId="3901391565" sldId="306"/>
            <ac:picMk id="1027" creationId="{3540650E-DF0D-FF73-C7FD-F2E3C538D752}"/>
          </ac:picMkLst>
        </pc:picChg>
        <pc:picChg chg="add del">
          <ac:chgData name="Marcin Kordas (246812)" userId="f65b0c84-258a-4699-8990-4a527868b049" providerId="ADAL" clId="{05E397C5-675A-4643-A593-F3B84C47985C}" dt="2022-04-21T17:26:45.329" v="416"/>
          <ac:picMkLst>
            <pc:docMk/>
            <pc:sldMk cId="3901391565" sldId="306"/>
            <ac:picMk id="1028" creationId="{5AD7F11A-03D3-7FDD-D502-D8008721908B}"/>
          </ac:picMkLst>
        </pc:picChg>
        <pc:picChg chg="add del">
          <ac:chgData name="Marcin Kordas (246812)" userId="f65b0c84-258a-4699-8990-4a527868b049" providerId="ADAL" clId="{05E397C5-675A-4643-A593-F3B84C47985C}" dt="2022-04-21T17:26:45.329" v="416"/>
          <ac:picMkLst>
            <pc:docMk/>
            <pc:sldMk cId="3901391565" sldId="306"/>
            <ac:picMk id="1029" creationId="{46B66CBA-F27D-72FA-167F-CAB4941E0AE8}"/>
          </ac:picMkLst>
        </pc:picChg>
        <pc:picChg chg="add del">
          <ac:chgData name="Marcin Kordas (246812)" userId="f65b0c84-258a-4699-8990-4a527868b049" providerId="ADAL" clId="{05E397C5-675A-4643-A593-F3B84C47985C}" dt="2022-04-21T17:26:45.329" v="416"/>
          <ac:picMkLst>
            <pc:docMk/>
            <pc:sldMk cId="3901391565" sldId="306"/>
            <ac:picMk id="1030" creationId="{F2024EA9-9CB3-F448-60C9-59469E61C7E5}"/>
          </ac:picMkLst>
        </pc:picChg>
        <pc:picChg chg="add del">
          <ac:chgData name="Marcin Kordas (246812)" userId="f65b0c84-258a-4699-8990-4a527868b049" providerId="ADAL" clId="{05E397C5-675A-4643-A593-F3B84C47985C}" dt="2022-04-21T17:26:45.329" v="416"/>
          <ac:picMkLst>
            <pc:docMk/>
            <pc:sldMk cId="3901391565" sldId="306"/>
            <ac:picMk id="1031" creationId="{97F56090-6F02-BA98-D14B-20E4407D19AF}"/>
          </ac:picMkLst>
        </pc:picChg>
      </pc:sldChg>
      <pc:sldChg chg="addSp delSp modSp add mod">
        <pc:chgData name="Marcin Kordas (246812)" userId="f65b0c84-258a-4699-8990-4a527868b049" providerId="ADAL" clId="{05E397C5-675A-4643-A593-F3B84C47985C}" dt="2022-04-21T20:34:12.300" v="3198" actId="20577"/>
        <pc:sldMkLst>
          <pc:docMk/>
          <pc:sldMk cId="86235703" sldId="307"/>
        </pc:sldMkLst>
        <pc:spChg chg="add mod">
          <ac:chgData name="Marcin Kordas (246812)" userId="f65b0c84-258a-4699-8990-4a527868b049" providerId="ADAL" clId="{05E397C5-675A-4643-A593-F3B84C47985C}" dt="2022-04-21T17:48:02.604" v="991" actId="1076"/>
          <ac:spMkLst>
            <pc:docMk/>
            <pc:sldMk cId="86235703" sldId="307"/>
            <ac:spMk id="2" creationId="{6BE7F0DD-1B1B-01EA-CB8B-F2B17984F093}"/>
          </ac:spMkLst>
        </pc:spChg>
        <pc:spChg chg="mod">
          <ac:chgData name="Marcin Kordas (246812)" userId="f65b0c84-258a-4699-8990-4a527868b049" providerId="ADAL" clId="{05E397C5-675A-4643-A593-F3B84C47985C}" dt="2022-04-21T17:42:35.488" v="606" actId="14100"/>
          <ac:spMkLst>
            <pc:docMk/>
            <pc:sldMk cId="86235703" sldId="307"/>
            <ac:spMk id="3" creationId="{B0812743-3483-1032-9486-7E7791BC6C18}"/>
          </ac:spMkLst>
        </pc:spChg>
        <pc:spChg chg="mod">
          <ac:chgData name="Marcin Kordas (246812)" userId="f65b0c84-258a-4699-8990-4a527868b049" providerId="ADAL" clId="{05E397C5-675A-4643-A593-F3B84C47985C}" dt="2022-04-21T17:47:58.987" v="990" actId="20577"/>
          <ac:spMkLst>
            <pc:docMk/>
            <pc:sldMk cId="86235703" sldId="307"/>
            <ac:spMk id="7" creationId="{337B516E-EA12-BD64-50BF-C745297A2DBC}"/>
          </ac:spMkLst>
        </pc:spChg>
        <pc:spChg chg="add mod">
          <ac:chgData name="Marcin Kordas (246812)" userId="f65b0c84-258a-4699-8990-4a527868b049" providerId="ADAL" clId="{05E397C5-675A-4643-A593-F3B84C47985C}" dt="2022-04-21T17:43:54.501" v="734" actId="1076"/>
          <ac:spMkLst>
            <pc:docMk/>
            <pc:sldMk cId="86235703" sldId="307"/>
            <ac:spMk id="8" creationId="{9B59DEDD-80AC-96C3-C06B-DA31C00C37A1}"/>
          </ac:spMkLst>
        </pc:spChg>
        <pc:spChg chg="mod">
          <ac:chgData name="Marcin Kordas (246812)" userId="f65b0c84-258a-4699-8990-4a527868b049" providerId="ADAL" clId="{05E397C5-675A-4643-A593-F3B84C47985C}" dt="2022-04-21T17:52:01.157" v="1060" actId="1076"/>
          <ac:spMkLst>
            <pc:docMk/>
            <pc:sldMk cId="86235703" sldId="307"/>
            <ac:spMk id="12" creationId="{A2D70B1F-FEA9-5512-DD0B-57845EA06103}"/>
          </ac:spMkLst>
        </pc:spChg>
        <pc:spChg chg="add mod">
          <ac:chgData name="Marcin Kordas (246812)" userId="f65b0c84-258a-4699-8990-4a527868b049" providerId="ADAL" clId="{05E397C5-675A-4643-A593-F3B84C47985C}" dt="2022-04-21T17:51:58.388" v="1059" actId="1076"/>
          <ac:spMkLst>
            <pc:docMk/>
            <pc:sldMk cId="86235703" sldId="307"/>
            <ac:spMk id="15" creationId="{D19CE3FD-CF10-8957-FB8B-13BA4F4896E4}"/>
          </ac:spMkLst>
        </pc:spChg>
        <pc:spChg chg="mod">
          <ac:chgData name="Marcin Kordas (246812)" userId="f65b0c84-258a-4699-8990-4a527868b049" providerId="ADAL" clId="{05E397C5-675A-4643-A593-F3B84C47985C}" dt="2022-04-21T20:34:12.300" v="3198" actId="20577"/>
          <ac:spMkLst>
            <pc:docMk/>
            <pc:sldMk cId="86235703" sldId="307"/>
            <ac:spMk id="14340" creationId="{266D00F9-5A1F-4343-94B4-E9D9DFF9FE8F}"/>
          </ac:spMkLst>
        </pc:spChg>
        <pc:graphicFrameChg chg="del mod">
          <ac:chgData name="Marcin Kordas (246812)" userId="f65b0c84-258a-4699-8990-4a527868b049" providerId="ADAL" clId="{05E397C5-675A-4643-A593-F3B84C47985C}" dt="2022-04-21T17:48:31.928" v="993" actId="478"/>
          <ac:graphicFrameMkLst>
            <pc:docMk/>
            <pc:sldMk cId="86235703" sldId="307"/>
            <ac:graphicFrameMk id="9" creationId="{B020927E-202B-2141-40F8-05B5D3E670ED}"/>
          </ac:graphicFrameMkLst>
        </pc:graphicFrameChg>
        <pc:picChg chg="add del mod">
          <ac:chgData name="Marcin Kordas (246812)" userId="f65b0c84-258a-4699-8990-4a527868b049" providerId="ADAL" clId="{05E397C5-675A-4643-A593-F3B84C47985C}" dt="2022-04-21T17:48:56.173" v="1001" actId="478"/>
          <ac:picMkLst>
            <pc:docMk/>
            <pc:sldMk cId="86235703" sldId="307"/>
            <ac:picMk id="5" creationId="{441572E1-7500-B2D0-53AA-3B6344D4C86A}"/>
          </ac:picMkLst>
        </pc:picChg>
        <pc:picChg chg="add mod">
          <ac:chgData name="Marcin Kordas (246812)" userId="f65b0c84-258a-4699-8990-4a527868b049" providerId="ADAL" clId="{05E397C5-675A-4643-A593-F3B84C47985C}" dt="2022-04-21T17:49:52.050" v="1015" actId="1076"/>
          <ac:picMkLst>
            <pc:docMk/>
            <pc:sldMk cId="86235703" sldId="307"/>
            <ac:picMk id="10" creationId="{A7256A95-A937-AD31-01E1-687D4EC509C3}"/>
          </ac:picMkLst>
        </pc:picChg>
        <pc:picChg chg="del">
          <ac:chgData name="Marcin Kordas (246812)" userId="f65b0c84-258a-4699-8990-4a527868b049" providerId="ADAL" clId="{05E397C5-675A-4643-A593-F3B84C47985C}" dt="2022-04-21T17:48:49.412" v="1000" actId="478"/>
          <ac:picMkLst>
            <pc:docMk/>
            <pc:sldMk cId="86235703" sldId="307"/>
            <ac:picMk id="11" creationId="{2207BD41-5355-9E18-B499-F9066A2CE121}"/>
          </ac:picMkLst>
        </pc:picChg>
        <pc:picChg chg="add mod">
          <ac:chgData name="Marcin Kordas (246812)" userId="f65b0c84-258a-4699-8990-4a527868b049" providerId="ADAL" clId="{05E397C5-675A-4643-A593-F3B84C47985C}" dt="2022-04-21T17:52:03.794" v="1061" actId="1076"/>
          <ac:picMkLst>
            <pc:docMk/>
            <pc:sldMk cId="86235703" sldId="307"/>
            <ac:picMk id="14" creationId="{9C97EE82-D540-4E0D-04F4-7BAC1C95E12C}"/>
          </ac:picMkLst>
        </pc:picChg>
      </pc:sldChg>
      <pc:sldChg chg="del">
        <pc:chgData name="Marcin Kordas (246812)" userId="f65b0c84-258a-4699-8990-4a527868b049" providerId="ADAL" clId="{05E397C5-675A-4643-A593-F3B84C47985C}" dt="2022-04-21T17:21:56.181" v="6" actId="2696"/>
        <pc:sldMkLst>
          <pc:docMk/>
          <pc:sldMk cId="110284067" sldId="307"/>
        </pc:sldMkLst>
      </pc:sldChg>
      <pc:sldChg chg="new del">
        <pc:chgData name="Marcin Kordas (246812)" userId="f65b0c84-258a-4699-8990-4a527868b049" providerId="ADAL" clId="{05E397C5-675A-4643-A593-F3B84C47985C}" dt="2022-04-21T18:03:13.680" v="1063" actId="2696"/>
        <pc:sldMkLst>
          <pc:docMk/>
          <pc:sldMk cId="1190521212" sldId="308"/>
        </pc:sldMkLst>
      </pc:sldChg>
      <pc:sldChg chg="del">
        <pc:chgData name="Marcin Kordas (246812)" userId="f65b0c84-258a-4699-8990-4a527868b049" providerId="ADAL" clId="{05E397C5-675A-4643-A593-F3B84C47985C}" dt="2022-04-21T17:21:56.399" v="7" actId="2696"/>
        <pc:sldMkLst>
          <pc:docMk/>
          <pc:sldMk cId="1544241436" sldId="308"/>
        </pc:sldMkLst>
      </pc:sldChg>
      <pc:sldChg chg="addSp delSp modSp add mod ord">
        <pc:chgData name="Marcin Kordas (246812)" userId="f65b0c84-258a-4699-8990-4a527868b049" providerId="ADAL" clId="{05E397C5-675A-4643-A593-F3B84C47985C}" dt="2022-04-21T20:34:09.781" v="3196" actId="20577"/>
        <pc:sldMkLst>
          <pc:docMk/>
          <pc:sldMk cId="1564354340" sldId="308"/>
        </pc:sldMkLst>
        <pc:spChg chg="del mod">
          <ac:chgData name="Marcin Kordas (246812)" userId="f65b0c84-258a-4699-8990-4a527868b049" providerId="ADAL" clId="{05E397C5-675A-4643-A593-F3B84C47985C}" dt="2022-04-21T18:05:58.890" v="1402" actId="478"/>
          <ac:spMkLst>
            <pc:docMk/>
            <pc:sldMk cId="1564354340" sldId="308"/>
            <ac:spMk id="2" creationId="{6BE7F0DD-1B1B-01EA-CB8B-F2B17984F093}"/>
          </ac:spMkLst>
        </pc:spChg>
        <pc:spChg chg="mod">
          <ac:chgData name="Marcin Kordas (246812)" userId="f65b0c84-258a-4699-8990-4a527868b049" providerId="ADAL" clId="{05E397C5-675A-4643-A593-F3B84C47985C}" dt="2022-04-21T18:03:40.606" v="1084" actId="20577"/>
          <ac:spMkLst>
            <pc:docMk/>
            <pc:sldMk cId="1564354340" sldId="308"/>
            <ac:spMk id="3" creationId="{B0812743-3483-1032-9486-7E7791BC6C18}"/>
          </ac:spMkLst>
        </pc:spChg>
        <pc:spChg chg="add mod">
          <ac:chgData name="Marcin Kordas (246812)" userId="f65b0c84-258a-4699-8990-4a527868b049" providerId="ADAL" clId="{05E397C5-675A-4643-A593-F3B84C47985C}" dt="2022-04-21T18:20:17.648" v="1766" actId="404"/>
          <ac:spMkLst>
            <pc:docMk/>
            <pc:sldMk cId="1564354340" sldId="308"/>
            <ac:spMk id="4" creationId="{9EBEA0A8-888D-3978-0C13-DDA854D1F684}"/>
          </ac:spMkLst>
        </pc:spChg>
        <pc:spChg chg="mod">
          <ac:chgData name="Marcin Kordas (246812)" userId="f65b0c84-258a-4699-8990-4a527868b049" providerId="ADAL" clId="{05E397C5-675A-4643-A593-F3B84C47985C}" dt="2022-04-21T18:05:37.826" v="1371" actId="20577"/>
          <ac:spMkLst>
            <pc:docMk/>
            <pc:sldMk cId="1564354340" sldId="308"/>
            <ac:spMk id="7" creationId="{337B516E-EA12-BD64-50BF-C745297A2DBC}"/>
          </ac:spMkLst>
        </pc:spChg>
        <pc:spChg chg="mod">
          <ac:chgData name="Marcin Kordas (246812)" userId="f65b0c84-258a-4699-8990-4a527868b049" providerId="ADAL" clId="{05E397C5-675A-4643-A593-F3B84C47985C}" dt="2022-04-21T18:04:01.858" v="1146" actId="20577"/>
          <ac:spMkLst>
            <pc:docMk/>
            <pc:sldMk cId="1564354340" sldId="308"/>
            <ac:spMk id="8" creationId="{9B59DEDD-80AC-96C3-C06B-DA31C00C37A1}"/>
          </ac:spMkLst>
        </pc:spChg>
        <pc:spChg chg="mod">
          <ac:chgData name="Marcin Kordas (246812)" userId="f65b0c84-258a-4699-8990-4a527868b049" providerId="ADAL" clId="{05E397C5-675A-4643-A593-F3B84C47985C}" dt="2022-04-21T18:19:22.724" v="1730" actId="404"/>
          <ac:spMkLst>
            <pc:docMk/>
            <pc:sldMk cId="1564354340" sldId="308"/>
            <ac:spMk id="12" creationId="{A2D70B1F-FEA9-5512-DD0B-57845EA06103}"/>
          </ac:spMkLst>
        </pc:spChg>
        <pc:spChg chg="mod">
          <ac:chgData name="Marcin Kordas (246812)" userId="f65b0c84-258a-4699-8990-4a527868b049" providerId="ADAL" clId="{05E397C5-675A-4643-A593-F3B84C47985C}" dt="2022-04-21T18:19:16.031" v="1728" actId="1076"/>
          <ac:spMkLst>
            <pc:docMk/>
            <pc:sldMk cId="1564354340" sldId="308"/>
            <ac:spMk id="15" creationId="{D19CE3FD-CF10-8957-FB8B-13BA4F4896E4}"/>
          </ac:spMkLst>
        </pc:spChg>
        <pc:spChg chg="add mod">
          <ac:chgData name="Marcin Kordas (246812)" userId="f65b0c84-258a-4699-8990-4a527868b049" providerId="ADAL" clId="{05E397C5-675A-4643-A593-F3B84C47985C}" dt="2022-04-21T18:19:48.548" v="1741" actId="1076"/>
          <ac:spMkLst>
            <pc:docMk/>
            <pc:sldMk cId="1564354340" sldId="308"/>
            <ac:spMk id="16" creationId="{3A183A92-35B6-FC0E-6009-1A96A7A5D12D}"/>
          </ac:spMkLst>
        </pc:spChg>
        <pc:spChg chg="add mod">
          <ac:chgData name="Marcin Kordas (246812)" userId="f65b0c84-258a-4699-8990-4a527868b049" providerId="ADAL" clId="{05E397C5-675A-4643-A593-F3B84C47985C}" dt="2022-04-21T18:20:09.946" v="1764" actId="1076"/>
          <ac:spMkLst>
            <pc:docMk/>
            <pc:sldMk cId="1564354340" sldId="308"/>
            <ac:spMk id="17" creationId="{DBEC578A-E33B-5BC3-879B-AC917E85D8F3}"/>
          </ac:spMkLst>
        </pc:spChg>
        <pc:spChg chg="mod">
          <ac:chgData name="Marcin Kordas (246812)" userId="f65b0c84-258a-4699-8990-4a527868b049" providerId="ADAL" clId="{05E397C5-675A-4643-A593-F3B84C47985C}" dt="2022-04-21T20:34:09.781" v="3196" actId="20577"/>
          <ac:spMkLst>
            <pc:docMk/>
            <pc:sldMk cId="1564354340" sldId="308"/>
            <ac:spMk id="14340" creationId="{266D00F9-5A1F-4343-94B4-E9D9DFF9FE8F}"/>
          </ac:spMkLst>
        </pc:spChg>
        <pc:graphicFrameChg chg="add mod modGraphic">
          <ac:chgData name="Marcin Kordas (246812)" userId="f65b0c84-258a-4699-8990-4a527868b049" providerId="ADAL" clId="{05E397C5-675A-4643-A593-F3B84C47985C}" dt="2022-04-21T19:27:52.555" v="3100"/>
          <ac:graphicFrameMkLst>
            <pc:docMk/>
            <pc:sldMk cId="1564354340" sldId="308"/>
            <ac:graphicFrameMk id="13" creationId="{5F3C300B-2379-3CCB-7B86-A98CD0BE967C}"/>
          </ac:graphicFrameMkLst>
        </pc:graphicFrameChg>
        <pc:picChg chg="add mod">
          <ac:chgData name="Marcin Kordas (246812)" userId="f65b0c84-258a-4699-8990-4a527868b049" providerId="ADAL" clId="{05E397C5-675A-4643-A593-F3B84C47985C}" dt="2022-04-21T19:25:45.684" v="3079" actId="1038"/>
          <ac:picMkLst>
            <pc:docMk/>
            <pc:sldMk cId="1564354340" sldId="308"/>
            <ac:picMk id="6" creationId="{3421A905-544D-E30D-591C-39FDBFA10958}"/>
          </ac:picMkLst>
        </pc:picChg>
        <pc:picChg chg="del">
          <ac:chgData name="Marcin Kordas (246812)" userId="f65b0c84-258a-4699-8990-4a527868b049" providerId="ADAL" clId="{05E397C5-675A-4643-A593-F3B84C47985C}" dt="2022-04-21T18:06:07.411" v="1403" actId="478"/>
          <ac:picMkLst>
            <pc:docMk/>
            <pc:sldMk cId="1564354340" sldId="308"/>
            <ac:picMk id="10" creationId="{A7256A95-A937-AD31-01E1-687D4EC509C3}"/>
          </ac:picMkLst>
        </pc:picChg>
        <pc:picChg chg="add mod">
          <ac:chgData name="Marcin Kordas (246812)" userId="f65b0c84-258a-4699-8990-4a527868b049" providerId="ADAL" clId="{05E397C5-675A-4643-A593-F3B84C47985C}" dt="2022-04-21T19:25:45.684" v="3079" actId="1038"/>
          <ac:picMkLst>
            <pc:docMk/>
            <pc:sldMk cId="1564354340" sldId="308"/>
            <ac:picMk id="11" creationId="{F5F3616C-8681-055C-EA76-6FB45E12D750}"/>
          </ac:picMkLst>
        </pc:picChg>
        <pc:picChg chg="del">
          <ac:chgData name="Marcin Kordas (246812)" userId="f65b0c84-258a-4699-8990-4a527868b049" providerId="ADAL" clId="{05E397C5-675A-4643-A593-F3B84C47985C}" dt="2022-04-21T18:06:08.514" v="1404" actId="478"/>
          <ac:picMkLst>
            <pc:docMk/>
            <pc:sldMk cId="1564354340" sldId="308"/>
            <ac:picMk id="14" creationId="{9C97EE82-D540-4E0D-04F4-7BAC1C95E12C}"/>
          </ac:picMkLst>
        </pc:picChg>
      </pc:sldChg>
      <pc:sldChg chg="del">
        <pc:chgData name="Marcin Kordas (246812)" userId="f65b0c84-258a-4699-8990-4a527868b049" providerId="ADAL" clId="{05E397C5-675A-4643-A593-F3B84C47985C}" dt="2022-04-21T17:21:56.721" v="8" actId="2696"/>
        <pc:sldMkLst>
          <pc:docMk/>
          <pc:sldMk cId="2218812938" sldId="309"/>
        </pc:sldMkLst>
      </pc:sldChg>
      <pc:sldChg chg="addSp delSp modSp add mod">
        <pc:chgData name="Marcin Kordas (246812)" userId="f65b0c84-258a-4699-8990-4a527868b049" providerId="ADAL" clId="{05E397C5-675A-4643-A593-F3B84C47985C}" dt="2022-04-21T20:34:16.188" v="3200" actId="20577"/>
        <pc:sldMkLst>
          <pc:docMk/>
          <pc:sldMk cId="2572579802" sldId="309"/>
        </pc:sldMkLst>
        <pc:spChg chg="mod">
          <ac:chgData name="Marcin Kordas (246812)" userId="f65b0c84-258a-4699-8990-4a527868b049" providerId="ADAL" clId="{05E397C5-675A-4643-A593-F3B84C47985C}" dt="2022-04-21T18:49:34.274" v="1940" actId="1076"/>
          <ac:spMkLst>
            <pc:docMk/>
            <pc:sldMk cId="2572579802" sldId="309"/>
            <ac:spMk id="2" creationId="{6BE7F0DD-1B1B-01EA-CB8B-F2B17984F093}"/>
          </ac:spMkLst>
        </pc:spChg>
        <pc:spChg chg="del mod">
          <ac:chgData name="Marcin Kordas (246812)" userId="f65b0c84-258a-4699-8990-4a527868b049" providerId="ADAL" clId="{05E397C5-675A-4643-A593-F3B84C47985C}" dt="2022-04-21T18:44:33.182" v="1775" actId="478"/>
          <ac:spMkLst>
            <pc:docMk/>
            <pc:sldMk cId="2572579802" sldId="309"/>
            <ac:spMk id="3" creationId="{B0812743-3483-1032-9486-7E7791BC6C18}"/>
          </ac:spMkLst>
        </pc:spChg>
        <pc:spChg chg="mod">
          <ac:chgData name="Marcin Kordas (246812)" userId="f65b0c84-258a-4699-8990-4a527868b049" providerId="ADAL" clId="{05E397C5-675A-4643-A593-F3B84C47985C}" dt="2022-04-21T18:48:01.983" v="1938" actId="20577"/>
          <ac:spMkLst>
            <pc:docMk/>
            <pc:sldMk cId="2572579802" sldId="309"/>
            <ac:spMk id="7" creationId="{337B516E-EA12-BD64-50BF-C745297A2DBC}"/>
          </ac:spMkLst>
        </pc:spChg>
        <pc:spChg chg="mod">
          <ac:chgData name="Marcin Kordas (246812)" userId="f65b0c84-258a-4699-8990-4a527868b049" providerId="ADAL" clId="{05E397C5-675A-4643-A593-F3B84C47985C}" dt="2022-04-21T18:45:12.086" v="1816" actId="1076"/>
          <ac:spMkLst>
            <pc:docMk/>
            <pc:sldMk cId="2572579802" sldId="309"/>
            <ac:spMk id="8" creationId="{9B59DEDD-80AC-96C3-C06B-DA31C00C37A1}"/>
          </ac:spMkLst>
        </pc:spChg>
        <pc:spChg chg="mod">
          <ac:chgData name="Marcin Kordas (246812)" userId="f65b0c84-258a-4699-8990-4a527868b049" providerId="ADAL" clId="{05E397C5-675A-4643-A593-F3B84C47985C}" dt="2022-04-21T18:56:15.067" v="2053" actId="1076"/>
          <ac:spMkLst>
            <pc:docMk/>
            <pc:sldMk cId="2572579802" sldId="309"/>
            <ac:spMk id="12" creationId="{A2D70B1F-FEA9-5512-DD0B-57845EA06103}"/>
          </ac:spMkLst>
        </pc:spChg>
        <pc:spChg chg="del mod">
          <ac:chgData name="Marcin Kordas (246812)" userId="f65b0c84-258a-4699-8990-4a527868b049" providerId="ADAL" clId="{05E397C5-675A-4643-A593-F3B84C47985C}" dt="2022-04-21T18:55:14.006" v="2045" actId="478"/>
          <ac:spMkLst>
            <pc:docMk/>
            <pc:sldMk cId="2572579802" sldId="309"/>
            <ac:spMk id="15" creationId="{D19CE3FD-CF10-8957-FB8B-13BA4F4896E4}"/>
          </ac:spMkLst>
        </pc:spChg>
        <pc:spChg chg="mod">
          <ac:chgData name="Marcin Kordas (246812)" userId="f65b0c84-258a-4699-8990-4a527868b049" providerId="ADAL" clId="{05E397C5-675A-4643-A593-F3B84C47985C}" dt="2022-04-21T20:34:16.188" v="3200" actId="20577"/>
          <ac:spMkLst>
            <pc:docMk/>
            <pc:sldMk cId="2572579802" sldId="309"/>
            <ac:spMk id="14340" creationId="{266D00F9-5A1F-4343-94B4-E9D9DFF9FE8F}"/>
          </ac:spMkLst>
        </pc:spChg>
        <pc:graphicFrameChg chg="add mod modGraphic">
          <ac:chgData name="Marcin Kordas (246812)" userId="f65b0c84-258a-4699-8990-4a527868b049" providerId="ADAL" clId="{05E397C5-675A-4643-A593-F3B84C47985C}" dt="2022-04-21T19:28:09.795" v="3102"/>
          <ac:graphicFrameMkLst>
            <pc:docMk/>
            <pc:sldMk cId="2572579802" sldId="309"/>
            <ac:graphicFrameMk id="11" creationId="{67735208-C81B-A304-0486-62BB3CD35B00}"/>
          </ac:graphicFrameMkLst>
        </pc:graphicFrameChg>
        <pc:picChg chg="add mod">
          <ac:chgData name="Marcin Kordas (246812)" userId="f65b0c84-258a-4699-8990-4a527868b049" providerId="ADAL" clId="{05E397C5-675A-4643-A593-F3B84C47985C}" dt="2022-04-21T18:56:24.433" v="2057" actId="1076"/>
          <ac:picMkLst>
            <pc:docMk/>
            <pc:sldMk cId="2572579802" sldId="309"/>
            <ac:picMk id="5" creationId="{C84B5C59-EC01-8114-485B-112DA180205B}"/>
          </ac:picMkLst>
        </pc:picChg>
        <pc:picChg chg="del mod">
          <ac:chgData name="Marcin Kordas (246812)" userId="f65b0c84-258a-4699-8990-4a527868b049" providerId="ADAL" clId="{05E397C5-675A-4643-A593-F3B84C47985C}" dt="2022-04-21T18:46:57.485" v="1873" actId="478"/>
          <ac:picMkLst>
            <pc:docMk/>
            <pc:sldMk cId="2572579802" sldId="309"/>
            <ac:picMk id="10" creationId="{A7256A95-A937-AD31-01E1-687D4EC509C3}"/>
          </ac:picMkLst>
        </pc:picChg>
        <pc:picChg chg="del">
          <ac:chgData name="Marcin Kordas (246812)" userId="f65b0c84-258a-4699-8990-4a527868b049" providerId="ADAL" clId="{05E397C5-675A-4643-A593-F3B84C47985C}" dt="2022-04-21T18:46:58.607" v="1874" actId="478"/>
          <ac:picMkLst>
            <pc:docMk/>
            <pc:sldMk cId="2572579802" sldId="309"/>
            <ac:picMk id="14" creationId="{9C97EE82-D540-4E0D-04F4-7BAC1C95E12C}"/>
          </ac:picMkLst>
        </pc:picChg>
      </pc:sldChg>
      <pc:sldChg chg="delSp modSp add mod">
        <pc:chgData name="Marcin Kordas (246812)" userId="f65b0c84-258a-4699-8990-4a527868b049" providerId="ADAL" clId="{05E397C5-675A-4643-A593-F3B84C47985C}" dt="2022-04-21T20:34:21.119" v="3204" actId="20577"/>
        <pc:sldMkLst>
          <pc:docMk/>
          <pc:sldMk cId="639111668" sldId="310"/>
        </pc:sldMkLst>
        <pc:spChg chg="del mod">
          <ac:chgData name="Marcin Kordas (246812)" userId="f65b0c84-258a-4699-8990-4a527868b049" providerId="ADAL" clId="{05E397C5-675A-4643-A593-F3B84C47985C}" dt="2022-04-21T18:58:00.222" v="2097" actId="478"/>
          <ac:spMkLst>
            <pc:docMk/>
            <pc:sldMk cId="639111668" sldId="310"/>
            <ac:spMk id="2" creationId="{6BE7F0DD-1B1B-01EA-CB8B-F2B17984F093}"/>
          </ac:spMkLst>
        </pc:spChg>
        <pc:spChg chg="del mod">
          <ac:chgData name="Marcin Kordas (246812)" userId="f65b0c84-258a-4699-8990-4a527868b049" providerId="ADAL" clId="{05E397C5-675A-4643-A593-F3B84C47985C}" dt="2022-04-21T18:57:57.695" v="2095" actId="478"/>
          <ac:spMkLst>
            <pc:docMk/>
            <pc:sldMk cId="639111668" sldId="310"/>
            <ac:spMk id="7" creationId="{337B516E-EA12-BD64-50BF-C745297A2DBC}"/>
          </ac:spMkLst>
        </pc:spChg>
        <pc:spChg chg="mod">
          <ac:chgData name="Marcin Kordas (246812)" userId="f65b0c84-258a-4699-8990-4a527868b049" providerId="ADAL" clId="{05E397C5-675A-4643-A593-F3B84C47985C}" dt="2022-04-21T19:17:45.963" v="2849" actId="20577"/>
          <ac:spMkLst>
            <pc:docMk/>
            <pc:sldMk cId="639111668" sldId="310"/>
            <ac:spMk id="8" creationId="{9B59DEDD-80AC-96C3-C06B-DA31C00C37A1}"/>
          </ac:spMkLst>
        </pc:spChg>
        <pc:spChg chg="del mod">
          <ac:chgData name="Marcin Kordas (246812)" userId="f65b0c84-258a-4699-8990-4a527868b049" providerId="ADAL" clId="{05E397C5-675A-4643-A593-F3B84C47985C}" dt="2022-04-21T18:58:05.697" v="2102" actId="478"/>
          <ac:spMkLst>
            <pc:docMk/>
            <pc:sldMk cId="639111668" sldId="310"/>
            <ac:spMk id="12" creationId="{A2D70B1F-FEA9-5512-DD0B-57845EA06103}"/>
          </ac:spMkLst>
        </pc:spChg>
        <pc:spChg chg="mod">
          <ac:chgData name="Marcin Kordas (246812)" userId="f65b0c84-258a-4699-8990-4a527868b049" providerId="ADAL" clId="{05E397C5-675A-4643-A593-F3B84C47985C}" dt="2022-04-21T20:34:21.119" v="3204" actId="20577"/>
          <ac:spMkLst>
            <pc:docMk/>
            <pc:sldMk cId="639111668" sldId="310"/>
            <ac:spMk id="14340" creationId="{266D00F9-5A1F-4343-94B4-E9D9DFF9FE8F}"/>
          </ac:spMkLst>
        </pc:spChg>
        <pc:graphicFrameChg chg="del mod">
          <ac:chgData name="Marcin Kordas (246812)" userId="f65b0c84-258a-4699-8990-4a527868b049" providerId="ADAL" clId="{05E397C5-675A-4643-A593-F3B84C47985C}" dt="2022-04-21T18:58:03.367" v="2100" actId="478"/>
          <ac:graphicFrameMkLst>
            <pc:docMk/>
            <pc:sldMk cId="639111668" sldId="310"/>
            <ac:graphicFrameMk id="11" creationId="{67735208-C81B-A304-0486-62BB3CD35B00}"/>
          </ac:graphicFrameMkLst>
        </pc:graphicFrameChg>
        <pc:picChg chg="del">
          <ac:chgData name="Marcin Kordas (246812)" userId="f65b0c84-258a-4699-8990-4a527868b049" providerId="ADAL" clId="{05E397C5-675A-4643-A593-F3B84C47985C}" dt="2022-04-21T18:58:01.432" v="2098" actId="478"/>
          <ac:picMkLst>
            <pc:docMk/>
            <pc:sldMk cId="639111668" sldId="310"/>
            <ac:picMk id="5" creationId="{C84B5C59-EC01-8114-485B-112DA180205B}"/>
          </ac:picMkLst>
        </pc:picChg>
      </pc:sldChg>
      <pc:sldChg chg="del">
        <pc:chgData name="Marcin Kordas (246812)" userId="f65b0c84-258a-4699-8990-4a527868b049" providerId="ADAL" clId="{05E397C5-675A-4643-A593-F3B84C47985C}" dt="2022-04-21T17:21:58.843" v="9" actId="2696"/>
        <pc:sldMkLst>
          <pc:docMk/>
          <pc:sldMk cId="1919258147" sldId="310"/>
        </pc:sldMkLst>
      </pc:sldChg>
      <pc:sldChg chg="addSp delSp modSp add mod">
        <pc:chgData name="Marcin Kordas (246812)" userId="f65b0c84-258a-4699-8990-4a527868b049" providerId="ADAL" clId="{05E397C5-675A-4643-A593-F3B84C47985C}" dt="2022-04-21T20:34:18.654" v="3202" actId="20577"/>
        <pc:sldMkLst>
          <pc:docMk/>
          <pc:sldMk cId="510504700" sldId="311"/>
        </pc:sldMkLst>
        <pc:spChg chg="del">
          <ac:chgData name="Marcin Kordas (246812)" userId="f65b0c84-258a-4699-8990-4a527868b049" providerId="ADAL" clId="{05E397C5-675A-4643-A593-F3B84C47985C}" dt="2022-04-21T19:09:22.234" v="2726" actId="478"/>
          <ac:spMkLst>
            <pc:docMk/>
            <pc:sldMk cId="510504700" sldId="311"/>
            <ac:spMk id="2" creationId="{6BE7F0DD-1B1B-01EA-CB8B-F2B17984F093}"/>
          </ac:spMkLst>
        </pc:spChg>
        <pc:spChg chg="add mod">
          <ac:chgData name="Marcin Kordas (246812)" userId="f65b0c84-258a-4699-8990-4a527868b049" providerId="ADAL" clId="{05E397C5-675A-4643-A593-F3B84C47985C}" dt="2022-04-21T19:10:16.034" v="2784" actId="1076"/>
          <ac:spMkLst>
            <pc:docMk/>
            <pc:sldMk cId="510504700" sldId="311"/>
            <ac:spMk id="6" creationId="{9615E9CF-F50E-7541-EED3-59A1D213CB01}"/>
          </ac:spMkLst>
        </pc:spChg>
        <pc:spChg chg="mod">
          <ac:chgData name="Marcin Kordas (246812)" userId="f65b0c84-258a-4699-8990-4a527868b049" providerId="ADAL" clId="{05E397C5-675A-4643-A593-F3B84C47985C}" dt="2022-04-21T19:10:06.064" v="2782" actId="1036"/>
          <ac:spMkLst>
            <pc:docMk/>
            <pc:sldMk cId="510504700" sldId="311"/>
            <ac:spMk id="7" creationId="{337B516E-EA12-BD64-50BF-C745297A2DBC}"/>
          </ac:spMkLst>
        </pc:spChg>
        <pc:spChg chg="mod">
          <ac:chgData name="Marcin Kordas (246812)" userId="f65b0c84-258a-4699-8990-4a527868b049" providerId="ADAL" clId="{05E397C5-675A-4643-A593-F3B84C47985C}" dt="2022-04-21T19:22:58.946" v="3062" actId="1076"/>
          <ac:spMkLst>
            <pc:docMk/>
            <pc:sldMk cId="510504700" sldId="311"/>
            <ac:spMk id="8" creationId="{9B59DEDD-80AC-96C3-C06B-DA31C00C37A1}"/>
          </ac:spMkLst>
        </pc:spChg>
        <pc:spChg chg="del mod">
          <ac:chgData name="Marcin Kordas (246812)" userId="f65b0c84-258a-4699-8990-4a527868b049" providerId="ADAL" clId="{05E397C5-675A-4643-A593-F3B84C47985C}" dt="2022-04-21T19:09:28.517" v="2731" actId="478"/>
          <ac:spMkLst>
            <pc:docMk/>
            <pc:sldMk cId="510504700" sldId="311"/>
            <ac:spMk id="12" creationId="{A2D70B1F-FEA9-5512-DD0B-57845EA06103}"/>
          </ac:spMkLst>
        </pc:spChg>
        <pc:spChg chg="mod">
          <ac:chgData name="Marcin Kordas (246812)" userId="f65b0c84-258a-4699-8990-4a527868b049" providerId="ADAL" clId="{05E397C5-675A-4643-A593-F3B84C47985C}" dt="2022-04-21T20:34:18.654" v="3202" actId="20577"/>
          <ac:spMkLst>
            <pc:docMk/>
            <pc:sldMk cId="510504700" sldId="311"/>
            <ac:spMk id="14340" creationId="{266D00F9-5A1F-4343-94B4-E9D9DFF9FE8F}"/>
          </ac:spMkLst>
        </pc:spChg>
        <pc:graphicFrameChg chg="del mod">
          <ac:chgData name="Marcin Kordas (246812)" userId="f65b0c84-258a-4699-8990-4a527868b049" providerId="ADAL" clId="{05E397C5-675A-4643-A593-F3B84C47985C}" dt="2022-04-21T19:09:25.508" v="2728" actId="478"/>
          <ac:graphicFrameMkLst>
            <pc:docMk/>
            <pc:sldMk cId="510504700" sldId="311"/>
            <ac:graphicFrameMk id="11" creationId="{67735208-C81B-A304-0486-62BB3CD35B00}"/>
          </ac:graphicFrameMkLst>
        </pc:graphicFrameChg>
        <pc:picChg chg="add mod">
          <ac:chgData name="Marcin Kordas (246812)" userId="f65b0c84-258a-4699-8990-4a527868b049" providerId="ADAL" clId="{05E397C5-675A-4643-A593-F3B84C47985C}" dt="2022-04-21T19:10:08.094" v="2783" actId="1076"/>
          <ac:picMkLst>
            <pc:docMk/>
            <pc:sldMk cId="510504700" sldId="311"/>
            <ac:picMk id="4" creationId="{E36811C7-E62D-C399-921F-C602C606E970}"/>
          </ac:picMkLst>
        </pc:picChg>
        <pc:picChg chg="del">
          <ac:chgData name="Marcin Kordas (246812)" userId="f65b0c84-258a-4699-8990-4a527868b049" providerId="ADAL" clId="{05E397C5-675A-4643-A593-F3B84C47985C}" dt="2022-04-21T19:09:26.039" v="2729" actId="478"/>
          <ac:picMkLst>
            <pc:docMk/>
            <pc:sldMk cId="510504700" sldId="311"/>
            <ac:picMk id="5" creationId="{C84B5C59-EC01-8114-485B-112DA180205B}"/>
          </ac:picMkLst>
        </pc:picChg>
      </pc:sldChg>
      <pc:sldChg chg="del">
        <pc:chgData name="Marcin Kordas (246812)" userId="f65b0c84-258a-4699-8990-4a527868b049" providerId="ADAL" clId="{05E397C5-675A-4643-A593-F3B84C47985C}" dt="2022-04-21T17:21:59.547" v="10" actId="2696"/>
        <pc:sldMkLst>
          <pc:docMk/>
          <pc:sldMk cId="2530765459" sldId="311"/>
        </pc:sldMkLst>
      </pc:sldChg>
      <pc:sldChg chg="addSp delSp modSp add mod">
        <pc:chgData name="Marcin Kordas (246812)" userId="f65b0c84-258a-4699-8990-4a527868b049" providerId="ADAL" clId="{05E397C5-675A-4643-A593-F3B84C47985C}" dt="2022-04-21T20:33:04.015" v="3189"/>
        <pc:sldMkLst>
          <pc:docMk/>
          <pc:sldMk cId="2621457914" sldId="312"/>
        </pc:sldMkLst>
        <pc:spChg chg="add del mod">
          <ac:chgData name="Marcin Kordas (246812)" userId="f65b0c84-258a-4699-8990-4a527868b049" providerId="ADAL" clId="{05E397C5-675A-4643-A593-F3B84C47985C}" dt="2022-04-21T20:33:04.015" v="3189"/>
          <ac:spMkLst>
            <pc:docMk/>
            <pc:sldMk cId="2621457914" sldId="312"/>
            <ac:spMk id="2" creationId="{B7852756-AC6D-9FBA-7B6F-76ACC8EA6DE5}"/>
          </ac:spMkLst>
        </pc:spChg>
        <pc:spChg chg="del">
          <ac:chgData name="Marcin Kordas (246812)" userId="f65b0c84-258a-4699-8990-4a527868b049" providerId="ADAL" clId="{05E397C5-675A-4643-A593-F3B84C47985C}" dt="2022-04-21T20:29:33.384" v="3122" actId="478"/>
          <ac:spMkLst>
            <pc:docMk/>
            <pc:sldMk cId="2621457914" sldId="312"/>
            <ac:spMk id="3" creationId="{B0812743-3483-1032-9486-7E7791BC6C18}"/>
          </ac:spMkLst>
        </pc:spChg>
        <pc:spChg chg="del mod">
          <ac:chgData name="Marcin Kordas (246812)" userId="f65b0c84-258a-4699-8990-4a527868b049" providerId="ADAL" clId="{05E397C5-675A-4643-A593-F3B84C47985C}" dt="2022-04-21T20:29:35.336" v="3124" actId="478"/>
          <ac:spMkLst>
            <pc:docMk/>
            <pc:sldMk cId="2621457914" sldId="312"/>
            <ac:spMk id="7" creationId="{337B516E-EA12-BD64-50BF-C745297A2DBC}"/>
          </ac:spMkLst>
        </pc:spChg>
        <pc:spChg chg="add mod">
          <ac:chgData name="Marcin Kordas (246812)" userId="f65b0c84-258a-4699-8990-4a527868b049" providerId="ADAL" clId="{05E397C5-675A-4643-A593-F3B84C47985C}" dt="2022-04-21T20:32:51.067" v="3187" actId="20577"/>
          <ac:spMkLst>
            <pc:docMk/>
            <pc:sldMk cId="2621457914" sldId="312"/>
            <ac:spMk id="10" creationId="{08DAFAD9-979F-A743-463E-6D6BEFB3B330}"/>
          </ac:spMkLst>
        </pc:spChg>
        <pc:spChg chg="del mod">
          <ac:chgData name="Marcin Kordas (246812)" userId="f65b0c84-258a-4699-8990-4a527868b049" providerId="ADAL" clId="{05E397C5-675A-4643-A593-F3B84C47985C}" dt="2022-04-21T20:29:39.363" v="3128" actId="478"/>
          <ac:spMkLst>
            <pc:docMk/>
            <pc:sldMk cId="2621457914" sldId="312"/>
            <ac:spMk id="12" creationId="{A2D70B1F-FEA9-5512-DD0B-57845EA06103}"/>
          </ac:spMkLst>
        </pc:spChg>
        <pc:spChg chg="del">
          <ac:chgData name="Marcin Kordas (246812)" userId="f65b0c84-258a-4699-8990-4a527868b049" providerId="ADAL" clId="{05E397C5-675A-4643-A593-F3B84C47985C}" dt="2022-04-21T20:29:31.749" v="3121" actId="478"/>
          <ac:spMkLst>
            <pc:docMk/>
            <pc:sldMk cId="2621457914" sldId="312"/>
            <ac:spMk id="13" creationId="{0AFB479B-222F-5DA7-7B93-1EF3EF67A29B}"/>
          </ac:spMkLst>
        </pc:spChg>
        <pc:spChg chg="mod">
          <ac:chgData name="Marcin Kordas (246812)" userId="f65b0c84-258a-4699-8990-4a527868b049" providerId="ADAL" clId="{05E397C5-675A-4643-A593-F3B84C47985C}" dt="2022-04-21T20:29:27.920" v="3120" actId="20577"/>
          <ac:spMkLst>
            <pc:docMk/>
            <pc:sldMk cId="2621457914" sldId="312"/>
            <ac:spMk id="14340" creationId="{266D00F9-5A1F-4343-94B4-E9D9DFF9FE8F}"/>
          </ac:spMkLst>
        </pc:spChg>
        <pc:graphicFrameChg chg="del">
          <ac:chgData name="Marcin Kordas (246812)" userId="f65b0c84-258a-4699-8990-4a527868b049" providerId="ADAL" clId="{05E397C5-675A-4643-A593-F3B84C47985C}" dt="2022-04-21T20:29:36.764" v="3125" actId="478"/>
          <ac:graphicFrameMkLst>
            <pc:docMk/>
            <pc:sldMk cId="2621457914" sldId="312"/>
            <ac:graphicFrameMk id="9" creationId="{B020927E-202B-2141-40F8-05B5D3E670ED}"/>
          </ac:graphicFrameMkLst>
        </pc:graphicFrameChg>
        <pc:picChg chg="del">
          <ac:chgData name="Marcin Kordas (246812)" userId="f65b0c84-258a-4699-8990-4a527868b049" providerId="ADAL" clId="{05E397C5-675A-4643-A593-F3B84C47985C}" dt="2022-04-21T20:29:37.636" v="3126" actId="478"/>
          <ac:picMkLst>
            <pc:docMk/>
            <pc:sldMk cId="2621457914" sldId="312"/>
            <ac:picMk id="11" creationId="{2207BD41-5355-9E18-B499-F9066A2CE121}"/>
          </ac:picMkLst>
        </pc:picChg>
        <pc:picChg chg="add mod">
          <ac:chgData name="Marcin Kordas (246812)" userId="f65b0c84-258a-4699-8990-4a527868b049" providerId="ADAL" clId="{05E397C5-675A-4643-A593-F3B84C47985C}" dt="2022-04-21T20:32:39.897" v="3184" actId="14100"/>
          <ac:picMkLst>
            <pc:docMk/>
            <pc:sldMk cId="2621457914" sldId="312"/>
            <ac:picMk id="14" creationId="{61D41B66-B165-FCE7-1193-03D697725C5D}"/>
          </ac:picMkLst>
        </pc:picChg>
        <pc:picChg chg="add mod">
          <ac:chgData name="Marcin Kordas (246812)" userId="f65b0c84-258a-4699-8990-4a527868b049" providerId="ADAL" clId="{05E397C5-675A-4643-A593-F3B84C47985C}" dt="2022-04-21T20:32:39.897" v="3184" actId="14100"/>
          <ac:picMkLst>
            <pc:docMk/>
            <pc:sldMk cId="2621457914" sldId="312"/>
            <ac:picMk id="15" creationId="{215C3D93-6710-DC54-EC66-FC729664B0B5}"/>
          </ac:picMkLst>
        </pc:picChg>
      </pc:sldChg>
      <pc:sldChg chg="del">
        <pc:chgData name="Marcin Kordas (246812)" userId="f65b0c84-258a-4699-8990-4a527868b049" providerId="ADAL" clId="{05E397C5-675A-4643-A593-F3B84C47985C}" dt="2022-04-21T17:21:59.899" v="11" actId="2696"/>
        <pc:sldMkLst>
          <pc:docMk/>
          <pc:sldMk cId="2665517404" sldId="312"/>
        </pc:sldMkLst>
      </pc:sldChg>
      <pc:sldChg chg="del">
        <pc:chgData name="Marcin Kordas (246812)" userId="f65b0c84-258a-4699-8990-4a527868b049" providerId="ADAL" clId="{05E397C5-675A-4643-A593-F3B84C47985C}" dt="2022-04-21T17:22:00.280" v="12" actId="2696"/>
        <pc:sldMkLst>
          <pc:docMk/>
          <pc:sldMk cId="137946127" sldId="313"/>
        </pc:sldMkLst>
      </pc:sldChg>
      <pc:sldChg chg="addSp modSp add mod">
        <pc:chgData name="Marcin Kordas (246812)" userId="f65b0c84-258a-4699-8990-4a527868b049" providerId="ADAL" clId="{05E397C5-675A-4643-A593-F3B84C47985C}" dt="2022-04-21T20:30:39.077" v="3148" actId="1076"/>
        <pc:sldMkLst>
          <pc:docMk/>
          <pc:sldMk cId="2394033628" sldId="313"/>
        </pc:sldMkLst>
        <pc:spChg chg="add mod">
          <ac:chgData name="Marcin Kordas (246812)" userId="f65b0c84-258a-4699-8990-4a527868b049" providerId="ADAL" clId="{05E397C5-675A-4643-A593-F3B84C47985C}" dt="2022-04-21T20:30:33.454" v="3145" actId="14100"/>
          <ac:spMkLst>
            <pc:docMk/>
            <pc:sldMk cId="2394033628" sldId="313"/>
            <ac:spMk id="3" creationId="{019628CB-F2AA-C589-6792-376F4634EA20}"/>
          </ac:spMkLst>
        </pc:spChg>
        <pc:picChg chg="add mod">
          <ac:chgData name="Marcin Kordas (246812)" userId="f65b0c84-258a-4699-8990-4a527868b049" providerId="ADAL" clId="{05E397C5-675A-4643-A593-F3B84C47985C}" dt="2022-04-21T20:30:39.077" v="3148" actId="1076"/>
          <ac:picMkLst>
            <pc:docMk/>
            <pc:sldMk cId="2394033628" sldId="313"/>
            <ac:picMk id="4" creationId="{9B1584B4-4479-8495-7DF8-C4204B860A91}"/>
          </ac:picMkLst>
        </pc:picChg>
      </pc:sldChg>
      <pc:sldChg chg="addSp modSp add mod">
        <pc:chgData name="Marcin Kordas (246812)" userId="f65b0c84-258a-4699-8990-4a527868b049" providerId="ADAL" clId="{05E397C5-675A-4643-A593-F3B84C47985C}" dt="2022-04-21T20:31:09.756" v="3158" actId="1076"/>
        <pc:sldMkLst>
          <pc:docMk/>
          <pc:sldMk cId="715503245" sldId="314"/>
        </pc:sldMkLst>
        <pc:spChg chg="add mod">
          <ac:chgData name="Marcin Kordas (246812)" userId="f65b0c84-258a-4699-8990-4a527868b049" providerId="ADAL" clId="{05E397C5-675A-4643-A593-F3B84C47985C}" dt="2022-04-21T20:31:03.757" v="3155" actId="14100"/>
          <ac:spMkLst>
            <pc:docMk/>
            <pc:sldMk cId="715503245" sldId="314"/>
            <ac:spMk id="4" creationId="{07E87C5C-BAB5-3817-4972-9DBF8E003A59}"/>
          </ac:spMkLst>
        </pc:spChg>
        <pc:picChg chg="add mod">
          <ac:chgData name="Marcin Kordas (246812)" userId="f65b0c84-258a-4699-8990-4a527868b049" providerId="ADAL" clId="{05E397C5-675A-4643-A593-F3B84C47985C}" dt="2022-04-21T20:31:09.756" v="3158" actId="1076"/>
          <ac:picMkLst>
            <pc:docMk/>
            <pc:sldMk cId="715503245" sldId="314"/>
            <ac:picMk id="3" creationId="{B5F6F1A4-D238-C7C0-5B2F-44EA45252CD7}"/>
          </ac:picMkLst>
        </pc:picChg>
      </pc:sldChg>
      <pc:sldChg chg="del">
        <pc:chgData name="Marcin Kordas (246812)" userId="f65b0c84-258a-4699-8990-4a527868b049" providerId="ADAL" clId="{05E397C5-675A-4643-A593-F3B84C47985C}" dt="2022-04-21T17:22:00.674" v="13" actId="2696"/>
        <pc:sldMkLst>
          <pc:docMk/>
          <pc:sldMk cId="2397989617" sldId="314"/>
        </pc:sldMkLst>
      </pc:sldChg>
      <pc:sldChg chg="del">
        <pc:chgData name="Marcin Kordas (246812)" userId="f65b0c84-258a-4699-8990-4a527868b049" providerId="ADAL" clId="{05E397C5-675A-4643-A593-F3B84C47985C}" dt="2022-04-21T17:22:01.043" v="14" actId="2696"/>
        <pc:sldMkLst>
          <pc:docMk/>
          <pc:sldMk cId="127430300" sldId="315"/>
        </pc:sldMkLst>
      </pc:sldChg>
      <pc:sldChg chg="addSp modSp add">
        <pc:chgData name="Marcin Kordas (246812)" userId="f65b0c84-258a-4699-8990-4a527868b049" providerId="ADAL" clId="{05E397C5-675A-4643-A593-F3B84C47985C}" dt="2022-04-21T20:31:31.087" v="3163" actId="1076"/>
        <pc:sldMkLst>
          <pc:docMk/>
          <pc:sldMk cId="1846887924" sldId="315"/>
        </pc:sldMkLst>
        <pc:spChg chg="add mod">
          <ac:chgData name="Marcin Kordas (246812)" userId="f65b0c84-258a-4699-8990-4a527868b049" providerId="ADAL" clId="{05E397C5-675A-4643-A593-F3B84C47985C}" dt="2022-04-21T20:31:31.087" v="3163" actId="1076"/>
          <ac:spMkLst>
            <pc:docMk/>
            <pc:sldMk cId="1846887924" sldId="315"/>
            <ac:spMk id="3" creationId="{40B4E44C-D412-6B40-AEF5-0517FEDAD42D}"/>
          </ac:spMkLst>
        </pc:spChg>
      </pc:sldChg>
      <pc:sldChg chg="del">
        <pc:chgData name="Marcin Kordas (246812)" userId="f65b0c84-258a-4699-8990-4a527868b049" providerId="ADAL" clId="{05E397C5-675A-4643-A593-F3B84C47985C}" dt="2022-04-21T17:22:01.549" v="15" actId="2696"/>
        <pc:sldMkLst>
          <pc:docMk/>
          <pc:sldMk cId="1871614626" sldId="316"/>
        </pc:sldMkLst>
      </pc:sldChg>
      <pc:sldChg chg="addSp modSp add mod modNotesTx">
        <pc:chgData name="Marcin Kordas (246812)" userId="f65b0c84-258a-4699-8990-4a527868b049" providerId="ADAL" clId="{05E397C5-675A-4643-A593-F3B84C47985C}" dt="2022-04-21T20:33:27.239" v="3192" actId="20577"/>
        <pc:sldMkLst>
          <pc:docMk/>
          <pc:sldMk cId="2349670672" sldId="316"/>
        </pc:sldMkLst>
        <pc:spChg chg="add mod">
          <ac:chgData name="Marcin Kordas (246812)" userId="f65b0c84-258a-4699-8990-4a527868b049" providerId="ADAL" clId="{05E397C5-675A-4643-A593-F3B84C47985C}" dt="2022-04-21T20:32:10.217" v="3174" actId="1076"/>
          <ac:spMkLst>
            <pc:docMk/>
            <pc:sldMk cId="2349670672" sldId="316"/>
            <ac:spMk id="3" creationId="{6234DCE4-1DCA-D16A-A303-91DEDCFFF12F}"/>
          </ac:spMkLst>
        </pc:spChg>
        <pc:spChg chg="mod">
          <ac:chgData name="Marcin Kordas (246812)" userId="f65b0c84-258a-4699-8990-4a527868b049" providerId="ADAL" clId="{05E397C5-675A-4643-A593-F3B84C47985C}" dt="2022-04-21T20:32:12.441" v="3176" actId="1076"/>
          <ac:spMkLst>
            <pc:docMk/>
            <pc:sldMk cId="2349670672" sldId="316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05E397C5-675A-4643-A593-F3B84C47985C}" dt="2022-04-21T20:32:01.534" v="3172" actId="1076"/>
          <ac:picMkLst>
            <pc:docMk/>
            <pc:sldMk cId="2349670672" sldId="316"/>
            <ac:picMk id="4" creationId="{651A8AEA-17E3-CD2F-8F7A-96EACF992E4B}"/>
          </ac:picMkLst>
        </pc:picChg>
      </pc:sldChg>
      <pc:sldChg chg="addSp delSp modSp add mod">
        <pc:chgData name="Marcin Kordas (246812)" userId="f65b0c84-258a-4699-8990-4a527868b049" providerId="ADAL" clId="{05E397C5-675A-4643-A593-F3B84C47985C}" dt="2022-04-21T20:34:52.584" v="3218" actId="122"/>
        <pc:sldMkLst>
          <pc:docMk/>
          <pc:sldMk cId="1055895054" sldId="317"/>
        </pc:sldMkLst>
        <pc:spChg chg="add del mod">
          <ac:chgData name="Marcin Kordas (246812)" userId="f65b0c84-258a-4699-8990-4a527868b049" providerId="ADAL" clId="{05E397C5-675A-4643-A593-F3B84C47985C}" dt="2022-04-21T20:34:41.130" v="3208"/>
          <ac:spMkLst>
            <pc:docMk/>
            <pc:sldMk cId="1055895054" sldId="317"/>
            <ac:spMk id="2" creationId="{7E4FCA08-4FB4-3D2C-CE85-28B4EA69FE8E}"/>
          </ac:spMkLst>
        </pc:spChg>
        <pc:spChg chg="add mod">
          <ac:chgData name="Marcin Kordas (246812)" userId="f65b0c84-258a-4699-8990-4a527868b049" providerId="ADAL" clId="{05E397C5-675A-4643-A593-F3B84C47985C}" dt="2022-04-21T20:34:52.584" v="3218" actId="122"/>
          <ac:spMkLst>
            <pc:docMk/>
            <pc:sldMk cId="1055895054" sldId="317"/>
            <ac:spMk id="5" creationId="{C5AB8C7A-75A2-F96B-AC11-01B309CDAE56}"/>
          </ac:spMkLst>
        </pc:spChg>
        <pc:spChg chg="del">
          <ac:chgData name="Marcin Kordas (246812)" userId="f65b0c84-258a-4699-8990-4a527868b049" providerId="ADAL" clId="{05E397C5-675A-4643-A593-F3B84C47985C}" dt="2022-04-21T20:34:37.318" v="3206" actId="478"/>
          <ac:spMkLst>
            <pc:docMk/>
            <pc:sldMk cId="1055895054" sldId="317"/>
            <ac:spMk id="8" creationId="{9B59DEDD-80AC-96C3-C06B-DA31C00C37A1}"/>
          </ac:spMkLst>
        </pc:spChg>
        <pc:spChg chg="del">
          <ac:chgData name="Marcin Kordas (246812)" userId="f65b0c84-258a-4699-8990-4a527868b049" providerId="ADAL" clId="{05E397C5-675A-4643-A593-F3B84C47985C}" dt="2022-04-21T20:34:38.597" v="3207" actId="478"/>
          <ac:spMkLst>
            <pc:docMk/>
            <pc:sldMk cId="1055895054" sldId="317"/>
            <ac:spMk id="14340" creationId="{266D00F9-5A1F-4343-94B4-E9D9DFF9FE8F}"/>
          </ac:spMkLst>
        </pc:spChg>
      </pc:sldChg>
      <pc:sldChg chg="del">
        <pc:chgData name="Marcin Kordas (246812)" userId="f65b0c84-258a-4699-8990-4a527868b049" providerId="ADAL" clId="{05E397C5-675A-4643-A593-F3B84C47985C}" dt="2022-04-21T17:22:05.007" v="23" actId="2696"/>
        <pc:sldMkLst>
          <pc:docMk/>
          <pc:sldMk cId="3165240401" sldId="317"/>
        </pc:sldMkLst>
      </pc:sldChg>
      <pc:sldChg chg="del">
        <pc:chgData name="Marcin Kordas (246812)" userId="f65b0c84-258a-4699-8990-4a527868b049" providerId="ADAL" clId="{05E397C5-675A-4643-A593-F3B84C47985C}" dt="2022-04-21T17:22:01.932" v="16" actId="2696"/>
        <pc:sldMkLst>
          <pc:docMk/>
          <pc:sldMk cId="2451917112" sldId="318"/>
        </pc:sldMkLst>
      </pc:sldChg>
      <pc:sldChg chg="del">
        <pc:chgData name="Marcin Kordas (246812)" userId="f65b0c84-258a-4699-8990-4a527868b049" providerId="ADAL" clId="{05E397C5-675A-4643-A593-F3B84C47985C}" dt="2022-04-21T17:22:02.382" v="17" actId="2696"/>
        <pc:sldMkLst>
          <pc:docMk/>
          <pc:sldMk cId="3866255017" sldId="319"/>
        </pc:sldMkLst>
      </pc:sldChg>
      <pc:sldChg chg="del">
        <pc:chgData name="Marcin Kordas (246812)" userId="f65b0c84-258a-4699-8990-4a527868b049" providerId="ADAL" clId="{05E397C5-675A-4643-A593-F3B84C47985C}" dt="2022-04-21T17:22:03.089" v="19" actId="2696"/>
        <pc:sldMkLst>
          <pc:docMk/>
          <pc:sldMk cId="371392735" sldId="320"/>
        </pc:sldMkLst>
      </pc:sldChg>
      <pc:sldChg chg="del">
        <pc:chgData name="Marcin Kordas (246812)" userId="f65b0c84-258a-4699-8990-4a527868b049" providerId="ADAL" clId="{05E397C5-675A-4643-A593-F3B84C47985C}" dt="2022-04-21T17:22:03.792" v="20" actId="2696"/>
        <pc:sldMkLst>
          <pc:docMk/>
          <pc:sldMk cId="4175228146" sldId="321"/>
        </pc:sldMkLst>
      </pc:sldChg>
      <pc:sldChg chg="del">
        <pc:chgData name="Marcin Kordas (246812)" userId="f65b0c84-258a-4699-8990-4a527868b049" providerId="ADAL" clId="{05E397C5-675A-4643-A593-F3B84C47985C}" dt="2022-04-21T17:22:02.812" v="18" actId="2696"/>
        <pc:sldMkLst>
          <pc:docMk/>
          <pc:sldMk cId="1980207677" sldId="322"/>
        </pc:sldMkLst>
      </pc:sldChg>
      <pc:sldChg chg="del">
        <pc:chgData name="Marcin Kordas (246812)" userId="f65b0c84-258a-4699-8990-4a527868b049" providerId="ADAL" clId="{05E397C5-675A-4643-A593-F3B84C47985C}" dt="2022-04-21T17:22:04.250" v="21" actId="2696"/>
        <pc:sldMkLst>
          <pc:docMk/>
          <pc:sldMk cId="4079775563" sldId="323"/>
        </pc:sldMkLst>
      </pc:sldChg>
      <pc:sldChg chg="del">
        <pc:chgData name="Marcin Kordas (246812)" userId="f65b0c84-258a-4699-8990-4a527868b049" providerId="ADAL" clId="{05E397C5-675A-4643-A593-F3B84C47985C}" dt="2022-04-21T17:22:04.607" v="22" actId="2696"/>
        <pc:sldMkLst>
          <pc:docMk/>
          <pc:sldMk cId="515504757" sldId="324"/>
        </pc:sldMkLst>
      </pc:sldChg>
    </pc:docChg>
  </pc:docChgLst>
  <pc:docChgLst>
    <pc:chgData name="Marcin Kordas (246812)" userId="f65b0c84-258a-4699-8990-4a527868b049" providerId="ADAL" clId="{8E60E825-A7A5-7047-8F65-DD53DE36B064}"/>
    <pc:docChg chg="modSld">
      <pc:chgData name="Marcin Kordas (246812)" userId="f65b0c84-258a-4699-8990-4a527868b049" providerId="ADAL" clId="{8E60E825-A7A5-7047-8F65-DD53DE36B064}" dt="2022-04-21T20:03:03.783" v="5" actId="20577"/>
      <pc:docMkLst>
        <pc:docMk/>
      </pc:docMkLst>
      <pc:sldChg chg="modSp mod">
        <pc:chgData name="Marcin Kordas (246812)" userId="f65b0c84-258a-4699-8990-4a527868b049" providerId="ADAL" clId="{8E60E825-A7A5-7047-8F65-DD53DE36B064}" dt="2022-04-21T20:03:03.783" v="5" actId="20577"/>
        <pc:sldMkLst>
          <pc:docMk/>
          <pc:sldMk cId="639111668" sldId="310"/>
        </pc:sldMkLst>
        <pc:spChg chg="mod">
          <ac:chgData name="Marcin Kordas (246812)" userId="f65b0c84-258a-4699-8990-4a527868b049" providerId="ADAL" clId="{8E60E825-A7A5-7047-8F65-DD53DE36B064}" dt="2022-04-21T20:03:03.783" v="5" actId="20577"/>
          <ac:spMkLst>
            <pc:docMk/>
            <pc:sldMk cId="639111668" sldId="310"/>
            <ac:spMk id="8" creationId="{9B59DEDD-80AC-96C3-C06B-DA31C00C37A1}"/>
          </ac:spMkLst>
        </pc:spChg>
      </pc:sldChg>
    </pc:docChg>
  </pc:docChgLst>
  <pc:docChgLst>
    <pc:chgData name="Marcin Kordas (246812)" userId="f65b0c84-258a-4699-8990-4a527868b049" providerId="ADAL" clId="{7E7295AF-E8A4-480B-B9BB-66AB37154937}"/>
    <pc:docChg chg="undo redo custSel addSld delSld modSld">
      <pc:chgData name="Marcin Kordas (246812)" userId="f65b0c84-258a-4699-8990-4a527868b049" providerId="ADAL" clId="{7E7295AF-E8A4-480B-B9BB-66AB37154937}" dt="2021-06-15T21:11:22.618" v="4931" actId="113"/>
      <pc:docMkLst>
        <pc:docMk/>
      </pc:docMkLst>
      <pc:sldChg chg="addSp delSp modSp mod">
        <pc:chgData name="Marcin Kordas (246812)" userId="f65b0c84-258a-4699-8990-4a527868b049" providerId="ADAL" clId="{7E7295AF-E8A4-480B-B9BB-66AB37154937}" dt="2021-06-15T18:10:22.999" v="120" actId="20577"/>
        <pc:sldMkLst>
          <pc:docMk/>
          <pc:sldMk cId="0" sldId="256"/>
        </pc:sldMkLst>
        <pc:spChg chg="mod">
          <ac:chgData name="Marcin Kordas (246812)" userId="f65b0c84-258a-4699-8990-4a527868b049" providerId="ADAL" clId="{7E7295AF-E8A4-480B-B9BB-66AB37154937}" dt="2021-06-15T18:09:43.966" v="70" actId="1076"/>
          <ac:spMkLst>
            <pc:docMk/>
            <pc:sldMk cId="0" sldId="256"/>
            <ac:spMk id="3" creationId="{2E8D71E6-FC52-4746-8DDC-B2D58BB96733}"/>
          </ac:spMkLst>
        </pc:spChg>
        <pc:spChg chg="add mod">
          <ac:chgData name="Marcin Kordas (246812)" userId="f65b0c84-258a-4699-8990-4a527868b049" providerId="ADAL" clId="{7E7295AF-E8A4-480B-B9BB-66AB37154937}" dt="2021-06-15T18:10:22.999" v="120" actId="20577"/>
          <ac:spMkLst>
            <pc:docMk/>
            <pc:sldMk cId="0" sldId="256"/>
            <ac:spMk id="6" creationId="{A40474A8-FD56-4C75-AD82-7EB2D5524CD2}"/>
          </ac:spMkLst>
        </pc:spChg>
        <pc:spChg chg="mod">
          <ac:chgData name="Marcin Kordas (246812)" userId="f65b0c84-258a-4699-8990-4a527868b049" providerId="ADAL" clId="{7E7295AF-E8A4-480B-B9BB-66AB37154937}" dt="2021-06-15T18:09:46.477" v="71" actId="1076"/>
          <ac:spMkLst>
            <pc:docMk/>
            <pc:sldMk cId="0" sldId="256"/>
            <ac:spMk id="12291" creationId="{3D62D053-4960-4308-9C52-58BF566D5DF0}"/>
          </ac:spMkLst>
        </pc:spChg>
        <pc:graphicFrameChg chg="add del mod">
          <ac:chgData name="Marcin Kordas (246812)" userId="f65b0c84-258a-4699-8990-4a527868b049" providerId="ADAL" clId="{7E7295AF-E8A4-480B-B9BB-66AB37154937}" dt="2021-06-15T18:10:02.819" v="77" actId="478"/>
          <ac:graphicFrameMkLst>
            <pc:docMk/>
            <pc:sldMk cId="0" sldId="256"/>
            <ac:graphicFrameMk id="4" creationId="{456488C2-6457-4523-9107-A9F3453594A9}"/>
          </ac:graphicFrameMkLst>
        </pc:graphicFrameChg>
      </pc:sldChg>
      <pc:sldChg chg="del">
        <pc:chgData name="Marcin Kordas (246812)" userId="f65b0c84-258a-4699-8990-4a527868b049" providerId="ADAL" clId="{7E7295AF-E8A4-480B-B9BB-66AB37154937}" dt="2021-06-15T20:33:57.625" v="4068" actId="47"/>
        <pc:sldMkLst>
          <pc:docMk/>
          <pc:sldMk cId="0" sldId="258"/>
        </pc:sldMkLst>
      </pc:sldChg>
      <pc:sldChg chg="modSp mod">
        <pc:chgData name="Marcin Kordas (246812)" userId="f65b0c84-258a-4699-8990-4a527868b049" providerId="ADAL" clId="{7E7295AF-E8A4-480B-B9BB-66AB37154937}" dt="2021-06-15T20:04:33.390" v="3170" actId="20577"/>
        <pc:sldMkLst>
          <pc:docMk/>
          <pc:sldMk cId="209594329" sldId="272"/>
        </pc:sldMkLst>
        <pc:spChg chg="mod">
          <ac:chgData name="Marcin Kordas (246812)" userId="f65b0c84-258a-4699-8990-4a527868b049" providerId="ADAL" clId="{7E7295AF-E8A4-480B-B9BB-66AB37154937}" dt="2021-06-15T20:04:33.390" v="3170" actId="20577"/>
          <ac:spMkLst>
            <pc:docMk/>
            <pc:sldMk cId="209594329" sldId="272"/>
            <ac:spMk id="2" creationId="{DCA76088-7B80-3546-B119-BCB7D40DE15E}"/>
          </ac:spMkLst>
        </pc:spChg>
      </pc:sldChg>
      <pc:sldChg chg="addSp delSp modSp mod modNotesTx">
        <pc:chgData name="Marcin Kordas (246812)" userId="f65b0c84-258a-4699-8990-4a527868b049" providerId="ADAL" clId="{7E7295AF-E8A4-480B-B9BB-66AB37154937}" dt="2021-06-15T18:41:25.078" v="860" actId="122"/>
        <pc:sldMkLst>
          <pc:docMk/>
          <pc:sldMk cId="257590341" sldId="276"/>
        </pc:sldMkLst>
        <pc:spChg chg="add del">
          <ac:chgData name="Marcin Kordas (246812)" userId="f65b0c84-258a-4699-8990-4a527868b049" providerId="ADAL" clId="{7E7295AF-E8A4-480B-B9BB-66AB37154937}" dt="2021-06-15T18:41:00.295" v="849" actId="478"/>
          <ac:spMkLst>
            <pc:docMk/>
            <pc:sldMk cId="257590341" sldId="276"/>
            <ac:spMk id="4" creationId="{9456D09D-63E3-164E-B14D-B59DB775876E}"/>
          </ac:spMkLst>
        </pc:spChg>
        <pc:spChg chg="mod">
          <ac:chgData name="Marcin Kordas (246812)" userId="f65b0c84-258a-4699-8990-4a527868b049" providerId="ADAL" clId="{7E7295AF-E8A4-480B-B9BB-66AB37154937}" dt="2021-06-15T18:41:25.078" v="860" actId="122"/>
          <ac:spMkLst>
            <pc:docMk/>
            <pc:sldMk cId="257590341" sldId="276"/>
            <ac:spMk id="14340" creationId="{266D00F9-5A1F-4343-94B4-E9D9DFF9FE8F}"/>
          </ac:spMkLst>
        </pc:spChg>
        <pc:picChg chg="del">
          <ac:chgData name="Marcin Kordas (246812)" userId="f65b0c84-258a-4699-8990-4a527868b049" providerId="ADAL" clId="{7E7295AF-E8A4-480B-B9BB-66AB37154937}" dt="2021-06-15T18:25:27.339" v="735" actId="478"/>
          <ac:picMkLst>
            <pc:docMk/>
            <pc:sldMk cId="257590341" sldId="276"/>
            <ac:picMk id="6" creationId="{A6AE20C2-DEBF-3048-BCC7-3D56FD32882E}"/>
          </ac:picMkLst>
        </pc:picChg>
        <pc:picChg chg="del">
          <ac:chgData name="Marcin Kordas (246812)" userId="f65b0c84-258a-4699-8990-4a527868b049" providerId="ADAL" clId="{7E7295AF-E8A4-480B-B9BB-66AB37154937}" dt="2021-06-15T18:25:27.339" v="735" actId="478"/>
          <ac:picMkLst>
            <pc:docMk/>
            <pc:sldMk cId="257590341" sldId="276"/>
            <ac:picMk id="38" creationId="{45842167-6CD1-E443-9AA3-E0158A47E8CA}"/>
          </ac:picMkLst>
        </pc:picChg>
        <pc:picChg chg="del">
          <ac:chgData name="Marcin Kordas (246812)" userId="f65b0c84-258a-4699-8990-4a527868b049" providerId="ADAL" clId="{7E7295AF-E8A4-480B-B9BB-66AB37154937}" dt="2021-06-15T18:25:28.508" v="736" actId="478"/>
          <ac:picMkLst>
            <pc:docMk/>
            <pc:sldMk cId="257590341" sldId="276"/>
            <ac:picMk id="40" creationId="{EC6F06AA-1137-3C4C-B279-0467B95D8CBD}"/>
          </ac:picMkLst>
        </pc:picChg>
        <pc:picChg chg="del mod">
          <ac:chgData name="Marcin Kordas (246812)" userId="f65b0c84-258a-4699-8990-4a527868b049" providerId="ADAL" clId="{7E7295AF-E8A4-480B-B9BB-66AB37154937}" dt="2021-06-15T18:25:29.604" v="738" actId="478"/>
          <ac:picMkLst>
            <pc:docMk/>
            <pc:sldMk cId="257590341" sldId="276"/>
            <ac:picMk id="41" creationId="{4D651021-B1B4-4641-9FBE-4870BBC3F45C}"/>
          </ac:picMkLst>
        </pc:picChg>
        <pc:picChg chg="del">
          <ac:chgData name="Marcin Kordas (246812)" userId="f65b0c84-258a-4699-8990-4a527868b049" providerId="ADAL" clId="{7E7295AF-E8A4-480B-B9BB-66AB37154937}" dt="2021-06-15T18:25:28.508" v="736" actId="478"/>
          <ac:picMkLst>
            <pc:docMk/>
            <pc:sldMk cId="257590341" sldId="276"/>
            <ac:picMk id="42" creationId="{F2CE5D59-BB55-9343-ADED-3DAADCEB34D5}"/>
          </ac:picMkLst>
        </pc:picChg>
      </pc:sldChg>
      <pc:sldChg chg="del">
        <pc:chgData name="Marcin Kordas (246812)" userId="f65b0c84-258a-4699-8990-4a527868b049" providerId="ADAL" clId="{7E7295AF-E8A4-480B-B9BB-66AB37154937}" dt="2021-06-15T20:33:50.393" v="4060" actId="47"/>
        <pc:sldMkLst>
          <pc:docMk/>
          <pc:sldMk cId="3066973531" sldId="287"/>
        </pc:sldMkLst>
      </pc:sldChg>
      <pc:sldChg chg="del">
        <pc:chgData name="Marcin Kordas (246812)" userId="f65b0c84-258a-4699-8990-4a527868b049" providerId="ADAL" clId="{7E7295AF-E8A4-480B-B9BB-66AB37154937}" dt="2021-06-15T20:33:51.589" v="4061" actId="47"/>
        <pc:sldMkLst>
          <pc:docMk/>
          <pc:sldMk cId="3805249611" sldId="288"/>
        </pc:sldMkLst>
      </pc:sldChg>
      <pc:sldChg chg="del">
        <pc:chgData name="Marcin Kordas (246812)" userId="f65b0c84-258a-4699-8990-4a527868b049" providerId="ADAL" clId="{7E7295AF-E8A4-480B-B9BB-66AB37154937}" dt="2021-06-15T20:33:52.316" v="4062" actId="47"/>
        <pc:sldMkLst>
          <pc:docMk/>
          <pc:sldMk cId="2211352530" sldId="289"/>
        </pc:sldMkLst>
      </pc:sldChg>
      <pc:sldChg chg="del">
        <pc:chgData name="Marcin Kordas (246812)" userId="f65b0c84-258a-4699-8990-4a527868b049" providerId="ADAL" clId="{7E7295AF-E8A4-480B-B9BB-66AB37154937}" dt="2021-06-15T20:33:52.909" v="4063" actId="47"/>
        <pc:sldMkLst>
          <pc:docMk/>
          <pc:sldMk cId="1073500109" sldId="290"/>
        </pc:sldMkLst>
      </pc:sldChg>
      <pc:sldChg chg="del">
        <pc:chgData name="Marcin Kordas (246812)" userId="f65b0c84-258a-4699-8990-4a527868b049" providerId="ADAL" clId="{7E7295AF-E8A4-480B-B9BB-66AB37154937}" dt="2021-06-15T20:33:53.795" v="4064" actId="47"/>
        <pc:sldMkLst>
          <pc:docMk/>
          <pc:sldMk cId="2084488422" sldId="291"/>
        </pc:sldMkLst>
      </pc:sldChg>
      <pc:sldChg chg="del">
        <pc:chgData name="Marcin Kordas (246812)" userId="f65b0c84-258a-4699-8990-4a527868b049" providerId="ADAL" clId="{7E7295AF-E8A4-480B-B9BB-66AB37154937}" dt="2021-06-15T20:33:55.151" v="4065" actId="47"/>
        <pc:sldMkLst>
          <pc:docMk/>
          <pc:sldMk cId="1760760270" sldId="292"/>
        </pc:sldMkLst>
      </pc:sldChg>
      <pc:sldChg chg="del">
        <pc:chgData name="Marcin Kordas (246812)" userId="f65b0c84-258a-4699-8990-4a527868b049" providerId="ADAL" clId="{7E7295AF-E8A4-480B-B9BB-66AB37154937}" dt="2021-06-15T20:33:56.034" v="4066" actId="47"/>
        <pc:sldMkLst>
          <pc:docMk/>
          <pc:sldMk cId="396567237" sldId="293"/>
        </pc:sldMkLst>
      </pc:sldChg>
      <pc:sldChg chg="del">
        <pc:chgData name="Marcin Kordas (246812)" userId="f65b0c84-258a-4699-8990-4a527868b049" providerId="ADAL" clId="{7E7295AF-E8A4-480B-B9BB-66AB37154937}" dt="2021-06-15T20:33:56.807" v="4067" actId="47"/>
        <pc:sldMkLst>
          <pc:docMk/>
          <pc:sldMk cId="3904572084" sldId="294"/>
        </pc:sldMkLst>
      </pc:sldChg>
      <pc:sldChg chg="del">
        <pc:chgData name="Marcin Kordas (246812)" userId="f65b0c84-258a-4699-8990-4a527868b049" providerId="ADAL" clId="{7E7295AF-E8A4-480B-B9BB-66AB37154937}" dt="2021-06-15T20:33:58.448" v="4069" actId="47"/>
        <pc:sldMkLst>
          <pc:docMk/>
          <pc:sldMk cId="276507494" sldId="296"/>
        </pc:sldMkLst>
      </pc:sldChg>
      <pc:sldChg chg="del">
        <pc:chgData name="Marcin Kordas (246812)" userId="f65b0c84-258a-4699-8990-4a527868b049" providerId="ADAL" clId="{7E7295AF-E8A4-480B-B9BB-66AB37154937}" dt="2021-06-15T20:33:59.227" v="4070" actId="47"/>
        <pc:sldMkLst>
          <pc:docMk/>
          <pc:sldMk cId="1455957943" sldId="297"/>
        </pc:sldMkLst>
      </pc:sldChg>
      <pc:sldChg chg="del">
        <pc:chgData name="Marcin Kordas (246812)" userId="f65b0c84-258a-4699-8990-4a527868b049" providerId="ADAL" clId="{7E7295AF-E8A4-480B-B9BB-66AB37154937}" dt="2021-06-15T20:34:03.415" v="4071" actId="47"/>
        <pc:sldMkLst>
          <pc:docMk/>
          <pc:sldMk cId="3991114532" sldId="298"/>
        </pc:sldMkLst>
      </pc:sldChg>
      <pc:sldChg chg="del">
        <pc:chgData name="Marcin Kordas (246812)" userId="f65b0c84-258a-4699-8990-4a527868b049" providerId="ADAL" clId="{7E7295AF-E8A4-480B-B9BB-66AB37154937}" dt="2021-06-15T20:34:03.415" v="4071" actId="47"/>
        <pc:sldMkLst>
          <pc:docMk/>
          <pc:sldMk cId="1824565502" sldId="299"/>
        </pc:sldMkLst>
      </pc:sldChg>
      <pc:sldChg chg="del">
        <pc:chgData name="Marcin Kordas (246812)" userId="f65b0c84-258a-4699-8990-4a527868b049" providerId="ADAL" clId="{7E7295AF-E8A4-480B-B9BB-66AB37154937}" dt="2021-06-15T20:34:03.415" v="4071" actId="47"/>
        <pc:sldMkLst>
          <pc:docMk/>
          <pc:sldMk cId="3499045259" sldId="300"/>
        </pc:sldMkLst>
      </pc:sldChg>
      <pc:sldChg chg="del">
        <pc:chgData name="Marcin Kordas (246812)" userId="f65b0c84-258a-4699-8990-4a527868b049" providerId="ADAL" clId="{7E7295AF-E8A4-480B-B9BB-66AB37154937}" dt="2021-06-15T20:34:03.415" v="4071" actId="47"/>
        <pc:sldMkLst>
          <pc:docMk/>
          <pc:sldMk cId="3629237999" sldId="301"/>
        </pc:sldMkLst>
      </pc:sldChg>
      <pc:sldChg chg="modSp add mod">
        <pc:chgData name="Marcin Kordas (246812)" userId="f65b0c84-258a-4699-8990-4a527868b049" providerId="ADAL" clId="{7E7295AF-E8A4-480B-B9BB-66AB37154937}" dt="2021-06-15T18:43:32.165" v="900" actId="14100"/>
        <pc:sldMkLst>
          <pc:docMk/>
          <pc:sldMk cId="51772747" sldId="302"/>
        </pc:sldMkLst>
        <pc:spChg chg="mod">
          <ac:chgData name="Marcin Kordas (246812)" userId="f65b0c84-258a-4699-8990-4a527868b049" providerId="ADAL" clId="{7E7295AF-E8A4-480B-B9BB-66AB37154937}" dt="2021-06-15T18:43:32.165" v="900" actId="14100"/>
          <ac:spMkLst>
            <pc:docMk/>
            <pc:sldMk cId="51772747" sldId="302"/>
            <ac:spMk id="4" creationId="{9456D09D-63E3-164E-B14D-B59DB775876E}"/>
          </ac:spMkLst>
        </pc:spChg>
        <pc:spChg chg="mod">
          <ac:chgData name="Marcin Kordas (246812)" userId="f65b0c84-258a-4699-8990-4a527868b049" providerId="ADAL" clId="{7E7295AF-E8A4-480B-B9BB-66AB37154937}" dt="2021-06-15T18:41:51.594" v="893" actId="20577"/>
          <ac:spMkLst>
            <pc:docMk/>
            <pc:sldMk cId="51772747" sldId="302"/>
            <ac:spMk id="14340" creationId="{266D00F9-5A1F-4343-94B4-E9D9DFF9FE8F}"/>
          </ac:spMkLst>
        </pc:spChg>
      </pc:sldChg>
      <pc:sldChg chg="addSp delSp modSp add mod">
        <pc:chgData name="Marcin Kordas (246812)" userId="f65b0c84-258a-4699-8990-4a527868b049" providerId="ADAL" clId="{7E7295AF-E8A4-480B-B9BB-66AB37154937}" dt="2021-06-15T19:06:29.395" v="1488" actId="1076"/>
        <pc:sldMkLst>
          <pc:docMk/>
          <pc:sldMk cId="1245322590" sldId="303"/>
        </pc:sldMkLst>
        <pc:spChg chg="add mod">
          <ac:chgData name="Marcin Kordas (246812)" userId="f65b0c84-258a-4699-8990-4a527868b049" providerId="ADAL" clId="{7E7295AF-E8A4-480B-B9BB-66AB37154937}" dt="2021-06-15T19:01:53.795" v="1363" actId="1076"/>
          <ac:spMkLst>
            <pc:docMk/>
            <pc:sldMk cId="1245322590" sldId="303"/>
            <ac:spMk id="2" creationId="{5DF49437-C49A-4097-8BC1-D146367FC4F8}"/>
          </ac:spMkLst>
        </pc:spChg>
        <pc:spChg chg="del">
          <ac:chgData name="Marcin Kordas (246812)" userId="f65b0c84-258a-4699-8990-4a527868b049" providerId="ADAL" clId="{7E7295AF-E8A4-480B-B9BB-66AB37154937}" dt="2021-06-15T18:44:45.148" v="932" actId="478"/>
          <ac:spMkLst>
            <pc:docMk/>
            <pc:sldMk cId="1245322590" sldId="303"/>
            <ac:spMk id="4" creationId="{9456D09D-63E3-164E-B14D-B59DB775876E}"/>
          </ac:spMkLst>
        </pc:spChg>
        <pc:spChg chg="add mod">
          <ac:chgData name="Marcin Kordas (246812)" userId="f65b0c84-258a-4699-8990-4a527868b049" providerId="ADAL" clId="{7E7295AF-E8A4-480B-B9BB-66AB37154937}" dt="2021-06-15T19:02:17.265" v="1381" actId="1076"/>
          <ac:spMkLst>
            <pc:docMk/>
            <pc:sldMk cId="1245322590" sldId="303"/>
            <ac:spMk id="8" creationId="{E045E390-CA51-4F25-A76D-6E503894E813}"/>
          </ac:spMkLst>
        </pc:spChg>
        <pc:spChg chg="add mod">
          <ac:chgData name="Marcin Kordas (246812)" userId="f65b0c84-258a-4699-8990-4a527868b049" providerId="ADAL" clId="{7E7295AF-E8A4-480B-B9BB-66AB37154937}" dt="2021-06-15T19:03:16.980" v="1428" actId="1076"/>
          <ac:spMkLst>
            <pc:docMk/>
            <pc:sldMk cId="1245322590" sldId="303"/>
            <ac:spMk id="9" creationId="{344431D7-4AC3-49FC-8181-B5BC3387A1A0}"/>
          </ac:spMkLst>
        </pc:spChg>
        <pc:spChg chg="add mod">
          <ac:chgData name="Marcin Kordas (246812)" userId="f65b0c84-258a-4699-8990-4a527868b049" providerId="ADAL" clId="{7E7295AF-E8A4-480B-B9BB-66AB37154937}" dt="2021-06-15T19:05:21.690" v="1485" actId="20577"/>
          <ac:spMkLst>
            <pc:docMk/>
            <pc:sldMk cId="1245322590" sldId="303"/>
            <ac:spMk id="12" creationId="{308DB01F-4497-4985-B5E9-9C8C69CC7739}"/>
          </ac:spMkLst>
        </pc:spChg>
        <pc:spChg chg="mod">
          <ac:chgData name="Marcin Kordas (246812)" userId="f65b0c84-258a-4699-8990-4a527868b049" providerId="ADAL" clId="{7E7295AF-E8A4-480B-B9BB-66AB37154937}" dt="2021-06-15T18:44:41.166" v="931" actId="20577"/>
          <ac:spMkLst>
            <pc:docMk/>
            <pc:sldMk cId="1245322590" sldId="303"/>
            <ac:spMk id="14340" creationId="{266D00F9-5A1F-4343-94B4-E9D9DFF9FE8F}"/>
          </ac:spMkLst>
        </pc:spChg>
        <pc:graphicFrameChg chg="add del mod modGraphic">
          <ac:chgData name="Marcin Kordas (246812)" userId="f65b0c84-258a-4699-8990-4a527868b049" providerId="ADAL" clId="{7E7295AF-E8A4-480B-B9BB-66AB37154937}" dt="2021-06-15T19:06:29.395" v="1488" actId="1076"/>
          <ac:graphicFrameMkLst>
            <pc:docMk/>
            <pc:sldMk cId="1245322590" sldId="303"/>
            <ac:graphicFrameMk id="3" creationId="{E5370F11-DFB9-4049-BFC5-200D04DAF5A5}"/>
          </ac:graphicFrameMkLst>
        </pc:graphicFrameChg>
        <pc:picChg chg="add mod">
          <ac:chgData name="Marcin Kordas (246812)" userId="f65b0c84-258a-4699-8990-4a527868b049" providerId="ADAL" clId="{7E7295AF-E8A4-480B-B9BB-66AB37154937}" dt="2021-06-15T18:49:24.872" v="1044" actId="14100"/>
          <ac:picMkLst>
            <pc:docMk/>
            <pc:sldMk cId="1245322590" sldId="303"/>
            <ac:picMk id="5" creationId="{A8F8E666-758A-4F03-86E4-D20FF70022F2}"/>
          </ac:picMkLst>
        </pc:picChg>
        <pc:picChg chg="add mod">
          <ac:chgData name="Marcin Kordas (246812)" userId="f65b0c84-258a-4699-8990-4a527868b049" providerId="ADAL" clId="{7E7295AF-E8A4-480B-B9BB-66AB37154937}" dt="2021-06-15T19:04:58.054" v="1450" actId="1076"/>
          <ac:picMkLst>
            <pc:docMk/>
            <pc:sldMk cId="1245322590" sldId="303"/>
            <ac:picMk id="7" creationId="{627B4E5E-F938-4596-BC50-ACFC5CFB230D}"/>
          </ac:picMkLst>
        </pc:picChg>
        <pc:picChg chg="add mod">
          <ac:chgData name="Marcin Kordas (246812)" userId="f65b0c84-258a-4699-8990-4a527868b049" providerId="ADAL" clId="{7E7295AF-E8A4-480B-B9BB-66AB37154937}" dt="2021-06-15T18:56:00.896" v="1197" actId="1076"/>
          <ac:picMkLst>
            <pc:docMk/>
            <pc:sldMk cId="1245322590" sldId="303"/>
            <ac:picMk id="1026" creationId="{58F82EAB-5559-4BF2-9179-F7292981B7FC}"/>
          </ac:picMkLst>
        </pc:picChg>
      </pc:sldChg>
      <pc:sldChg chg="addSp modSp add mod">
        <pc:chgData name="Marcin Kordas (246812)" userId="f65b0c84-258a-4699-8990-4a527868b049" providerId="ADAL" clId="{7E7295AF-E8A4-480B-B9BB-66AB37154937}" dt="2021-06-15T19:33:56.908" v="2299" actId="14100"/>
        <pc:sldMkLst>
          <pc:docMk/>
          <pc:sldMk cId="4087761574" sldId="304"/>
        </pc:sldMkLst>
        <pc:spChg chg="add mod">
          <ac:chgData name="Marcin Kordas (246812)" userId="f65b0c84-258a-4699-8990-4a527868b049" providerId="ADAL" clId="{7E7295AF-E8A4-480B-B9BB-66AB37154937}" dt="2021-06-15T19:33:56.908" v="2299" actId="14100"/>
          <ac:spMkLst>
            <pc:docMk/>
            <pc:sldMk cId="4087761574" sldId="304"/>
            <ac:spMk id="3" creationId="{E1404E99-ED79-43F2-AFED-20304E067AB3}"/>
          </ac:spMkLst>
        </pc:spChg>
        <pc:spChg chg="mod">
          <ac:chgData name="Marcin Kordas (246812)" userId="f65b0c84-258a-4699-8990-4a527868b049" providerId="ADAL" clId="{7E7295AF-E8A4-480B-B9BB-66AB37154937}" dt="2021-06-15T19:33:50.777" v="2293" actId="20577"/>
          <ac:spMkLst>
            <pc:docMk/>
            <pc:sldMk cId="4087761574" sldId="304"/>
            <ac:spMk id="14340" creationId="{266D00F9-5A1F-4343-94B4-E9D9DFF9FE8F}"/>
          </ac:spMkLst>
        </pc:spChg>
      </pc:sldChg>
      <pc:sldChg chg="addSp delSp modSp add mod">
        <pc:chgData name="Marcin Kordas (246812)" userId="f65b0c84-258a-4699-8990-4a527868b049" providerId="ADAL" clId="{7E7295AF-E8A4-480B-B9BB-66AB37154937}" dt="2021-06-15T19:29:17.752" v="2240" actId="2710"/>
        <pc:sldMkLst>
          <pc:docMk/>
          <pc:sldMk cId="705637513" sldId="305"/>
        </pc:sldMkLst>
        <pc:spChg chg="del">
          <ac:chgData name="Marcin Kordas (246812)" userId="f65b0c84-258a-4699-8990-4a527868b049" providerId="ADAL" clId="{7E7295AF-E8A4-480B-B9BB-66AB37154937}" dt="2021-06-15T19:12:50.947" v="1651" actId="478"/>
          <ac:spMkLst>
            <pc:docMk/>
            <pc:sldMk cId="705637513" sldId="305"/>
            <ac:spMk id="2" creationId="{5DF49437-C49A-4097-8BC1-D146367FC4F8}"/>
          </ac:spMkLst>
        </pc:spChg>
        <pc:spChg chg="add mod">
          <ac:chgData name="Marcin Kordas (246812)" userId="f65b0c84-258a-4699-8990-4a527868b049" providerId="ADAL" clId="{7E7295AF-E8A4-480B-B9BB-66AB37154937}" dt="2021-06-15T19:29:17.752" v="2240" actId="2710"/>
          <ac:spMkLst>
            <pc:docMk/>
            <pc:sldMk cId="705637513" sldId="305"/>
            <ac:spMk id="4" creationId="{5CBF5F4A-C957-4C9C-83B8-6ACCD9C58690}"/>
          </ac:spMkLst>
        </pc:spChg>
        <pc:spChg chg="del">
          <ac:chgData name="Marcin Kordas (246812)" userId="f65b0c84-258a-4699-8990-4a527868b049" providerId="ADAL" clId="{7E7295AF-E8A4-480B-B9BB-66AB37154937}" dt="2021-06-15T19:12:47.373" v="1648" actId="478"/>
          <ac:spMkLst>
            <pc:docMk/>
            <pc:sldMk cId="705637513" sldId="305"/>
            <ac:spMk id="8" creationId="{E045E390-CA51-4F25-A76D-6E503894E813}"/>
          </ac:spMkLst>
        </pc:spChg>
        <pc:spChg chg="del">
          <ac:chgData name="Marcin Kordas (246812)" userId="f65b0c84-258a-4699-8990-4a527868b049" providerId="ADAL" clId="{7E7295AF-E8A4-480B-B9BB-66AB37154937}" dt="2021-06-15T19:12:50.947" v="1651" actId="478"/>
          <ac:spMkLst>
            <pc:docMk/>
            <pc:sldMk cId="705637513" sldId="305"/>
            <ac:spMk id="9" creationId="{344431D7-4AC3-49FC-8181-B5BC3387A1A0}"/>
          </ac:spMkLst>
        </pc:spChg>
        <pc:spChg chg="del">
          <ac:chgData name="Marcin Kordas (246812)" userId="f65b0c84-258a-4699-8990-4a527868b049" providerId="ADAL" clId="{7E7295AF-E8A4-480B-B9BB-66AB37154937}" dt="2021-06-15T19:12:50.947" v="1651" actId="478"/>
          <ac:spMkLst>
            <pc:docMk/>
            <pc:sldMk cId="705637513" sldId="305"/>
            <ac:spMk id="12" creationId="{308DB01F-4497-4985-B5E9-9C8C69CC7739}"/>
          </ac:spMkLst>
        </pc:spChg>
        <pc:spChg chg="mod">
          <ac:chgData name="Marcin Kordas (246812)" userId="f65b0c84-258a-4699-8990-4a527868b049" providerId="ADAL" clId="{7E7295AF-E8A4-480B-B9BB-66AB37154937}" dt="2021-06-15T19:12:44.447" v="1646"/>
          <ac:spMkLst>
            <pc:docMk/>
            <pc:sldMk cId="705637513" sldId="305"/>
            <ac:spMk id="14340" creationId="{266D00F9-5A1F-4343-94B4-E9D9DFF9FE8F}"/>
          </ac:spMkLst>
        </pc:spChg>
        <pc:graphicFrameChg chg="del">
          <ac:chgData name="Marcin Kordas (246812)" userId="f65b0c84-258a-4699-8990-4a527868b049" providerId="ADAL" clId="{7E7295AF-E8A4-480B-B9BB-66AB37154937}" dt="2021-06-15T19:12:50.947" v="1651" actId="478"/>
          <ac:graphicFrameMkLst>
            <pc:docMk/>
            <pc:sldMk cId="705637513" sldId="305"/>
            <ac:graphicFrameMk id="3" creationId="{E5370F11-DFB9-4049-BFC5-200D04DAF5A5}"/>
          </ac:graphicFrameMkLst>
        </pc:graphicFrameChg>
        <pc:picChg chg="del mod">
          <ac:chgData name="Marcin Kordas (246812)" userId="f65b0c84-258a-4699-8990-4a527868b049" providerId="ADAL" clId="{7E7295AF-E8A4-480B-B9BB-66AB37154937}" dt="2021-06-15T19:12:49.715" v="1650" actId="478"/>
          <ac:picMkLst>
            <pc:docMk/>
            <pc:sldMk cId="705637513" sldId="305"/>
            <ac:picMk id="5" creationId="{A8F8E666-758A-4F03-86E4-D20FF70022F2}"/>
          </ac:picMkLst>
        </pc:picChg>
        <pc:picChg chg="del">
          <ac:chgData name="Marcin Kordas (246812)" userId="f65b0c84-258a-4699-8990-4a527868b049" providerId="ADAL" clId="{7E7295AF-E8A4-480B-B9BB-66AB37154937}" dt="2021-06-15T19:12:50.947" v="1651" actId="478"/>
          <ac:picMkLst>
            <pc:docMk/>
            <pc:sldMk cId="705637513" sldId="305"/>
            <ac:picMk id="7" creationId="{627B4E5E-F938-4596-BC50-ACFC5CFB230D}"/>
          </ac:picMkLst>
        </pc:picChg>
        <pc:picChg chg="del">
          <ac:chgData name="Marcin Kordas (246812)" userId="f65b0c84-258a-4699-8990-4a527868b049" providerId="ADAL" clId="{7E7295AF-E8A4-480B-B9BB-66AB37154937}" dt="2021-06-15T19:12:46.312" v="1647" actId="478"/>
          <ac:picMkLst>
            <pc:docMk/>
            <pc:sldMk cId="705637513" sldId="305"/>
            <ac:picMk id="1026" creationId="{58F82EAB-5559-4BF2-9179-F7292981B7FC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0:04:00.657" v="3135" actId="20577"/>
        <pc:sldMkLst>
          <pc:docMk/>
          <pc:sldMk cId="3901391565" sldId="306"/>
        </pc:sldMkLst>
        <pc:spChg chg="add mod">
          <ac:chgData name="Marcin Kordas (246812)" userId="f65b0c84-258a-4699-8990-4a527868b049" providerId="ADAL" clId="{7E7295AF-E8A4-480B-B9BB-66AB37154937}" dt="2021-06-15T19:37:58.758" v="2346" actId="1076"/>
          <ac:spMkLst>
            <pc:docMk/>
            <pc:sldMk cId="3901391565" sldId="306"/>
            <ac:spMk id="2" creationId="{94D36779-F3B0-4D03-8685-A020F8AF9B66}"/>
          </ac:spMkLst>
        </pc:spChg>
        <pc:spChg chg="del">
          <ac:chgData name="Marcin Kordas (246812)" userId="f65b0c84-258a-4699-8990-4a527868b049" providerId="ADAL" clId="{7E7295AF-E8A4-480B-B9BB-66AB37154937}" dt="2021-06-15T19:34:27.007" v="2324" actId="478"/>
          <ac:spMkLst>
            <pc:docMk/>
            <pc:sldMk cId="3901391565" sldId="306"/>
            <ac:spMk id="4" creationId="{5CBF5F4A-C957-4C9C-83B8-6ACCD9C58690}"/>
          </ac:spMkLst>
        </pc:spChg>
        <pc:spChg chg="mod">
          <ac:chgData name="Marcin Kordas (246812)" userId="f65b0c84-258a-4699-8990-4a527868b049" providerId="ADAL" clId="{7E7295AF-E8A4-480B-B9BB-66AB37154937}" dt="2021-06-15T20:04:00.657" v="3135" actId="20577"/>
          <ac:spMkLst>
            <pc:docMk/>
            <pc:sldMk cId="3901391565" sldId="306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7E7295AF-E8A4-480B-B9BB-66AB37154937}" dt="2021-06-15T19:37:12.429" v="2336" actId="1076"/>
          <ac:picMkLst>
            <pc:docMk/>
            <pc:sldMk cId="3901391565" sldId="306"/>
            <ac:picMk id="5" creationId="{A9BAED1F-02E9-49FF-BBAA-433B82EE4ADA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0:04:04.164" v="3137" actId="20577"/>
        <pc:sldMkLst>
          <pc:docMk/>
          <pc:sldMk cId="110284067" sldId="307"/>
        </pc:sldMkLst>
        <pc:spChg chg="mod">
          <ac:chgData name="Marcin Kordas (246812)" userId="f65b0c84-258a-4699-8990-4a527868b049" providerId="ADAL" clId="{7E7295AF-E8A4-480B-B9BB-66AB37154937}" dt="2021-06-15T19:46:37.088" v="2590" actId="1076"/>
          <ac:spMkLst>
            <pc:docMk/>
            <pc:sldMk cId="110284067" sldId="307"/>
            <ac:spMk id="2" creationId="{94D36779-F3B0-4D03-8685-A020F8AF9B66}"/>
          </ac:spMkLst>
        </pc:spChg>
        <pc:spChg chg="add mod">
          <ac:chgData name="Marcin Kordas (246812)" userId="f65b0c84-258a-4699-8990-4a527868b049" providerId="ADAL" clId="{7E7295AF-E8A4-480B-B9BB-66AB37154937}" dt="2021-06-15T19:46:37.088" v="2590" actId="1076"/>
          <ac:spMkLst>
            <pc:docMk/>
            <pc:sldMk cId="110284067" sldId="307"/>
            <ac:spMk id="9" creationId="{D32CB7D5-3F98-4974-82A4-335EA9DB5E35}"/>
          </ac:spMkLst>
        </pc:spChg>
        <pc:spChg chg="add del mod">
          <ac:chgData name="Marcin Kordas (246812)" userId="f65b0c84-258a-4699-8990-4a527868b049" providerId="ADAL" clId="{7E7295AF-E8A4-480B-B9BB-66AB37154937}" dt="2021-06-15T19:44:01.183" v="2540" actId="478"/>
          <ac:spMkLst>
            <pc:docMk/>
            <pc:sldMk cId="110284067" sldId="307"/>
            <ac:spMk id="20" creationId="{F56D040C-F5A5-4D3A-985E-C9897A65046F}"/>
          </ac:spMkLst>
        </pc:spChg>
        <pc:spChg chg="add mod">
          <ac:chgData name="Marcin Kordas (246812)" userId="f65b0c84-258a-4699-8990-4a527868b049" providerId="ADAL" clId="{7E7295AF-E8A4-480B-B9BB-66AB37154937}" dt="2021-06-15T19:46:37.088" v="2590" actId="1076"/>
          <ac:spMkLst>
            <pc:docMk/>
            <pc:sldMk cId="110284067" sldId="307"/>
            <ac:spMk id="21" creationId="{0BA624E4-1981-45E2-85A2-5A8D902EE451}"/>
          </ac:spMkLst>
        </pc:spChg>
        <pc:spChg chg="add mod">
          <ac:chgData name="Marcin Kordas (246812)" userId="f65b0c84-258a-4699-8990-4a527868b049" providerId="ADAL" clId="{7E7295AF-E8A4-480B-B9BB-66AB37154937}" dt="2021-06-15T19:46:37.088" v="2590" actId="1076"/>
          <ac:spMkLst>
            <pc:docMk/>
            <pc:sldMk cId="110284067" sldId="307"/>
            <ac:spMk id="22" creationId="{7AE00DAD-3EBD-4232-A851-B5493DD40BF1}"/>
          </ac:spMkLst>
        </pc:spChg>
        <pc:spChg chg="add mod">
          <ac:chgData name="Marcin Kordas (246812)" userId="f65b0c84-258a-4699-8990-4a527868b049" providerId="ADAL" clId="{7E7295AF-E8A4-480B-B9BB-66AB37154937}" dt="2021-06-15T19:46:37.088" v="2590" actId="1076"/>
          <ac:spMkLst>
            <pc:docMk/>
            <pc:sldMk cId="110284067" sldId="307"/>
            <ac:spMk id="23" creationId="{6FBD82C9-645F-47FA-8796-7E6701CC0D61}"/>
          </ac:spMkLst>
        </pc:spChg>
        <pc:spChg chg="add mod">
          <ac:chgData name="Marcin Kordas (246812)" userId="f65b0c84-258a-4699-8990-4a527868b049" providerId="ADAL" clId="{7E7295AF-E8A4-480B-B9BB-66AB37154937}" dt="2021-06-15T19:54:38.143" v="2671" actId="1076"/>
          <ac:spMkLst>
            <pc:docMk/>
            <pc:sldMk cId="110284067" sldId="307"/>
            <ac:spMk id="30" creationId="{56253AFA-35E0-4ECA-8B2D-E0E57BEE1CCB}"/>
          </ac:spMkLst>
        </pc:spChg>
        <pc:spChg chg="mod">
          <ac:chgData name="Marcin Kordas (246812)" userId="f65b0c84-258a-4699-8990-4a527868b049" providerId="ADAL" clId="{7E7295AF-E8A4-480B-B9BB-66AB37154937}" dt="2021-06-15T20:04:04.164" v="3137" actId="20577"/>
          <ac:spMkLst>
            <pc:docMk/>
            <pc:sldMk cId="110284067" sldId="307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7E7295AF-E8A4-480B-B9BB-66AB37154937}" dt="2021-06-15T19:46:37.088" v="2590" actId="1076"/>
          <ac:picMkLst>
            <pc:docMk/>
            <pc:sldMk cId="110284067" sldId="307"/>
            <ac:picMk id="4" creationId="{1094B57F-E81D-43FB-84CD-1492ECDD10CA}"/>
          </ac:picMkLst>
        </pc:picChg>
        <pc:picChg chg="del">
          <ac:chgData name="Marcin Kordas (246812)" userId="f65b0c84-258a-4699-8990-4a527868b049" providerId="ADAL" clId="{7E7295AF-E8A4-480B-B9BB-66AB37154937}" dt="2021-06-15T19:38:58.702" v="2359" actId="478"/>
          <ac:picMkLst>
            <pc:docMk/>
            <pc:sldMk cId="110284067" sldId="307"/>
            <ac:picMk id="5" creationId="{A9BAED1F-02E9-49FF-BBAA-433B82EE4ADA}"/>
          </ac:picMkLst>
        </pc:picChg>
        <pc:picChg chg="add del">
          <ac:chgData name="Marcin Kordas (246812)" userId="f65b0c84-258a-4699-8990-4a527868b049" providerId="ADAL" clId="{7E7295AF-E8A4-480B-B9BB-66AB37154937}" dt="2021-06-15T19:40:09.866" v="2455" actId="478"/>
          <ac:picMkLst>
            <pc:docMk/>
            <pc:sldMk cId="110284067" sldId="307"/>
            <ac:picMk id="7" creationId="{288E8D69-F0E1-461E-8648-B9E770071873}"/>
          </ac:picMkLst>
        </pc:picChg>
        <pc:picChg chg="add del mod">
          <ac:chgData name="Marcin Kordas (246812)" userId="f65b0c84-258a-4699-8990-4a527868b049" providerId="ADAL" clId="{7E7295AF-E8A4-480B-B9BB-66AB37154937}" dt="2021-06-15T19:42:32.506" v="2519" actId="478"/>
          <ac:picMkLst>
            <pc:docMk/>
            <pc:sldMk cId="110284067" sldId="307"/>
            <ac:picMk id="10" creationId="{0D4C82D2-D51D-4E27-92C3-F3CB465390A3}"/>
          </ac:picMkLst>
        </pc:picChg>
        <pc:picChg chg="add del">
          <ac:chgData name="Marcin Kordas (246812)" userId="f65b0c84-258a-4699-8990-4a527868b049" providerId="ADAL" clId="{7E7295AF-E8A4-480B-B9BB-66AB37154937}" dt="2021-06-15T19:42:31.985" v="2518" actId="478"/>
          <ac:picMkLst>
            <pc:docMk/>
            <pc:sldMk cId="110284067" sldId="307"/>
            <ac:picMk id="12" creationId="{5AB5BBA3-97A0-4B42-81FB-43119D9D37B7}"/>
          </ac:picMkLst>
        </pc:picChg>
        <pc:picChg chg="add mod">
          <ac:chgData name="Marcin Kordas (246812)" userId="f65b0c84-258a-4699-8990-4a527868b049" providerId="ADAL" clId="{7E7295AF-E8A4-480B-B9BB-66AB37154937}" dt="2021-06-15T19:46:37.088" v="2590" actId="1076"/>
          <ac:picMkLst>
            <pc:docMk/>
            <pc:sldMk cId="110284067" sldId="307"/>
            <ac:picMk id="14" creationId="{02C34DDA-0B83-4617-B754-F9E6BABFAF01}"/>
          </ac:picMkLst>
        </pc:picChg>
        <pc:picChg chg="add mod">
          <ac:chgData name="Marcin Kordas (246812)" userId="f65b0c84-258a-4699-8990-4a527868b049" providerId="ADAL" clId="{7E7295AF-E8A4-480B-B9BB-66AB37154937}" dt="2021-06-15T19:46:37.088" v="2590" actId="1076"/>
          <ac:picMkLst>
            <pc:docMk/>
            <pc:sldMk cId="110284067" sldId="307"/>
            <ac:picMk id="16" creationId="{20BD6A2E-1A88-4A85-A637-52C5D5CD1FBB}"/>
          </ac:picMkLst>
        </pc:picChg>
        <pc:picChg chg="add mod">
          <ac:chgData name="Marcin Kordas (246812)" userId="f65b0c84-258a-4699-8990-4a527868b049" providerId="ADAL" clId="{7E7295AF-E8A4-480B-B9BB-66AB37154937}" dt="2021-06-15T19:46:37.088" v="2590" actId="1076"/>
          <ac:picMkLst>
            <pc:docMk/>
            <pc:sldMk cId="110284067" sldId="307"/>
            <ac:picMk id="18" creationId="{A3D4B87D-9E35-44AE-9869-7E806963F146}"/>
          </ac:picMkLst>
        </pc:picChg>
        <pc:picChg chg="add mod">
          <ac:chgData name="Marcin Kordas (246812)" userId="f65b0c84-258a-4699-8990-4a527868b049" providerId="ADAL" clId="{7E7295AF-E8A4-480B-B9BB-66AB37154937}" dt="2021-06-15T19:54:33.415" v="2670" actId="1076"/>
          <ac:picMkLst>
            <pc:docMk/>
            <pc:sldMk cId="110284067" sldId="307"/>
            <ac:picMk id="24" creationId="{D230F297-A3DE-4AD7-8C79-B93B1F5059BE}"/>
          </ac:picMkLst>
        </pc:picChg>
        <pc:picChg chg="add mod">
          <ac:chgData name="Marcin Kordas (246812)" userId="f65b0c84-258a-4699-8990-4a527868b049" providerId="ADAL" clId="{7E7295AF-E8A4-480B-B9BB-66AB37154937}" dt="2021-06-15T19:54:33.415" v="2670" actId="1076"/>
          <ac:picMkLst>
            <pc:docMk/>
            <pc:sldMk cId="110284067" sldId="307"/>
            <ac:picMk id="26" creationId="{1C6A209A-99B0-42B5-B8E2-77B425E86F70}"/>
          </ac:picMkLst>
        </pc:picChg>
        <pc:picChg chg="add del">
          <ac:chgData name="Marcin Kordas (246812)" userId="f65b0c84-258a-4699-8990-4a527868b049" providerId="ADAL" clId="{7E7295AF-E8A4-480B-B9BB-66AB37154937}" dt="2021-06-15T19:53:44.400" v="2608" actId="22"/>
          <ac:picMkLst>
            <pc:docMk/>
            <pc:sldMk cId="110284067" sldId="307"/>
            <ac:picMk id="28" creationId="{A0F874EF-763A-4E56-9DDD-464C4968142C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1:11:22.618" v="4931" actId="113"/>
        <pc:sldMkLst>
          <pc:docMk/>
          <pc:sldMk cId="1544241436" sldId="308"/>
        </pc:sldMkLst>
        <pc:spChg chg="del">
          <ac:chgData name="Marcin Kordas (246812)" userId="f65b0c84-258a-4699-8990-4a527868b049" providerId="ADAL" clId="{7E7295AF-E8A4-480B-B9BB-66AB37154937}" dt="2021-06-15T19:55:23.237" v="2715" actId="478"/>
          <ac:spMkLst>
            <pc:docMk/>
            <pc:sldMk cId="1544241436" sldId="308"/>
            <ac:spMk id="2" creationId="{94D36779-F3B0-4D03-8685-A020F8AF9B66}"/>
          </ac:spMkLst>
        </pc:spChg>
        <pc:spChg chg="add mod">
          <ac:chgData name="Marcin Kordas (246812)" userId="f65b0c84-258a-4699-8990-4a527868b049" providerId="ADAL" clId="{7E7295AF-E8A4-480B-B9BB-66AB37154937}" dt="2021-06-15T21:11:22.618" v="4931" actId="113"/>
          <ac:spMkLst>
            <pc:docMk/>
            <pc:sldMk cId="1544241436" sldId="308"/>
            <ac:spMk id="18" creationId="{78B9EAA2-A6B9-4B44-B75B-1350C7B041F8}"/>
          </ac:spMkLst>
        </pc:spChg>
        <pc:spChg chg="mod">
          <ac:chgData name="Marcin Kordas (246812)" userId="f65b0c84-258a-4699-8990-4a527868b049" providerId="ADAL" clId="{7E7295AF-E8A4-480B-B9BB-66AB37154937}" dt="2021-06-15T20:04:07.026" v="3139" actId="20577"/>
          <ac:spMkLst>
            <pc:docMk/>
            <pc:sldMk cId="1544241436" sldId="308"/>
            <ac:spMk id="14340" creationId="{266D00F9-5A1F-4343-94B4-E9D9DFF9FE8F}"/>
          </ac:spMkLst>
        </pc:spChg>
        <pc:picChg chg="add del mod">
          <ac:chgData name="Marcin Kordas (246812)" userId="f65b0c84-258a-4699-8990-4a527868b049" providerId="ADAL" clId="{7E7295AF-E8A4-480B-B9BB-66AB37154937}" dt="2021-06-15T19:56:43.058" v="2737" actId="478"/>
          <ac:picMkLst>
            <pc:docMk/>
            <pc:sldMk cId="1544241436" sldId="308"/>
            <ac:picMk id="4" creationId="{41221A99-1AA5-414A-985A-DFA03863A1FE}"/>
          </ac:picMkLst>
        </pc:picChg>
        <pc:picChg chg="del">
          <ac:chgData name="Marcin Kordas (246812)" userId="f65b0c84-258a-4699-8990-4a527868b049" providerId="ADAL" clId="{7E7295AF-E8A4-480B-B9BB-66AB37154937}" dt="2021-06-15T19:55:22.596" v="2714" actId="478"/>
          <ac:picMkLst>
            <pc:docMk/>
            <pc:sldMk cId="1544241436" sldId="308"/>
            <ac:picMk id="5" creationId="{A9BAED1F-02E9-49FF-BBAA-433B82EE4ADA}"/>
          </ac:picMkLst>
        </pc:picChg>
        <pc:picChg chg="add del mod">
          <ac:chgData name="Marcin Kordas (246812)" userId="f65b0c84-258a-4699-8990-4a527868b049" providerId="ADAL" clId="{7E7295AF-E8A4-480B-B9BB-66AB37154937}" dt="2021-06-15T19:56:27.734" v="2733" actId="478"/>
          <ac:picMkLst>
            <pc:docMk/>
            <pc:sldMk cId="1544241436" sldId="308"/>
            <ac:picMk id="6" creationId="{4FB0BE5D-7659-498F-A517-7AAD64A91B5B}"/>
          </ac:picMkLst>
        </pc:picChg>
        <pc:picChg chg="add del mod">
          <ac:chgData name="Marcin Kordas (246812)" userId="f65b0c84-258a-4699-8990-4a527868b049" providerId="ADAL" clId="{7E7295AF-E8A4-480B-B9BB-66AB37154937}" dt="2021-06-15T19:56:54.579" v="2740" actId="478"/>
          <ac:picMkLst>
            <pc:docMk/>
            <pc:sldMk cId="1544241436" sldId="308"/>
            <ac:picMk id="7" creationId="{DB629011-F48F-4791-A6F7-24312A19BA53}"/>
          </ac:picMkLst>
        </pc:picChg>
        <pc:picChg chg="add del mod modCrop">
          <ac:chgData name="Marcin Kordas (246812)" userId="f65b0c84-258a-4699-8990-4a527868b049" providerId="ADAL" clId="{7E7295AF-E8A4-480B-B9BB-66AB37154937}" dt="2021-06-15T19:59:45.632" v="2781" actId="478"/>
          <ac:picMkLst>
            <pc:docMk/>
            <pc:sldMk cId="1544241436" sldId="308"/>
            <ac:picMk id="9" creationId="{65DD4827-161C-4225-BD90-5AD647918873}"/>
          </ac:picMkLst>
        </pc:picChg>
        <pc:picChg chg="add del mod modCrop">
          <ac:chgData name="Marcin Kordas (246812)" userId="f65b0c84-258a-4699-8990-4a527868b049" providerId="ADAL" clId="{7E7295AF-E8A4-480B-B9BB-66AB37154937}" dt="2021-06-15T19:59:30.461" v="2779" actId="478"/>
          <ac:picMkLst>
            <pc:docMk/>
            <pc:sldMk cId="1544241436" sldId="308"/>
            <ac:picMk id="11" creationId="{2012EAF4-B54E-44C4-BC9A-B93EAA2F2434}"/>
          </ac:picMkLst>
        </pc:picChg>
        <pc:picChg chg="add del">
          <ac:chgData name="Marcin Kordas (246812)" userId="f65b0c84-258a-4699-8990-4a527868b049" providerId="ADAL" clId="{7E7295AF-E8A4-480B-B9BB-66AB37154937}" dt="2021-06-15T20:00:14.593" v="2783" actId="478"/>
          <ac:picMkLst>
            <pc:docMk/>
            <pc:sldMk cId="1544241436" sldId="308"/>
            <ac:picMk id="13" creationId="{036ECE53-9568-4259-A5B2-97A5E9682B06}"/>
          </ac:picMkLst>
        </pc:picChg>
        <pc:picChg chg="add del mod">
          <ac:chgData name="Marcin Kordas (246812)" userId="f65b0c84-258a-4699-8990-4a527868b049" providerId="ADAL" clId="{7E7295AF-E8A4-480B-B9BB-66AB37154937}" dt="2021-06-15T20:00:21.530" v="2785" actId="478"/>
          <ac:picMkLst>
            <pc:docMk/>
            <pc:sldMk cId="1544241436" sldId="308"/>
            <ac:picMk id="15" creationId="{5F8B745F-C13D-4705-8FBF-08C126C1E1A2}"/>
          </ac:picMkLst>
        </pc:picChg>
        <pc:picChg chg="add mod">
          <ac:chgData name="Marcin Kordas (246812)" userId="f65b0c84-258a-4699-8990-4a527868b049" providerId="ADAL" clId="{7E7295AF-E8A4-480B-B9BB-66AB37154937}" dt="2021-06-15T20:02:57.198" v="3090" actId="1076"/>
          <ac:picMkLst>
            <pc:docMk/>
            <pc:sldMk cId="1544241436" sldId="308"/>
            <ac:picMk id="17" creationId="{2354C2E9-69F9-4642-A70B-ED08A31B1D71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0:08:00.503" v="3303" actId="1076"/>
        <pc:sldMkLst>
          <pc:docMk/>
          <pc:sldMk cId="2218812938" sldId="309"/>
        </pc:sldMkLst>
        <pc:spChg chg="mod">
          <ac:chgData name="Marcin Kordas (246812)" userId="f65b0c84-258a-4699-8990-4a527868b049" providerId="ADAL" clId="{7E7295AF-E8A4-480B-B9BB-66AB37154937}" dt="2021-06-15T20:07:57.633" v="3301" actId="1076"/>
          <ac:spMkLst>
            <pc:docMk/>
            <pc:sldMk cId="2218812938" sldId="309"/>
            <ac:spMk id="18" creationId="{78B9EAA2-A6B9-4B44-B75B-1350C7B041F8}"/>
          </ac:spMkLst>
        </pc:spChg>
        <pc:spChg chg="mod">
          <ac:chgData name="Marcin Kordas (246812)" userId="f65b0c84-258a-4699-8990-4a527868b049" providerId="ADAL" clId="{7E7295AF-E8A4-480B-B9BB-66AB37154937}" dt="2021-06-15T20:04:22.595" v="3156" actId="20577"/>
          <ac:spMkLst>
            <pc:docMk/>
            <pc:sldMk cId="2218812938" sldId="309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7E7295AF-E8A4-480B-B9BB-66AB37154937}" dt="2021-06-15T20:08:00.503" v="3303" actId="1076"/>
          <ac:picMkLst>
            <pc:docMk/>
            <pc:sldMk cId="2218812938" sldId="309"/>
            <ac:picMk id="5" creationId="{3800DD17-FF82-4A57-91B1-51F13F406401}"/>
          </ac:picMkLst>
        </pc:picChg>
        <pc:picChg chg="del">
          <ac:chgData name="Marcin Kordas (246812)" userId="f65b0c84-258a-4699-8990-4a527868b049" providerId="ADAL" clId="{7E7295AF-E8A4-480B-B9BB-66AB37154937}" dt="2021-06-15T20:04:37.911" v="3171" actId="478"/>
          <ac:picMkLst>
            <pc:docMk/>
            <pc:sldMk cId="2218812938" sldId="309"/>
            <ac:picMk id="17" creationId="{2354C2E9-69F9-4642-A70B-ED08A31B1D71}"/>
          </ac:picMkLst>
        </pc:picChg>
      </pc:sldChg>
      <pc:sldChg chg="addSp delSp modSp add mod modAnim">
        <pc:chgData name="Marcin Kordas (246812)" userId="f65b0c84-258a-4699-8990-4a527868b049" providerId="ADAL" clId="{7E7295AF-E8A4-480B-B9BB-66AB37154937}" dt="2021-06-15T20:51:02.519" v="4111" actId="1076"/>
        <pc:sldMkLst>
          <pc:docMk/>
          <pc:sldMk cId="1919258147" sldId="310"/>
        </pc:sldMkLst>
        <pc:spChg chg="del">
          <ac:chgData name="Marcin Kordas (246812)" userId="f65b0c84-258a-4699-8990-4a527868b049" providerId="ADAL" clId="{7E7295AF-E8A4-480B-B9BB-66AB37154937}" dt="2021-06-15T20:08:39.075" v="3317" actId="478"/>
          <ac:spMkLst>
            <pc:docMk/>
            <pc:sldMk cId="1919258147" sldId="310"/>
            <ac:spMk id="18" creationId="{78B9EAA2-A6B9-4B44-B75B-1350C7B041F8}"/>
          </ac:spMkLst>
        </pc:spChg>
        <pc:spChg chg="mod">
          <ac:chgData name="Marcin Kordas (246812)" userId="f65b0c84-258a-4699-8990-4a527868b049" providerId="ADAL" clId="{7E7295AF-E8A4-480B-B9BB-66AB37154937}" dt="2021-06-15T20:08:35.549" v="3315" actId="20577"/>
          <ac:spMkLst>
            <pc:docMk/>
            <pc:sldMk cId="1919258147" sldId="310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7E7295AF-E8A4-480B-B9BB-66AB37154937}" dt="2021-06-15T20:51:02.519" v="4111" actId="1076"/>
          <ac:picMkLst>
            <pc:docMk/>
            <pc:sldMk cId="1919258147" sldId="310"/>
            <ac:picMk id="2" creationId="{76C12F99-DC2D-4456-AAC1-9A16F0585BF1}"/>
          </ac:picMkLst>
        </pc:picChg>
        <pc:picChg chg="del">
          <ac:chgData name="Marcin Kordas (246812)" userId="f65b0c84-258a-4699-8990-4a527868b049" providerId="ADAL" clId="{7E7295AF-E8A4-480B-B9BB-66AB37154937}" dt="2021-06-15T20:08:38.217" v="3316" actId="478"/>
          <ac:picMkLst>
            <pc:docMk/>
            <pc:sldMk cId="1919258147" sldId="310"/>
            <ac:picMk id="5" creationId="{3800DD17-FF82-4A57-91B1-51F13F406401}"/>
          </ac:picMkLst>
        </pc:picChg>
        <pc:picChg chg="add del mod">
          <ac:chgData name="Marcin Kordas (246812)" userId="f65b0c84-258a-4699-8990-4a527868b049" providerId="ADAL" clId="{7E7295AF-E8A4-480B-B9BB-66AB37154937}" dt="2021-06-15T20:41:50.996" v="4099" actId="478"/>
          <ac:picMkLst>
            <pc:docMk/>
            <pc:sldMk cId="1919258147" sldId="310"/>
            <ac:picMk id="14338" creationId="{A93E0ADB-08BA-49B0-80EA-DB349250A8DA}"/>
          </ac:picMkLst>
        </pc:picChg>
      </pc:sldChg>
      <pc:sldChg chg="addSp modSp add mod modAnim">
        <pc:chgData name="Marcin Kordas (246812)" userId="f65b0c84-258a-4699-8990-4a527868b049" providerId="ADAL" clId="{7E7295AF-E8A4-480B-B9BB-66AB37154937}" dt="2021-06-15T20:51:48.275" v="4115" actId="1076"/>
        <pc:sldMkLst>
          <pc:docMk/>
          <pc:sldMk cId="2530765459" sldId="311"/>
        </pc:sldMkLst>
        <pc:picChg chg="add mod">
          <ac:chgData name="Marcin Kordas (246812)" userId="f65b0c84-258a-4699-8990-4a527868b049" providerId="ADAL" clId="{7E7295AF-E8A4-480B-B9BB-66AB37154937}" dt="2021-06-15T20:51:48.275" v="4115" actId="1076"/>
          <ac:picMkLst>
            <pc:docMk/>
            <pc:sldMk cId="2530765459" sldId="311"/>
            <ac:picMk id="2" creationId="{2DDD0BE3-9898-4355-9095-4E3011ABDD76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0:10:24.577" v="3365" actId="1038"/>
        <pc:sldMkLst>
          <pc:docMk/>
          <pc:sldMk cId="2665517404" sldId="312"/>
        </pc:sldMkLst>
        <pc:spChg chg="mod">
          <ac:chgData name="Marcin Kordas (246812)" userId="f65b0c84-258a-4699-8990-4a527868b049" providerId="ADAL" clId="{7E7295AF-E8A4-480B-B9BB-66AB37154937}" dt="2021-06-15T20:08:57.102" v="3326" actId="20577"/>
          <ac:spMkLst>
            <pc:docMk/>
            <pc:sldMk cId="2665517404" sldId="312"/>
            <ac:spMk id="14340" creationId="{266D00F9-5A1F-4343-94B4-E9D9DFF9FE8F}"/>
          </ac:spMkLst>
        </pc:spChg>
        <pc:picChg chg="add del mod">
          <ac:chgData name="Marcin Kordas (246812)" userId="f65b0c84-258a-4699-8990-4a527868b049" providerId="ADAL" clId="{7E7295AF-E8A4-480B-B9BB-66AB37154937}" dt="2021-06-15T20:10:24.577" v="3365" actId="1038"/>
          <ac:picMkLst>
            <pc:docMk/>
            <pc:sldMk cId="2665517404" sldId="312"/>
            <ac:picMk id="3" creationId="{F8A0C31A-5E20-4F69-B3B1-928CBE8852F4}"/>
          </ac:picMkLst>
        </pc:picChg>
        <pc:picChg chg="add del mod">
          <ac:chgData name="Marcin Kordas (246812)" userId="f65b0c84-258a-4699-8990-4a527868b049" providerId="ADAL" clId="{7E7295AF-E8A4-480B-B9BB-66AB37154937}" dt="2021-06-15T20:09:44.766" v="3340" actId="478"/>
          <ac:picMkLst>
            <pc:docMk/>
            <pc:sldMk cId="2665517404" sldId="312"/>
            <ac:picMk id="4" creationId="{8B3A7B30-551F-4973-9A7F-0E6CF94B3EDF}"/>
          </ac:picMkLst>
        </pc:picChg>
        <pc:picChg chg="add del mod">
          <ac:chgData name="Marcin Kordas (246812)" userId="f65b0c84-258a-4699-8990-4a527868b049" providerId="ADAL" clId="{7E7295AF-E8A4-480B-B9BB-66AB37154937}" dt="2021-06-15T20:09:45.206" v="3341" actId="478"/>
          <ac:picMkLst>
            <pc:docMk/>
            <pc:sldMk cId="2665517404" sldId="312"/>
            <ac:picMk id="5" creationId="{A518714C-3A20-4654-9A23-D694D70C6DE2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0:10:47.089" v="3372" actId="14100"/>
        <pc:sldMkLst>
          <pc:docMk/>
          <pc:sldMk cId="137946127" sldId="313"/>
        </pc:sldMkLst>
        <pc:picChg chg="del">
          <ac:chgData name="Marcin Kordas (246812)" userId="f65b0c84-258a-4699-8990-4a527868b049" providerId="ADAL" clId="{7E7295AF-E8A4-480B-B9BB-66AB37154937}" dt="2021-06-15T20:09:51.270" v="3346" actId="478"/>
          <ac:picMkLst>
            <pc:docMk/>
            <pc:sldMk cId="137946127" sldId="313"/>
            <ac:picMk id="3" creationId="{F8A0C31A-5E20-4F69-B3B1-928CBE8852F4}"/>
          </ac:picMkLst>
        </pc:picChg>
        <pc:picChg chg="add del mod">
          <ac:chgData name="Marcin Kordas (246812)" userId="f65b0c84-258a-4699-8990-4a527868b049" providerId="ADAL" clId="{7E7295AF-E8A4-480B-B9BB-66AB37154937}" dt="2021-06-15T20:10:47.089" v="3372" actId="14100"/>
          <ac:picMkLst>
            <pc:docMk/>
            <pc:sldMk cId="137946127" sldId="313"/>
            <ac:picMk id="4" creationId="{8B3A7B30-551F-4973-9A7F-0E6CF94B3EDF}"/>
          </ac:picMkLst>
        </pc:picChg>
        <pc:picChg chg="add del">
          <ac:chgData name="Marcin Kordas (246812)" userId="f65b0c84-258a-4699-8990-4a527868b049" providerId="ADAL" clId="{7E7295AF-E8A4-480B-B9BB-66AB37154937}" dt="2021-06-15T20:09:51.725" v="3347" actId="478"/>
          <ac:picMkLst>
            <pc:docMk/>
            <pc:sldMk cId="137946127" sldId="313"/>
            <ac:picMk id="5" creationId="{A518714C-3A20-4654-9A23-D694D70C6DE2}"/>
          </ac:picMkLst>
        </pc:picChg>
      </pc:sldChg>
      <pc:sldChg chg="delSp modSp add mod">
        <pc:chgData name="Marcin Kordas (246812)" userId="f65b0c84-258a-4699-8990-4a527868b049" providerId="ADAL" clId="{7E7295AF-E8A4-480B-B9BB-66AB37154937}" dt="2021-06-15T20:11:05.335" v="3376" actId="14100"/>
        <pc:sldMkLst>
          <pc:docMk/>
          <pc:sldMk cId="2397989617" sldId="314"/>
        </pc:sldMkLst>
        <pc:picChg chg="del">
          <ac:chgData name="Marcin Kordas (246812)" userId="f65b0c84-258a-4699-8990-4a527868b049" providerId="ADAL" clId="{7E7295AF-E8A4-480B-B9BB-66AB37154937}" dt="2021-06-15T20:09:53.536" v="3348" actId="478"/>
          <ac:picMkLst>
            <pc:docMk/>
            <pc:sldMk cId="2397989617" sldId="314"/>
            <ac:picMk id="3" creationId="{F8A0C31A-5E20-4F69-B3B1-928CBE8852F4}"/>
          </ac:picMkLst>
        </pc:picChg>
        <pc:picChg chg="del">
          <ac:chgData name="Marcin Kordas (246812)" userId="f65b0c84-258a-4699-8990-4a527868b049" providerId="ADAL" clId="{7E7295AF-E8A4-480B-B9BB-66AB37154937}" dt="2021-06-15T20:09:54.048" v="3349" actId="478"/>
          <ac:picMkLst>
            <pc:docMk/>
            <pc:sldMk cId="2397989617" sldId="314"/>
            <ac:picMk id="4" creationId="{8B3A7B30-551F-4973-9A7F-0E6CF94B3EDF}"/>
          </ac:picMkLst>
        </pc:picChg>
        <pc:picChg chg="mod">
          <ac:chgData name="Marcin Kordas (246812)" userId="f65b0c84-258a-4699-8990-4a527868b049" providerId="ADAL" clId="{7E7295AF-E8A4-480B-B9BB-66AB37154937}" dt="2021-06-15T20:11:05.335" v="3376" actId="14100"/>
          <ac:picMkLst>
            <pc:docMk/>
            <pc:sldMk cId="2397989617" sldId="314"/>
            <ac:picMk id="5" creationId="{A518714C-3A20-4654-9A23-D694D70C6DE2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1:07:14.014" v="4887" actId="207"/>
        <pc:sldMkLst>
          <pc:docMk/>
          <pc:sldMk cId="127430300" sldId="315"/>
        </pc:sldMkLst>
        <pc:spChg chg="add mod">
          <ac:chgData name="Marcin Kordas (246812)" userId="f65b0c84-258a-4699-8990-4a527868b049" providerId="ADAL" clId="{7E7295AF-E8A4-480B-B9BB-66AB37154937}" dt="2021-06-15T21:07:14.014" v="4887" actId="207"/>
          <ac:spMkLst>
            <pc:docMk/>
            <pc:sldMk cId="127430300" sldId="315"/>
            <ac:spMk id="7" creationId="{0F9CC969-274A-46EF-B4F2-27C1401C3EC4}"/>
          </ac:spMkLst>
        </pc:spChg>
        <pc:spChg chg="mod">
          <ac:chgData name="Marcin Kordas (246812)" userId="f65b0c84-258a-4699-8990-4a527868b049" providerId="ADAL" clId="{7E7295AF-E8A4-480B-B9BB-66AB37154937}" dt="2021-06-15T20:11:39.534" v="3397" actId="20577"/>
          <ac:spMkLst>
            <pc:docMk/>
            <pc:sldMk cId="127430300" sldId="315"/>
            <ac:spMk id="14340" creationId="{266D00F9-5A1F-4343-94B4-E9D9DFF9FE8F}"/>
          </ac:spMkLst>
        </pc:spChg>
        <pc:picChg chg="del">
          <ac:chgData name="Marcin Kordas (246812)" userId="f65b0c84-258a-4699-8990-4a527868b049" providerId="ADAL" clId="{7E7295AF-E8A4-480B-B9BB-66AB37154937}" dt="2021-06-15T20:11:42.338" v="3400" actId="478"/>
          <ac:picMkLst>
            <pc:docMk/>
            <pc:sldMk cId="127430300" sldId="315"/>
            <ac:picMk id="3" creationId="{F8A0C31A-5E20-4F69-B3B1-928CBE8852F4}"/>
          </ac:picMkLst>
        </pc:picChg>
        <pc:picChg chg="del">
          <ac:chgData name="Marcin Kordas (246812)" userId="f65b0c84-258a-4699-8990-4a527868b049" providerId="ADAL" clId="{7E7295AF-E8A4-480B-B9BB-66AB37154937}" dt="2021-06-15T20:11:41.993" v="3399" actId="478"/>
          <ac:picMkLst>
            <pc:docMk/>
            <pc:sldMk cId="127430300" sldId="315"/>
            <ac:picMk id="4" creationId="{8B3A7B30-551F-4973-9A7F-0E6CF94B3EDF}"/>
          </ac:picMkLst>
        </pc:picChg>
        <pc:picChg chg="del">
          <ac:chgData name="Marcin Kordas (246812)" userId="f65b0c84-258a-4699-8990-4a527868b049" providerId="ADAL" clId="{7E7295AF-E8A4-480B-B9BB-66AB37154937}" dt="2021-06-15T20:11:41.124" v="3398" actId="478"/>
          <ac:picMkLst>
            <pc:docMk/>
            <pc:sldMk cId="127430300" sldId="315"/>
            <ac:picMk id="5" creationId="{A518714C-3A20-4654-9A23-D694D70C6DE2}"/>
          </ac:picMkLst>
        </pc:picChg>
      </pc:sldChg>
      <pc:sldChg chg="modSp add mod">
        <pc:chgData name="Marcin Kordas (246812)" userId="f65b0c84-258a-4699-8990-4a527868b049" providerId="ADAL" clId="{7E7295AF-E8A4-480B-B9BB-66AB37154937}" dt="2021-06-15T20:13:05.955" v="3428" actId="20577"/>
        <pc:sldMkLst>
          <pc:docMk/>
          <pc:sldMk cId="1871614626" sldId="316"/>
        </pc:sldMkLst>
        <pc:spChg chg="mod">
          <ac:chgData name="Marcin Kordas (246812)" userId="f65b0c84-258a-4699-8990-4a527868b049" providerId="ADAL" clId="{7E7295AF-E8A4-480B-B9BB-66AB37154937}" dt="2021-06-15T20:13:05.955" v="3428" actId="20577"/>
          <ac:spMkLst>
            <pc:docMk/>
            <pc:sldMk cId="1871614626" sldId="316"/>
            <ac:spMk id="3" creationId="{E1404E99-ED79-43F2-AFED-20304E067AB3}"/>
          </ac:spMkLst>
        </pc:spChg>
      </pc:sldChg>
      <pc:sldChg chg="addSp delSp modSp add mod">
        <pc:chgData name="Marcin Kordas (246812)" userId="f65b0c84-258a-4699-8990-4a527868b049" providerId="ADAL" clId="{7E7295AF-E8A4-480B-B9BB-66AB37154937}" dt="2021-06-15T20:33:48.308" v="4059" actId="1076"/>
        <pc:sldMkLst>
          <pc:docMk/>
          <pc:sldMk cId="3165240401" sldId="317"/>
        </pc:sldMkLst>
        <pc:spChg chg="del mod">
          <ac:chgData name="Marcin Kordas (246812)" userId="f65b0c84-258a-4699-8990-4a527868b049" providerId="ADAL" clId="{7E7295AF-E8A4-480B-B9BB-66AB37154937}" dt="2021-06-15T20:32:44.911" v="4008" actId="478"/>
          <ac:spMkLst>
            <pc:docMk/>
            <pc:sldMk cId="3165240401" sldId="317"/>
            <ac:spMk id="2" creationId="{DCA76088-7B80-3546-B119-BCB7D40DE15E}"/>
          </ac:spMkLst>
        </pc:spChg>
        <pc:spChg chg="add mod">
          <ac:chgData name="Marcin Kordas (246812)" userId="f65b0c84-258a-4699-8990-4a527868b049" providerId="ADAL" clId="{7E7295AF-E8A4-480B-B9BB-66AB37154937}" dt="2021-06-15T20:33:48.308" v="4059" actId="1076"/>
          <ac:spMkLst>
            <pc:docMk/>
            <pc:sldMk cId="3165240401" sldId="317"/>
            <ac:spMk id="3" creationId="{5B224F04-4B5C-4302-AA1A-3737607F313C}"/>
          </ac:spMkLst>
        </pc:spChg>
      </pc:sldChg>
      <pc:sldChg chg="addSp delSp modSp add mod">
        <pc:chgData name="Marcin Kordas (246812)" userId="f65b0c84-258a-4699-8990-4a527868b049" providerId="ADAL" clId="{7E7295AF-E8A4-480B-B9BB-66AB37154937}" dt="2021-06-15T20:22:18.842" v="3683" actId="20577"/>
        <pc:sldMkLst>
          <pc:docMk/>
          <pc:sldMk cId="2451917112" sldId="318"/>
        </pc:sldMkLst>
        <pc:spChg chg="add mod">
          <ac:chgData name="Marcin Kordas (246812)" userId="f65b0c84-258a-4699-8990-4a527868b049" providerId="ADAL" clId="{7E7295AF-E8A4-480B-B9BB-66AB37154937}" dt="2021-06-15T20:19:09.148" v="3459" actId="164"/>
          <ac:spMkLst>
            <pc:docMk/>
            <pc:sldMk cId="2451917112" sldId="318"/>
            <ac:spMk id="2" creationId="{734B5BD0-79DA-4CA6-9BDB-0736DB73C41F}"/>
          </ac:spMkLst>
        </pc:spChg>
        <pc:spChg chg="add mod">
          <ac:chgData name="Marcin Kordas (246812)" userId="f65b0c84-258a-4699-8990-4a527868b049" providerId="ADAL" clId="{7E7295AF-E8A4-480B-B9BB-66AB37154937}" dt="2021-06-15T20:19:09.148" v="3459" actId="164"/>
          <ac:spMkLst>
            <pc:docMk/>
            <pc:sldMk cId="2451917112" sldId="318"/>
            <ac:spMk id="3" creationId="{32A18C90-4CF3-4487-9298-2C409608F3D0}"/>
          </ac:spMkLst>
        </pc:spChg>
        <pc:spChg chg="add del mod">
          <ac:chgData name="Marcin Kordas (246812)" userId="f65b0c84-258a-4699-8990-4a527868b049" providerId="ADAL" clId="{7E7295AF-E8A4-480B-B9BB-66AB37154937}" dt="2021-06-15T20:19:12.741" v="3460" actId="478"/>
          <ac:spMkLst>
            <pc:docMk/>
            <pc:sldMk cId="2451917112" sldId="318"/>
            <ac:spMk id="8" creationId="{C95698E3-39A5-4716-817B-1DF2D18D06ED}"/>
          </ac:spMkLst>
        </pc:spChg>
        <pc:spChg chg="mod">
          <ac:chgData name="Marcin Kordas (246812)" userId="f65b0c84-258a-4699-8990-4a527868b049" providerId="ADAL" clId="{7E7295AF-E8A4-480B-B9BB-66AB37154937}" dt="2021-06-15T20:19:13.112" v="3461"/>
          <ac:spMkLst>
            <pc:docMk/>
            <pc:sldMk cId="2451917112" sldId="318"/>
            <ac:spMk id="12" creationId="{0E79D1AD-028A-4960-B79E-BBD05D363318}"/>
          </ac:spMkLst>
        </pc:spChg>
        <pc:spChg chg="mod">
          <ac:chgData name="Marcin Kordas (246812)" userId="f65b0c84-258a-4699-8990-4a527868b049" providerId="ADAL" clId="{7E7295AF-E8A4-480B-B9BB-66AB37154937}" dt="2021-06-15T20:19:13.112" v="3461"/>
          <ac:spMkLst>
            <pc:docMk/>
            <pc:sldMk cId="2451917112" sldId="318"/>
            <ac:spMk id="13" creationId="{F0DD1927-B7CC-4F4B-8FF7-A0511BA1ED0F}"/>
          </ac:spMkLst>
        </pc:spChg>
        <pc:spChg chg="mod">
          <ac:chgData name="Marcin Kordas (246812)" userId="f65b0c84-258a-4699-8990-4a527868b049" providerId="ADAL" clId="{7E7295AF-E8A4-480B-B9BB-66AB37154937}" dt="2021-06-15T20:22:18.842" v="3683" actId="20577"/>
          <ac:spMkLst>
            <pc:docMk/>
            <pc:sldMk cId="2451917112" sldId="318"/>
            <ac:spMk id="18" creationId="{78B9EAA2-A6B9-4B44-B75B-1350C7B041F8}"/>
          </ac:spMkLst>
        </pc:spChg>
        <pc:spChg chg="mod">
          <ac:chgData name="Marcin Kordas (246812)" userId="f65b0c84-258a-4699-8990-4a527868b049" providerId="ADAL" clId="{7E7295AF-E8A4-480B-B9BB-66AB37154937}" dt="2021-06-15T20:13:47.398" v="3434" actId="20577"/>
          <ac:spMkLst>
            <pc:docMk/>
            <pc:sldMk cId="2451917112" sldId="318"/>
            <ac:spMk id="14340" creationId="{266D00F9-5A1F-4343-94B4-E9D9DFF9FE8F}"/>
          </ac:spMkLst>
        </pc:spChg>
        <pc:grpChg chg="add mod">
          <ac:chgData name="Marcin Kordas (246812)" userId="f65b0c84-258a-4699-8990-4a527868b049" providerId="ADAL" clId="{7E7295AF-E8A4-480B-B9BB-66AB37154937}" dt="2021-06-15T20:19:35.555" v="3468" actId="164"/>
          <ac:grpSpMkLst>
            <pc:docMk/>
            <pc:sldMk cId="2451917112" sldId="318"/>
            <ac:grpSpMk id="4" creationId="{81BA4143-EB97-4EB5-96CA-2C834ABD5825}"/>
          </ac:grpSpMkLst>
        </pc:grpChg>
        <pc:grpChg chg="add mod">
          <ac:chgData name="Marcin Kordas (246812)" userId="f65b0c84-258a-4699-8990-4a527868b049" providerId="ADAL" clId="{7E7295AF-E8A4-480B-B9BB-66AB37154937}" dt="2021-06-15T20:19:58.885" v="3475" actId="1076"/>
          <ac:grpSpMkLst>
            <pc:docMk/>
            <pc:sldMk cId="2451917112" sldId="318"/>
            <ac:grpSpMk id="9" creationId="{02087F74-708C-4048-A043-5CF030BAD293}"/>
          </ac:grpSpMkLst>
        </pc:grpChg>
        <pc:grpChg chg="add mod">
          <ac:chgData name="Marcin Kordas (246812)" userId="f65b0c84-258a-4699-8990-4a527868b049" providerId="ADAL" clId="{7E7295AF-E8A4-480B-B9BB-66AB37154937}" dt="2021-06-15T20:19:53.158" v="3474" actId="14100"/>
          <ac:grpSpMkLst>
            <pc:docMk/>
            <pc:sldMk cId="2451917112" sldId="318"/>
            <ac:grpSpMk id="10" creationId="{DCC85AE4-FBBC-446E-87D9-C77926BDF0C7}"/>
          </ac:grpSpMkLst>
        </pc:grpChg>
        <pc:grpChg chg="add mod">
          <ac:chgData name="Marcin Kordas (246812)" userId="f65b0c84-258a-4699-8990-4a527868b049" providerId="ADAL" clId="{7E7295AF-E8A4-480B-B9BB-66AB37154937}" dt="2021-06-15T20:19:39.035" v="3469" actId="164"/>
          <ac:grpSpMkLst>
            <pc:docMk/>
            <pc:sldMk cId="2451917112" sldId="318"/>
            <ac:grpSpMk id="11" creationId="{F5D27152-3FB1-4DCB-A285-71318A5FBEF2}"/>
          </ac:grpSpMkLst>
        </pc:grpChg>
        <pc:picChg chg="del">
          <ac:chgData name="Marcin Kordas (246812)" userId="f65b0c84-258a-4699-8990-4a527868b049" providerId="ADAL" clId="{7E7295AF-E8A4-480B-B9BB-66AB37154937}" dt="2021-06-15T20:13:49.619" v="3435" actId="478"/>
          <ac:picMkLst>
            <pc:docMk/>
            <pc:sldMk cId="2451917112" sldId="318"/>
            <ac:picMk id="5" creationId="{3800DD17-FF82-4A57-91B1-51F13F406401}"/>
          </ac:picMkLst>
        </pc:picChg>
        <pc:picChg chg="add mod">
          <ac:chgData name="Marcin Kordas (246812)" userId="f65b0c84-258a-4699-8990-4a527868b049" providerId="ADAL" clId="{7E7295AF-E8A4-480B-B9BB-66AB37154937}" dt="2021-06-15T20:19:39.035" v="3469" actId="164"/>
          <ac:picMkLst>
            <pc:docMk/>
            <pc:sldMk cId="2451917112" sldId="318"/>
            <ac:picMk id="6" creationId="{B9C94C56-CAB3-4D46-9240-B00D66F6D611}"/>
          </ac:picMkLst>
        </pc:picChg>
        <pc:picChg chg="add mod">
          <ac:chgData name="Marcin Kordas (246812)" userId="f65b0c84-258a-4699-8990-4a527868b049" providerId="ADAL" clId="{7E7295AF-E8A4-480B-B9BB-66AB37154937}" dt="2021-06-15T20:19:35.555" v="3468" actId="164"/>
          <ac:picMkLst>
            <pc:docMk/>
            <pc:sldMk cId="2451917112" sldId="318"/>
            <ac:picMk id="7" creationId="{02A9279F-DF84-45BA-9887-8E6D2B6FFD4B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0:35:31.547" v="4086" actId="1076"/>
        <pc:sldMkLst>
          <pc:docMk/>
          <pc:sldMk cId="3866255017" sldId="319"/>
        </pc:sldMkLst>
        <pc:spChg chg="del">
          <ac:chgData name="Marcin Kordas (246812)" userId="f65b0c84-258a-4699-8990-4a527868b049" providerId="ADAL" clId="{7E7295AF-E8A4-480B-B9BB-66AB37154937}" dt="2021-06-15T20:22:58.337" v="3724" actId="478"/>
          <ac:spMkLst>
            <pc:docMk/>
            <pc:sldMk cId="3866255017" sldId="319"/>
            <ac:spMk id="18" creationId="{78B9EAA2-A6B9-4B44-B75B-1350C7B041F8}"/>
          </ac:spMkLst>
        </pc:spChg>
        <pc:spChg chg="mod">
          <ac:chgData name="Marcin Kordas (246812)" userId="f65b0c84-258a-4699-8990-4a527868b049" providerId="ADAL" clId="{7E7295AF-E8A4-480B-B9BB-66AB37154937}" dt="2021-06-15T20:24:38.368" v="3731" actId="20577"/>
          <ac:spMkLst>
            <pc:docMk/>
            <pc:sldMk cId="3866255017" sldId="319"/>
            <ac:spMk id="14340" creationId="{266D00F9-5A1F-4343-94B4-E9D9DFF9FE8F}"/>
          </ac:spMkLst>
        </pc:spChg>
        <pc:grpChg chg="del">
          <ac:chgData name="Marcin Kordas (246812)" userId="f65b0c84-258a-4699-8990-4a527868b049" providerId="ADAL" clId="{7E7295AF-E8A4-480B-B9BB-66AB37154937}" dt="2021-06-15T20:22:56.937" v="3723" actId="478"/>
          <ac:grpSpMkLst>
            <pc:docMk/>
            <pc:sldMk cId="3866255017" sldId="319"/>
            <ac:grpSpMk id="9" creationId="{02087F74-708C-4048-A043-5CF030BAD293}"/>
          </ac:grpSpMkLst>
        </pc:grpChg>
        <pc:grpChg chg="del">
          <ac:chgData name="Marcin Kordas (246812)" userId="f65b0c84-258a-4699-8990-4a527868b049" providerId="ADAL" clId="{7E7295AF-E8A4-480B-B9BB-66AB37154937}" dt="2021-06-15T20:22:56.599" v="3722" actId="478"/>
          <ac:grpSpMkLst>
            <pc:docMk/>
            <pc:sldMk cId="3866255017" sldId="319"/>
            <ac:grpSpMk id="10" creationId="{DCC85AE4-FBBC-446E-87D9-C77926BDF0C7}"/>
          </ac:grpSpMkLst>
        </pc:grpChg>
        <pc:picChg chg="add mod">
          <ac:chgData name="Marcin Kordas (246812)" userId="f65b0c84-258a-4699-8990-4a527868b049" providerId="ADAL" clId="{7E7295AF-E8A4-480B-B9BB-66AB37154937}" dt="2021-06-15T20:35:31.547" v="4086" actId="1076"/>
          <ac:picMkLst>
            <pc:docMk/>
            <pc:sldMk cId="3866255017" sldId="319"/>
            <ac:picMk id="8" creationId="{27684905-C843-4DC9-A0E4-228ACBECB75E}"/>
          </ac:picMkLst>
        </pc:picChg>
        <pc:picChg chg="add del mod">
          <ac:chgData name="Marcin Kordas (246812)" userId="f65b0c84-258a-4699-8990-4a527868b049" providerId="ADAL" clId="{7E7295AF-E8A4-480B-B9BB-66AB37154937}" dt="2021-06-15T20:28:23.123" v="3894" actId="478"/>
          <ac:picMkLst>
            <pc:docMk/>
            <pc:sldMk cId="3866255017" sldId="319"/>
            <ac:picMk id="14" creationId="{093E814B-17A3-4A79-86C4-286A232DB072}"/>
          </ac:picMkLst>
        </pc:picChg>
        <pc:picChg chg="add mod">
          <ac:chgData name="Marcin Kordas (246812)" userId="f65b0c84-258a-4699-8990-4a527868b049" providerId="ADAL" clId="{7E7295AF-E8A4-480B-B9BB-66AB37154937}" dt="2021-06-15T20:35:23.899" v="4085" actId="1076"/>
          <ac:picMkLst>
            <pc:docMk/>
            <pc:sldMk cId="3866255017" sldId="319"/>
            <ac:picMk id="17" creationId="{3A5F1B56-A4D2-4EE7-AD82-14195100783D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0:29:21.871" v="3914" actId="20577"/>
        <pc:sldMkLst>
          <pc:docMk/>
          <pc:sldMk cId="371392735" sldId="320"/>
        </pc:sldMkLst>
        <pc:spChg chg="mod">
          <ac:chgData name="Marcin Kordas (246812)" userId="f65b0c84-258a-4699-8990-4a527868b049" providerId="ADAL" clId="{7E7295AF-E8A4-480B-B9BB-66AB37154937}" dt="2021-06-15T20:27:33.085" v="3893" actId="20577"/>
          <ac:spMkLst>
            <pc:docMk/>
            <pc:sldMk cId="371392735" sldId="320"/>
            <ac:spMk id="18" creationId="{78B9EAA2-A6B9-4B44-B75B-1350C7B041F8}"/>
          </ac:spMkLst>
        </pc:spChg>
        <pc:spChg chg="mod">
          <ac:chgData name="Marcin Kordas (246812)" userId="f65b0c84-258a-4699-8990-4a527868b049" providerId="ADAL" clId="{7E7295AF-E8A4-480B-B9BB-66AB37154937}" dt="2021-06-15T20:29:21.871" v="3914" actId="20577"/>
          <ac:spMkLst>
            <pc:docMk/>
            <pc:sldMk cId="371392735" sldId="320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7E7295AF-E8A4-480B-B9BB-66AB37154937}" dt="2021-06-15T20:25:29.671" v="3741" actId="1076"/>
          <ac:picMkLst>
            <pc:docMk/>
            <pc:sldMk cId="371392735" sldId="320"/>
            <ac:picMk id="5" creationId="{D3B6D455-4C12-4734-B10E-B770FE1B32AA}"/>
          </ac:picMkLst>
        </pc:picChg>
        <pc:picChg chg="del">
          <ac:chgData name="Marcin Kordas (246812)" userId="f65b0c84-258a-4699-8990-4a527868b049" providerId="ADAL" clId="{7E7295AF-E8A4-480B-B9BB-66AB37154937}" dt="2021-06-15T20:24:56.337" v="3734" actId="478"/>
          <ac:picMkLst>
            <pc:docMk/>
            <pc:sldMk cId="371392735" sldId="320"/>
            <ac:picMk id="17" creationId="{2354C2E9-69F9-4642-A70B-ED08A31B1D71}"/>
          </ac:picMkLst>
        </pc:picChg>
      </pc:sldChg>
      <pc:sldChg chg="addSp delSp modSp add mod modAnim">
        <pc:chgData name="Marcin Kordas (246812)" userId="f65b0c84-258a-4699-8990-4a527868b049" providerId="ADAL" clId="{7E7295AF-E8A4-480B-B9BB-66AB37154937}" dt="2021-06-15T20:46:02.534" v="4106" actId="1076"/>
        <pc:sldMkLst>
          <pc:docMk/>
          <pc:sldMk cId="4175228146" sldId="321"/>
        </pc:sldMkLst>
        <pc:spChg chg="del mod">
          <ac:chgData name="Marcin Kordas (246812)" userId="f65b0c84-258a-4699-8990-4a527868b049" providerId="ADAL" clId="{7E7295AF-E8A4-480B-B9BB-66AB37154937}" dt="2021-06-15T20:29:07.294" v="3913" actId="478"/>
          <ac:spMkLst>
            <pc:docMk/>
            <pc:sldMk cId="4175228146" sldId="321"/>
            <ac:spMk id="18" creationId="{78B9EAA2-A6B9-4B44-B75B-1350C7B041F8}"/>
          </ac:spMkLst>
        </pc:spChg>
        <pc:spChg chg="mod">
          <ac:chgData name="Marcin Kordas (246812)" userId="f65b0c84-258a-4699-8990-4a527868b049" providerId="ADAL" clId="{7E7295AF-E8A4-480B-B9BB-66AB37154937}" dt="2021-06-15T20:30:08.941" v="3929" actId="20577"/>
          <ac:spMkLst>
            <pc:docMk/>
            <pc:sldMk cId="4175228146" sldId="321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7E7295AF-E8A4-480B-B9BB-66AB37154937}" dt="2021-06-15T20:46:02.534" v="4106" actId="1076"/>
          <ac:picMkLst>
            <pc:docMk/>
            <pc:sldMk cId="4175228146" sldId="321"/>
            <ac:picMk id="2" creationId="{60D561CA-9180-453E-9B36-8A06BDA61C71}"/>
          </ac:picMkLst>
        </pc:picChg>
        <pc:picChg chg="del">
          <ac:chgData name="Marcin Kordas (246812)" userId="f65b0c84-258a-4699-8990-4a527868b049" providerId="ADAL" clId="{7E7295AF-E8A4-480B-B9BB-66AB37154937}" dt="2021-06-15T20:29:05.450" v="3911" actId="478"/>
          <ac:picMkLst>
            <pc:docMk/>
            <pc:sldMk cId="4175228146" sldId="321"/>
            <ac:picMk id="5" creationId="{D3B6D455-4C12-4734-B10E-B770FE1B32AA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1:07:01.301" v="4886" actId="1076"/>
        <pc:sldMkLst>
          <pc:docMk/>
          <pc:sldMk cId="1980207677" sldId="322"/>
        </pc:sldMkLst>
        <pc:spChg chg="add mod">
          <ac:chgData name="Marcin Kordas (246812)" userId="f65b0c84-258a-4699-8990-4a527868b049" providerId="ADAL" clId="{7E7295AF-E8A4-480B-B9BB-66AB37154937}" dt="2021-06-15T21:07:01.301" v="4886" actId="1076"/>
          <ac:spMkLst>
            <pc:docMk/>
            <pc:sldMk cId="1980207677" sldId="322"/>
            <ac:spMk id="7" creationId="{BE972D01-DE4B-409D-A9B3-FCA4497290F6}"/>
          </ac:spMkLst>
        </pc:spChg>
        <pc:spChg chg="mod">
          <ac:chgData name="Marcin Kordas (246812)" userId="f65b0c84-258a-4699-8990-4a527868b049" providerId="ADAL" clId="{7E7295AF-E8A4-480B-B9BB-66AB37154937}" dt="2021-06-15T20:29:32.722" v="3927" actId="20577"/>
          <ac:spMkLst>
            <pc:docMk/>
            <pc:sldMk cId="1980207677" sldId="322"/>
            <ac:spMk id="14340" creationId="{266D00F9-5A1F-4343-94B4-E9D9DFF9FE8F}"/>
          </ac:spMkLst>
        </pc:spChg>
        <pc:picChg chg="add mod">
          <ac:chgData name="Marcin Kordas (246812)" userId="f65b0c84-258a-4699-8990-4a527868b049" providerId="ADAL" clId="{7E7295AF-E8A4-480B-B9BB-66AB37154937}" dt="2021-06-15T21:05:17.440" v="4805" actId="1076"/>
          <ac:picMkLst>
            <pc:docMk/>
            <pc:sldMk cId="1980207677" sldId="322"/>
            <ac:picMk id="5" creationId="{775B6766-D20E-4085-9AA1-85CBB65CB864}"/>
          </ac:picMkLst>
        </pc:picChg>
        <pc:picChg chg="del">
          <ac:chgData name="Marcin Kordas (246812)" userId="f65b0c84-258a-4699-8990-4a527868b049" providerId="ADAL" clId="{7E7295AF-E8A4-480B-B9BB-66AB37154937}" dt="2021-06-15T20:30:03.661" v="3928" actId="478"/>
          <ac:picMkLst>
            <pc:docMk/>
            <pc:sldMk cId="1980207677" sldId="322"/>
            <ac:picMk id="8" creationId="{27684905-C843-4DC9-A0E4-228ACBECB75E}"/>
          </ac:picMkLst>
        </pc:picChg>
        <pc:picChg chg="add del mod">
          <ac:chgData name="Marcin Kordas (246812)" userId="f65b0c84-258a-4699-8990-4a527868b049" providerId="ADAL" clId="{7E7295AF-E8A4-480B-B9BB-66AB37154937}" dt="2021-06-15T20:39:23.375" v="4094" actId="478"/>
          <ac:picMkLst>
            <pc:docMk/>
            <pc:sldMk cId="1980207677" sldId="322"/>
            <ac:picMk id="4098" creationId="{82C0E8AA-1BC4-4C8B-B606-B3AD5D32CC13}"/>
          </ac:picMkLst>
        </pc:picChg>
      </pc:sldChg>
      <pc:sldChg chg="addSp delSp modSp add mod">
        <pc:chgData name="Marcin Kordas (246812)" userId="f65b0c84-258a-4699-8990-4a527868b049" providerId="ADAL" clId="{7E7295AF-E8A4-480B-B9BB-66AB37154937}" dt="2021-06-15T20:57:02.017" v="4348" actId="14100"/>
        <pc:sldMkLst>
          <pc:docMk/>
          <pc:sldMk cId="4079775563" sldId="323"/>
        </pc:sldMkLst>
        <pc:spChg chg="add mod">
          <ac:chgData name="Marcin Kordas (246812)" userId="f65b0c84-258a-4699-8990-4a527868b049" providerId="ADAL" clId="{7E7295AF-E8A4-480B-B9BB-66AB37154937}" dt="2021-06-15T20:57:02.017" v="4348" actId="14100"/>
          <ac:spMkLst>
            <pc:docMk/>
            <pc:sldMk cId="4079775563" sldId="323"/>
            <ac:spMk id="3" creationId="{49101D6A-E238-47AA-B5E6-1BA86900EF9C}"/>
          </ac:spMkLst>
        </pc:spChg>
        <pc:spChg chg="add del mod">
          <ac:chgData name="Marcin Kordas (246812)" userId="f65b0c84-258a-4699-8990-4a527868b049" providerId="ADAL" clId="{7E7295AF-E8A4-480B-B9BB-66AB37154937}" dt="2021-06-15T20:54:07.858" v="4229" actId="478"/>
          <ac:spMkLst>
            <pc:docMk/>
            <pc:sldMk cId="4079775563" sldId="323"/>
            <ac:spMk id="4" creationId="{333443E3-08B9-43F3-A7F4-3FC18B1853E0}"/>
          </ac:spMkLst>
        </pc:spChg>
        <pc:spChg chg="mod">
          <ac:chgData name="Marcin Kordas (246812)" userId="f65b0c84-258a-4699-8990-4a527868b049" providerId="ADAL" clId="{7E7295AF-E8A4-480B-B9BB-66AB37154937}" dt="2021-06-15T20:30:26.997" v="3949" actId="20577"/>
          <ac:spMkLst>
            <pc:docMk/>
            <pc:sldMk cId="4079775563" sldId="323"/>
            <ac:spMk id="14340" creationId="{266D00F9-5A1F-4343-94B4-E9D9DFF9FE8F}"/>
          </ac:spMkLst>
        </pc:spChg>
      </pc:sldChg>
      <pc:sldChg chg="addSp delSp modSp add mod">
        <pc:chgData name="Marcin Kordas (246812)" userId="f65b0c84-258a-4699-8990-4a527868b049" providerId="ADAL" clId="{7E7295AF-E8A4-480B-B9BB-66AB37154937}" dt="2021-06-15T21:03:48.272" v="4801" actId="14100"/>
        <pc:sldMkLst>
          <pc:docMk/>
          <pc:sldMk cId="515504757" sldId="324"/>
        </pc:sldMkLst>
        <pc:spChg chg="add mod">
          <ac:chgData name="Marcin Kordas (246812)" userId="f65b0c84-258a-4699-8990-4a527868b049" providerId="ADAL" clId="{7E7295AF-E8A4-480B-B9BB-66AB37154937}" dt="2021-06-15T21:03:48.272" v="4801" actId="14100"/>
          <ac:spMkLst>
            <pc:docMk/>
            <pc:sldMk cId="515504757" sldId="324"/>
            <ac:spMk id="3" creationId="{97190803-99AD-43EA-B803-915A48A3B15B}"/>
          </ac:spMkLst>
        </pc:spChg>
        <pc:spChg chg="del">
          <ac:chgData name="Marcin Kordas (246812)" userId="f65b0c84-258a-4699-8990-4a527868b049" providerId="ADAL" clId="{7E7295AF-E8A4-480B-B9BB-66AB37154937}" dt="2021-06-15T20:32:06.978" v="3981" actId="478"/>
          <ac:spMkLst>
            <pc:docMk/>
            <pc:sldMk cId="515504757" sldId="324"/>
            <ac:spMk id="4" creationId="{333443E3-08B9-43F3-A7F4-3FC18B1853E0}"/>
          </ac:spMkLst>
        </pc:spChg>
        <pc:spChg chg="add del mod">
          <ac:chgData name="Marcin Kordas (246812)" userId="f65b0c84-258a-4699-8990-4a527868b049" providerId="ADAL" clId="{7E7295AF-E8A4-480B-B9BB-66AB37154937}" dt="2021-06-15T21:02:45.812" v="4768" actId="478"/>
          <ac:spMkLst>
            <pc:docMk/>
            <pc:sldMk cId="515504757" sldId="324"/>
            <ac:spMk id="5" creationId="{EFBA9B0D-8E65-4216-B025-1EF42EB45260}"/>
          </ac:spMkLst>
        </pc:spChg>
        <pc:spChg chg="mod">
          <ac:chgData name="Marcin Kordas (246812)" userId="f65b0c84-258a-4699-8990-4a527868b049" providerId="ADAL" clId="{7E7295AF-E8A4-480B-B9BB-66AB37154937}" dt="2021-06-15T20:31:58.852" v="3980" actId="2711"/>
          <ac:spMkLst>
            <pc:docMk/>
            <pc:sldMk cId="515504757" sldId="324"/>
            <ac:spMk id="14340" creationId="{266D00F9-5A1F-4343-94B4-E9D9DFF9FE8F}"/>
          </ac:spMkLst>
        </pc:spChg>
      </pc:sldChg>
    </pc:docChg>
  </pc:docChgLst>
  <pc:docChgLst>
    <pc:chgData name="Dariusz Palt (246808)" userId="f5a37836-60b5-43ac-83f2-ccf4b72489f5" providerId="ADAL" clId="{E55D6E7C-51FB-BA46-816E-E921B1543BBF}"/>
    <pc:docChg chg="modSld">
      <pc:chgData name="Dariusz Palt (246808)" userId="f5a37836-60b5-43ac-83f2-ccf4b72489f5" providerId="ADAL" clId="{E55D6E7C-51FB-BA46-816E-E921B1543BBF}" dt="2022-04-25T05:56:26.914" v="11" actId="20577"/>
      <pc:docMkLst>
        <pc:docMk/>
      </pc:docMkLst>
      <pc:sldChg chg="modNotesTx">
        <pc:chgData name="Dariusz Palt (246808)" userId="f5a37836-60b5-43ac-83f2-ccf4b72489f5" providerId="ADAL" clId="{E55D6E7C-51FB-BA46-816E-E921B1543BBF}" dt="2022-04-25T05:56:26.914" v="11" actId="20577"/>
        <pc:sldMkLst>
          <pc:docMk/>
          <pc:sldMk cId="510504700" sldId="3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1D7A272-94F0-4AB4-B442-B217B115C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8034F68-957D-4B9B-9B70-D46F6B56E0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D28930F-95A3-491E-9C89-EDD56E8A59A3}" type="datetimeFigureOut">
              <a:rPr lang="pl-PL"/>
              <a:pPr>
                <a:defRPr/>
              </a:pPr>
              <a:t>25.04.2022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A76359-210F-4415-8216-9EA398B007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4FCCB-45AC-4782-89BD-22C4672DFA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0778E00-EF57-4730-A188-586D2A8F846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B2E9D9A-981C-46E5-97D1-264009611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0536859-9357-48B8-90ED-FE708488AE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82499D1-5C88-4A7D-A39D-E603D50831D8}" type="datetimeFigureOut">
              <a:rPr lang="pl-PL"/>
              <a:pPr>
                <a:defRPr/>
              </a:pPr>
              <a:t>24.04.2022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D0DEE768-16E5-4AC5-8E61-554865DDB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C017297-C3B3-4395-BF9D-AD819BB42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3DF439-F32A-4B0B-B9D5-1F6701D379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5AB616-0FDA-4D01-BF2D-BDF3921A5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D2F6E30-A05B-4A5A-A0FD-E4E64492B81F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0300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21793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97031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4776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9231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88074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interpolacja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65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47710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185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pl-PL" sz="1200" dirty="0"/>
              <a:t>A właściwie </a:t>
            </a:r>
            <a:r>
              <a:rPr lang="pl-PL" sz="1200" b="1" u="sng" dirty="0"/>
              <a:t>Metoda Najmniejszych Kwadratów Błędów</a:t>
            </a:r>
            <a:r>
              <a:rPr lang="pl-PL" sz="1200" dirty="0"/>
              <a:t> – jest to metoda optymalizacyjna zgodna z kryterium minimalizacji sumy kwadratów błędów. Jest to jedna z najważniejszych i najczęściej używanych metod w statystyce do wyznaczania linii regresji, linii trendu dla zbiorów danych. Stosowana jest do przybliżania rozwiązań układów nadokreślonych (zestawu równań, w którym jest ich więcej niż zmiennych). Nazwa „najmniejsze kwadraty” nawiązuje do tego, że końcowe rozwiązanie tą metodą minimalizuje sumę kwadratów błędów przy rozwiązywaniu każdego z równań.</a:t>
            </a: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pl-PL" sz="1200" dirty="0"/>
              <a:t>Metoda ta jest jednak bardzo wrażliwa na elementy odstające, które przyciągają do siebie linię trendu, co może być niepożądane w niektórych zastosowaniach.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9149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7846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3823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l-PL" sz="1200" dirty="0"/>
              <a:t>Pod koniec XVIII wieku </a:t>
            </a:r>
            <a:r>
              <a:rPr lang="fr-FR" sz="1200" dirty="0"/>
              <a:t>Marquis Pierre Simon de Laplace</a:t>
            </a:r>
            <a:r>
              <a:rPr lang="pl-PL" sz="1200" dirty="0"/>
              <a:t> rozwijał i używał kilku metod dopasowywania krzywych i powierzchni do pomiarów w geodezji i astronomii. Każda z nich minimalizowała maksymalną resztę, średnią bezwzględną lub średnią kwadratową, optymalizowanego modelu.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200" dirty="0"/>
              <a:t>Pracując nad dopasowaniem elipsoidy do biegunowego przekroju Ziemi, Laplace użył dwóch metod </a:t>
            </a:r>
            <a:r>
              <a:rPr lang="pl-PL" sz="1200" dirty="0" err="1"/>
              <a:t>prekursujących</a:t>
            </a:r>
            <a:r>
              <a:rPr lang="pl-PL" sz="1200" dirty="0"/>
              <a:t> metodzie najmniejszych kwadratów. Pierwsza z nich optymalizowała pod kątem minimalizacji maksymalnego błędu pomiędzy wybraną elipsą a pomiarami. Natomiast druga miała na celu wyznaczenie elipsoidy, która minimalizuje średni bezwzględny błąd, przy założeniu, że suma tych błędów wynosi zero.</a:t>
            </a:r>
            <a:endParaRPr lang="en-PL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4501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0635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5068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8461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6286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F724C72-DD86-4876-8818-B1631B569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E570EF59-1AB6-4D37-B6BD-3549C28EC467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9CE8B12-3AB8-4570-A306-BB3ED51CA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3956443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F0E399D-330D-4A03-B58A-544A85D7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8C84BBE-0221-4900-A89F-AE28E8A00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3B79138-B9ED-4202-85D1-97C3D4E82F9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120292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5702C5C-A7CE-46D6-A705-AF1BABA7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B67D18-7228-4E81-9A2B-AE7688022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3553554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321BD2B-A40C-4EFA-8927-C5C0DEA05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CEFAEDE-003A-46CF-843F-60975FA5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00DB46-1B8B-41DF-99EB-174846CE826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4243799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F9B7D1B-5CC4-484F-970D-CECD8926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79756B5-6B52-4A9E-BC4E-0258C7D4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EF12534-DF5E-4435-832E-A24E56C7102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2747369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7EA2582-0033-4D29-B0D5-FFE6AB50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5A5605DA-E2C7-44A9-984F-33D88E4BD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4969D81-B6B3-4491-AD6B-446BF8E3568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5886199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D535F35-8F36-485D-B83A-A464035BD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729F2860-296C-4CA8-89A3-E6D1FFA21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AA7AD77-DF75-4BF3-B128-27AA048D838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1711394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EFE70A5-6CDA-41DF-B153-A1FDE29D7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FAAC088-6942-47DE-BA88-AEFFA42E9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0DC68B1-DE17-4EAF-ACD7-0ECCE2B865D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8243719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09E279CF-1B0C-47CE-8442-B2B4A2368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1E6811F-1C28-42B5-923A-F69AA92E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CE70D16-4C74-40F6-BF34-80F99F7D2F4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287289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658F48B-CFC6-4428-BF33-19C0A733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FDE226F-897F-4A47-8A0A-F1C3D3FE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51087B1-872D-4902-921A-E41CE956E1D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091463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C36BB9DB-8893-47A4-AF36-229C488A7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07701319-7D6D-4C70-B06B-DADE7001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3D62D053-4960-4308-9C52-58BF566D5DF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7180" y="1700213"/>
            <a:ext cx="7871679" cy="1728787"/>
          </a:xfrm>
        </p:spPr>
        <p:txBody>
          <a:bodyPr/>
          <a:lstStyle/>
          <a:p>
            <a:pPr algn="ctr"/>
            <a:r>
              <a:rPr lang="pl-PL" altLang="pl-PL" sz="3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Metoda Najmniejszych Kwadratów</a:t>
            </a:r>
            <a:endParaRPr lang="pl-PL" altLang="pl-PL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0D8B20D-6A7D-438E-9523-539C2994EBD2}"/>
              </a:ext>
            </a:extLst>
          </p:cNvPr>
          <p:cNvSpPr txBox="1"/>
          <p:nvPr/>
        </p:nvSpPr>
        <p:spPr>
          <a:xfrm>
            <a:off x="6300192" y="5199003"/>
            <a:ext cx="25703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>
                <a:latin typeface="Verdana" panose="020B0604030504040204" pitchFamily="34" charset="0"/>
                <a:ea typeface="Verdana" panose="020B0604030504040204" pitchFamily="34" charset="0"/>
              </a:rPr>
              <a:t>Autorzy:</a:t>
            </a:r>
          </a:p>
          <a:p>
            <a:pPr algn="r"/>
            <a:endParaRPr lang="pl-PL" sz="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pl-PL" sz="1400" dirty="0">
                <a:latin typeface="Verdana" panose="020B0604030504040204" pitchFamily="34" charset="0"/>
                <a:ea typeface="Verdana" panose="020B0604030504040204" pitchFamily="34" charset="0"/>
              </a:rPr>
              <a:t>Marcin Kordas 246812</a:t>
            </a:r>
          </a:p>
          <a:p>
            <a:pPr algn="r"/>
            <a:r>
              <a:rPr lang="pl-PL" sz="1400" dirty="0">
                <a:latin typeface="Verdana" panose="020B0604030504040204" pitchFamily="34" charset="0"/>
                <a:ea typeface="Verdana" panose="020B0604030504040204" pitchFamily="34" charset="0"/>
              </a:rPr>
              <a:t>Dariusz Palt 246808</a:t>
            </a:r>
          </a:p>
          <a:p>
            <a:pPr algn="r"/>
            <a:r>
              <a:rPr lang="pl-PL" sz="1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Adrianna Szaruga 247294</a:t>
            </a:r>
          </a:p>
          <a:p>
            <a:pPr algn="r"/>
            <a:r>
              <a:rPr lang="pl-PL" sz="1400" dirty="0">
                <a:latin typeface="Verdana" panose="020B0604030504040204" pitchFamily="34" charset="0"/>
                <a:ea typeface="Verdana" panose="020B0604030504040204" pitchFamily="34" charset="0"/>
              </a:rPr>
              <a:t>Konrad Woźniak 232576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E8D71E6-FC52-4746-8DDC-B2D58BB96733}"/>
              </a:ext>
            </a:extLst>
          </p:cNvPr>
          <p:cNvSpPr txBox="1"/>
          <p:nvPr/>
        </p:nvSpPr>
        <p:spPr>
          <a:xfrm>
            <a:off x="1244052" y="2924944"/>
            <a:ext cx="7871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Algorytm, zastosowania oraz rys historyczny</a:t>
            </a:r>
          </a:p>
          <a:p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0474A8-FD56-4C75-AD82-7EB2D5524CD2}"/>
              </a:ext>
            </a:extLst>
          </p:cNvPr>
          <p:cNvSpPr txBox="1"/>
          <p:nvPr/>
        </p:nvSpPr>
        <p:spPr>
          <a:xfrm>
            <a:off x="1244052" y="170056"/>
            <a:ext cx="78716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Identyfikacja i modelowanie statystyczne</a:t>
            </a:r>
          </a:p>
          <a:p>
            <a:pPr algn="ctr"/>
            <a:r>
              <a:rPr lang="pl-PL" sz="1600" dirty="0">
                <a:latin typeface="Calibri" panose="020F0502020204030204" pitchFamily="34" charset="0"/>
                <a:cs typeface="Calibri" panose="020F0502020204030204" pitchFamily="34" charset="0"/>
              </a:rPr>
              <a:t>Projekt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2. Algorytm Metody Najmniejszych Kwadratów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B479B-222F-5DA7-7B93-1EF3EF67A29B}"/>
              </a:ext>
            </a:extLst>
          </p:cNvPr>
          <p:cNvSpPr txBox="1"/>
          <p:nvPr/>
        </p:nvSpPr>
        <p:spPr>
          <a:xfrm>
            <a:off x="740555" y="843754"/>
            <a:ext cx="8042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" dirty="0"/>
              <a:t>Oczywiście wiele zależności spotykanych w przyrodzie nie ma charakteru liniowego. Metoda Najmniejszych Kwadratów umożliwia także obliczanie wielomianów wyższego rzędu.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E9FA72B-B639-46EA-9668-978CA7C1AC3E}"/>
              </a:ext>
            </a:extLst>
          </p:cNvPr>
          <p:cNvSpPr txBox="1"/>
          <p:nvPr/>
        </p:nvSpPr>
        <p:spPr>
          <a:xfrm>
            <a:off x="740217" y="1462183"/>
            <a:ext cx="80421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Równanie postaci ogólnej dla wielomianu drugiego rzędu prezentuje się następująco:</a:t>
            </a:r>
          </a:p>
        </p:txBody>
      </p: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F0FC39DF-E529-4A42-B2A0-3F3B53D35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52" y="1881580"/>
            <a:ext cx="3302063" cy="472930"/>
          </a:xfrm>
          <a:prstGeom prst="rect">
            <a:avLst/>
          </a:prstGeom>
        </p:spPr>
      </p:pic>
      <p:pic>
        <p:nvPicPr>
          <p:cNvPr id="11" name="Obraz 10" descr="Obraz zawierający tekst, zegarek, zegar&#10;&#10;Opis wygenerowany automatycznie">
            <a:extLst>
              <a:ext uri="{FF2B5EF4-FFF2-40B4-BE49-F238E27FC236}">
                <a16:creationId xmlns:a16="http://schemas.microsoft.com/office/drawing/2014/main" id="{915C2846-12BE-4F40-A469-D0B7A9342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62" y="2789578"/>
            <a:ext cx="3515239" cy="582672"/>
          </a:xfrm>
          <a:prstGeom prst="rect">
            <a:avLst/>
          </a:prstGeom>
        </p:spPr>
      </p:pic>
      <p:pic>
        <p:nvPicPr>
          <p:cNvPr id="16" name="Obraz 15" descr="Obraz zawierający tekst&#10;&#10;Opis wygenerowany automatycznie">
            <a:extLst>
              <a:ext uri="{FF2B5EF4-FFF2-40B4-BE49-F238E27FC236}">
                <a16:creationId xmlns:a16="http://schemas.microsoft.com/office/drawing/2014/main" id="{60A5ABC3-AC25-4FCC-9853-A2FA17679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22" y="3788319"/>
            <a:ext cx="4309317" cy="2191178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8C52679D-119C-4189-BC9E-197F74119E19}"/>
              </a:ext>
            </a:extLst>
          </p:cNvPr>
          <p:cNvSpPr txBox="1"/>
          <p:nvPr/>
        </p:nvSpPr>
        <p:spPr>
          <a:xfrm>
            <a:off x="740218" y="2412624"/>
            <a:ext cx="80421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Funkcja S ma teraz postać: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86D43735-E9D5-4088-BE6D-7B4264FCC67F}"/>
              </a:ext>
            </a:extLst>
          </p:cNvPr>
          <p:cNvSpPr txBox="1"/>
          <p:nvPr/>
        </p:nvSpPr>
        <p:spPr>
          <a:xfrm>
            <a:off x="740219" y="3418702"/>
            <a:ext cx="80421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Układ równań normalnych wygląda tak: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AFEF58A-359F-4C9B-9A2D-99072844830F}"/>
              </a:ext>
            </a:extLst>
          </p:cNvPr>
          <p:cNvSpPr txBox="1"/>
          <p:nvPr/>
        </p:nvSpPr>
        <p:spPr>
          <a:xfrm>
            <a:off x="897513" y="6025949"/>
            <a:ext cx="804212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Po wyprowadzeniu wzorów układów równań normalnych wyższych rzędów dla ułatwienia wykorzystuje się zapis macierzowy, X </a:t>
            </a:r>
            <a:r>
              <a:rPr lang="pl-PL" sz="1600" dirty="0"/>
              <a:t>* A = Y, który umożliwia obliczenie współczynników.</a:t>
            </a:r>
            <a:r>
              <a:rPr lang="pl-PL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544100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Zastosowania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2743-3483-1032-9486-7E7791BC6C18}"/>
              </a:ext>
            </a:extLst>
          </p:cNvPr>
          <p:cNvSpPr txBox="1"/>
          <p:nvPr/>
        </p:nvSpPr>
        <p:spPr>
          <a:xfrm>
            <a:off x="714252" y="796425"/>
            <a:ext cx="922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W chemii –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B516E-EA12-BD64-50BF-C745297A2DBC}"/>
              </a:ext>
            </a:extLst>
          </p:cNvPr>
          <p:cNvSpPr txBox="1"/>
          <p:nvPr/>
        </p:nvSpPr>
        <p:spPr>
          <a:xfrm>
            <a:off x="989453" y="1899512"/>
            <a:ext cx="785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1600" dirty="0"/>
              <a:t>Roztwory tiocyjanianu żelaza (III) o znanych stężeniach oraz zmierzona absorbancja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B020927E-202B-2141-40F8-05B5D3E670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0453" y="2364860"/>
              <a:ext cx="3781547" cy="27432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00000"/>
                    </a:solidFill>
                    <a:tableStyleId>{5C22544A-7EE6-4342-B048-85BDC9FD1C3A}</a:tableStyleId>
                  </a:tblPr>
                  <a:tblGrid>
                    <a:gridCol w="829219">
                      <a:extLst>
                        <a:ext uri="{9D8B030D-6E8A-4147-A177-3AD203B41FA5}">
                          <a16:colId xmlns:a16="http://schemas.microsoft.com/office/drawing/2014/main" val="276906179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3707485432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149035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Numer </a:t>
                          </a:r>
                        </a:p>
                        <a:p>
                          <a:r>
                            <a:rPr lang="en-PL" sz="1400" dirty="0"/>
                            <a:t>próbki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7190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L" sz="16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l-PL" sz="16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lang="en-PL" sz="1600" b="1" i="1" kern="120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600" b="1" i="1" kern="120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l-PL" sz="1600" b="1" i="1" kern="120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3+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PL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PL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[𝑚𝑜𝑙/dm</a:t>
                          </a:r>
                          <a:r>
                            <a:rPr lang="en-PL" sz="1400" b="1" kern="1200" baseline="30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en-PL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] </a:t>
                          </a:r>
                          <a:endParaRPr lang="en-PL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7190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Absorbancja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7190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625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0,221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72817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0,364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379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0,470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2537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0,610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0808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0,693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4703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0,819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0954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B020927E-202B-2141-40F8-05B5D3E670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0453" y="2364860"/>
              <a:ext cx="3781547" cy="27432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C00000"/>
                    </a:solidFill>
                    <a:tableStyleId>{5C22544A-7EE6-4342-B048-85BDC9FD1C3A}</a:tableStyleId>
                  </a:tblPr>
                  <a:tblGrid>
                    <a:gridCol w="829219">
                      <a:extLst>
                        <a:ext uri="{9D8B030D-6E8A-4147-A177-3AD203B41FA5}">
                          <a16:colId xmlns:a16="http://schemas.microsoft.com/office/drawing/2014/main" val="276906179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3707485432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1490356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Numer </a:t>
                          </a:r>
                        </a:p>
                        <a:p>
                          <a:r>
                            <a:rPr lang="en-PL" sz="1400" dirty="0"/>
                            <a:t>próbki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7190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239" t="-2353" r="-71831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Absorbancja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7190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625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0,221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72817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0,364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379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0,470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2537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0,610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0808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0,693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4703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0,00012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L" sz="1400" dirty="0"/>
                            <a:t>0,819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095449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207BD41-5355-9E18-B499-F9066A2CE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27" y="3696981"/>
            <a:ext cx="4712346" cy="2822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D70B1F-FEA9-5512-DD0B-57845EA06103}"/>
                  </a:ext>
                </a:extLst>
              </p:cNvPr>
              <p:cNvSpPr txBox="1"/>
              <p:nvPr/>
            </p:nvSpPr>
            <p:spPr>
              <a:xfrm>
                <a:off x="908560" y="5604106"/>
                <a:ext cx="3201069" cy="649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L" dirty="0">
                    <a:solidFill>
                      <a:schemeClr val="tx1"/>
                    </a:solidFill>
                  </a:rPr>
                  <a:t>𝐴 = 0,1178 + </a:t>
                </a:r>
                <a:r>
                  <a:rPr lang="en-PL" dirty="0"/>
                  <a:t>5881,42 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𝐹</m:t>
                        </m:r>
                        <m:sSup>
                          <m:sSupPr>
                            <m:ctrlPr>
                              <a:rPr lang="en-PL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1" i="1">
                                <a:latin typeface="Cambria Math" panose="02040503050406030204" pitchFamily="18" charset="0"/>
                              </a:rPr>
                              <m:t>3+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PL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P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D70B1F-FEA9-5512-DD0B-57845EA06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60" y="5604106"/>
                <a:ext cx="3201069" cy="649730"/>
              </a:xfrm>
              <a:prstGeom prst="rect">
                <a:avLst/>
              </a:prstGeom>
              <a:blipFill>
                <a:blip r:embed="rId5"/>
                <a:stretch>
                  <a:fillRect l="-1524" t="-56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AFB479B-222F-5DA7-7B93-1EF3EF67A29B}"/>
              </a:ext>
            </a:extLst>
          </p:cNvPr>
          <p:cNvSpPr txBox="1"/>
          <p:nvPr/>
        </p:nvSpPr>
        <p:spPr>
          <a:xfrm>
            <a:off x="1979712" y="794667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L" dirty="0"/>
              <a:t>poszukiwanie zależności pomiędzy stężeniem danej substancji </a:t>
            </a:r>
            <a:r>
              <a:rPr lang="en-GB" dirty="0"/>
              <a:t>a</a:t>
            </a:r>
            <a:r>
              <a:rPr lang="en-PL" dirty="0"/>
              <a:t> wielkością fizykochemiczną, która charakteryzuje dany roztwór (najczęściej </a:t>
            </a:r>
            <a:r>
              <a:rPr lang="en-GB" dirty="0"/>
              <a:t>p</a:t>
            </a:r>
            <a:r>
              <a:rPr lang="en-PL" dirty="0"/>
              <a:t>rzewodność lub absorbancja)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948028329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Zastosowania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2743-3483-1032-9486-7E7791BC6C18}"/>
              </a:ext>
            </a:extLst>
          </p:cNvPr>
          <p:cNvSpPr txBox="1"/>
          <p:nvPr/>
        </p:nvSpPr>
        <p:spPr>
          <a:xfrm>
            <a:off x="714252" y="796425"/>
            <a:ext cx="31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W fizyce (astronomia) -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B516E-EA12-BD64-50BF-C745297A2DBC}"/>
              </a:ext>
            </a:extLst>
          </p:cNvPr>
          <p:cNvSpPr txBox="1"/>
          <p:nvPr/>
        </p:nvSpPr>
        <p:spPr>
          <a:xfrm>
            <a:off x="729100" y="1266756"/>
            <a:ext cx="833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1600" dirty="0"/>
              <a:t>Na podstawie danych pomiarowych np. </a:t>
            </a:r>
            <a:r>
              <a:rPr lang="en-GB" sz="1600" dirty="0"/>
              <a:t>p</a:t>
            </a:r>
            <a:r>
              <a:rPr lang="en-PL" sz="1600" dirty="0"/>
              <a:t>ochodzących z eksperymentów oraz przybliżenia odpowiednią funkcją przybliżyć można wielkości stałych fizycznych.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D70B1F-FEA9-5512-DD0B-57845EA06103}"/>
                  </a:ext>
                </a:extLst>
              </p:cNvPr>
              <p:cNvSpPr txBox="1"/>
              <p:nvPr/>
            </p:nvSpPr>
            <p:spPr>
              <a:xfrm>
                <a:off x="841345" y="5657187"/>
                <a:ext cx="3424335" cy="44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=1,4969 ≈</m:t>
                    </m:r>
                    <m:f>
                      <m:fPr>
                        <m:ctrlP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PL" sz="1600" dirty="0"/>
                  <a:t>, więc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l-PL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pl-PL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PL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D70B1F-FEA9-5512-DD0B-57845EA06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45" y="5657187"/>
                <a:ext cx="3424335" cy="44050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59DEDD-80AC-96C3-C06B-DA31C00C37A1}"/>
              </a:ext>
            </a:extLst>
          </p:cNvPr>
          <p:cNvSpPr txBox="1"/>
          <p:nvPr/>
        </p:nvSpPr>
        <p:spPr>
          <a:xfrm>
            <a:off x="3131840" y="814269"/>
            <a:ext cx="573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poszukiwanie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GB" dirty="0"/>
              <a:t> </a:t>
            </a:r>
            <a:r>
              <a:rPr lang="en-GB" dirty="0" err="1"/>
              <a:t>stałych</a:t>
            </a:r>
            <a:r>
              <a:rPr lang="en-GB" dirty="0"/>
              <a:t> </a:t>
            </a:r>
            <a:r>
              <a:rPr lang="en-GB" dirty="0" err="1"/>
              <a:t>fizycznych</a:t>
            </a:r>
            <a:endParaRPr lang="en-P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CE3FD-CF10-8957-FB8B-13BA4F4896E4}"/>
              </a:ext>
            </a:extLst>
          </p:cNvPr>
          <p:cNvSpPr txBox="1"/>
          <p:nvPr/>
        </p:nvSpPr>
        <p:spPr>
          <a:xfrm>
            <a:off x="836588" y="5283467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1400" dirty="0"/>
              <a:t>Zauważamy b = 0, gdyż f(0) =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A0A8-888D-3978-0C13-DDA854D1F684}"/>
              </a:ext>
            </a:extLst>
          </p:cNvPr>
          <p:cNvSpPr txBox="1"/>
          <p:nvPr/>
        </p:nvSpPr>
        <p:spPr>
          <a:xfrm>
            <a:off x="729100" y="1932479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1600" dirty="0"/>
              <a:t>Kepler posiadał takie dane: 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F3C300B-2379-3CCB-7B86-A98CD0BE9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10164"/>
              </p:ext>
            </p:extLst>
          </p:nvPr>
        </p:nvGraphicFramePr>
        <p:xfrm>
          <a:off x="854650" y="2382759"/>
          <a:ext cx="31797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038">
                  <a:extLst>
                    <a:ext uri="{9D8B030D-6E8A-4147-A177-3AD203B41FA5}">
                      <a16:colId xmlns:a16="http://schemas.microsoft.com/office/drawing/2014/main" val="27690617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07485432"/>
                    </a:ext>
                  </a:extLst>
                </a:gridCol>
                <a:gridCol w="1262580">
                  <a:extLst>
                    <a:ext uri="{9D8B030D-6E8A-4147-A177-3AD203B41FA5}">
                      <a16:colId xmlns:a16="http://schemas.microsoft.com/office/drawing/2014/main" val="21490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Planeta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19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400" dirty="0"/>
                        <a:t>Odległość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400" dirty="0"/>
                        <a:t>od Słońca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19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Czas </a:t>
                      </a:r>
                    </a:p>
                    <a:p>
                      <a:r>
                        <a:rPr lang="en-GB" sz="1400" dirty="0"/>
                        <a:t>O</a:t>
                      </a:r>
                      <a:r>
                        <a:rPr lang="en-PL" sz="1400" dirty="0"/>
                        <a:t>biegu [lat]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19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Merkury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0,39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0,24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Wenus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0,72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0,62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7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Ziemia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1,00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1,00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53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Mars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1,52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1,88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80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Jowisz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5,20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11,86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Saturn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9,59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29,46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954496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21A905-544D-E30D-591C-39FDBFA10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70" y="4288659"/>
            <a:ext cx="3979336" cy="2380701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5F3616C-8681-055C-EA76-6FB45E12D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70" y="1904262"/>
            <a:ext cx="4023670" cy="2384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183A92-35B6-FC0E-6009-1A96A7A5D12D}"/>
                  </a:ext>
                </a:extLst>
              </p:cNvPr>
              <p:cNvSpPr/>
              <p:nvPr/>
            </p:nvSpPr>
            <p:spPr>
              <a:xfrm>
                <a:off x="3123810" y="6107467"/>
                <a:ext cx="910570" cy="493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L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183A92-35B6-FC0E-6009-1A96A7A5D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10" y="6107467"/>
                <a:ext cx="910570" cy="493853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BEC578A-E33B-5BC3-879B-AC917E85D8F3}"/>
              </a:ext>
            </a:extLst>
          </p:cNvPr>
          <p:cNvSpPr txBox="1"/>
          <p:nvPr/>
        </p:nvSpPr>
        <p:spPr>
          <a:xfrm>
            <a:off x="1076784" y="6262766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</a:t>
            </a:r>
            <a:r>
              <a:rPr lang="en-PL" sz="1600" dirty="0"/>
              <a:t>tąd prawo Keplera</a:t>
            </a:r>
          </a:p>
        </p:txBody>
      </p:sp>
    </p:spTree>
    <p:extLst>
      <p:ext uri="{BB962C8B-B14F-4D97-AF65-F5344CB8AC3E}">
        <p14:creationId xmlns:p14="http://schemas.microsoft.com/office/powerpoint/2010/main" val="1564354340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Zastosowania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2743-3483-1032-9486-7E7791BC6C18}"/>
              </a:ext>
            </a:extLst>
          </p:cNvPr>
          <p:cNvSpPr txBox="1"/>
          <p:nvPr/>
        </p:nvSpPr>
        <p:spPr>
          <a:xfrm>
            <a:off x="714252" y="796425"/>
            <a:ext cx="31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W identyfikacji systemów -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B516E-EA12-BD64-50BF-C745297A2DBC}"/>
              </a:ext>
            </a:extLst>
          </p:cNvPr>
          <p:cNvSpPr txBox="1"/>
          <p:nvPr/>
        </p:nvSpPr>
        <p:spPr>
          <a:xfrm>
            <a:off x="729100" y="1464926"/>
            <a:ext cx="833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1600" dirty="0"/>
              <a:t>Wyjście systemu zależy od wejścia w aktualnej chwili czasu i chwilach poprzedzających, a więc możemy założyć, że nasz model opisuje następujący wzór: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D70B1F-FEA9-5512-DD0B-57845EA06103}"/>
                  </a:ext>
                </a:extLst>
              </p:cNvPr>
              <p:cNvSpPr txBox="1"/>
              <p:nvPr/>
            </p:nvSpPr>
            <p:spPr>
              <a:xfrm>
                <a:off x="729100" y="6253836"/>
                <a:ext cx="71920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L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L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L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PL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PL" i="1">
                          <a:latin typeface="Cambria Math" panose="02040503050406030204" pitchFamily="18" charset="0"/>
                        </a:rPr>
                        <m:t>=(0.024, 0.282, 0.418, 0.354, 0.243, 0.487, 0.208, 0.441)</m:t>
                      </m:r>
                    </m:oMath>
                  </m:oMathPara>
                </a14:m>
                <a:endParaRPr lang="en-PL" dirty="0"/>
              </a:p>
              <a:p>
                <a:endParaRPr lang="en-P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D70B1F-FEA9-5512-DD0B-57845EA06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0" y="6253836"/>
                <a:ext cx="719203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59DEDD-80AC-96C3-C06B-DA31C00C37A1}"/>
              </a:ext>
            </a:extLst>
          </p:cNvPr>
          <p:cNvSpPr txBox="1"/>
          <p:nvPr/>
        </p:nvSpPr>
        <p:spPr>
          <a:xfrm>
            <a:off x="3467156" y="803141"/>
            <a:ext cx="540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poszukiwanie</a:t>
            </a:r>
            <a:r>
              <a:rPr lang="en-GB" dirty="0"/>
              <a:t> </a:t>
            </a:r>
            <a:r>
              <a:rPr lang="en-GB" dirty="0" err="1"/>
              <a:t>matematycznego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</a:t>
            </a:r>
            <a:r>
              <a:rPr lang="en-GB" dirty="0" err="1"/>
              <a:t>bazując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pomiarach</a:t>
            </a:r>
            <a:r>
              <a:rPr lang="en-GB" dirty="0"/>
              <a:t>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wejść</a:t>
            </a:r>
            <a:r>
              <a:rPr lang="en-GB" dirty="0"/>
              <a:t> I </a:t>
            </a:r>
            <a:r>
              <a:rPr lang="en-GB" dirty="0" err="1"/>
              <a:t>wyjść</a:t>
            </a:r>
            <a:r>
              <a:rPr lang="en-GB" dirty="0"/>
              <a:t> u, y.</a:t>
            </a:r>
            <a:endParaRPr lang="en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E7F0DD-1B1B-01EA-CB8B-F2B17984F093}"/>
                  </a:ext>
                </a:extLst>
              </p:cNvPr>
              <p:cNvSpPr/>
              <p:nvPr/>
            </p:nvSpPr>
            <p:spPr>
              <a:xfrm>
                <a:off x="2483768" y="2132856"/>
                <a:ext cx="50951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P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L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P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PL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PL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P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PL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L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L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L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L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E7F0DD-1B1B-01EA-CB8B-F2B17984F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132856"/>
                <a:ext cx="5095130" cy="369332"/>
              </a:xfrm>
              <a:prstGeom prst="rect">
                <a:avLst/>
              </a:prstGeom>
              <a:blipFill>
                <a:blip r:embed="rId4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7256A95-A937-AD31-01E1-687D4EC50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" y="2585343"/>
            <a:ext cx="4095655" cy="312420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C97EE82-D540-4E0D-04F4-7BAC1C95E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76" y="3053148"/>
            <a:ext cx="3708400" cy="3124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9CE3FD-CF10-8957-FB8B-13BA4F4896E4}"/>
              </a:ext>
            </a:extLst>
          </p:cNvPr>
          <p:cNvSpPr txBox="1"/>
          <p:nvPr/>
        </p:nvSpPr>
        <p:spPr>
          <a:xfrm>
            <a:off x="854650" y="5937408"/>
            <a:ext cx="285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1400" dirty="0"/>
              <a:t>Aurorzy rozwiązania przyjęli n = 7</a:t>
            </a:r>
          </a:p>
        </p:txBody>
      </p:sp>
    </p:spTree>
    <p:extLst>
      <p:ext uri="{BB962C8B-B14F-4D97-AF65-F5344CB8AC3E}">
        <p14:creationId xmlns:p14="http://schemas.microsoft.com/office/powerpoint/2010/main" val="86235703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Zastosowania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B516E-EA12-BD64-50BF-C745297A2DBC}"/>
              </a:ext>
            </a:extLst>
          </p:cNvPr>
          <p:cNvSpPr txBox="1"/>
          <p:nvPr/>
        </p:nvSpPr>
        <p:spPr>
          <a:xfrm>
            <a:off x="729100" y="1358904"/>
            <a:ext cx="833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1600" dirty="0"/>
              <a:t>Po przekształceniu wzoru opisującego okrąg otrzymujemy: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D70B1F-FEA9-5512-DD0B-57845EA06103}"/>
                  </a:ext>
                </a:extLst>
              </p:cNvPr>
              <p:cNvSpPr txBox="1"/>
              <p:nvPr/>
            </p:nvSpPr>
            <p:spPr>
              <a:xfrm>
                <a:off x="749806" y="6314056"/>
                <a:ext cx="4615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−4.2677</m:t>
                              </m:r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−2.8814</m:t>
                              </m:r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4.6502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D70B1F-FEA9-5512-DD0B-57845EA06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6" y="6314056"/>
                <a:ext cx="461504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59DEDD-80AC-96C3-C06B-DA31C00C37A1}"/>
              </a:ext>
            </a:extLst>
          </p:cNvPr>
          <p:cNvSpPr txBox="1"/>
          <p:nvPr/>
        </p:nvSpPr>
        <p:spPr>
          <a:xfrm>
            <a:off x="773161" y="829323"/>
            <a:ext cx="540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Dopasowanie</a:t>
            </a:r>
            <a:r>
              <a:rPr lang="en-GB" dirty="0"/>
              <a:t> </a:t>
            </a:r>
            <a:r>
              <a:rPr lang="en-GB" dirty="0" err="1"/>
              <a:t>okręgu</a:t>
            </a:r>
            <a:r>
              <a:rPr lang="en-GB" dirty="0"/>
              <a:t> </a:t>
            </a:r>
            <a:r>
              <a:rPr lang="en-GB" dirty="0" err="1"/>
              <a:t>bądź</a:t>
            </a:r>
            <a:r>
              <a:rPr lang="en-GB" dirty="0"/>
              <a:t> </a:t>
            </a:r>
            <a:r>
              <a:rPr lang="en-GB" dirty="0" err="1"/>
              <a:t>elipsy</a:t>
            </a:r>
            <a:r>
              <a:rPr lang="en-GB" dirty="0"/>
              <a:t> do </a:t>
            </a:r>
            <a:r>
              <a:rPr lang="en-GB" dirty="0" err="1"/>
              <a:t>danych</a:t>
            </a:r>
            <a:endParaRPr lang="en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E7F0DD-1B1B-01EA-CB8B-F2B17984F093}"/>
                  </a:ext>
                </a:extLst>
              </p:cNvPr>
              <p:cNvSpPr/>
              <p:nvPr/>
            </p:nvSpPr>
            <p:spPr>
              <a:xfrm>
                <a:off x="2351146" y="1706109"/>
                <a:ext cx="5095130" cy="763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L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E7F0DD-1B1B-01EA-CB8B-F2B17984F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46" y="1706109"/>
                <a:ext cx="5095130" cy="763029"/>
              </a:xfrm>
              <a:prstGeom prst="rect">
                <a:avLst/>
              </a:prstGeom>
              <a:blipFill>
                <a:blip r:embed="rId4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7735208-C81B-A304-0486-62BB3CD35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92975"/>
              </p:ext>
            </p:extLst>
          </p:nvPr>
        </p:nvGraphicFramePr>
        <p:xfrm>
          <a:off x="1724443" y="2979879"/>
          <a:ext cx="14130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14">
                  <a:extLst>
                    <a:ext uri="{9D8B030D-6E8A-4147-A177-3AD203B41FA5}">
                      <a16:colId xmlns:a16="http://schemas.microsoft.com/office/drawing/2014/main" val="37074854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490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19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L" sz="14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19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7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53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80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L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L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954496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C84B5C59-EC01-8114-485B-112DA1802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469138"/>
            <a:ext cx="4103585" cy="36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9802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Zastosowania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B516E-EA12-BD64-50BF-C745297A2DBC}"/>
              </a:ext>
            </a:extLst>
          </p:cNvPr>
          <p:cNvSpPr txBox="1"/>
          <p:nvPr/>
        </p:nvSpPr>
        <p:spPr>
          <a:xfrm>
            <a:off x="729100" y="1260049"/>
            <a:ext cx="833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1600" dirty="0"/>
              <a:t>Przykład ten uwidacznia prawdopodobnie największą wadę zastosowania Metody Najmniejszych Kwadratów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9DEDD-80AC-96C3-C06B-DA31C00C37A1}"/>
              </a:ext>
            </a:extLst>
          </p:cNvPr>
          <p:cNvSpPr txBox="1"/>
          <p:nvPr/>
        </p:nvSpPr>
        <p:spPr>
          <a:xfrm>
            <a:off x="729100" y="863600"/>
            <a:ext cx="63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Dopasowanie</a:t>
            </a:r>
            <a:r>
              <a:rPr lang="en-GB" dirty="0"/>
              <a:t> </a:t>
            </a:r>
            <a:r>
              <a:rPr lang="en-GB" dirty="0" err="1"/>
              <a:t>wielomianu</a:t>
            </a:r>
            <a:r>
              <a:rPr lang="en-GB" dirty="0"/>
              <a:t> </a:t>
            </a:r>
            <a:r>
              <a:rPr lang="en-GB" dirty="0" err="1"/>
              <a:t>odpowiedniego</a:t>
            </a:r>
            <a:r>
              <a:rPr lang="en-GB" dirty="0"/>
              <a:t> </a:t>
            </a:r>
            <a:r>
              <a:rPr lang="en-GB" dirty="0" err="1"/>
              <a:t>stopnia</a:t>
            </a:r>
            <a:r>
              <a:rPr lang="en-GB" dirty="0"/>
              <a:t> do </a:t>
            </a:r>
            <a:r>
              <a:rPr lang="en-GB" dirty="0" err="1"/>
              <a:t>danych</a:t>
            </a:r>
            <a:endParaRPr lang="en-PL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36811C7-E62D-C399-921F-C602C606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44824"/>
            <a:ext cx="6078985" cy="4458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5E9CF-F50E-7541-EED3-59A1D213CB01}"/>
              </a:ext>
            </a:extLst>
          </p:cNvPr>
          <p:cNvSpPr txBox="1"/>
          <p:nvPr/>
        </p:nvSpPr>
        <p:spPr>
          <a:xfrm>
            <a:off x="2806457" y="638132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M – stopień dopasowanego wielomianu</a:t>
            </a:r>
          </a:p>
        </p:txBody>
      </p:sp>
    </p:spTree>
    <p:extLst>
      <p:ext uri="{BB962C8B-B14F-4D97-AF65-F5344CB8AC3E}">
        <p14:creationId xmlns:p14="http://schemas.microsoft.com/office/powerpoint/2010/main" val="510504700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Zastosowania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9DEDD-80AC-96C3-C06B-DA31C00C37A1}"/>
              </a:ext>
            </a:extLst>
          </p:cNvPr>
          <p:cNvSpPr txBox="1"/>
          <p:nvPr/>
        </p:nvSpPr>
        <p:spPr>
          <a:xfrm>
            <a:off x="971600" y="134076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Pozostałe</a:t>
            </a:r>
            <a:r>
              <a:rPr lang="en-GB" dirty="0"/>
              <a:t> </a:t>
            </a:r>
            <a:r>
              <a:rPr lang="en-GB" dirty="0" err="1"/>
              <a:t>zastosowania</a:t>
            </a:r>
            <a:r>
              <a:rPr lang="en-GB" dirty="0"/>
              <a:t> </a:t>
            </a:r>
            <a:r>
              <a:rPr lang="en-GB" dirty="0" err="1"/>
              <a:t>takie</a:t>
            </a:r>
            <a:r>
              <a:rPr lang="en-GB" dirty="0"/>
              <a:t> jak: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Uzupełnianie</a:t>
            </a:r>
            <a:r>
              <a:rPr lang="en-GB" dirty="0"/>
              <a:t> </a:t>
            </a:r>
            <a:r>
              <a:rPr lang="en-GB" dirty="0" err="1"/>
              <a:t>brakujących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Wykonywanie</a:t>
            </a:r>
            <a:r>
              <a:rPr lang="en-GB" dirty="0"/>
              <a:t> </a:t>
            </a:r>
            <a:r>
              <a:rPr lang="en-GB" dirty="0" err="1"/>
              <a:t>predykcji</a:t>
            </a:r>
            <a:r>
              <a:rPr lang="en-GB" dirty="0"/>
              <a:t> (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przypadki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Przybliżenie</a:t>
            </a:r>
            <a:r>
              <a:rPr lang="en-GB" dirty="0"/>
              <a:t> </a:t>
            </a:r>
            <a:r>
              <a:rPr lang="en-GB" dirty="0" err="1"/>
              <a:t>rozwiązań</a:t>
            </a:r>
            <a:r>
              <a:rPr lang="en-GB" dirty="0"/>
              <a:t> </a:t>
            </a:r>
            <a:r>
              <a:rPr lang="en-GB" dirty="0" err="1"/>
              <a:t>układów</a:t>
            </a:r>
            <a:r>
              <a:rPr lang="en-GB" dirty="0"/>
              <a:t> </a:t>
            </a:r>
            <a:r>
              <a:rPr lang="en-GB" dirty="0" err="1"/>
              <a:t>równań</a:t>
            </a:r>
            <a:r>
              <a:rPr lang="en-GB" dirty="0"/>
              <a:t> </a:t>
            </a:r>
            <a:r>
              <a:rPr lang="en-GB"/>
              <a:t>nadokreślonych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Obliczenia</a:t>
            </a:r>
            <a:r>
              <a:rPr lang="en-GB" dirty="0"/>
              <a:t> </a:t>
            </a:r>
            <a:r>
              <a:rPr lang="en-GB" dirty="0" err="1"/>
              <a:t>geodezyjne</a:t>
            </a:r>
            <a:r>
              <a:rPr lang="en-GB" dirty="0"/>
              <a:t> </a:t>
            </a:r>
            <a:r>
              <a:rPr lang="en-GB" dirty="0" err="1"/>
              <a:t>określające</a:t>
            </a:r>
            <a:r>
              <a:rPr lang="en-GB" dirty="0"/>
              <a:t> </a:t>
            </a:r>
            <a:r>
              <a:rPr lang="en-GB" dirty="0" err="1"/>
              <a:t>wielkość</a:t>
            </a:r>
            <a:r>
              <a:rPr lang="en-GB" dirty="0"/>
              <a:t> </a:t>
            </a:r>
            <a:r>
              <a:rPr lang="en-GB" dirty="0" err="1"/>
              <a:t>najbardziej</a:t>
            </a:r>
            <a:r>
              <a:rPr lang="en-GB" dirty="0"/>
              <a:t> </a:t>
            </a:r>
            <a:r>
              <a:rPr lang="en-GB" dirty="0" err="1"/>
              <a:t>prawdopodobną</a:t>
            </a:r>
            <a:r>
              <a:rPr lang="en-GB" dirty="0"/>
              <a:t> </a:t>
            </a:r>
            <a:r>
              <a:rPr lang="en-GB" dirty="0" err="1"/>
              <a:t>spośród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niezgodnych</a:t>
            </a:r>
            <a:r>
              <a:rPr lang="en-GB" dirty="0"/>
              <a:t> </a:t>
            </a:r>
            <a:r>
              <a:rPr lang="en-GB" dirty="0" err="1"/>
              <a:t>pomiarów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Wyznaczenie</a:t>
            </a:r>
            <a:r>
              <a:rPr lang="en-GB" dirty="0"/>
              <a:t> </a:t>
            </a:r>
            <a:r>
              <a:rPr lang="en-GB" dirty="0" err="1"/>
              <a:t>linii</a:t>
            </a:r>
            <a:r>
              <a:rPr lang="en-GB" dirty="0"/>
              <a:t> </a:t>
            </a:r>
            <a:r>
              <a:rPr lang="en-GB" dirty="0" err="1"/>
              <a:t>trendu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639111668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3">
            <a:extLst>
              <a:ext uri="{FF2B5EF4-FFF2-40B4-BE49-F238E27FC236}">
                <a16:creationId xmlns:a16="http://schemas.microsoft.com/office/drawing/2014/main" id="{C5AB8C7A-75A2-F96B-AC11-01B309CDAE5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3568" y="2708920"/>
            <a:ext cx="8284724" cy="864096"/>
          </a:xfrm>
        </p:spPr>
        <p:txBody>
          <a:bodyPr/>
          <a:lstStyle/>
          <a:p>
            <a:pPr algn="ctr"/>
            <a:r>
              <a:rPr lang="pl-PL" cap="none" dirty="0">
                <a:solidFill>
                  <a:schemeClr val="tx1"/>
                </a:solidFill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105589505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Rys historyczny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ymbol zastępczy zawartości 4">
            <a:extLst>
              <a:ext uri="{FF2B5EF4-FFF2-40B4-BE49-F238E27FC236}">
                <a16:creationId xmlns:a16="http://schemas.microsoft.com/office/drawing/2014/main" id="{019628CB-F2AA-C589-6792-376F4634E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3034" y="1085197"/>
            <a:ext cx="4219006" cy="4860925"/>
          </a:xfrm>
        </p:spPr>
        <p:txBody>
          <a:bodyPr wrap="square" anchor="t">
            <a:normAutofit fontScale="92500" lnSpcReduction="10000"/>
          </a:bodyPr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pl-PL" sz="1800" dirty="0"/>
              <a:t>Inaczej </a:t>
            </a:r>
            <a:r>
              <a:rPr lang="pl-PL" sz="1800" b="1" u="sng" dirty="0"/>
              <a:t>Metoda Najmniejszych Kwadratów Błędów</a:t>
            </a:r>
            <a:r>
              <a:rPr lang="pl-PL" sz="1800" dirty="0"/>
              <a:t> – to metoda optymalizacyjna zgodna z kryterium minimalizacji sumy kwadratów błędów.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pl-PL" sz="1800" dirty="0"/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pl-PL" sz="1800" dirty="0"/>
              <a:t>Jest to jedna z najważniejszych i najczęściej używanych metod w statystyce do wyznaczania linii regresji, linii trendu dla zbiorów danych.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pl-PL" sz="1800" dirty="0"/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pl-PL" sz="1800" dirty="0"/>
              <a:t>Stosowana jest do przybliżania rozwiązań układów nadokreślonych.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pl-PL" sz="1800" dirty="0"/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pl-PL" sz="1800" dirty="0"/>
              <a:t>Nazwa „najmniejsze kwadraty” nawiązuje do tego, że końcowe rozwiązanie tą metodą minimalizuje sumę kwadratów błędów przy rozwiązywaniu każdego z równań.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pl-PL" sz="1800" dirty="0"/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pl-PL" sz="1800" dirty="0"/>
              <a:t>Metoda jest bardzo wrażliwa na elementy odstające, które przyciągają do siebie linię trendu.</a:t>
            </a:r>
          </a:p>
        </p:txBody>
      </p:sp>
      <p:pic>
        <p:nvPicPr>
          <p:cNvPr id="4" name="Picture 4" descr="Założenia Klasycznej Metody Najmniejszych Kwadratów. I dlaczego klasycznej?  – Blog eTrapez">
            <a:extLst>
              <a:ext uri="{FF2B5EF4-FFF2-40B4-BE49-F238E27FC236}">
                <a16:creationId xmlns:a16="http://schemas.microsoft.com/office/drawing/2014/main" id="{9B1584B4-4479-8495-7DF8-C4204B860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/>
          <a:stretch/>
        </p:blipFill>
        <p:spPr bwMode="auto">
          <a:xfrm>
            <a:off x="5148064" y="2132856"/>
            <a:ext cx="3841399" cy="302433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94033628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Rys historyczny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B5F6F1A4-D238-C7C0-5B2F-44EA4525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645024"/>
            <a:ext cx="5040560" cy="3074741"/>
          </a:xfrm>
          <a:prstGeom prst="rect">
            <a:avLst/>
          </a:prstGeom>
          <a:noFill/>
        </p:spPr>
      </p:pic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07E87C5C-BAB5-3817-4972-9DBF8E003A59}"/>
              </a:ext>
            </a:extLst>
          </p:cNvPr>
          <p:cNvSpPr txBox="1">
            <a:spLocks/>
          </p:cNvSpPr>
          <p:nvPr/>
        </p:nvSpPr>
        <p:spPr>
          <a:xfrm>
            <a:off x="781549" y="998537"/>
            <a:ext cx="7894907" cy="4860925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pl-PL" sz="1800" kern="0"/>
              <a:t>Metoda Najmniejszych Kwadratów błędów wywodzi się z </a:t>
            </a:r>
            <a:r>
              <a:rPr lang="pl-PL" sz="1800" b="1" kern="0"/>
              <a:t>astronomii i geodezji</a:t>
            </a:r>
            <a:r>
              <a:rPr lang="pl-PL" sz="1800" kern="0"/>
              <a:t>, a jej rozwój przebiegał przez kilka tysiącleci.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pl-PL" sz="1800" kern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pl-PL" sz="1800" kern="0"/>
              <a:t>Pierwszymi zagadnieniami, które zapoczątkowały jej rozwój były problemy określenia kształtu i wielkości ciał niebieskich oraz ich trajektorii. 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pl-PL" sz="1800" kern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pl-PL" sz="1800" kern="0"/>
              <a:t>Aspekty te pozostawały nierozwiązane przez tysiąclecia aż do końca XVIII wieku, kiedy to powstały początki metody najmniejszych kwadratów, które pozwoliły na uzyskanie satysfakcjonujących odpowiedzi.</a:t>
            </a:r>
            <a:endParaRPr lang="pl-PL" sz="1800" kern="0" dirty="0"/>
          </a:p>
        </p:txBody>
      </p:sp>
    </p:spTree>
    <p:extLst>
      <p:ext uri="{BB962C8B-B14F-4D97-AF65-F5344CB8AC3E}">
        <p14:creationId xmlns:p14="http://schemas.microsoft.com/office/powerpoint/2010/main" val="71550324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Rys historyczny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ymbol zastępczy zawartości 5">
            <a:extLst>
              <a:ext uri="{FF2B5EF4-FFF2-40B4-BE49-F238E27FC236}">
                <a16:creationId xmlns:a16="http://schemas.microsoft.com/office/drawing/2014/main" id="{40B4E44C-D412-6B40-AEF5-0517FEDA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45" y="1340768"/>
            <a:ext cx="8136904" cy="4860925"/>
          </a:xfrm>
        </p:spPr>
        <p:txBody>
          <a:bodyPr/>
          <a:lstStyle/>
          <a:p>
            <a:pPr algn="just"/>
            <a:r>
              <a:rPr lang="pl-PL" sz="2000" dirty="0"/>
              <a:t>Problemy określenia kształtu i wielkości ciał niebieskich i ich trajektorii, były pierwszymi zagadnieniami dotyczącymi optymalizacji, które zapoczątkowały przyszłą metodę najmniejszych kwadratów. Wielu uczonych z całego świata trudniło się nad takimi zagadnieniami jak obliczenie obwodu oraz średnicy Ziemi, dopasowanie krzywych – promieni Księżyca i jego orbity, dopasowanie krzywych i powierzchni do orbit planet i geoidy Ziemi.</a:t>
            </a:r>
          </a:p>
          <a:p>
            <a:pPr marL="0" indent="0">
              <a:buNone/>
            </a:pPr>
            <a:endParaRPr lang="pl-PL" sz="2000" dirty="0"/>
          </a:p>
          <a:p>
            <a:pPr algn="just"/>
            <a:r>
              <a:rPr lang="pl-PL" sz="2000" dirty="0"/>
              <a:t>Przez prawie trzy tysiąclecia krzywe i powierzchnie były związane z wieloma ideologiami i teoriami. Ale rażące rozbieżności miedzy proponowanymi krzywymi lub powierzchniami a rzeczywistymi obserwacjami zawsze zwracały na siebie uwagę. Dopiero w XIX wieku pojawiła się metoda pozwalająca na znaczne ich zmniejszenie.</a:t>
            </a:r>
          </a:p>
        </p:txBody>
      </p:sp>
    </p:spTree>
    <p:extLst>
      <p:ext uri="{BB962C8B-B14F-4D97-AF65-F5344CB8AC3E}">
        <p14:creationId xmlns:p14="http://schemas.microsoft.com/office/powerpoint/2010/main" val="1846887924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Rys historyczny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34DCE4-1DCA-D16A-A303-91DEDCFFF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726" y="1196752"/>
            <a:ext cx="4536876" cy="4860925"/>
          </a:xfrm>
        </p:spPr>
        <p:txBody>
          <a:bodyPr wrap="square" anchor="t"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pl-PL" sz="1600" b="1" u="sng" dirty="0" err="1"/>
              <a:t>Minimax</a:t>
            </a:r>
            <a:r>
              <a:rPr lang="pl-PL" sz="1600" b="1" u="sng" dirty="0"/>
              <a:t> i Minimum średniego modułu</a:t>
            </a:r>
          </a:p>
          <a:p>
            <a:pPr algn="just">
              <a:lnSpc>
                <a:spcPct val="90000"/>
              </a:lnSpc>
            </a:pPr>
            <a:endParaRPr lang="pl-PL" sz="1600" b="1" u="sng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pl-PL" sz="1600" dirty="0"/>
              <a:t>Pod koniec XVIII wieku </a:t>
            </a:r>
            <a:r>
              <a:rPr lang="fr-FR" sz="1600" dirty="0"/>
              <a:t>Marquis Pierre Simon de Laplace</a:t>
            </a:r>
            <a:r>
              <a:rPr lang="pl-PL" sz="1600" dirty="0"/>
              <a:t> rozwijał i używał kilku metod dopasowywania krzywych i powierzchni do pomiarów w geodezji i astronomii. Każda z nich minimalizowała maksymalną resztę, średnią bezwzględną lub średnią kwadratową, optymalizowanego modelu.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l-PL" sz="1600" dirty="0"/>
          </a:p>
          <a:p>
            <a:pPr marL="0" indent="0" algn="just">
              <a:lnSpc>
                <a:spcPct val="90000"/>
              </a:lnSpc>
              <a:buNone/>
            </a:pPr>
            <a:endParaRPr lang="pl-PL" sz="1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pl-PL" sz="1600" dirty="0"/>
              <a:t>Pracując nad dopasowaniem elipsoidy do biegunowego przekroju Ziemi, Laplace użył dwóch metod </a:t>
            </a:r>
            <a:r>
              <a:rPr lang="pl-PL" sz="1600" dirty="0" err="1"/>
              <a:t>prekursujących</a:t>
            </a:r>
            <a:r>
              <a:rPr lang="pl-PL" sz="1600" dirty="0"/>
              <a:t> metodzie najmniejszych kwadratów: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l-PL" sz="1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pl-PL" sz="1600" dirty="0"/>
              <a:t>Pierwsza z nich optymalizowała pod kątem minimalizacji maksymalnego błędu pomiędzy wybraną elipsą a pomiarami.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l-PL" sz="1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pl-PL" sz="1600" dirty="0"/>
              <a:t>Druga natomiast miała na celu wyznaczenie elipsoidy, która minimalizuje średni bezwzględny błąd, przy założeniu, że suma tych błędów wynosi zero.</a:t>
            </a:r>
          </a:p>
        </p:txBody>
      </p:sp>
      <p:pic>
        <p:nvPicPr>
          <p:cNvPr id="4" name="Picture 2" descr="Pierre Simon de Laplace – Wikipedia, wolna encyklopedia">
            <a:extLst>
              <a:ext uri="{FF2B5EF4-FFF2-40B4-BE49-F238E27FC236}">
                <a16:creationId xmlns:a16="http://schemas.microsoft.com/office/drawing/2014/main" id="{651A8AEA-17E3-CD2F-8F7A-96EACF992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010"/>
          <a:stretch/>
        </p:blipFill>
        <p:spPr bwMode="auto">
          <a:xfrm>
            <a:off x="5364088" y="1597943"/>
            <a:ext cx="3699272" cy="434657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49670672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pl-PL" altLang="pl-PL" sz="2800" dirty="0">
                <a:ea typeface="Verdana" panose="020B0604030504040204" pitchFamily="34" charset="0"/>
                <a:cs typeface="Calibri" panose="020F0502020204030204" pitchFamily="34" charset="0"/>
              </a:rPr>
              <a:t>Rys historyczny Metody Najmniejszych Kwadratów</a:t>
            </a:r>
            <a:endParaRPr lang="pl-PL" altLang="pl-PL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Symbol zastępczy zawartości 5">
            <a:extLst>
              <a:ext uri="{FF2B5EF4-FFF2-40B4-BE49-F238E27FC236}">
                <a16:creationId xmlns:a16="http://schemas.microsoft.com/office/drawing/2014/main" id="{08DAFAD9-979F-A743-463E-6D6BEFB3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81" y="1124744"/>
            <a:ext cx="4492692" cy="4860925"/>
          </a:xfrm>
        </p:spPr>
        <p:txBody>
          <a:bodyPr/>
          <a:lstStyle/>
          <a:p>
            <a:pPr algn="just"/>
            <a:r>
              <a:rPr lang="pl-PL" sz="1600" b="1" u="sng" dirty="0"/>
              <a:t>Średnie ważone najmniejszych kwadratów</a:t>
            </a:r>
          </a:p>
          <a:p>
            <a:pPr algn="just"/>
            <a:endParaRPr lang="pl-PL" sz="1600" b="1" u="sng" dirty="0"/>
          </a:p>
          <a:p>
            <a:pPr marL="0" indent="0" algn="just">
              <a:buNone/>
            </a:pPr>
            <a:r>
              <a:rPr lang="pl-PL" sz="1600" dirty="0"/>
              <a:t>Na początku XIX wieku trzej uczeni Laplace, </a:t>
            </a:r>
            <a:r>
              <a:rPr lang="pl-PL" sz="1600" dirty="0" err="1"/>
              <a:t>Lagrange</a:t>
            </a:r>
            <a:r>
              <a:rPr lang="pl-PL" sz="1600" dirty="0"/>
              <a:t> oraz Gauss dopasowywali krzywe i płaszczyzny do różnych zbiorów danych poprzez różne metody najmniejszych kwadratów. Laplace stosował swoją metodę do systemów ze wzajemnie ortogonalnymi kolumnami. </a:t>
            </a:r>
          </a:p>
          <a:p>
            <a:pPr marL="0" indent="0" algn="just">
              <a:buNone/>
            </a:pPr>
            <a:endParaRPr lang="pl-PL" sz="1600" dirty="0"/>
          </a:p>
          <a:p>
            <a:pPr marL="0" indent="0" algn="just">
              <a:buNone/>
            </a:pPr>
            <a:r>
              <a:rPr lang="pl-PL" sz="1600" dirty="0"/>
              <a:t>W 1805 roku </a:t>
            </a:r>
            <a:r>
              <a:rPr lang="pl-PL" sz="1600" dirty="0" err="1"/>
              <a:t>Lagrange</a:t>
            </a:r>
            <a:r>
              <a:rPr lang="pl-PL" sz="1600" dirty="0"/>
              <a:t> opublikował metodę równań normalnych. A na przełomie lat 1821-1823 Gauss opublikował metodę najmniejszych kwadratów ważonych do rozwiązywania układów liniowych.</a:t>
            </a:r>
          </a:p>
          <a:p>
            <a:pPr marL="0" indent="0" algn="just">
              <a:buNone/>
            </a:pPr>
            <a:endParaRPr lang="pl-PL" sz="1050" dirty="0"/>
          </a:p>
          <a:p>
            <a:pPr marL="0" indent="0" algn="just">
              <a:buNone/>
            </a:pPr>
            <a:r>
              <a:rPr lang="pl-PL" sz="1600" dirty="0"/>
              <a:t>Początkowo metoda najmniejszych kwadratów była stosowana do obliczeń geodezyjnych, określających wielkość najbardziej prawdopodobną z wielu pomiarów. Wkrótce stała się podstawą teorii błędów pomiarów, używanej początkowo w astronomii i geodezji, a obecnie we wszystkich pomiarach fizycznych.</a:t>
            </a:r>
          </a:p>
        </p:txBody>
      </p:sp>
      <p:pic>
        <p:nvPicPr>
          <p:cNvPr id="14" name="Picture 4" descr="Joseph Louis Lagrange – Wikipedia, wolna encyklopedia">
            <a:extLst>
              <a:ext uri="{FF2B5EF4-FFF2-40B4-BE49-F238E27FC236}">
                <a16:creationId xmlns:a16="http://schemas.microsoft.com/office/drawing/2014/main" id="{61D41B66-B165-FCE7-1193-03D697725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0" b="40187"/>
          <a:stretch/>
        </p:blipFill>
        <p:spPr bwMode="auto">
          <a:xfrm>
            <a:off x="5513056" y="3864598"/>
            <a:ext cx="3485614" cy="24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Johann Carl Friedrich Gauss wcześniej zaczął rachować, niż mówić. Dziś mija  241. rocznica urodzin księcia matematyków">
            <a:extLst>
              <a:ext uri="{FF2B5EF4-FFF2-40B4-BE49-F238E27FC236}">
                <a16:creationId xmlns:a16="http://schemas.microsoft.com/office/drawing/2014/main" id="{215C3D93-6710-DC54-EC66-FC729664B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" t="2545" r="7509" b="49665"/>
          <a:stretch/>
        </p:blipFill>
        <p:spPr bwMode="auto">
          <a:xfrm>
            <a:off x="5508103" y="1299197"/>
            <a:ext cx="3468263" cy="229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57914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2. Algorytm Metody Najmniejszych Kwadratów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B479B-222F-5DA7-7B93-1EF3EF67A29B}"/>
              </a:ext>
            </a:extLst>
          </p:cNvPr>
          <p:cNvSpPr txBox="1"/>
          <p:nvPr/>
        </p:nvSpPr>
        <p:spPr>
          <a:xfrm>
            <a:off x="1022230" y="1043106"/>
            <a:ext cx="7975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u="sng" dirty="0"/>
              <a:t>Metoda Najmniejszych Kwadratów</a:t>
            </a:r>
            <a:r>
              <a:rPr lang="pl-PL" sz="1600" dirty="0"/>
              <a:t> jest matematyczną metodą aproksymacji wielomianowej zwanej również jako aproksymacja średniokwadratowa, która w zależności od stopnia wielomianu może przyjmować postać liniową lub nieliniową.</a:t>
            </a:r>
            <a:endParaRPr lang="en-PL" sz="1600" dirty="0"/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111D8BE3-A229-4ED9-873E-D64C597EEF89}"/>
              </a:ext>
            </a:extLst>
          </p:cNvPr>
          <p:cNvSpPr txBox="1"/>
          <p:nvPr/>
        </p:nvSpPr>
        <p:spPr>
          <a:xfrm>
            <a:off x="778351" y="2080649"/>
            <a:ext cx="797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Dla wartości podanych w tabeli wykres przyjmuje wartości ukazane na rysunku 1. </a:t>
            </a:r>
            <a:endParaRPr lang="en-PL" sz="1600" dirty="0"/>
          </a:p>
        </p:txBody>
      </p:sp>
      <p:pic>
        <p:nvPicPr>
          <p:cNvPr id="4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07CB8E45-39CC-445A-892A-259F82A5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2952328" cy="292914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375FB13-94F9-4247-A17A-69EA71649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1081"/>
            <a:ext cx="4029100" cy="2784819"/>
          </a:xfrm>
          <a:prstGeom prst="rect">
            <a:avLst/>
          </a:prstGeom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E9FAEDD8-A666-4FC7-A51C-F0B306F3C79E}"/>
              </a:ext>
            </a:extLst>
          </p:cNvPr>
          <p:cNvSpPr txBox="1"/>
          <p:nvPr/>
        </p:nvSpPr>
        <p:spPr>
          <a:xfrm>
            <a:off x="778350" y="5850112"/>
            <a:ext cx="797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Mimo, że punkty są nieco porozrzucane to jednak wyraźnie układają się wzdłuż prostej. Świadczy to o tym, że mamy tu do czynienia z zależnością liniową.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3901391565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2. Algorytm Metody Najmniejszych Kwadratów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B479B-222F-5DA7-7B93-1EF3EF67A29B}"/>
              </a:ext>
            </a:extLst>
          </p:cNvPr>
          <p:cNvSpPr txBox="1"/>
          <p:nvPr/>
        </p:nvSpPr>
        <p:spPr>
          <a:xfrm>
            <a:off x="778351" y="862924"/>
            <a:ext cx="7975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" dirty="0"/>
              <a:t>W takim przypadku równanie przyjmuje postać: y = </a:t>
            </a:r>
            <a:r>
              <a:rPr lang="pl-PL" sz="1500" dirty="0" err="1"/>
              <a:t>ax</a:t>
            </a:r>
            <a:r>
              <a:rPr lang="pl-PL" sz="1500" dirty="0"/>
              <a:t> + b, gdzie a i b to szukane parametry, które obliczamy za pomocą minimalizacji sumy:</a:t>
            </a:r>
            <a:endParaRPr lang="en-PL" sz="1500" dirty="0"/>
          </a:p>
        </p:txBody>
      </p:sp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E863C919-CCC6-4ADE-BA5B-F481FE564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556792"/>
            <a:ext cx="3695700" cy="63817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8E95FC4-30BC-4B82-894E-3CC3D28C91D7}"/>
              </a:ext>
            </a:extLst>
          </p:cNvPr>
          <p:cNvSpPr txBox="1"/>
          <p:nvPr/>
        </p:nvSpPr>
        <p:spPr>
          <a:xfrm>
            <a:off x="743627" y="2304060"/>
            <a:ext cx="82928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gdzie y(xi) to wartości współrzędnej y obliczonej z równania prostej dla danych xi. </a:t>
            </a:r>
          </a:p>
          <a:p>
            <a:pPr algn="ctr"/>
            <a:r>
              <a:rPr lang="pl-PL" sz="1500" dirty="0"/>
              <a:t>Różnice między dokładnymi wartościami </a:t>
            </a:r>
            <a:r>
              <a:rPr lang="pl-PL" sz="1500" dirty="0" err="1"/>
              <a:t>yi</a:t>
            </a:r>
            <a:r>
              <a:rPr lang="pl-PL" sz="1500" dirty="0"/>
              <a:t> oraz wartościami obliczonymi z równania prostej są podniesione do kwadratu, aby uniknąć możliwości, że będą się nawzajem znosiły na skutek różnicy znaków.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267818C-FB58-4A6D-988B-953EC8DE3683}"/>
              </a:ext>
            </a:extLst>
          </p:cNvPr>
          <p:cNvSpPr txBox="1"/>
          <p:nvPr/>
        </p:nvSpPr>
        <p:spPr>
          <a:xfrm>
            <a:off x="743627" y="3467830"/>
            <a:ext cx="79750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" dirty="0"/>
              <a:t>Dla danych z tabeli 1 wartość S(</a:t>
            </a:r>
            <a:r>
              <a:rPr lang="pl-PL" sz="1500" dirty="0" err="1"/>
              <a:t>a,b</a:t>
            </a:r>
            <a:r>
              <a:rPr lang="pl-PL" sz="1500" dirty="0"/>
              <a:t>) jest równa:</a:t>
            </a:r>
            <a:endParaRPr lang="en-PL" sz="1500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14E207E5-66FF-411E-8CFF-36D6B5EEE676}"/>
              </a:ext>
            </a:extLst>
          </p:cNvPr>
          <p:cNvSpPr txBox="1"/>
          <p:nvPr/>
        </p:nvSpPr>
        <p:spPr>
          <a:xfrm>
            <a:off x="769996" y="4385394"/>
            <a:ext cx="7975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" dirty="0"/>
              <a:t>W tej metodzie przyjmowane są takie wartości a i b, dla których wartość S(</a:t>
            </a:r>
            <a:r>
              <a:rPr lang="pl-PL" sz="1500" dirty="0" err="1"/>
              <a:t>a,b</a:t>
            </a:r>
            <a:r>
              <a:rPr lang="pl-PL" sz="1500" dirty="0"/>
              <a:t>) jest minimalna. Funkcje wielu zmiennych mają minimum w punkcie, dla którego pochodne cząstkowe tej funkcji po wszystkich zmiennych są równe zeru, a zatem w tym przypadku muszą być spełnione warunki:</a:t>
            </a:r>
            <a:endParaRPr lang="en-PL" sz="1500" dirty="0"/>
          </a:p>
        </p:txBody>
      </p:sp>
      <p:pic>
        <p:nvPicPr>
          <p:cNvPr id="16" name="Obraz 15" descr="Obraz zawierający tekst, clipart, zrzut ekranu&#10;&#10;Opis wygenerowany automatycznie">
            <a:extLst>
              <a:ext uri="{FF2B5EF4-FFF2-40B4-BE49-F238E27FC236}">
                <a16:creationId xmlns:a16="http://schemas.microsoft.com/office/drawing/2014/main" id="{0236F8BD-A20C-4C5F-92C5-678AB7707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10" y="5503823"/>
            <a:ext cx="4095750" cy="97155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3E54F6B3-9375-4158-9E1A-C43C7535D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7" y="3875906"/>
            <a:ext cx="8134435" cy="4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4387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2. Algorytm Metody Najmniejszych Kwadratów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B479B-222F-5DA7-7B93-1EF3EF67A29B}"/>
              </a:ext>
            </a:extLst>
          </p:cNvPr>
          <p:cNvSpPr txBox="1"/>
          <p:nvPr/>
        </p:nvSpPr>
        <p:spPr>
          <a:xfrm>
            <a:off x="778351" y="862924"/>
            <a:ext cx="7975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" dirty="0"/>
              <a:t>Po obliczeniu obu warunków wartość współczynników wynosi: a = 7,25 i b = -14,6, które podstawiamy do równania. Rysunek 2 opisuje równanie y = 7,25*x – 14,6:</a:t>
            </a:r>
            <a:endParaRPr lang="en-PL" sz="15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206A57-3544-4E4C-8DD0-890A10CB7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2" y="1560364"/>
            <a:ext cx="3187816" cy="2431112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420C2F8-4AB5-4A7A-82EB-BD4A0B0325EA}"/>
              </a:ext>
            </a:extLst>
          </p:cNvPr>
          <p:cNvSpPr txBox="1"/>
          <p:nvPr/>
        </p:nvSpPr>
        <p:spPr>
          <a:xfrm>
            <a:off x="840319" y="4134918"/>
            <a:ext cx="79750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Aproksymacja danych doświadczalnych krzywymi nosi często miano nazwę regresji. W przypadku, gdy do tych danych dopasowujemy prostą, mówimy o regresji liniowej.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7391DE3-F635-4842-A2D9-2F048ED4D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2" y="5869433"/>
            <a:ext cx="2087106" cy="375986"/>
          </a:xfrm>
          <a:prstGeom prst="rect">
            <a:avLst/>
          </a:prstGeom>
        </p:spPr>
      </p:pic>
      <p:pic>
        <p:nvPicPr>
          <p:cNvPr id="9" name="Obraz 8" descr="Obraz zawierający tekst, zegarek, zegar&#10;&#10;Opis wygenerowany automatycznie">
            <a:extLst>
              <a:ext uri="{FF2B5EF4-FFF2-40B4-BE49-F238E27FC236}">
                <a16:creationId xmlns:a16="http://schemas.microsoft.com/office/drawing/2014/main" id="{3484BCB7-2568-40DC-BBE6-CE5FB2777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46" y="5725411"/>
            <a:ext cx="2354108" cy="502122"/>
          </a:xfrm>
          <a:prstGeom prst="rect">
            <a:avLst/>
          </a:prstGeom>
        </p:spPr>
      </p:pic>
      <p:pic>
        <p:nvPicPr>
          <p:cNvPr id="17" name="Obraz 16" descr="Obraz zawierający tekst&#10;&#10;Opis wygenerowany automatycznie">
            <a:extLst>
              <a:ext uri="{FF2B5EF4-FFF2-40B4-BE49-F238E27FC236}">
                <a16:creationId xmlns:a16="http://schemas.microsoft.com/office/drawing/2014/main" id="{5BCE2B48-297D-4639-8759-74B5D8C97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110401"/>
            <a:ext cx="2880320" cy="1135018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91A9B5C7-D9EA-4285-AA49-F5AE4BE64D59}"/>
              </a:ext>
            </a:extLst>
          </p:cNvPr>
          <p:cNvSpPr txBox="1"/>
          <p:nvPr/>
        </p:nvSpPr>
        <p:spPr>
          <a:xfrm>
            <a:off x="2286000" y="4733229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Postać ogólna dla regresji liniowej: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89E6928-480C-4204-B860-1BACED80D34F}"/>
              </a:ext>
            </a:extLst>
          </p:cNvPr>
          <p:cNvSpPr txBox="1"/>
          <p:nvPr/>
        </p:nvSpPr>
        <p:spPr>
          <a:xfrm>
            <a:off x="-105008" y="6314993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Równanie liniowe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1A8E5B4-D198-4532-8AB6-D604BD2F0BA3}"/>
              </a:ext>
            </a:extLst>
          </p:cNvPr>
          <p:cNvSpPr txBox="1"/>
          <p:nvPr/>
        </p:nvSpPr>
        <p:spPr>
          <a:xfrm>
            <a:off x="2286000" y="6317111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Funkcja S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E72397D-6326-496C-89C9-D9E56E7D510D}"/>
              </a:ext>
            </a:extLst>
          </p:cNvPr>
          <p:cNvSpPr txBox="1"/>
          <p:nvPr/>
        </p:nvSpPr>
        <p:spPr>
          <a:xfrm>
            <a:off x="5144883" y="6314994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500" dirty="0"/>
              <a:t>Układ równań normalnych</a:t>
            </a:r>
          </a:p>
        </p:txBody>
      </p:sp>
    </p:spTree>
    <p:extLst>
      <p:ext uri="{BB962C8B-B14F-4D97-AF65-F5344CB8AC3E}">
        <p14:creationId xmlns:p14="http://schemas.microsoft.com/office/powerpoint/2010/main" val="481009655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2722</TotalTime>
  <Words>1510</Words>
  <Application>Microsoft Macintosh PowerPoint</Application>
  <PresentationFormat>Pokaz na ekranie (4:3)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Verdana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Marcin Kordas</dc:creator>
  <cp:keywords/>
  <dc:description/>
  <cp:lastModifiedBy>Microsoft Office User</cp:lastModifiedBy>
  <cp:revision>46</cp:revision>
  <cp:lastPrinted>2017-02-27T13:04:48Z</cp:lastPrinted>
  <dcterms:created xsi:type="dcterms:W3CDTF">2020-03-16T10:35:23Z</dcterms:created>
  <dcterms:modified xsi:type="dcterms:W3CDTF">2022-04-25T07:14:09Z</dcterms:modified>
  <cp:category/>
</cp:coreProperties>
</file>