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5" r:id="rId3"/>
    <p:sldMasterId id="2147483681" r:id="rId4"/>
  </p:sldMasterIdLst>
  <p:notesMasterIdLst>
    <p:notesMasterId r:id="rId17"/>
  </p:notesMasterIdLst>
  <p:sldIdLst>
    <p:sldId id="256" r:id="rId5"/>
    <p:sldId id="257" r:id="rId6"/>
    <p:sldId id="268" r:id="rId7"/>
    <p:sldId id="269" r:id="rId8"/>
    <p:sldId id="270" r:id="rId9"/>
    <p:sldId id="271" r:id="rId10"/>
    <p:sldId id="272" r:id="rId11"/>
    <p:sldId id="274" r:id="rId12"/>
    <p:sldId id="277" r:id="rId13"/>
    <p:sldId id="273" r:id="rId14"/>
    <p:sldId id="275" r:id="rId15"/>
    <p:sldId id="276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99FF33"/>
    <a:srgbClr val="BDFFFF"/>
    <a:srgbClr val="66FF33"/>
    <a:srgbClr val="79D092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>
        <p:scale>
          <a:sx n="125" d="100"/>
          <a:sy n="125" d="100"/>
        </p:scale>
        <p:origin x="1332" y="8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5024B-C4E9-424E-9D2D-3DE89B99A5C7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48C64706-4889-4C55-B475-7ADD21D3979D}">
      <dgm:prSet phldrT="[Text]" custT="1"/>
      <dgm:spPr/>
      <dgm:t>
        <a:bodyPr/>
        <a:lstStyle/>
        <a:p>
          <a:r>
            <a:rPr lang="en-IN" sz="18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Frontend</a:t>
          </a:r>
          <a:endParaRPr lang="en-IN" sz="1800" b="1" dirty="0">
            <a:solidFill>
              <a:schemeClr val="tx1"/>
            </a:solidFill>
            <a:effectLst/>
          </a:endParaRPr>
        </a:p>
      </dgm:t>
    </dgm:pt>
    <dgm:pt modelId="{C3004456-962C-4109-9225-16167DB2DFCC}" type="parTrans" cxnId="{EA804C5F-43D0-46BC-ABA8-34A4913AC445}">
      <dgm:prSet/>
      <dgm:spPr/>
      <dgm:t>
        <a:bodyPr/>
        <a:lstStyle/>
        <a:p>
          <a:endParaRPr lang="en-IN"/>
        </a:p>
      </dgm:t>
    </dgm:pt>
    <dgm:pt modelId="{05D1A37E-3F87-4936-9D57-56190BEAEB1A}" type="sibTrans" cxnId="{EA804C5F-43D0-46BC-ABA8-34A4913AC445}">
      <dgm:prSet/>
      <dgm:spPr/>
      <dgm:t>
        <a:bodyPr/>
        <a:lstStyle/>
        <a:p>
          <a:endParaRPr lang="en-IN"/>
        </a:p>
      </dgm:t>
    </dgm:pt>
    <dgm:pt modelId="{64EFA920-5A21-47B1-A118-2AC2710D6972}">
      <dgm:prSet phldrT="[Text]" custT="1"/>
      <dgm:spPr/>
      <dgm:t>
        <a:bodyPr/>
        <a:lstStyle/>
        <a:p>
          <a:r>
            <a:rPr lang="en-IN" sz="1600" b="1" dirty="0">
              <a:effectLst/>
              <a:latin typeface="Times New Roman" pitchFamily="18" charset="0"/>
              <a:cs typeface="Times New Roman" pitchFamily="18" charset="0"/>
            </a:rPr>
            <a:t>HTML</a:t>
          </a:r>
          <a:endParaRPr lang="en-IN" sz="1600" b="1" dirty="0">
            <a:effectLst/>
          </a:endParaRPr>
        </a:p>
      </dgm:t>
    </dgm:pt>
    <dgm:pt modelId="{A8C28E1B-5526-4098-BE82-0531F1CE9863}" type="parTrans" cxnId="{3D428680-20DB-4C55-A295-4B84573D5F83}">
      <dgm:prSet/>
      <dgm:spPr/>
      <dgm:t>
        <a:bodyPr/>
        <a:lstStyle/>
        <a:p>
          <a:endParaRPr lang="en-IN"/>
        </a:p>
      </dgm:t>
    </dgm:pt>
    <dgm:pt modelId="{6A960D3C-F4E6-46EA-BA87-61B438966D05}" type="sibTrans" cxnId="{3D428680-20DB-4C55-A295-4B84573D5F83}">
      <dgm:prSet/>
      <dgm:spPr/>
      <dgm:t>
        <a:bodyPr/>
        <a:lstStyle/>
        <a:p>
          <a:endParaRPr lang="en-IN"/>
        </a:p>
      </dgm:t>
    </dgm:pt>
    <dgm:pt modelId="{EFDF65B0-85CB-4CAD-A840-FB23D7F44BC9}">
      <dgm:prSet phldrT="[Text]" custT="1"/>
      <dgm:spPr/>
      <dgm:t>
        <a:bodyPr/>
        <a:lstStyle/>
        <a:p>
          <a:r>
            <a:rPr lang="en-IN" sz="18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Backend</a:t>
          </a:r>
          <a:r>
            <a: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endParaRPr lang="en-IN" sz="1800" dirty="0"/>
        </a:p>
      </dgm:t>
    </dgm:pt>
    <dgm:pt modelId="{A458465C-4F48-42F9-82F0-96D2EE3AA78C}" type="parTrans" cxnId="{A41E0EDA-9011-4AB5-B046-AE50D11D68BE}">
      <dgm:prSet/>
      <dgm:spPr/>
      <dgm:t>
        <a:bodyPr/>
        <a:lstStyle/>
        <a:p>
          <a:endParaRPr lang="en-IN"/>
        </a:p>
      </dgm:t>
    </dgm:pt>
    <dgm:pt modelId="{3F10DABB-80E6-4591-9371-4A93B754CA66}" type="sibTrans" cxnId="{A41E0EDA-9011-4AB5-B046-AE50D11D68BE}">
      <dgm:prSet/>
      <dgm:spPr/>
      <dgm:t>
        <a:bodyPr/>
        <a:lstStyle/>
        <a:p>
          <a:endParaRPr lang="en-IN"/>
        </a:p>
      </dgm:t>
    </dgm:pt>
    <dgm:pt modelId="{C1B7F0D6-C200-4330-A621-A17FB5A09FD4}">
      <dgm:prSet phldrT="[Text]" custT="1"/>
      <dgm:spPr/>
      <dgm:t>
        <a:bodyPr/>
        <a:lstStyle/>
        <a:p>
          <a:r>
            <a:rPr lang="en-IN" sz="1600" b="1" dirty="0">
              <a:effectLst/>
              <a:latin typeface="Times New Roman" pitchFamily="18" charset="0"/>
              <a:cs typeface="Times New Roman" pitchFamily="18" charset="0"/>
            </a:rPr>
            <a:t>Python Flask / </a:t>
          </a:r>
          <a:r>
            <a:rPr lang="en-IN" sz="1600" b="1" dirty="0" err="1">
              <a:effectLst/>
              <a:latin typeface="Times New Roman" pitchFamily="18" charset="0"/>
              <a:cs typeface="Times New Roman" pitchFamily="18" charset="0"/>
            </a:rPr>
            <a:t>Streamlit</a:t>
          </a:r>
          <a:endParaRPr lang="en-IN" sz="1600" b="1" dirty="0">
            <a:effectLst/>
          </a:endParaRPr>
        </a:p>
      </dgm:t>
    </dgm:pt>
    <dgm:pt modelId="{5B974C29-8DAA-4C42-A512-D1292BCB2823}" type="parTrans" cxnId="{60C1FDCC-B8AB-4A65-91A1-602F0DA4EE7B}">
      <dgm:prSet/>
      <dgm:spPr/>
      <dgm:t>
        <a:bodyPr/>
        <a:lstStyle/>
        <a:p>
          <a:endParaRPr lang="en-IN"/>
        </a:p>
      </dgm:t>
    </dgm:pt>
    <dgm:pt modelId="{24FD044F-612A-4B33-87DD-AC9C3945220A}" type="sibTrans" cxnId="{60C1FDCC-B8AB-4A65-91A1-602F0DA4EE7B}">
      <dgm:prSet/>
      <dgm:spPr/>
      <dgm:t>
        <a:bodyPr/>
        <a:lstStyle/>
        <a:p>
          <a:endParaRPr lang="en-IN"/>
        </a:p>
      </dgm:t>
    </dgm:pt>
    <dgm:pt modelId="{06E71A9A-A147-451A-8006-B30962E978EB}">
      <dgm:prSet phldrT="[Text]" custT="1"/>
      <dgm:spPr/>
      <dgm:t>
        <a:bodyPr/>
        <a:lstStyle/>
        <a:p>
          <a:r>
            <a:rPr lang="en-IN" sz="1800" b="1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rPr>
            <a:t>APIs</a:t>
          </a:r>
          <a:endParaRPr lang="en-IN" sz="1800" b="1" dirty="0">
            <a:solidFill>
              <a:schemeClr val="bg1"/>
            </a:solidFill>
            <a:effectLst/>
          </a:endParaRPr>
        </a:p>
      </dgm:t>
    </dgm:pt>
    <dgm:pt modelId="{E4CE7839-758B-4FAF-BA0C-BD68CC866B2E}" type="parTrans" cxnId="{834748BD-5A00-42DA-B093-F5BB2E68092C}">
      <dgm:prSet/>
      <dgm:spPr/>
      <dgm:t>
        <a:bodyPr/>
        <a:lstStyle/>
        <a:p>
          <a:endParaRPr lang="en-IN"/>
        </a:p>
      </dgm:t>
    </dgm:pt>
    <dgm:pt modelId="{E29FBC2C-BD5A-4069-B392-EDB80696705D}" type="sibTrans" cxnId="{834748BD-5A00-42DA-B093-F5BB2E68092C}">
      <dgm:prSet/>
      <dgm:spPr/>
      <dgm:t>
        <a:bodyPr/>
        <a:lstStyle/>
        <a:p>
          <a:endParaRPr lang="en-IN"/>
        </a:p>
      </dgm:t>
    </dgm:pt>
    <dgm:pt modelId="{7DCC2215-C0C3-40CB-8123-9D0568B063FE}">
      <dgm:prSet phldrT="[Text]" custT="1"/>
      <dgm:spPr/>
      <dgm:t>
        <a:bodyPr/>
        <a:lstStyle/>
        <a:p>
          <a:r>
            <a:rPr lang="en-IN" sz="1600" b="1" dirty="0" err="1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OpenStreet</a:t>
          </a:r>
          <a:r>
            <a:rPr lang="en-IN" sz="16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-Map</a:t>
          </a:r>
          <a:endParaRPr lang="en-IN" sz="1600" b="1" dirty="0">
            <a:solidFill>
              <a:schemeClr val="tx1"/>
            </a:solidFill>
            <a:effectLst/>
          </a:endParaRPr>
        </a:p>
      </dgm:t>
    </dgm:pt>
    <dgm:pt modelId="{8EFA7F75-979C-4C7F-9921-145FDD4E3D31}" type="parTrans" cxnId="{EC9414C2-EAF5-4DA8-8DC0-9BD248C4A06C}">
      <dgm:prSet/>
      <dgm:spPr/>
      <dgm:t>
        <a:bodyPr/>
        <a:lstStyle/>
        <a:p>
          <a:endParaRPr lang="en-IN"/>
        </a:p>
      </dgm:t>
    </dgm:pt>
    <dgm:pt modelId="{6E259F8B-7DFB-4C4B-AA02-D69E0725D1D9}" type="sibTrans" cxnId="{EC9414C2-EAF5-4DA8-8DC0-9BD248C4A06C}">
      <dgm:prSet/>
      <dgm:spPr/>
      <dgm:t>
        <a:bodyPr/>
        <a:lstStyle/>
        <a:p>
          <a:endParaRPr lang="en-IN"/>
        </a:p>
      </dgm:t>
    </dgm:pt>
    <dgm:pt modelId="{82CCC8FB-97D5-4F15-9B70-FAAA839820FA}">
      <dgm:prSet phldrT="[Text]" custT="1"/>
      <dgm:spPr/>
      <dgm:t>
        <a:bodyPr/>
        <a:lstStyle/>
        <a:p>
          <a:r>
            <a:rPr lang="en-IN" sz="1600" b="1" dirty="0">
              <a:effectLst/>
              <a:latin typeface="Times New Roman" pitchFamily="18" charset="0"/>
              <a:cs typeface="Times New Roman" pitchFamily="18" charset="0"/>
            </a:rPr>
            <a:t> CSS</a:t>
          </a:r>
          <a:endParaRPr lang="en-IN" sz="1600" b="1" dirty="0">
            <a:effectLst/>
          </a:endParaRPr>
        </a:p>
      </dgm:t>
    </dgm:pt>
    <dgm:pt modelId="{248BF582-E062-4925-904F-F3013C389621}" type="parTrans" cxnId="{81F3F552-1298-496C-8852-EC966C849614}">
      <dgm:prSet/>
      <dgm:spPr/>
      <dgm:t>
        <a:bodyPr/>
        <a:lstStyle/>
        <a:p>
          <a:endParaRPr lang="en-IN"/>
        </a:p>
      </dgm:t>
    </dgm:pt>
    <dgm:pt modelId="{FFFABE4F-321D-49EE-BA88-A6B573FA2FD9}" type="sibTrans" cxnId="{81F3F552-1298-496C-8852-EC966C849614}">
      <dgm:prSet/>
      <dgm:spPr/>
      <dgm:t>
        <a:bodyPr/>
        <a:lstStyle/>
        <a:p>
          <a:endParaRPr lang="en-IN"/>
        </a:p>
      </dgm:t>
    </dgm:pt>
    <dgm:pt modelId="{9601B2A7-4933-431A-8CEF-8B5BFF768D76}">
      <dgm:prSet phldrT="[Text]" custT="1"/>
      <dgm:spPr/>
      <dgm:t>
        <a:bodyPr/>
        <a:lstStyle/>
        <a:p>
          <a:r>
            <a:rPr lang="en-IN" sz="1600" b="1" dirty="0">
              <a:effectLst/>
              <a:latin typeface="Times New Roman" pitchFamily="18" charset="0"/>
              <a:cs typeface="Times New Roman" pitchFamily="18" charset="0"/>
            </a:rPr>
            <a:t>JavaScript (Leaflet.js Chart.js)</a:t>
          </a:r>
          <a:endParaRPr lang="en-IN" sz="1600" b="1" dirty="0">
            <a:effectLst/>
          </a:endParaRPr>
        </a:p>
      </dgm:t>
    </dgm:pt>
    <dgm:pt modelId="{64C7833D-7FB8-4E3B-BE85-9306D756DA3E}" type="parTrans" cxnId="{84C06A69-412B-4279-A983-E8922185F8C2}">
      <dgm:prSet/>
      <dgm:spPr/>
      <dgm:t>
        <a:bodyPr/>
        <a:lstStyle/>
        <a:p>
          <a:endParaRPr lang="en-IN"/>
        </a:p>
      </dgm:t>
    </dgm:pt>
    <dgm:pt modelId="{5C86723F-9C9F-4E3F-943D-0A043E1E466E}" type="sibTrans" cxnId="{84C06A69-412B-4279-A983-E8922185F8C2}">
      <dgm:prSet/>
      <dgm:spPr/>
      <dgm:t>
        <a:bodyPr/>
        <a:lstStyle/>
        <a:p>
          <a:endParaRPr lang="en-IN"/>
        </a:p>
      </dgm:t>
    </dgm:pt>
    <dgm:pt modelId="{A36CE9E7-6DA8-4708-B867-D31E36271ECD}">
      <dgm:prSet phldrT="[Text]" custT="1"/>
      <dgm:spPr/>
      <dgm:t>
        <a:bodyPr/>
        <a:lstStyle/>
        <a:p>
          <a:r>
            <a:rPr lang="en-IN" sz="1800" b="1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rPr>
            <a:t>Tools</a:t>
          </a:r>
          <a:endParaRPr lang="en-IN" sz="1800" b="1" dirty="0">
            <a:effectLst/>
          </a:endParaRPr>
        </a:p>
      </dgm:t>
    </dgm:pt>
    <dgm:pt modelId="{BE942039-C3FB-4361-9C86-019FA4363BAD}" type="parTrans" cxnId="{D7744C55-87EE-4FE2-998F-63F6C557560F}">
      <dgm:prSet/>
      <dgm:spPr/>
      <dgm:t>
        <a:bodyPr/>
        <a:lstStyle/>
        <a:p>
          <a:endParaRPr lang="en-IN"/>
        </a:p>
      </dgm:t>
    </dgm:pt>
    <dgm:pt modelId="{E164365F-542F-4965-BCB9-D597B4168B44}" type="sibTrans" cxnId="{D7744C55-87EE-4FE2-998F-63F6C557560F}">
      <dgm:prSet/>
      <dgm:spPr/>
      <dgm:t>
        <a:bodyPr/>
        <a:lstStyle/>
        <a:p>
          <a:endParaRPr lang="en-IN"/>
        </a:p>
      </dgm:t>
    </dgm:pt>
    <dgm:pt modelId="{59D9B2AE-F039-4283-A08C-FA4DBCE6C90A}">
      <dgm:prSet phldrT="[Text]"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AQI APIs</a:t>
          </a:r>
          <a:endParaRPr lang="en-IN" sz="1600" b="1" dirty="0">
            <a:solidFill>
              <a:schemeClr val="tx1"/>
            </a:solidFill>
            <a:effectLst/>
          </a:endParaRPr>
        </a:p>
      </dgm:t>
    </dgm:pt>
    <dgm:pt modelId="{4322DDAD-DE90-4F16-B1A0-B117D75B9053}" type="parTrans" cxnId="{6E9A1C30-5AC0-413C-999E-F8B745A6B10F}">
      <dgm:prSet/>
      <dgm:spPr/>
      <dgm:t>
        <a:bodyPr/>
        <a:lstStyle/>
        <a:p>
          <a:endParaRPr lang="en-IN"/>
        </a:p>
      </dgm:t>
    </dgm:pt>
    <dgm:pt modelId="{311A237D-2C52-4D0A-9A24-365DBA0FE21A}" type="sibTrans" cxnId="{6E9A1C30-5AC0-413C-999E-F8B745A6B10F}">
      <dgm:prSet/>
      <dgm:spPr/>
      <dgm:t>
        <a:bodyPr/>
        <a:lstStyle/>
        <a:p>
          <a:endParaRPr lang="en-IN"/>
        </a:p>
      </dgm:t>
    </dgm:pt>
    <dgm:pt modelId="{CAD4BD82-6037-421C-AE61-2C290DF180A9}">
      <dgm:prSet custT="1"/>
      <dgm:spPr/>
      <dgm:t>
        <a:bodyPr/>
        <a:lstStyle/>
        <a:p>
          <a:r>
            <a:rPr lang="en-IN" sz="1800" b="1" dirty="0" err="1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GitHub</a:t>
          </a:r>
          <a:endParaRPr lang="en-IN" sz="1800" b="1" dirty="0">
            <a:solidFill>
              <a:schemeClr val="tx1"/>
            </a:solidFill>
            <a:effectLst/>
          </a:endParaRPr>
        </a:p>
      </dgm:t>
    </dgm:pt>
    <dgm:pt modelId="{E17D9AC2-9C56-44BB-9E4E-D72103650E39}" type="parTrans" cxnId="{03368198-1949-4453-8322-499AEF72E7B5}">
      <dgm:prSet/>
      <dgm:spPr/>
      <dgm:t>
        <a:bodyPr/>
        <a:lstStyle/>
        <a:p>
          <a:endParaRPr lang="en-IN"/>
        </a:p>
      </dgm:t>
    </dgm:pt>
    <dgm:pt modelId="{414E7CF1-20A6-4418-930D-D225DBADBD38}" type="sibTrans" cxnId="{03368198-1949-4453-8322-499AEF72E7B5}">
      <dgm:prSet/>
      <dgm:spPr/>
      <dgm:t>
        <a:bodyPr/>
        <a:lstStyle/>
        <a:p>
          <a:endParaRPr lang="en-IN"/>
        </a:p>
      </dgm:t>
    </dgm:pt>
    <dgm:pt modelId="{9FAF701C-C675-4521-8927-B4AD401A249F}">
      <dgm:prSet custT="1"/>
      <dgm:spPr/>
      <dgm:t>
        <a:bodyPr/>
        <a:lstStyle/>
        <a:p>
          <a:r>
            <a:rPr lang="en-IN" sz="1800" b="1" dirty="0" err="1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Streamlit</a:t>
          </a:r>
          <a:endParaRPr lang="en-IN" sz="1800" b="1" dirty="0">
            <a:solidFill>
              <a:schemeClr val="tx1"/>
            </a:solidFill>
            <a:effectLst/>
          </a:endParaRPr>
        </a:p>
      </dgm:t>
    </dgm:pt>
    <dgm:pt modelId="{1227C240-CFD4-4DFA-BCA1-26B063199DBC}" type="parTrans" cxnId="{7AFFCEFB-3AA4-4CAF-A552-EB161539BA40}">
      <dgm:prSet/>
      <dgm:spPr/>
      <dgm:t>
        <a:bodyPr/>
        <a:lstStyle/>
        <a:p>
          <a:endParaRPr lang="en-IN"/>
        </a:p>
      </dgm:t>
    </dgm:pt>
    <dgm:pt modelId="{5BDE01AF-ED56-4FD0-86C1-CB8843F17636}" type="sibTrans" cxnId="{7AFFCEFB-3AA4-4CAF-A552-EB161539BA40}">
      <dgm:prSet/>
      <dgm:spPr/>
      <dgm:t>
        <a:bodyPr/>
        <a:lstStyle/>
        <a:p>
          <a:endParaRPr lang="en-IN"/>
        </a:p>
      </dgm:t>
    </dgm:pt>
    <dgm:pt modelId="{6BB5B113-91CF-4488-A2D1-68A5E358DD4E}">
      <dgm:prSet custT="1"/>
      <dgm:spPr/>
      <dgm:t>
        <a:bodyPr/>
        <a:lstStyle/>
        <a:p>
          <a:r>
            <a:rPr lang="en-IN" sz="18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VS Code.</a:t>
          </a:r>
          <a:endParaRPr lang="en-IN" sz="1800" b="1" dirty="0">
            <a:solidFill>
              <a:schemeClr val="tx1"/>
            </a:solidFill>
            <a:effectLst/>
          </a:endParaRPr>
        </a:p>
      </dgm:t>
    </dgm:pt>
    <dgm:pt modelId="{6418C21D-182B-48B2-969D-0CBCEABCCA9D}" type="parTrans" cxnId="{BFE1243B-331F-4032-A44B-50D66E2ADEC4}">
      <dgm:prSet/>
      <dgm:spPr/>
      <dgm:t>
        <a:bodyPr/>
        <a:lstStyle/>
        <a:p>
          <a:endParaRPr lang="en-IN"/>
        </a:p>
      </dgm:t>
    </dgm:pt>
    <dgm:pt modelId="{B7D00634-55EA-481C-9463-E681B0A14B08}" type="sibTrans" cxnId="{BFE1243B-331F-4032-A44B-50D66E2ADEC4}">
      <dgm:prSet/>
      <dgm:spPr/>
      <dgm:t>
        <a:bodyPr/>
        <a:lstStyle/>
        <a:p>
          <a:endParaRPr lang="en-IN"/>
        </a:p>
      </dgm:t>
    </dgm:pt>
    <dgm:pt modelId="{EFE832F6-2F7E-4C52-AA35-BB968361B76A}">
      <dgm:prSet phldrT="[Text]"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Open Weather</a:t>
          </a:r>
          <a:endParaRPr lang="en-IN" sz="1600" b="1" dirty="0">
            <a:solidFill>
              <a:schemeClr val="tx1"/>
            </a:solidFill>
            <a:effectLst/>
          </a:endParaRPr>
        </a:p>
      </dgm:t>
    </dgm:pt>
    <dgm:pt modelId="{F56CBD17-D8C1-43C6-A307-5A4C0FC87EF4}" type="parTrans" cxnId="{D84BC869-C482-477D-95B6-CEFF9D9AE992}">
      <dgm:prSet/>
      <dgm:spPr/>
      <dgm:t>
        <a:bodyPr/>
        <a:lstStyle/>
        <a:p>
          <a:endParaRPr lang="en-IN"/>
        </a:p>
      </dgm:t>
    </dgm:pt>
    <dgm:pt modelId="{49EF09B1-0623-4E5E-9E6C-C398924130EE}" type="sibTrans" cxnId="{D84BC869-C482-477D-95B6-CEFF9D9AE992}">
      <dgm:prSet/>
      <dgm:spPr/>
      <dgm:t>
        <a:bodyPr/>
        <a:lstStyle/>
        <a:p>
          <a:endParaRPr lang="en-IN"/>
        </a:p>
      </dgm:t>
    </dgm:pt>
    <dgm:pt modelId="{2AE16CF5-7C80-49AB-A42F-2419386C7817}">
      <dgm:prSet phldrT="[Text]" custT="1"/>
      <dgm:spPr/>
      <dgm:t>
        <a:bodyPr/>
        <a:lstStyle/>
        <a:p>
          <a:r>
            <a:rPr lang="en-IN" sz="1600" b="1" dirty="0">
              <a:effectLst/>
              <a:latin typeface="Times New Roman" pitchFamily="18" charset="0"/>
              <a:cs typeface="Times New Roman" pitchFamily="18" charset="0"/>
            </a:rPr>
            <a:t>Machine Learning</a:t>
          </a:r>
          <a:endParaRPr lang="en-IN" sz="1600" b="1" dirty="0">
            <a:effectLst/>
          </a:endParaRPr>
        </a:p>
      </dgm:t>
    </dgm:pt>
    <dgm:pt modelId="{D4478783-5284-4D41-A321-60CEBADC7366}" type="parTrans" cxnId="{A3F31007-389D-4467-BCE4-C42AC0E9B32E}">
      <dgm:prSet/>
      <dgm:spPr/>
      <dgm:t>
        <a:bodyPr/>
        <a:lstStyle/>
        <a:p>
          <a:endParaRPr lang="en-IN"/>
        </a:p>
      </dgm:t>
    </dgm:pt>
    <dgm:pt modelId="{2814E77A-D18D-4039-BD90-C911BDC92DD7}" type="sibTrans" cxnId="{A3F31007-389D-4467-BCE4-C42AC0E9B32E}">
      <dgm:prSet/>
      <dgm:spPr/>
      <dgm:t>
        <a:bodyPr/>
        <a:lstStyle/>
        <a:p>
          <a:endParaRPr lang="en-IN"/>
        </a:p>
      </dgm:t>
    </dgm:pt>
    <dgm:pt modelId="{6900076E-6828-4EE8-B788-D22C49DE40C7}" type="pres">
      <dgm:prSet presAssocID="{E095024B-C4E9-424E-9D2D-3DE89B99A5C7}" presName="Name0" presStyleCnt="0">
        <dgm:presLayoutVars>
          <dgm:dir/>
          <dgm:animLvl val="lvl"/>
          <dgm:resizeHandles val="exact"/>
        </dgm:presLayoutVars>
      </dgm:prSet>
      <dgm:spPr/>
    </dgm:pt>
    <dgm:pt modelId="{2646331D-FBE5-4C18-9463-16A084FBB984}" type="pres">
      <dgm:prSet presAssocID="{48C64706-4889-4C55-B475-7ADD21D3979D}" presName="composite" presStyleCnt="0"/>
      <dgm:spPr/>
    </dgm:pt>
    <dgm:pt modelId="{F1839F03-8EE4-4F1C-B3F0-640213F458CC}" type="pres">
      <dgm:prSet presAssocID="{48C64706-4889-4C55-B475-7ADD21D3979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FD05B14-8146-4391-9A38-7543C084D8B1}" type="pres">
      <dgm:prSet presAssocID="{48C64706-4889-4C55-B475-7ADD21D3979D}" presName="desTx" presStyleLbl="alignAccFollowNode1" presStyleIdx="0" presStyleCnt="4">
        <dgm:presLayoutVars>
          <dgm:bulletEnabled val="1"/>
        </dgm:presLayoutVars>
      </dgm:prSet>
      <dgm:spPr/>
    </dgm:pt>
    <dgm:pt modelId="{1EA99C2E-6BC3-444E-9862-88E343893D0C}" type="pres">
      <dgm:prSet presAssocID="{05D1A37E-3F87-4936-9D57-56190BEAEB1A}" presName="space" presStyleCnt="0"/>
      <dgm:spPr/>
    </dgm:pt>
    <dgm:pt modelId="{4E0C1E99-CDF4-4A0F-93B1-B228FB7EF065}" type="pres">
      <dgm:prSet presAssocID="{EFDF65B0-85CB-4CAD-A840-FB23D7F44BC9}" presName="composite" presStyleCnt="0"/>
      <dgm:spPr/>
    </dgm:pt>
    <dgm:pt modelId="{BE643136-B420-44F5-B51C-457049F396C3}" type="pres">
      <dgm:prSet presAssocID="{EFDF65B0-85CB-4CAD-A840-FB23D7F44BC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3CAD93D-9C15-4950-BEE3-5DF406531095}" type="pres">
      <dgm:prSet presAssocID="{EFDF65B0-85CB-4CAD-A840-FB23D7F44BC9}" presName="desTx" presStyleLbl="alignAccFollowNode1" presStyleIdx="1" presStyleCnt="4">
        <dgm:presLayoutVars>
          <dgm:bulletEnabled val="1"/>
        </dgm:presLayoutVars>
      </dgm:prSet>
      <dgm:spPr/>
    </dgm:pt>
    <dgm:pt modelId="{DF0E9975-02EA-4834-BC69-7939C0B82DC2}" type="pres">
      <dgm:prSet presAssocID="{3F10DABB-80E6-4591-9371-4A93B754CA66}" presName="space" presStyleCnt="0"/>
      <dgm:spPr/>
    </dgm:pt>
    <dgm:pt modelId="{4A582053-595A-402C-BE62-957DC73DE4F4}" type="pres">
      <dgm:prSet presAssocID="{06E71A9A-A147-451A-8006-B30962E978EB}" presName="composite" presStyleCnt="0"/>
      <dgm:spPr/>
    </dgm:pt>
    <dgm:pt modelId="{C3204112-9A59-47C5-B32A-74D656E0C710}" type="pres">
      <dgm:prSet presAssocID="{06E71A9A-A147-451A-8006-B30962E978E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B80F6C5-A964-40CD-B62E-E3F2B64D6D1B}" type="pres">
      <dgm:prSet presAssocID="{06E71A9A-A147-451A-8006-B30962E978EB}" presName="desTx" presStyleLbl="alignAccFollowNode1" presStyleIdx="2" presStyleCnt="4">
        <dgm:presLayoutVars>
          <dgm:bulletEnabled val="1"/>
        </dgm:presLayoutVars>
      </dgm:prSet>
      <dgm:spPr/>
    </dgm:pt>
    <dgm:pt modelId="{81AAE117-5991-4957-8904-F54A47508D69}" type="pres">
      <dgm:prSet presAssocID="{E29FBC2C-BD5A-4069-B392-EDB80696705D}" presName="space" presStyleCnt="0"/>
      <dgm:spPr/>
    </dgm:pt>
    <dgm:pt modelId="{0C4462C5-FCAD-43B3-9300-EB86C29EFAEA}" type="pres">
      <dgm:prSet presAssocID="{A36CE9E7-6DA8-4708-B867-D31E36271ECD}" presName="composite" presStyleCnt="0"/>
      <dgm:spPr/>
    </dgm:pt>
    <dgm:pt modelId="{44AEA514-589F-45CE-BA4D-B5D5D0F3357F}" type="pres">
      <dgm:prSet presAssocID="{A36CE9E7-6DA8-4708-B867-D31E36271EC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8B85CF8E-6EC9-4313-A5B4-8D18C9DF6AF0}" type="pres">
      <dgm:prSet presAssocID="{A36CE9E7-6DA8-4708-B867-D31E36271EC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A3F31007-389D-4467-BCE4-C42AC0E9B32E}" srcId="{EFDF65B0-85CB-4CAD-A840-FB23D7F44BC9}" destId="{2AE16CF5-7C80-49AB-A42F-2419386C7817}" srcOrd="1" destOrd="0" parTransId="{D4478783-5284-4D41-A321-60CEBADC7366}" sibTransId="{2814E77A-D18D-4039-BD90-C911BDC92DD7}"/>
    <dgm:cxn modelId="{52FF740D-41BE-47D1-9323-3BEC6BFA37BE}" type="presOf" srcId="{64EFA920-5A21-47B1-A118-2AC2710D6972}" destId="{FFD05B14-8146-4391-9A38-7543C084D8B1}" srcOrd="0" destOrd="0" presId="urn:microsoft.com/office/officeart/2005/8/layout/hList1"/>
    <dgm:cxn modelId="{28D89F19-FBEF-4E03-B564-96D07D19832D}" type="presOf" srcId="{82CCC8FB-97D5-4F15-9B70-FAAA839820FA}" destId="{FFD05B14-8146-4391-9A38-7543C084D8B1}" srcOrd="0" destOrd="1" presId="urn:microsoft.com/office/officeart/2005/8/layout/hList1"/>
    <dgm:cxn modelId="{1904E126-A602-4BA9-B0DC-AFE4D0EDDC6C}" type="presOf" srcId="{EFDF65B0-85CB-4CAD-A840-FB23D7F44BC9}" destId="{BE643136-B420-44F5-B51C-457049F396C3}" srcOrd="0" destOrd="0" presId="urn:microsoft.com/office/officeart/2005/8/layout/hList1"/>
    <dgm:cxn modelId="{6E9A1C30-5AC0-413C-999E-F8B745A6B10F}" srcId="{06E71A9A-A147-451A-8006-B30962E978EB}" destId="{59D9B2AE-F039-4283-A08C-FA4DBCE6C90A}" srcOrd="2" destOrd="0" parTransId="{4322DDAD-DE90-4F16-B1A0-B117D75B9053}" sibTransId="{311A237D-2C52-4D0A-9A24-365DBA0FE21A}"/>
    <dgm:cxn modelId="{1F05A534-316B-4736-B37E-C3350FE40D5A}" type="presOf" srcId="{A36CE9E7-6DA8-4708-B867-D31E36271ECD}" destId="{44AEA514-589F-45CE-BA4D-B5D5D0F3357F}" srcOrd="0" destOrd="0" presId="urn:microsoft.com/office/officeart/2005/8/layout/hList1"/>
    <dgm:cxn modelId="{BFE1243B-331F-4032-A44B-50D66E2ADEC4}" srcId="{A36CE9E7-6DA8-4708-B867-D31E36271ECD}" destId="{6BB5B113-91CF-4488-A2D1-68A5E358DD4E}" srcOrd="2" destOrd="0" parTransId="{6418C21D-182B-48B2-969D-0CBCEABCCA9D}" sibTransId="{B7D00634-55EA-481C-9463-E681B0A14B08}"/>
    <dgm:cxn modelId="{EA804C5F-43D0-46BC-ABA8-34A4913AC445}" srcId="{E095024B-C4E9-424E-9D2D-3DE89B99A5C7}" destId="{48C64706-4889-4C55-B475-7ADD21D3979D}" srcOrd="0" destOrd="0" parTransId="{C3004456-962C-4109-9225-16167DB2DFCC}" sibTransId="{05D1A37E-3F87-4936-9D57-56190BEAEB1A}"/>
    <dgm:cxn modelId="{84C06A69-412B-4279-A983-E8922185F8C2}" srcId="{48C64706-4889-4C55-B475-7ADD21D3979D}" destId="{9601B2A7-4933-431A-8CEF-8B5BFF768D76}" srcOrd="2" destOrd="0" parTransId="{64C7833D-7FB8-4E3B-BE85-9306D756DA3E}" sibTransId="{5C86723F-9C9F-4E3F-943D-0A043E1E466E}"/>
    <dgm:cxn modelId="{D84BC869-C482-477D-95B6-CEFF9D9AE992}" srcId="{06E71A9A-A147-451A-8006-B30962E978EB}" destId="{EFE832F6-2F7E-4C52-AA35-BB968361B76A}" srcOrd="1" destOrd="0" parTransId="{F56CBD17-D8C1-43C6-A307-5A4C0FC87EF4}" sibTransId="{49EF09B1-0623-4E5E-9E6C-C398924130EE}"/>
    <dgm:cxn modelId="{40132F72-3DCC-4940-A502-B4FA076C7BD4}" type="presOf" srcId="{59D9B2AE-F039-4283-A08C-FA4DBCE6C90A}" destId="{2B80F6C5-A964-40CD-B62E-E3F2B64D6D1B}" srcOrd="0" destOrd="2" presId="urn:microsoft.com/office/officeart/2005/8/layout/hList1"/>
    <dgm:cxn modelId="{81F3F552-1298-496C-8852-EC966C849614}" srcId="{48C64706-4889-4C55-B475-7ADD21D3979D}" destId="{82CCC8FB-97D5-4F15-9B70-FAAA839820FA}" srcOrd="1" destOrd="0" parTransId="{248BF582-E062-4925-904F-F3013C389621}" sibTransId="{FFFABE4F-321D-49EE-BA88-A6B573FA2FD9}"/>
    <dgm:cxn modelId="{40388D74-6BF5-4F8C-B73A-95A10F89322C}" type="presOf" srcId="{CAD4BD82-6037-421C-AE61-2C290DF180A9}" destId="{8B85CF8E-6EC9-4313-A5B4-8D18C9DF6AF0}" srcOrd="0" destOrd="0" presId="urn:microsoft.com/office/officeart/2005/8/layout/hList1"/>
    <dgm:cxn modelId="{D7744C55-87EE-4FE2-998F-63F6C557560F}" srcId="{E095024B-C4E9-424E-9D2D-3DE89B99A5C7}" destId="{A36CE9E7-6DA8-4708-B867-D31E36271ECD}" srcOrd="3" destOrd="0" parTransId="{BE942039-C3FB-4361-9C86-019FA4363BAD}" sibTransId="{E164365F-542F-4965-BCB9-D597B4168B44}"/>
    <dgm:cxn modelId="{8AB1EB76-2DD2-4B0E-B9B3-F9590DB59F03}" type="presOf" srcId="{9FAF701C-C675-4521-8927-B4AD401A249F}" destId="{8B85CF8E-6EC9-4313-A5B4-8D18C9DF6AF0}" srcOrd="0" destOrd="1" presId="urn:microsoft.com/office/officeart/2005/8/layout/hList1"/>
    <dgm:cxn modelId="{0378CC57-42CA-4DA4-9AC3-90F6476FED79}" type="presOf" srcId="{9601B2A7-4933-431A-8CEF-8B5BFF768D76}" destId="{FFD05B14-8146-4391-9A38-7543C084D8B1}" srcOrd="0" destOrd="2" presId="urn:microsoft.com/office/officeart/2005/8/layout/hList1"/>
    <dgm:cxn modelId="{3D428680-20DB-4C55-A295-4B84573D5F83}" srcId="{48C64706-4889-4C55-B475-7ADD21D3979D}" destId="{64EFA920-5A21-47B1-A118-2AC2710D6972}" srcOrd="0" destOrd="0" parTransId="{A8C28E1B-5526-4098-BE82-0531F1CE9863}" sibTransId="{6A960D3C-F4E6-46EA-BA87-61B438966D05}"/>
    <dgm:cxn modelId="{523A058A-790B-4AD0-A0D7-B2832E2E7A32}" type="presOf" srcId="{2AE16CF5-7C80-49AB-A42F-2419386C7817}" destId="{C3CAD93D-9C15-4950-BEE3-5DF406531095}" srcOrd="0" destOrd="1" presId="urn:microsoft.com/office/officeart/2005/8/layout/hList1"/>
    <dgm:cxn modelId="{03368198-1949-4453-8322-499AEF72E7B5}" srcId="{A36CE9E7-6DA8-4708-B867-D31E36271ECD}" destId="{CAD4BD82-6037-421C-AE61-2C290DF180A9}" srcOrd="0" destOrd="0" parTransId="{E17D9AC2-9C56-44BB-9E4E-D72103650E39}" sibTransId="{414E7CF1-20A6-4418-930D-D225DBADBD38}"/>
    <dgm:cxn modelId="{562785A5-B603-4361-BADD-76348FF6B40E}" type="presOf" srcId="{EFE832F6-2F7E-4C52-AA35-BB968361B76A}" destId="{2B80F6C5-A964-40CD-B62E-E3F2B64D6D1B}" srcOrd="0" destOrd="1" presId="urn:microsoft.com/office/officeart/2005/8/layout/hList1"/>
    <dgm:cxn modelId="{64808CA8-6331-4A48-A059-755C42BC35B3}" type="presOf" srcId="{E095024B-C4E9-424E-9D2D-3DE89B99A5C7}" destId="{6900076E-6828-4EE8-B788-D22C49DE40C7}" srcOrd="0" destOrd="0" presId="urn:microsoft.com/office/officeart/2005/8/layout/hList1"/>
    <dgm:cxn modelId="{834748BD-5A00-42DA-B093-F5BB2E68092C}" srcId="{E095024B-C4E9-424E-9D2D-3DE89B99A5C7}" destId="{06E71A9A-A147-451A-8006-B30962E978EB}" srcOrd="2" destOrd="0" parTransId="{E4CE7839-758B-4FAF-BA0C-BD68CC866B2E}" sibTransId="{E29FBC2C-BD5A-4069-B392-EDB80696705D}"/>
    <dgm:cxn modelId="{EC9414C2-EAF5-4DA8-8DC0-9BD248C4A06C}" srcId="{06E71A9A-A147-451A-8006-B30962E978EB}" destId="{7DCC2215-C0C3-40CB-8123-9D0568B063FE}" srcOrd="0" destOrd="0" parTransId="{8EFA7F75-979C-4C7F-9921-145FDD4E3D31}" sibTransId="{6E259F8B-7DFB-4C4B-AA02-D69E0725D1D9}"/>
    <dgm:cxn modelId="{60C1FDCC-B8AB-4A65-91A1-602F0DA4EE7B}" srcId="{EFDF65B0-85CB-4CAD-A840-FB23D7F44BC9}" destId="{C1B7F0D6-C200-4330-A621-A17FB5A09FD4}" srcOrd="0" destOrd="0" parTransId="{5B974C29-8DAA-4C42-A512-D1292BCB2823}" sibTransId="{24FD044F-612A-4B33-87DD-AC9C3945220A}"/>
    <dgm:cxn modelId="{61868FCD-5976-4255-B14C-97172DBCF5A9}" type="presOf" srcId="{48C64706-4889-4C55-B475-7ADD21D3979D}" destId="{F1839F03-8EE4-4F1C-B3F0-640213F458CC}" srcOrd="0" destOrd="0" presId="urn:microsoft.com/office/officeart/2005/8/layout/hList1"/>
    <dgm:cxn modelId="{0CB248CF-095C-4AC2-A15C-D10EA08A1A53}" type="presOf" srcId="{6BB5B113-91CF-4488-A2D1-68A5E358DD4E}" destId="{8B85CF8E-6EC9-4313-A5B4-8D18C9DF6AF0}" srcOrd="0" destOrd="2" presId="urn:microsoft.com/office/officeart/2005/8/layout/hList1"/>
    <dgm:cxn modelId="{A41E0EDA-9011-4AB5-B046-AE50D11D68BE}" srcId="{E095024B-C4E9-424E-9D2D-3DE89B99A5C7}" destId="{EFDF65B0-85CB-4CAD-A840-FB23D7F44BC9}" srcOrd="1" destOrd="0" parTransId="{A458465C-4F48-42F9-82F0-96D2EE3AA78C}" sibTransId="{3F10DABB-80E6-4591-9371-4A93B754CA66}"/>
    <dgm:cxn modelId="{BE0039DB-7178-4A48-BFCA-7F45C248B733}" type="presOf" srcId="{C1B7F0D6-C200-4330-A621-A17FB5A09FD4}" destId="{C3CAD93D-9C15-4950-BEE3-5DF406531095}" srcOrd="0" destOrd="0" presId="urn:microsoft.com/office/officeart/2005/8/layout/hList1"/>
    <dgm:cxn modelId="{0D0EC9E3-F36A-40B6-8C5C-99B1C32DE019}" type="presOf" srcId="{06E71A9A-A147-451A-8006-B30962E978EB}" destId="{C3204112-9A59-47C5-B32A-74D656E0C710}" srcOrd="0" destOrd="0" presId="urn:microsoft.com/office/officeart/2005/8/layout/hList1"/>
    <dgm:cxn modelId="{8D0AB7EB-C5F8-4A6D-A6D9-8F4BE690E69D}" type="presOf" srcId="{7DCC2215-C0C3-40CB-8123-9D0568B063FE}" destId="{2B80F6C5-A964-40CD-B62E-E3F2B64D6D1B}" srcOrd="0" destOrd="0" presId="urn:microsoft.com/office/officeart/2005/8/layout/hList1"/>
    <dgm:cxn modelId="{7AFFCEFB-3AA4-4CAF-A552-EB161539BA40}" srcId="{A36CE9E7-6DA8-4708-B867-D31E36271ECD}" destId="{9FAF701C-C675-4521-8927-B4AD401A249F}" srcOrd="1" destOrd="0" parTransId="{1227C240-CFD4-4DFA-BCA1-26B063199DBC}" sibTransId="{5BDE01AF-ED56-4FD0-86C1-CB8843F17636}"/>
    <dgm:cxn modelId="{365EE7DC-3A62-49BA-B5C7-BA3C1A9FF72B}" type="presParOf" srcId="{6900076E-6828-4EE8-B788-D22C49DE40C7}" destId="{2646331D-FBE5-4C18-9463-16A084FBB984}" srcOrd="0" destOrd="0" presId="urn:microsoft.com/office/officeart/2005/8/layout/hList1"/>
    <dgm:cxn modelId="{F18843C3-724F-4CEB-90ED-DEC3A16180BE}" type="presParOf" srcId="{2646331D-FBE5-4C18-9463-16A084FBB984}" destId="{F1839F03-8EE4-4F1C-B3F0-640213F458CC}" srcOrd="0" destOrd="0" presId="urn:microsoft.com/office/officeart/2005/8/layout/hList1"/>
    <dgm:cxn modelId="{0960E418-2274-4CFF-82BE-4C374EFBC058}" type="presParOf" srcId="{2646331D-FBE5-4C18-9463-16A084FBB984}" destId="{FFD05B14-8146-4391-9A38-7543C084D8B1}" srcOrd="1" destOrd="0" presId="urn:microsoft.com/office/officeart/2005/8/layout/hList1"/>
    <dgm:cxn modelId="{058A52B3-9A65-4409-AA6B-92BE9FD9FCDA}" type="presParOf" srcId="{6900076E-6828-4EE8-B788-D22C49DE40C7}" destId="{1EA99C2E-6BC3-444E-9862-88E343893D0C}" srcOrd="1" destOrd="0" presId="urn:microsoft.com/office/officeart/2005/8/layout/hList1"/>
    <dgm:cxn modelId="{566D09AA-8DF3-4847-992C-39A72A2EAF26}" type="presParOf" srcId="{6900076E-6828-4EE8-B788-D22C49DE40C7}" destId="{4E0C1E99-CDF4-4A0F-93B1-B228FB7EF065}" srcOrd="2" destOrd="0" presId="urn:microsoft.com/office/officeart/2005/8/layout/hList1"/>
    <dgm:cxn modelId="{BCB90A14-6973-4755-9949-52C6C7408336}" type="presParOf" srcId="{4E0C1E99-CDF4-4A0F-93B1-B228FB7EF065}" destId="{BE643136-B420-44F5-B51C-457049F396C3}" srcOrd="0" destOrd="0" presId="urn:microsoft.com/office/officeart/2005/8/layout/hList1"/>
    <dgm:cxn modelId="{15A423B7-EC40-4DB8-849F-51FA207710FF}" type="presParOf" srcId="{4E0C1E99-CDF4-4A0F-93B1-B228FB7EF065}" destId="{C3CAD93D-9C15-4950-BEE3-5DF406531095}" srcOrd="1" destOrd="0" presId="urn:microsoft.com/office/officeart/2005/8/layout/hList1"/>
    <dgm:cxn modelId="{266FBBED-6798-4B0C-9E0E-8D5D656A5524}" type="presParOf" srcId="{6900076E-6828-4EE8-B788-D22C49DE40C7}" destId="{DF0E9975-02EA-4834-BC69-7939C0B82DC2}" srcOrd="3" destOrd="0" presId="urn:microsoft.com/office/officeart/2005/8/layout/hList1"/>
    <dgm:cxn modelId="{2A9B5393-332F-41BC-84A7-6A0E331248EF}" type="presParOf" srcId="{6900076E-6828-4EE8-B788-D22C49DE40C7}" destId="{4A582053-595A-402C-BE62-957DC73DE4F4}" srcOrd="4" destOrd="0" presId="urn:microsoft.com/office/officeart/2005/8/layout/hList1"/>
    <dgm:cxn modelId="{9A2D0845-F6B5-4A11-9799-553EBB42B977}" type="presParOf" srcId="{4A582053-595A-402C-BE62-957DC73DE4F4}" destId="{C3204112-9A59-47C5-B32A-74D656E0C710}" srcOrd="0" destOrd="0" presId="urn:microsoft.com/office/officeart/2005/8/layout/hList1"/>
    <dgm:cxn modelId="{BA7BEA9B-B183-4375-93D6-138E1425758F}" type="presParOf" srcId="{4A582053-595A-402C-BE62-957DC73DE4F4}" destId="{2B80F6C5-A964-40CD-B62E-E3F2B64D6D1B}" srcOrd="1" destOrd="0" presId="urn:microsoft.com/office/officeart/2005/8/layout/hList1"/>
    <dgm:cxn modelId="{FC365C95-C902-4101-A7D5-93BD88EC2840}" type="presParOf" srcId="{6900076E-6828-4EE8-B788-D22C49DE40C7}" destId="{81AAE117-5991-4957-8904-F54A47508D69}" srcOrd="5" destOrd="0" presId="urn:microsoft.com/office/officeart/2005/8/layout/hList1"/>
    <dgm:cxn modelId="{FB8D59E0-4CDA-47CE-9DBD-48FC8A3364BA}" type="presParOf" srcId="{6900076E-6828-4EE8-B788-D22C49DE40C7}" destId="{0C4462C5-FCAD-43B3-9300-EB86C29EFAEA}" srcOrd="6" destOrd="0" presId="urn:microsoft.com/office/officeart/2005/8/layout/hList1"/>
    <dgm:cxn modelId="{E58DFF95-C518-4E2A-BF02-65A0FD1ADD18}" type="presParOf" srcId="{0C4462C5-FCAD-43B3-9300-EB86C29EFAEA}" destId="{44AEA514-589F-45CE-BA4D-B5D5D0F3357F}" srcOrd="0" destOrd="0" presId="urn:microsoft.com/office/officeart/2005/8/layout/hList1"/>
    <dgm:cxn modelId="{7B01F661-CCC9-44EA-9978-E196301808CF}" type="presParOf" srcId="{0C4462C5-FCAD-43B3-9300-EB86C29EFAEA}" destId="{8B85CF8E-6EC9-4313-A5B4-8D18C9DF6A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9F03-8EE4-4F1C-B3F0-640213F458CC}">
      <dsp:nvSpPr>
        <dsp:cNvPr id="0" name=""/>
        <dsp:cNvSpPr/>
      </dsp:nvSpPr>
      <dsp:spPr>
        <a:xfrm>
          <a:off x="2761" y="18246"/>
          <a:ext cx="1660238" cy="6640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Frontend</a:t>
          </a:r>
          <a:endParaRPr lang="en-IN" sz="1800" b="1" kern="1200" dirty="0">
            <a:solidFill>
              <a:schemeClr val="tx1"/>
            </a:solidFill>
            <a:effectLst/>
          </a:endParaRPr>
        </a:p>
      </dsp:txBody>
      <dsp:txXfrm>
        <a:off x="2761" y="18246"/>
        <a:ext cx="1660238" cy="664095"/>
      </dsp:txXfrm>
    </dsp:sp>
    <dsp:sp modelId="{FFD05B14-8146-4391-9A38-7543C084D8B1}">
      <dsp:nvSpPr>
        <dsp:cNvPr id="0" name=""/>
        <dsp:cNvSpPr/>
      </dsp:nvSpPr>
      <dsp:spPr>
        <a:xfrm>
          <a:off x="2761" y="682342"/>
          <a:ext cx="1660238" cy="14054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effectLst/>
              <a:latin typeface="Times New Roman" pitchFamily="18" charset="0"/>
              <a:cs typeface="Times New Roman" pitchFamily="18" charset="0"/>
            </a:rPr>
            <a:t>HTML</a:t>
          </a:r>
          <a:endParaRPr lang="en-IN" sz="1600" b="1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effectLst/>
              <a:latin typeface="Times New Roman" pitchFamily="18" charset="0"/>
              <a:cs typeface="Times New Roman" pitchFamily="18" charset="0"/>
            </a:rPr>
            <a:t> CSS</a:t>
          </a:r>
          <a:endParaRPr lang="en-IN" sz="1600" b="1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effectLst/>
              <a:latin typeface="Times New Roman" pitchFamily="18" charset="0"/>
              <a:cs typeface="Times New Roman" pitchFamily="18" charset="0"/>
            </a:rPr>
            <a:t>JavaScript (Leaflet.js Chart.js)</a:t>
          </a:r>
          <a:endParaRPr lang="en-IN" sz="1600" b="1" kern="1200" dirty="0">
            <a:effectLst/>
          </a:endParaRPr>
        </a:p>
      </dsp:txBody>
      <dsp:txXfrm>
        <a:off x="2761" y="682342"/>
        <a:ext cx="1660238" cy="1405440"/>
      </dsp:txXfrm>
    </dsp:sp>
    <dsp:sp modelId="{BE643136-B420-44F5-B51C-457049F396C3}">
      <dsp:nvSpPr>
        <dsp:cNvPr id="0" name=""/>
        <dsp:cNvSpPr/>
      </dsp:nvSpPr>
      <dsp:spPr>
        <a:xfrm>
          <a:off x="1895432" y="18246"/>
          <a:ext cx="1660238" cy="664095"/>
        </a:xfrm>
        <a:prstGeom prst="rect">
          <a:avLst/>
        </a:prstGeom>
        <a:solidFill>
          <a:schemeClr val="accent3">
            <a:hueOff val="1967017"/>
            <a:satOff val="-13244"/>
            <a:lumOff val="-16862"/>
            <a:alphaOff val="0"/>
          </a:schemeClr>
        </a:solidFill>
        <a:ln w="254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Backend</a:t>
          </a:r>
          <a:r>
            <a:rPr lang="en-IN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rPr>
            <a:t> </a:t>
          </a:r>
          <a:endParaRPr lang="en-IN" sz="1800" kern="1200" dirty="0"/>
        </a:p>
      </dsp:txBody>
      <dsp:txXfrm>
        <a:off x="1895432" y="18246"/>
        <a:ext cx="1660238" cy="664095"/>
      </dsp:txXfrm>
    </dsp:sp>
    <dsp:sp modelId="{C3CAD93D-9C15-4950-BEE3-5DF406531095}">
      <dsp:nvSpPr>
        <dsp:cNvPr id="0" name=""/>
        <dsp:cNvSpPr/>
      </dsp:nvSpPr>
      <dsp:spPr>
        <a:xfrm>
          <a:off x="1895432" y="682342"/>
          <a:ext cx="1660238" cy="1405440"/>
        </a:xfrm>
        <a:prstGeom prst="rect">
          <a:avLst/>
        </a:prstGeom>
        <a:solidFill>
          <a:schemeClr val="accent3">
            <a:tint val="40000"/>
            <a:alpha val="90000"/>
            <a:hueOff val="2105331"/>
            <a:satOff val="-29836"/>
            <a:lumOff val="-3767"/>
            <a:alphaOff val="0"/>
          </a:schemeClr>
        </a:solidFill>
        <a:ln w="254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effectLst/>
              <a:latin typeface="Times New Roman" pitchFamily="18" charset="0"/>
              <a:cs typeface="Times New Roman" pitchFamily="18" charset="0"/>
            </a:rPr>
            <a:t>Python Flask / </a:t>
          </a:r>
          <a:r>
            <a:rPr lang="en-IN" sz="1600" b="1" kern="1200" dirty="0" err="1">
              <a:effectLst/>
              <a:latin typeface="Times New Roman" pitchFamily="18" charset="0"/>
              <a:cs typeface="Times New Roman" pitchFamily="18" charset="0"/>
            </a:rPr>
            <a:t>Streamlit</a:t>
          </a:r>
          <a:endParaRPr lang="en-IN" sz="1600" b="1" kern="1200" dirty="0"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effectLst/>
              <a:latin typeface="Times New Roman" pitchFamily="18" charset="0"/>
              <a:cs typeface="Times New Roman" pitchFamily="18" charset="0"/>
            </a:rPr>
            <a:t>Machine Learning</a:t>
          </a:r>
          <a:endParaRPr lang="en-IN" sz="1600" b="1" kern="1200" dirty="0">
            <a:effectLst/>
          </a:endParaRPr>
        </a:p>
      </dsp:txBody>
      <dsp:txXfrm>
        <a:off x="1895432" y="682342"/>
        <a:ext cx="1660238" cy="1405440"/>
      </dsp:txXfrm>
    </dsp:sp>
    <dsp:sp modelId="{C3204112-9A59-47C5-B32A-74D656E0C710}">
      <dsp:nvSpPr>
        <dsp:cNvPr id="0" name=""/>
        <dsp:cNvSpPr/>
      </dsp:nvSpPr>
      <dsp:spPr>
        <a:xfrm>
          <a:off x="3788104" y="18246"/>
          <a:ext cx="1660238" cy="664095"/>
        </a:xfrm>
        <a:prstGeom prst="rect">
          <a:avLst/>
        </a:prstGeom>
        <a:solidFill>
          <a:schemeClr val="accent3">
            <a:hueOff val="3934033"/>
            <a:satOff val="-26488"/>
            <a:lumOff val="-33725"/>
            <a:alphaOff val="0"/>
          </a:schemeClr>
        </a:solidFill>
        <a:ln w="254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rPr>
            <a:t>APIs</a:t>
          </a:r>
          <a:endParaRPr lang="en-IN" sz="1800" b="1" kern="1200" dirty="0">
            <a:solidFill>
              <a:schemeClr val="bg1"/>
            </a:solidFill>
            <a:effectLst/>
          </a:endParaRPr>
        </a:p>
      </dsp:txBody>
      <dsp:txXfrm>
        <a:off x="3788104" y="18246"/>
        <a:ext cx="1660238" cy="664095"/>
      </dsp:txXfrm>
    </dsp:sp>
    <dsp:sp modelId="{2B80F6C5-A964-40CD-B62E-E3F2B64D6D1B}">
      <dsp:nvSpPr>
        <dsp:cNvPr id="0" name=""/>
        <dsp:cNvSpPr/>
      </dsp:nvSpPr>
      <dsp:spPr>
        <a:xfrm>
          <a:off x="3788104" y="682342"/>
          <a:ext cx="1660238" cy="1405440"/>
        </a:xfrm>
        <a:prstGeom prst="rect">
          <a:avLst/>
        </a:prstGeom>
        <a:solidFill>
          <a:schemeClr val="accent3">
            <a:tint val="40000"/>
            <a:alpha val="90000"/>
            <a:hueOff val="4210661"/>
            <a:satOff val="-59672"/>
            <a:lumOff val="-7534"/>
            <a:alphaOff val="0"/>
          </a:schemeClr>
        </a:solidFill>
        <a:ln w="254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 err="1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OpenStreet</a:t>
          </a:r>
          <a:r>
            <a:rPr lang="en-IN" sz="1600" b="1" kern="1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-Map</a:t>
          </a:r>
          <a:endParaRPr lang="en-IN" sz="1600" b="1" kern="1200" dirty="0">
            <a:solidFill>
              <a:schemeClr val="tx1"/>
            </a:solidFill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Open Weather</a:t>
          </a:r>
          <a:endParaRPr lang="en-IN" sz="1600" b="1" kern="1200" dirty="0">
            <a:solidFill>
              <a:schemeClr val="tx1"/>
            </a:solidFill>
            <a:effectLst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kern="1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AQI APIs</a:t>
          </a:r>
          <a:endParaRPr lang="en-IN" sz="1600" b="1" kern="1200" dirty="0">
            <a:solidFill>
              <a:schemeClr val="tx1"/>
            </a:solidFill>
            <a:effectLst/>
          </a:endParaRPr>
        </a:p>
      </dsp:txBody>
      <dsp:txXfrm>
        <a:off x="3788104" y="682342"/>
        <a:ext cx="1660238" cy="1405440"/>
      </dsp:txXfrm>
    </dsp:sp>
    <dsp:sp modelId="{44AEA514-589F-45CE-BA4D-B5D5D0F3357F}">
      <dsp:nvSpPr>
        <dsp:cNvPr id="0" name=""/>
        <dsp:cNvSpPr/>
      </dsp:nvSpPr>
      <dsp:spPr>
        <a:xfrm>
          <a:off x="5680775" y="18246"/>
          <a:ext cx="1660238" cy="664095"/>
        </a:xfrm>
        <a:prstGeom prst="rect">
          <a:avLst/>
        </a:prstGeom>
        <a:solidFill>
          <a:schemeClr val="accent3">
            <a:hueOff val="5901050"/>
            <a:satOff val="-39732"/>
            <a:lumOff val="-50587"/>
            <a:alphaOff val="0"/>
          </a:schemeClr>
        </a:solidFill>
        <a:ln w="254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rPr>
            <a:t>Tools</a:t>
          </a:r>
          <a:endParaRPr lang="en-IN" sz="1800" b="1" kern="1200" dirty="0">
            <a:effectLst/>
          </a:endParaRPr>
        </a:p>
      </dsp:txBody>
      <dsp:txXfrm>
        <a:off x="5680775" y="18246"/>
        <a:ext cx="1660238" cy="664095"/>
      </dsp:txXfrm>
    </dsp:sp>
    <dsp:sp modelId="{8B85CF8E-6EC9-4313-A5B4-8D18C9DF6AF0}">
      <dsp:nvSpPr>
        <dsp:cNvPr id="0" name=""/>
        <dsp:cNvSpPr/>
      </dsp:nvSpPr>
      <dsp:spPr>
        <a:xfrm>
          <a:off x="5680775" y="682342"/>
          <a:ext cx="1660238" cy="1405440"/>
        </a:xfrm>
        <a:prstGeom prst="rect">
          <a:avLst/>
        </a:prstGeom>
        <a:solidFill>
          <a:schemeClr val="accent3">
            <a:tint val="40000"/>
            <a:alpha val="90000"/>
            <a:hueOff val="6315992"/>
            <a:satOff val="-89508"/>
            <a:lumOff val="-11301"/>
            <a:alphaOff val="0"/>
          </a:schemeClr>
        </a:solidFill>
        <a:ln w="254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 dirty="0" err="1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GitHub</a:t>
          </a:r>
          <a:endParaRPr lang="en-IN" sz="1800" b="1" kern="1200" dirty="0">
            <a:solidFill>
              <a:schemeClr val="tx1"/>
            </a:solidFill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 dirty="0" err="1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Streamlit</a:t>
          </a:r>
          <a:endParaRPr lang="en-IN" sz="1800" b="1" kern="1200" dirty="0">
            <a:solidFill>
              <a:schemeClr val="tx1"/>
            </a:solidFill>
            <a:effectLst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rPr>
            <a:t> VS Code.</a:t>
          </a:r>
          <a:endParaRPr lang="en-IN" sz="1800" b="1" kern="1200" dirty="0">
            <a:solidFill>
              <a:schemeClr val="tx1"/>
            </a:solidFill>
            <a:effectLst/>
          </a:endParaRPr>
        </a:p>
      </dsp:txBody>
      <dsp:txXfrm>
        <a:off x="5680775" y="682342"/>
        <a:ext cx="1660238" cy="140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20463-DB30-4699-A9AD-A7A077397491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CC73C-FA2F-431D-A1AC-154D9EF8B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1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C73C-FA2F-431D-A1AC-154D9EF8B6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5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335680" y="758160"/>
            <a:ext cx="4472280" cy="95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8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1224;p16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548" name="Google Shape;1225;p16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49" name="Google Shape;1226;p16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0" name="Google Shape;1227;p16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1" name="Google Shape;1228;p16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2" name="Google Shape;1229;p16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3" name="Google Shape;1230;p16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4" name="Google Shape;1231;p16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5" name="Google Shape;1232;p16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6" name="Google Shape;1233;p16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7" name="Google Shape;1234;p16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8" name="Google Shape;1235;p16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59" name="Google Shape;1236;p16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0" name="Google Shape;1237;p16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1" name="Google Shape;1238;p16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2" name="Google Shape;1239;p16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3" name="Google Shape;1240;p16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4" name="Google Shape;1241;p16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5" name="Google Shape;1242;p16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6" name="Google Shape;1243;p16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7" name="Google Shape;1244;p16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8" name="Google Shape;1245;p16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9" name="Google Shape;1246;p16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0" name="Google Shape;1247;p16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1" name="Google Shape;1248;p16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2" name="Google Shape;1249;p16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3" name="Google Shape;1250;p16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4" name="Google Shape;1251;p16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5" name="Google Shape;1252;p16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6" name="Google Shape;1253;p16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7" name="Google Shape;1254;p16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8" name="Google Shape;1255;p16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9" name="Google Shape;1256;p16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80" name="Google Shape;1257;p16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81" name="Google Shape;1258;p16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82" name="Google Shape;1259;p16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83" name="Google Shape;1260;p16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84" name="Google Shape;1261;p16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85" name="Google Shape;1262;p16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713160" y="2310120"/>
            <a:ext cx="7583040" cy="84132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87" name="PlaceHolder 2"/>
          <p:cNvSpPr>
            <a:spLocks noGrp="1"/>
          </p:cNvSpPr>
          <p:nvPr>
            <p:ph type="title"/>
          </p:nvPr>
        </p:nvSpPr>
        <p:spPr>
          <a:xfrm>
            <a:off x="5960880" y="1332720"/>
            <a:ext cx="2335320" cy="920520"/>
          </a:xfrm>
          <a:prstGeom prst="rect">
            <a:avLst/>
          </a:prstGeom>
          <a:noFill/>
          <a:ln w="0">
            <a:noFill/>
          </a:ln>
          <a:effectLst>
            <a:outerShdw blurRad="57240" rotWithShape="0">
              <a:srgbClr val="8FFFFF"/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8000" b="1" u="none" strike="noStrike">
                <a:solidFill>
                  <a:schemeClr val="accent2"/>
                </a:solidFill>
                <a:effectLst/>
                <a:uFillTx/>
                <a:latin typeface="Exo"/>
                <a:ea typeface="Exo"/>
              </a:rPr>
              <a:t>xx%</a:t>
            </a:r>
            <a:endParaRPr lang="fr-FR" sz="8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88" name="Google Shape;1266;p16"/>
          <p:cNvSpPr/>
          <p:nvPr/>
        </p:nvSpPr>
        <p:spPr>
          <a:xfrm rot="5400000">
            <a:off x="8206560" y="41871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89" name="Google Shape;1267;p16"/>
          <p:cNvSpPr/>
          <p:nvPr/>
        </p:nvSpPr>
        <p:spPr>
          <a:xfrm rot="16200000">
            <a:off x="348840" y="4107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590" name="Google Shape;1268;p16"/>
          <p:cNvGrpSpPr/>
          <p:nvPr/>
        </p:nvGrpSpPr>
        <p:grpSpPr>
          <a:xfrm>
            <a:off x="360" y="932040"/>
            <a:ext cx="882720" cy="241560"/>
            <a:chOff x="360" y="932040"/>
            <a:chExt cx="882720" cy="241560"/>
          </a:xfrm>
        </p:grpSpPr>
        <p:sp>
          <p:nvSpPr>
            <p:cNvPr id="591" name="Google Shape;1269;p16"/>
            <p:cNvSpPr/>
            <p:nvPr/>
          </p:nvSpPr>
          <p:spPr>
            <a:xfrm rot="10800000">
              <a:off x="731160" y="93204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92" name="Google Shape;1270;p16"/>
            <p:cNvSpPr/>
            <p:nvPr/>
          </p:nvSpPr>
          <p:spPr>
            <a:xfrm rot="10800000">
              <a:off x="585360" y="932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93" name="Google Shape;1271;p16"/>
            <p:cNvSpPr/>
            <p:nvPr/>
          </p:nvSpPr>
          <p:spPr>
            <a:xfrm rot="10800000">
              <a:off x="439200" y="932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94" name="Google Shape;1272;p16"/>
            <p:cNvSpPr/>
            <p:nvPr/>
          </p:nvSpPr>
          <p:spPr>
            <a:xfrm rot="10800000">
              <a:off x="293040" y="932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95" name="Google Shape;1273;p16"/>
            <p:cNvSpPr/>
            <p:nvPr/>
          </p:nvSpPr>
          <p:spPr>
            <a:xfrm rot="10800000">
              <a:off x="146880" y="932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96" name="Google Shape;1274;p16"/>
            <p:cNvSpPr/>
            <p:nvPr/>
          </p:nvSpPr>
          <p:spPr>
            <a:xfrm rot="10800000">
              <a:off x="360" y="932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597" name="Google Shape;1275;p16"/>
          <p:cNvGrpSpPr/>
          <p:nvPr/>
        </p:nvGrpSpPr>
        <p:grpSpPr>
          <a:xfrm>
            <a:off x="-141480" y="2076840"/>
            <a:ext cx="552600" cy="98640"/>
            <a:chOff x="-141480" y="2076840"/>
            <a:chExt cx="552600" cy="98640"/>
          </a:xfrm>
        </p:grpSpPr>
        <p:sp>
          <p:nvSpPr>
            <p:cNvPr id="598" name="Google Shape;1276;p16"/>
            <p:cNvSpPr/>
            <p:nvPr/>
          </p:nvSpPr>
          <p:spPr>
            <a:xfrm rot="5400000">
              <a:off x="312480" y="20768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99" name="Google Shape;1277;p16"/>
            <p:cNvSpPr/>
            <p:nvPr/>
          </p:nvSpPr>
          <p:spPr>
            <a:xfrm rot="5400000">
              <a:off x="339120" y="2103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00" name="Google Shape;1278;p16"/>
            <p:cNvSpPr/>
            <p:nvPr/>
          </p:nvSpPr>
          <p:spPr>
            <a:xfrm rot="5400000">
              <a:off x="-141480" y="2079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01" name="Google Shape;1279;p16"/>
            <p:cNvSpPr/>
            <p:nvPr/>
          </p:nvSpPr>
          <p:spPr>
            <a:xfrm rot="5400000">
              <a:off x="-117720" y="21038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02" name="Google Shape;1280;p16"/>
            <p:cNvSpPr/>
            <p:nvPr/>
          </p:nvSpPr>
          <p:spPr>
            <a:xfrm rot="5400000">
              <a:off x="134640" y="19411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603" name="Google Shape;1281;p16"/>
          <p:cNvGrpSpPr/>
          <p:nvPr/>
        </p:nvGrpSpPr>
        <p:grpSpPr>
          <a:xfrm>
            <a:off x="-1414440" y="3058560"/>
            <a:ext cx="2297520" cy="347040"/>
            <a:chOff x="-1414440" y="3058560"/>
            <a:chExt cx="2297520" cy="347040"/>
          </a:xfrm>
        </p:grpSpPr>
        <p:sp>
          <p:nvSpPr>
            <p:cNvPr id="604" name="Google Shape;1282;p16"/>
            <p:cNvSpPr/>
            <p:nvPr/>
          </p:nvSpPr>
          <p:spPr>
            <a:xfrm>
              <a:off x="-1414440" y="33379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05" name="Google Shape;1283;p16"/>
            <p:cNvSpPr/>
            <p:nvPr/>
          </p:nvSpPr>
          <p:spPr>
            <a:xfrm>
              <a:off x="-1111320" y="30585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606" name="Google Shape;1284;p16"/>
          <p:cNvSpPr/>
          <p:nvPr/>
        </p:nvSpPr>
        <p:spPr>
          <a:xfrm rot="10800000">
            <a:off x="568440" y="38592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607" name="Google Shape;1285;p16"/>
          <p:cNvGrpSpPr/>
          <p:nvPr/>
        </p:nvGrpSpPr>
        <p:grpSpPr>
          <a:xfrm>
            <a:off x="8690760" y="3390480"/>
            <a:ext cx="296280" cy="1822680"/>
            <a:chOff x="8690760" y="3390480"/>
            <a:chExt cx="296280" cy="1822680"/>
          </a:xfrm>
        </p:grpSpPr>
        <p:sp>
          <p:nvSpPr>
            <p:cNvPr id="608" name="Google Shape;1286;p16"/>
            <p:cNvSpPr/>
            <p:nvPr/>
          </p:nvSpPr>
          <p:spPr>
            <a:xfrm rot="5400000">
              <a:off x="7903800" y="427608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09" name="Google Shape;1287;p16"/>
            <p:cNvSpPr/>
            <p:nvPr/>
          </p:nvSpPr>
          <p:spPr>
            <a:xfrm rot="5400000">
              <a:off x="8895600" y="39866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0" name="Google Shape;1288;p16"/>
            <p:cNvSpPr/>
            <p:nvPr/>
          </p:nvSpPr>
          <p:spPr>
            <a:xfrm rot="5400000">
              <a:off x="8919720" y="40118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1" name="Google Shape;1289;p16"/>
            <p:cNvSpPr/>
            <p:nvPr/>
          </p:nvSpPr>
          <p:spPr>
            <a:xfrm rot="5400000">
              <a:off x="8795880" y="33904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2" name="Google Shape;1290;p16"/>
            <p:cNvSpPr/>
            <p:nvPr/>
          </p:nvSpPr>
          <p:spPr>
            <a:xfrm rot="5400000">
              <a:off x="8820360" y="34156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3" name="Google Shape;1291;p16"/>
            <p:cNvSpPr/>
            <p:nvPr/>
          </p:nvSpPr>
          <p:spPr>
            <a:xfrm rot="5400000">
              <a:off x="8285760" y="455832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614" name="Google Shape;1292;p16"/>
          <p:cNvGrpSpPr/>
          <p:nvPr/>
        </p:nvGrpSpPr>
        <p:grpSpPr>
          <a:xfrm>
            <a:off x="2611440" y="-1455120"/>
            <a:ext cx="346680" cy="2297160"/>
            <a:chOff x="2611440" y="-1455120"/>
            <a:chExt cx="346680" cy="2297160"/>
          </a:xfrm>
        </p:grpSpPr>
        <p:sp>
          <p:nvSpPr>
            <p:cNvPr id="615" name="Google Shape;1293;p16"/>
            <p:cNvSpPr/>
            <p:nvPr/>
          </p:nvSpPr>
          <p:spPr>
            <a:xfrm rot="5400000">
              <a:off x="1648080" y="-4917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6" name="Google Shape;1294;p16"/>
            <p:cNvSpPr/>
            <p:nvPr/>
          </p:nvSpPr>
          <p:spPr>
            <a:xfrm rot="5400000">
              <a:off x="1927080" y="-18900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617" name="Google Shape;1295;p16"/>
          <p:cNvSpPr/>
          <p:nvPr/>
        </p:nvSpPr>
        <p:spPr>
          <a:xfrm rot="10800000" flipH="1">
            <a:off x="2358360" y="47664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18" name="Google Shape;1296;p16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619" name="Google Shape;1297;p16"/>
          <p:cNvGrpSpPr/>
          <p:nvPr/>
        </p:nvGrpSpPr>
        <p:grpSpPr>
          <a:xfrm>
            <a:off x="5373360" y="-113040"/>
            <a:ext cx="1520280" cy="301680"/>
            <a:chOff x="5373360" y="-113040"/>
            <a:chExt cx="1520280" cy="301680"/>
          </a:xfrm>
        </p:grpSpPr>
        <p:sp>
          <p:nvSpPr>
            <p:cNvPr id="620" name="Google Shape;1298;p16"/>
            <p:cNvSpPr/>
            <p:nvPr/>
          </p:nvSpPr>
          <p:spPr>
            <a:xfrm>
              <a:off x="5466600" y="-666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21" name="Google Shape;1299;p16"/>
            <p:cNvSpPr/>
            <p:nvPr/>
          </p:nvSpPr>
          <p:spPr>
            <a:xfrm>
              <a:off x="6802200" y="972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22" name="Google Shape;1300;p16"/>
            <p:cNvSpPr/>
            <p:nvPr/>
          </p:nvSpPr>
          <p:spPr>
            <a:xfrm>
              <a:off x="6826320" y="1220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23" name="Google Shape;1301;p16"/>
            <p:cNvSpPr/>
            <p:nvPr/>
          </p:nvSpPr>
          <p:spPr>
            <a:xfrm>
              <a:off x="5373360" y="-11304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24" name="Google Shape;1302;p16"/>
            <p:cNvSpPr/>
            <p:nvPr/>
          </p:nvSpPr>
          <p:spPr>
            <a:xfrm>
              <a:off x="5397120" y="-882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9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1304;p17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626" name="Google Shape;1305;p17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27" name="Google Shape;1306;p17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28" name="Google Shape;1307;p17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29" name="Google Shape;1308;p17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0" name="Google Shape;1309;p17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1" name="Google Shape;1310;p17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2" name="Google Shape;1311;p17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3" name="Google Shape;1312;p17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4" name="Google Shape;1313;p17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5" name="Google Shape;1314;p17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6" name="Google Shape;1315;p17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7" name="Google Shape;1316;p17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8" name="Google Shape;1317;p17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9" name="Google Shape;1318;p17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0" name="Google Shape;1319;p17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1" name="Google Shape;1320;p17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2" name="Google Shape;1321;p17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3" name="Google Shape;1322;p17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4" name="Google Shape;1323;p17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5" name="Google Shape;1324;p17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6" name="Google Shape;1325;p17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7" name="Google Shape;1326;p17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8" name="Google Shape;1327;p17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49" name="Google Shape;1328;p17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50" name="Google Shape;1329;p17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51" name="Google Shape;1330;p17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52" name="Google Shape;1331;p17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53" name="Google Shape;1332;p17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54" name="Google Shape;1333;p17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55" name="Google Shape;1334;p17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56" name="Google Shape;1335;p17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57" name="Google Shape;1336;p17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58" name="Google Shape;1337;p17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59" name="Google Shape;1338;p17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60" name="Google Shape;1339;p17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61" name="Google Shape;1340;p17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62" name="Google Shape;1341;p17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63" name="Google Shape;1342;p17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713160" y="1088640"/>
            <a:ext cx="4401360" cy="1198440"/>
          </a:xfrm>
          <a:prstGeom prst="rect">
            <a:avLst/>
          </a:prstGeom>
          <a:noFill/>
          <a:ln w="0">
            <a:noFill/>
          </a:ln>
          <a:effectLst>
            <a:outerShdw blurRad="1573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665" name="Google Shape;1345;p17"/>
          <p:cNvGrpSpPr/>
          <p:nvPr/>
        </p:nvGrpSpPr>
        <p:grpSpPr>
          <a:xfrm>
            <a:off x="8137440" y="-109440"/>
            <a:ext cx="586440" cy="1284120"/>
            <a:chOff x="8137440" y="-109440"/>
            <a:chExt cx="586440" cy="1284120"/>
          </a:xfrm>
        </p:grpSpPr>
        <p:sp>
          <p:nvSpPr>
            <p:cNvPr id="666" name="Google Shape;1346;p17"/>
            <p:cNvSpPr/>
            <p:nvPr/>
          </p:nvSpPr>
          <p:spPr>
            <a:xfrm>
              <a:off x="8137440" y="-10944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62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667" name="Google Shape;1347;p17"/>
            <p:cNvGrpSpPr/>
            <p:nvPr/>
          </p:nvGrpSpPr>
          <p:grpSpPr>
            <a:xfrm>
              <a:off x="8309880" y="-108720"/>
              <a:ext cx="241560" cy="882720"/>
              <a:chOff x="8309880" y="-108720"/>
              <a:chExt cx="241560" cy="882720"/>
            </a:xfrm>
          </p:grpSpPr>
          <p:sp>
            <p:nvSpPr>
              <p:cNvPr id="668" name="Google Shape;1348;p17"/>
              <p:cNvSpPr/>
              <p:nvPr/>
            </p:nvSpPr>
            <p:spPr>
              <a:xfrm rot="16200000">
                <a:off x="8354520" y="57708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69" name="Google Shape;1349;p17"/>
              <p:cNvSpPr/>
              <p:nvPr/>
            </p:nvSpPr>
            <p:spPr>
              <a:xfrm rot="16200000">
                <a:off x="8355240" y="4302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0" name="Google Shape;1350;p17"/>
              <p:cNvSpPr/>
              <p:nvPr/>
            </p:nvSpPr>
            <p:spPr>
              <a:xfrm rot="16200000">
                <a:off x="8355240" y="28404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1" name="Google Shape;1351;p17"/>
              <p:cNvSpPr/>
              <p:nvPr/>
            </p:nvSpPr>
            <p:spPr>
              <a:xfrm rot="16200000">
                <a:off x="8355240" y="13788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2" name="Google Shape;1352;p17"/>
              <p:cNvSpPr/>
              <p:nvPr/>
            </p:nvSpPr>
            <p:spPr>
              <a:xfrm rot="16200000">
                <a:off x="8355240" y="-792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3" name="Google Shape;1353;p17"/>
              <p:cNvSpPr/>
              <p:nvPr/>
            </p:nvSpPr>
            <p:spPr>
              <a:xfrm rot="16200000">
                <a:off x="8355240" y="-15408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674" name="Google Shape;1354;p17"/>
          <p:cNvGrpSpPr/>
          <p:nvPr/>
        </p:nvGrpSpPr>
        <p:grpSpPr>
          <a:xfrm>
            <a:off x="2517480" y="-116280"/>
            <a:ext cx="1520640" cy="301320"/>
            <a:chOff x="2517480" y="-116280"/>
            <a:chExt cx="1520640" cy="301320"/>
          </a:xfrm>
        </p:grpSpPr>
        <p:sp>
          <p:nvSpPr>
            <p:cNvPr id="675" name="Google Shape;1355;p17"/>
            <p:cNvSpPr/>
            <p:nvPr/>
          </p:nvSpPr>
          <p:spPr>
            <a:xfrm>
              <a:off x="2611080" y="-698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76" name="Google Shape;1356;p17"/>
            <p:cNvSpPr/>
            <p:nvPr/>
          </p:nvSpPr>
          <p:spPr>
            <a:xfrm>
              <a:off x="3946680" y="936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77" name="Google Shape;1357;p17"/>
            <p:cNvSpPr/>
            <p:nvPr/>
          </p:nvSpPr>
          <p:spPr>
            <a:xfrm>
              <a:off x="3970440" y="1184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78" name="Google Shape;1358;p17"/>
            <p:cNvSpPr/>
            <p:nvPr/>
          </p:nvSpPr>
          <p:spPr>
            <a:xfrm>
              <a:off x="2517480" y="-11628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79" name="Google Shape;1359;p17"/>
            <p:cNvSpPr/>
            <p:nvPr/>
          </p:nvSpPr>
          <p:spPr>
            <a:xfrm>
              <a:off x="2541600" y="-918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680" name="Google Shape;1360;p17"/>
          <p:cNvSpPr/>
          <p:nvPr/>
        </p:nvSpPr>
        <p:spPr>
          <a:xfrm rot="16200000">
            <a:off x="341640" y="-3484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681" name="Google Shape;1361;p17"/>
          <p:cNvGrpSpPr/>
          <p:nvPr/>
        </p:nvGrpSpPr>
        <p:grpSpPr>
          <a:xfrm>
            <a:off x="4914000" y="675000"/>
            <a:ext cx="1252440" cy="50760"/>
            <a:chOff x="4914000" y="675000"/>
            <a:chExt cx="1252440" cy="50760"/>
          </a:xfrm>
        </p:grpSpPr>
        <p:sp>
          <p:nvSpPr>
            <p:cNvPr id="682" name="Google Shape;1362;p17"/>
            <p:cNvSpPr/>
            <p:nvPr/>
          </p:nvSpPr>
          <p:spPr>
            <a:xfrm>
              <a:off x="491400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83" name="Google Shape;1363;p17"/>
            <p:cNvSpPr/>
            <p:nvPr/>
          </p:nvSpPr>
          <p:spPr>
            <a:xfrm>
              <a:off x="500652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84" name="Google Shape;1364;p17"/>
            <p:cNvSpPr/>
            <p:nvPr/>
          </p:nvSpPr>
          <p:spPr>
            <a:xfrm>
              <a:off x="509868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85" name="Google Shape;1365;p17"/>
            <p:cNvSpPr/>
            <p:nvPr/>
          </p:nvSpPr>
          <p:spPr>
            <a:xfrm>
              <a:off x="519120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86" name="Google Shape;1366;p17"/>
            <p:cNvSpPr/>
            <p:nvPr/>
          </p:nvSpPr>
          <p:spPr>
            <a:xfrm>
              <a:off x="528372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87" name="Google Shape;1367;p17"/>
            <p:cNvSpPr/>
            <p:nvPr/>
          </p:nvSpPr>
          <p:spPr>
            <a:xfrm>
              <a:off x="537624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88" name="Google Shape;1368;p17"/>
            <p:cNvSpPr/>
            <p:nvPr/>
          </p:nvSpPr>
          <p:spPr>
            <a:xfrm>
              <a:off x="546876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89" name="Google Shape;1369;p17"/>
            <p:cNvSpPr/>
            <p:nvPr/>
          </p:nvSpPr>
          <p:spPr>
            <a:xfrm>
              <a:off x="556128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0" name="Google Shape;1370;p17"/>
            <p:cNvSpPr/>
            <p:nvPr/>
          </p:nvSpPr>
          <p:spPr>
            <a:xfrm>
              <a:off x="565380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1" name="Google Shape;1371;p17"/>
            <p:cNvSpPr/>
            <p:nvPr/>
          </p:nvSpPr>
          <p:spPr>
            <a:xfrm>
              <a:off x="574596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2" name="Google Shape;1372;p17"/>
            <p:cNvSpPr/>
            <p:nvPr/>
          </p:nvSpPr>
          <p:spPr>
            <a:xfrm>
              <a:off x="583848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3" name="Google Shape;1373;p17"/>
            <p:cNvSpPr/>
            <p:nvPr/>
          </p:nvSpPr>
          <p:spPr>
            <a:xfrm>
              <a:off x="593100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4" name="Google Shape;1374;p17"/>
            <p:cNvSpPr/>
            <p:nvPr/>
          </p:nvSpPr>
          <p:spPr>
            <a:xfrm>
              <a:off x="602352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5" name="Google Shape;1375;p17"/>
            <p:cNvSpPr/>
            <p:nvPr/>
          </p:nvSpPr>
          <p:spPr>
            <a:xfrm>
              <a:off x="6115680" y="675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696" name="Google Shape;1376;p17"/>
          <p:cNvSpPr/>
          <p:nvPr/>
        </p:nvSpPr>
        <p:spPr>
          <a:xfrm rot="5400000">
            <a:off x="8208720" y="42040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97" name="Google Shape;1377;p17"/>
          <p:cNvSpPr/>
          <p:nvPr/>
        </p:nvSpPr>
        <p:spPr>
          <a:xfrm rot="10800000">
            <a:off x="1362600" y="42404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698" name="Google Shape;1378;p17"/>
          <p:cNvGrpSpPr/>
          <p:nvPr/>
        </p:nvGrpSpPr>
        <p:grpSpPr>
          <a:xfrm>
            <a:off x="5600520" y="4993560"/>
            <a:ext cx="1520280" cy="301680"/>
            <a:chOff x="5600520" y="4993560"/>
            <a:chExt cx="1520280" cy="301680"/>
          </a:xfrm>
        </p:grpSpPr>
        <p:sp>
          <p:nvSpPr>
            <p:cNvPr id="699" name="Google Shape;1379;p17"/>
            <p:cNvSpPr/>
            <p:nvPr/>
          </p:nvSpPr>
          <p:spPr>
            <a:xfrm>
              <a:off x="5693760" y="50400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0" name="Google Shape;1380;p17"/>
            <p:cNvSpPr/>
            <p:nvPr/>
          </p:nvSpPr>
          <p:spPr>
            <a:xfrm>
              <a:off x="7029360" y="52038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1" name="Google Shape;1381;p17"/>
            <p:cNvSpPr/>
            <p:nvPr/>
          </p:nvSpPr>
          <p:spPr>
            <a:xfrm>
              <a:off x="7053480" y="52286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2" name="Google Shape;1382;p17"/>
            <p:cNvSpPr/>
            <p:nvPr/>
          </p:nvSpPr>
          <p:spPr>
            <a:xfrm>
              <a:off x="5600520" y="499356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3" name="Google Shape;1383;p17"/>
            <p:cNvSpPr/>
            <p:nvPr/>
          </p:nvSpPr>
          <p:spPr>
            <a:xfrm>
              <a:off x="5624280" y="50184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704" name="Google Shape;1384;p17"/>
          <p:cNvGrpSpPr/>
          <p:nvPr/>
        </p:nvGrpSpPr>
        <p:grpSpPr>
          <a:xfrm>
            <a:off x="-217800" y="2000520"/>
            <a:ext cx="552600" cy="98640"/>
            <a:chOff x="-217800" y="2000520"/>
            <a:chExt cx="552600" cy="98640"/>
          </a:xfrm>
        </p:grpSpPr>
        <p:sp>
          <p:nvSpPr>
            <p:cNvPr id="705" name="Google Shape;1385;p17"/>
            <p:cNvSpPr/>
            <p:nvPr/>
          </p:nvSpPr>
          <p:spPr>
            <a:xfrm rot="5400000">
              <a:off x="236160" y="200052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6" name="Google Shape;1386;p17"/>
            <p:cNvSpPr/>
            <p:nvPr/>
          </p:nvSpPr>
          <p:spPr>
            <a:xfrm rot="5400000">
              <a:off x="262800" y="202752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7" name="Google Shape;1387;p17"/>
            <p:cNvSpPr/>
            <p:nvPr/>
          </p:nvSpPr>
          <p:spPr>
            <a:xfrm rot="5400000">
              <a:off x="-217800" y="20037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8" name="Google Shape;1388;p17"/>
            <p:cNvSpPr/>
            <p:nvPr/>
          </p:nvSpPr>
          <p:spPr>
            <a:xfrm rot="5400000">
              <a:off x="-193680" y="20275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9" name="Google Shape;1389;p17"/>
            <p:cNvSpPr/>
            <p:nvPr/>
          </p:nvSpPr>
          <p:spPr>
            <a:xfrm rot="5400000">
              <a:off x="58320" y="18648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6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1391;p18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711" name="Google Shape;1392;p18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12" name="Google Shape;1393;p18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13" name="Google Shape;1394;p18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14" name="Google Shape;1395;p18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15" name="Google Shape;1396;p18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16" name="Google Shape;1397;p18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17" name="Google Shape;1398;p18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18" name="Google Shape;1399;p18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19" name="Google Shape;1400;p18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20" name="Google Shape;1401;p18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21" name="Google Shape;1402;p18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22" name="Google Shape;1403;p18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23" name="Google Shape;1404;p18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24" name="Google Shape;1405;p18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25" name="Google Shape;1406;p18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26" name="Google Shape;1407;p18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27" name="Google Shape;1408;p18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28" name="Google Shape;1409;p18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29" name="Google Shape;1410;p18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30" name="Google Shape;1411;p18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31" name="Google Shape;1412;p18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32" name="Google Shape;1413;p18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33" name="Google Shape;1414;p18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34" name="Google Shape;1415;p18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35" name="Google Shape;1416;p18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36" name="Google Shape;1417;p18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37" name="Google Shape;1418;p18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38" name="Google Shape;1419;p18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39" name="Google Shape;1420;p18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0" name="Google Shape;1421;p18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1" name="Google Shape;1422;p18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2" name="Google Shape;1423;p18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3" name="Google Shape;1424;p18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4" name="Google Shape;1425;p18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5" name="Google Shape;1426;p18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6" name="Google Shape;1427;p18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7" name="Google Shape;1428;p18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8" name="Google Shape;1429;p18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865440" y="753480"/>
            <a:ext cx="4466520" cy="1141200"/>
          </a:xfrm>
          <a:prstGeom prst="rect">
            <a:avLst/>
          </a:prstGeom>
          <a:noFill/>
          <a:ln w="0">
            <a:noFill/>
          </a:ln>
          <a:effectLst>
            <a:outerShdw blurRad="8568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750" name="Google Shape;1432;p18"/>
          <p:cNvGrpSpPr/>
          <p:nvPr/>
        </p:nvGrpSpPr>
        <p:grpSpPr>
          <a:xfrm>
            <a:off x="246240" y="1697040"/>
            <a:ext cx="241560" cy="882720"/>
            <a:chOff x="246240" y="1697040"/>
            <a:chExt cx="241560" cy="882720"/>
          </a:xfrm>
        </p:grpSpPr>
        <p:sp>
          <p:nvSpPr>
            <p:cNvPr id="751" name="Google Shape;1433;p18"/>
            <p:cNvSpPr/>
            <p:nvPr/>
          </p:nvSpPr>
          <p:spPr>
            <a:xfrm rot="5400000">
              <a:off x="290880" y="165204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52" name="Google Shape;1434;p18"/>
            <p:cNvSpPr/>
            <p:nvPr/>
          </p:nvSpPr>
          <p:spPr>
            <a:xfrm rot="5400000">
              <a:off x="291600" y="1798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53" name="Google Shape;1435;p18"/>
            <p:cNvSpPr/>
            <p:nvPr/>
          </p:nvSpPr>
          <p:spPr>
            <a:xfrm rot="5400000">
              <a:off x="291600" y="1944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54" name="Google Shape;1436;p18"/>
            <p:cNvSpPr/>
            <p:nvPr/>
          </p:nvSpPr>
          <p:spPr>
            <a:xfrm rot="5400000">
              <a:off x="291600" y="20908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55" name="Google Shape;1437;p18"/>
            <p:cNvSpPr/>
            <p:nvPr/>
          </p:nvSpPr>
          <p:spPr>
            <a:xfrm rot="5400000">
              <a:off x="291600" y="22374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56" name="Google Shape;1438;p18"/>
            <p:cNvSpPr/>
            <p:nvPr/>
          </p:nvSpPr>
          <p:spPr>
            <a:xfrm rot="5400000">
              <a:off x="291600" y="2383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757" name="Google Shape;1439;p18"/>
          <p:cNvGrpSpPr/>
          <p:nvPr/>
        </p:nvGrpSpPr>
        <p:grpSpPr>
          <a:xfrm>
            <a:off x="2273040" y="-131040"/>
            <a:ext cx="1520280" cy="301320"/>
            <a:chOff x="2273040" y="-131040"/>
            <a:chExt cx="1520280" cy="301320"/>
          </a:xfrm>
        </p:grpSpPr>
        <p:sp>
          <p:nvSpPr>
            <p:cNvPr id="758" name="Google Shape;1440;p18"/>
            <p:cNvSpPr/>
            <p:nvPr/>
          </p:nvSpPr>
          <p:spPr>
            <a:xfrm>
              <a:off x="2366280" y="-846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59" name="Google Shape;1441;p18"/>
            <p:cNvSpPr/>
            <p:nvPr/>
          </p:nvSpPr>
          <p:spPr>
            <a:xfrm>
              <a:off x="3701880" y="7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60" name="Google Shape;1442;p18"/>
            <p:cNvSpPr/>
            <p:nvPr/>
          </p:nvSpPr>
          <p:spPr>
            <a:xfrm>
              <a:off x="3726000" y="1036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61" name="Google Shape;1443;p18"/>
            <p:cNvSpPr/>
            <p:nvPr/>
          </p:nvSpPr>
          <p:spPr>
            <a:xfrm>
              <a:off x="2273040" y="-13104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62" name="Google Shape;1444;p18"/>
            <p:cNvSpPr/>
            <p:nvPr/>
          </p:nvSpPr>
          <p:spPr>
            <a:xfrm>
              <a:off x="2296800" y="-1065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763" name="Google Shape;1445;p18"/>
          <p:cNvGrpSpPr/>
          <p:nvPr/>
        </p:nvGrpSpPr>
        <p:grpSpPr>
          <a:xfrm>
            <a:off x="-141480" y="4021920"/>
            <a:ext cx="552600" cy="98640"/>
            <a:chOff x="-141480" y="4021920"/>
            <a:chExt cx="552600" cy="98640"/>
          </a:xfrm>
        </p:grpSpPr>
        <p:sp>
          <p:nvSpPr>
            <p:cNvPr id="764" name="Google Shape;1446;p18"/>
            <p:cNvSpPr/>
            <p:nvPr/>
          </p:nvSpPr>
          <p:spPr>
            <a:xfrm rot="5400000">
              <a:off x="312480" y="402192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65" name="Google Shape;1447;p18"/>
            <p:cNvSpPr/>
            <p:nvPr/>
          </p:nvSpPr>
          <p:spPr>
            <a:xfrm rot="5400000">
              <a:off x="339120" y="404892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66" name="Google Shape;1448;p18"/>
            <p:cNvSpPr/>
            <p:nvPr/>
          </p:nvSpPr>
          <p:spPr>
            <a:xfrm rot="5400000">
              <a:off x="-141480" y="40251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67" name="Google Shape;1449;p18"/>
            <p:cNvSpPr/>
            <p:nvPr/>
          </p:nvSpPr>
          <p:spPr>
            <a:xfrm rot="5400000">
              <a:off x="-117720" y="40489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68" name="Google Shape;1450;p18"/>
            <p:cNvSpPr/>
            <p:nvPr/>
          </p:nvSpPr>
          <p:spPr>
            <a:xfrm rot="5400000">
              <a:off x="134640" y="38862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769" name="Google Shape;1451;p18"/>
          <p:cNvSpPr/>
          <p:nvPr/>
        </p:nvSpPr>
        <p:spPr>
          <a:xfrm>
            <a:off x="538560" y="-2692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70" name="Google Shape;1452;p18"/>
          <p:cNvSpPr/>
          <p:nvPr/>
        </p:nvSpPr>
        <p:spPr>
          <a:xfrm rot="10800000">
            <a:off x="855756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71" name="Google Shape;1453;p18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772" name="Google Shape;1454;p18"/>
          <p:cNvGrpSpPr/>
          <p:nvPr/>
        </p:nvGrpSpPr>
        <p:grpSpPr>
          <a:xfrm>
            <a:off x="8694000" y="-363240"/>
            <a:ext cx="301320" cy="1520280"/>
            <a:chOff x="8694000" y="-363240"/>
            <a:chExt cx="301320" cy="1520280"/>
          </a:xfrm>
        </p:grpSpPr>
        <p:sp>
          <p:nvSpPr>
            <p:cNvPr id="773" name="Google Shape;1455;p18"/>
            <p:cNvSpPr/>
            <p:nvPr/>
          </p:nvSpPr>
          <p:spPr>
            <a:xfrm rot="5400000">
              <a:off x="8177040" y="2930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74" name="Google Shape;1456;p18"/>
            <p:cNvSpPr/>
            <p:nvPr/>
          </p:nvSpPr>
          <p:spPr>
            <a:xfrm rot="5400000">
              <a:off x="8694000" y="10656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75" name="Google Shape;1457;p18"/>
            <p:cNvSpPr/>
            <p:nvPr/>
          </p:nvSpPr>
          <p:spPr>
            <a:xfrm rot="5400000">
              <a:off x="8718120" y="10900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76" name="Google Shape;1458;p18"/>
            <p:cNvSpPr/>
            <p:nvPr/>
          </p:nvSpPr>
          <p:spPr>
            <a:xfrm rot="5400000">
              <a:off x="8903160" y="-3636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77" name="Google Shape;1459;p18"/>
            <p:cNvSpPr/>
            <p:nvPr/>
          </p:nvSpPr>
          <p:spPr>
            <a:xfrm rot="5400000">
              <a:off x="8928000" y="-3394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778" name="Google Shape;1460;p18"/>
          <p:cNvGrpSpPr/>
          <p:nvPr/>
        </p:nvGrpSpPr>
        <p:grpSpPr>
          <a:xfrm>
            <a:off x="-240840" y="4336200"/>
            <a:ext cx="1524960" cy="586440"/>
            <a:chOff x="-240840" y="4336200"/>
            <a:chExt cx="1524960" cy="586440"/>
          </a:xfrm>
        </p:grpSpPr>
        <p:sp>
          <p:nvSpPr>
            <p:cNvPr id="779" name="Google Shape;1461;p18"/>
            <p:cNvSpPr/>
            <p:nvPr/>
          </p:nvSpPr>
          <p:spPr>
            <a:xfrm rot="16200000">
              <a:off x="348840" y="398736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780" name="Google Shape;1462;p18"/>
            <p:cNvGrpSpPr/>
            <p:nvPr/>
          </p:nvGrpSpPr>
          <p:grpSpPr>
            <a:xfrm>
              <a:off x="-240840" y="4562280"/>
              <a:ext cx="1105560" cy="133920"/>
              <a:chOff x="-240840" y="4562280"/>
              <a:chExt cx="1105560" cy="133920"/>
            </a:xfrm>
          </p:grpSpPr>
          <p:grpSp>
            <p:nvGrpSpPr>
              <p:cNvPr id="781" name="Google Shape;1463;p18"/>
              <p:cNvGrpSpPr/>
              <p:nvPr/>
            </p:nvGrpSpPr>
            <p:grpSpPr>
              <a:xfrm>
                <a:off x="-240840" y="4645440"/>
                <a:ext cx="883080" cy="50760"/>
                <a:chOff x="-240840" y="4645440"/>
                <a:chExt cx="883080" cy="50760"/>
              </a:xfrm>
            </p:grpSpPr>
            <p:sp>
              <p:nvSpPr>
                <p:cNvPr id="782" name="Google Shape;1464;p18"/>
                <p:cNvSpPr/>
                <p:nvPr/>
              </p:nvSpPr>
              <p:spPr>
                <a:xfrm>
                  <a:off x="-24084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83" name="Google Shape;1465;p18"/>
                <p:cNvSpPr/>
                <p:nvPr/>
              </p:nvSpPr>
              <p:spPr>
                <a:xfrm>
                  <a:off x="-14832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84" name="Google Shape;1466;p18"/>
                <p:cNvSpPr/>
                <p:nvPr/>
              </p:nvSpPr>
              <p:spPr>
                <a:xfrm>
                  <a:off x="-5580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85" name="Google Shape;1467;p18"/>
                <p:cNvSpPr/>
                <p:nvPr/>
              </p:nvSpPr>
              <p:spPr>
                <a:xfrm>
                  <a:off x="3672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86" name="Google Shape;1468;p18"/>
                <p:cNvSpPr/>
                <p:nvPr/>
              </p:nvSpPr>
              <p:spPr>
                <a:xfrm>
                  <a:off x="12888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87" name="Google Shape;1469;p18"/>
                <p:cNvSpPr/>
                <p:nvPr/>
              </p:nvSpPr>
              <p:spPr>
                <a:xfrm>
                  <a:off x="22140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88" name="Google Shape;1470;p18"/>
                <p:cNvSpPr/>
                <p:nvPr/>
              </p:nvSpPr>
              <p:spPr>
                <a:xfrm>
                  <a:off x="31392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89" name="Google Shape;1471;p18"/>
                <p:cNvSpPr/>
                <p:nvPr/>
              </p:nvSpPr>
              <p:spPr>
                <a:xfrm>
                  <a:off x="40644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90" name="Google Shape;1472;p18"/>
                <p:cNvSpPr/>
                <p:nvPr/>
              </p:nvSpPr>
              <p:spPr>
                <a:xfrm>
                  <a:off x="49896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91" name="Google Shape;1473;p18"/>
                <p:cNvSpPr/>
                <p:nvPr/>
              </p:nvSpPr>
              <p:spPr>
                <a:xfrm>
                  <a:off x="591480" y="4645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grpSp>
            <p:nvGrpSpPr>
              <p:cNvPr id="792" name="Google Shape;1474;p18"/>
              <p:cNvGrpSpPr/>
              <p:nvPr/>
            </p:nvGrpSpPr>
            <p:grpSpPr>
              <a:xfrm>
                <a:off x="-18000" y="4562280"/>
                <a:ext cx="882720" cy="50760"/>
                <a:chOff x="-18000" y="4562280"/>
                <a:chExt cx="882720" cy="50760"/>
              </a:xfrm>
            </p:grpSpPr>
            <p:sp>
              <p:nvSpPr>
                <p:cNvPr id="793" name="Google Shape;1475;p18"/>
                <p:cNvSpPr/>
                <p:nvPr/>
              </p:nvSpPr>
              <p:spPr>
                <a:xfrm>
                  <a:off x="-1800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94" name="Google Shape;1476;p18"/>
                <p:cNvSpPr/>
                <p:nvPr/>
              </p:nvSpPr>
              <p:spPr>
                <a:xfrm>
                  <a:off x="7416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95" name="Google Shape;1477;p18"/>
                <p:cNvSpPr/>
                <p:nvPr/>
              </p:nvSpPr>
              <p:spPr>
                <a:xfrm>
                  <a:off x="16668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96" name="Google Shape;1478;p18"/>
                <p:cNvSpPr/>
                <p:nvPr/>
              </p:nvSpPr>
              <p:spPr>
                <a:xfrm>
                  <a:off x="25920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97" name="Google Shape;1479;p18"/>
                <p:cNvSpPr/>
                <p:nvPr/>
              </p:nvSpPr>
              <p:spPr>
                <a:xfrm>
                  <a:off x="35172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98" name="Google Shape;1480;p18"/>
                <p:cNvSpPr/>
                <p:nvPr/>
              </p:nvSpPr>
              <p:spPr>
                <a:xfrm>
                  <a:off x="44424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99" name="Google Shape;1481;p18"/>
                <p:cNvSpPr/>
                <p:nvPr/>
              </p:nvSpPr>
              <p:spPr>
                <a:xfrm>
                  <a:off x="53676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800" name="Google Shape;1482;p18"/>
                <p:cNvSpPr/>
                <p:nvPr/>
              </p:nvSpPr>
              <p:spPr>
                <a:xfrm>
                  <a:off x="62928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801" name="Google Shape;1483;p18"/>
                <p:cNvSpPr/>
                <p:nvPr/>
              </p:nvSpPr>
              <p:spPr>
                <a:xfrm>
                  <a:off x="72144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802" name="Google Shape;1484;p18"/>
                <p:cNvSpPr/>
                <p:nvPr/>
              </p:nvSpPr>
              <p:spPr>
                <a:xfrm>
                  <a:off x="813960" y="45622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</p:grpSp>
      </p:grpSp>
      <p:grpSp>
        <p:nvGrpSpPr>
          <p:cNvPr id="803" name="Google Shape;1485;p18"/>
          <p:cNvGrpSpPr/>
          <p:nvPr/>
        </p:nvGrpSpPr>
        <p:grpSpPr>
          <a:xfrm>
            <a:off x="5717520" y="4966560"/>
            <a:ext cx="1520280" cy="301680"/>
            <a:chOff x="5717520" y="4966560"/>
            <a:chExt cx="1520280" cy="301680"/>
          </a:xfrm>
        </p:grpSpPr>
        <p:sp>
          <p:nvSpPr>
            <p:cNvPr id="804" name="Google Shape;1486;p18"/>
            <p:cNvSpPr/>
            <p:nvPr/>
          </p:nvSpPr>
          <p:spPr>
            <a:xfrm>
              <a:off x="5810760" y="50130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05" name="Google Shape;1487;p18"/>
            <p:cNvSpPr/>
            <p:nvPr/>
          </p:nvSpPr>
          <p:spPr>
            <a:xfrm>
              <a:off x="7146360" y="51768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06" name="Google Shape;1488;p18"/>
            <p:cNvSpPr/>
            <p:nvPr/>
          </p:nvSpPr>
          <p:spPr>
            <a:xfrm>
              <a:off x="7170480" y="52012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07" name="Google Shape;1489;p18"/>
            <p:cNvSpPr/>
            <p:nvPr/>
          </p:nvSpPr>
          <p:spPr>
            <a:xfrm>
              <a:off x="5717520" y="496656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08" name="Google Shape;1490;p18"/>
            <p:cNvSpPr/>
            <p:nvPr/>
          </p:nvSpPr>
          <p:spPr>
            <a:xfrm>
              <a:off x="5741280" y="49914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0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1492;p19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811" name="Google Shape;1493;p19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12" name="Google Shape;1494;p19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13" name="Google Shape;1495;p19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14" name="Google Shape;1496;p19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15" name="Google Shape;1497;p19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16" name="Google Shape;1498;p19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17" name="Google Shape;1499;p19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18" name="Google Shape;1500;p19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19" name="Google Shape;1501;p19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20" name="Google Shape;1502;p19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21" name="Google Shape;1503;p19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22" name="Google Shape;1504;p19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23" name="Google Shape;1505;p19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24" name="Google Shape;1506;p19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25" name="Google Shape;1507;p19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26" name="Google Shape;1508;p19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27" name="Google Shape;1509;p19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28" name="Google Shape;1510;p19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29" name="Google Shape;1511;p19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30" name="Google Shape;1512;p19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31" name="Google Shape;1513;p19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32" name="Google Shape;1514;p19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33" name="Google Shape;1515;p19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34" name="Google Shape;1516;p19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35" name="Google Shape;1517;p19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36" name="Google Shape;1518;p19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37" name="Google Shape;1519;p19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38" name="Google Shape;1520;p19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39" name="Google Shape;1521;p19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40" name="Google Shape;1522;p19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41" name="Google Shape;1523;p19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42" name="Google Shape;1524;p19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43" name="Google Shape;1525;p19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44" name="Google Shape;1526;p19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45" name="Google Shape;1527;p19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46" name="Google Shape;1528;p19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47" name="Google Shape;1529;p19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48" name="Google Shape;1530;p19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1773000" y="2597040"/>
            <a:ext cx="18853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50" name="PlaceHolder 2"/>
          <p:cNvSpPr>
            <a:spLocks noGrp="1"/>
          </p:cNvSpPr>
          <p:nvPr>
            <p:ph type="title"/>
          </p:nvPr>
        </p:nvSpPr>
        <p:spPr>
          <a:xfrm>
            <a:off x="5491080" y="3013560"/>
            <a:ext cx="18853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851" name="Google Shape;1535;p19"/>
          <p:cNvGrpSpPr/>
          <p:nvPr/>
        </p:nvGrpSpPr>
        <p:grpSpPr>
          <a:xfrm>
            <a:off x="0" y="4386960"/>
            <a:ext cx="1284120" cy="586440"/>
            <a:chOff x="0" y="4386960"/>
            <a:chExt cx="1284120" cy="586440"/>
          </a:xfrm>
        </p:grpSpPr>
        <p:sp>
          <p:nvSpPr>
            <p:cNvPr id="852" name="Google Shape;1536;p19"/>
            <p:cNvSpPr/>
            <p:nvPr/>
          </p:nvSpPr>
          <p:spPr>
            <a:xfrm rot="16200000">
              <a:off x="348840" y="403812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853" name="Google Shape;1537;p19"/>
            <p:cNvGrpSpPr/>
            <p:nvPr/>
          </p:nvGrpSpPr>
          <p:grpSpPr>
            <a:xfrm>
              <a:off x="360" y="4559400"/>
              <a:ext cx="882720" cy="241560"/>
              <a:chOff x="360" y="4559400"/>
              <a:chExt cx="882720" cy="241560"/>
            </a:xfrm>
          </p:grpSpPr>
          <p:sp>
            <p:nvSpPr>
              <p:cNvPr id="854" name="Google Shape;1538;p19"/>
              <p:cNvSpPr/>
              <p:nvPr/>
            </p:nvSpPr>
            <p:spPr>
              <a:xfrm rot="10800000">
                <a:off x="731160" y="455940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55" name="Google Shape;1539;p19"/>
              <p:cNvSpPr/>
              <p:nvPr/>
            </p:nvSpPr>
            <p:spPr>
              <a:xfrm rot="10800000">
                <a:off x="585360" y="45594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56" name="Google Shape;1540;p19"/>
              <p:cNvSpPr/>
              <p:nvPr/>
            </p:nvSpPr>
            <p:spPr>
              <a:xfrm rot="10800000">
                <a:off x="439200" y="45594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57" name="Google Shape;1541;p19"/>
              <p:cNvSpPr/>
              <p:nvPr/>
            </p:nvSpPr>
            <p:spPr>
              <a:xfrm rot="10800000">
                <a:off x="293040" y="45594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58" name="Google Shape;1542;p19"/>
              <p:cNvSpPr/>
              <p:nvPr/>
            </p:nvSpPr>
            <p:spPr>
              <a:xfrm rot="10800000">
                <a:off x="146880" y="45594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59" name="Google Shape;1543;p19"/>
              <p:cNvSpPr/>
              <p:nvPr/>
            </p:nvSpPr>
            <p:spPr>
              <a:xfrm rot="10800000">
                <a:off x="360" y="45594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860" name="Google Shape;1544;p19"/>
          <p:cNvGrpSpPr/>
          <p:nvPr/>
        </p:nvGrpSpPr>
        <p:grpSpPr>
          <a:xfrm>
            <a:off x="1852200" y="-114480"/>
            <a:ext cx="1520640" cy="301680"/>
            <a:chOff x="1852200" y="-114480"/>
            <a:chExt cx="1520640" cy="301680"/>
          </a:xfrm>
        </p:grpSpPr>
        <p:sp>
          <p:nvSpPr>
            <p:cNvPr id="861" name="Google Shape;1545;p19"/>
            <p:cNvSpPr/>
            <p:nvPr/>
          </p:nvSpPr>
          <p:spPr>
            <a:xfrm>
              <a:off x="1945800" y="-680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62" name="Google Shape;1546;p19"/>
            <p:cNvSpPr/>
            <p:nvPr/>
          </p:nvSpPr>
          <p:spPr>
            <a:xfrm>
              <a:off x="3281400" y="957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63" name="Google Shape;1547;p19"/>
            <p:cNvSpPr/>
            <p:nvPr/>
          </p:nvSpPr>
          <p:spPr>
            <a:xfrm>
              <a:off x="3305160" y="1206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64" name="Google Shape;1548;p19"/>
            <p:cNvSpPr/>
            <p:nvPr/>
          </p:nvSpPr>
          <p:spPr>
            <a:xfrm>
              <a:off x="1852200" y="-11448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65" name="Google Shape;1549;p19"/>
            <p:cNvSpPr/>
            <p:nvPr/>
          </p:nvSpPr>
          <p:spPr>
            <a:xfrm>
              <a:off x="1876320" y="-896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866" name="Google Shape;1550;p19"/>
          <p:cNvGrpSpPr/>
          <p:nvPr/>
        </p:nvGrpSpPr>
        <p:grpSpPr>
          <a:xfrm>
            <a:off x="-141480" y="1750680"/>
            <a:ext cx="552600" cy="98640"/>
            <a:chOff x="-141480" y="1750680"/>
            <a:chExt cx="552600" cy="98640"/>
          </a:xfrm>
        </p:grpSpPr>
        <p:sp>
          <p:nvSpPr>
            <p:cNvPr id="867" name="Google Shape;1551;p19"/>
            <p:cNvSpPr/>
            <p:nvPr/>
          </p:nvSpPr>
          <p:spPr>
            <a:xfrm rot="5400000">
              <a:off x="312480" y="17506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68" name="Google Shape;1552;p19"/>
            <p:cNvSpPr/>
            <p:nvPr/>
          </p:nvSpPr>
          <p:spPr>
            <a:xfrm rot="5400000">
              <a:off x="339120" y="17776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69" name="Google Shape;1553;p19"/>
            <p:cNvSpPr/>
            <p:nvPr/>
          </p:nvSpPr>
          <p:spPr>
            <a:xfrm rot="5400000">
              <a:off x="-141480" y="17535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70" name="Google Shape;1554;p19"/>
            <p:cNvSpPr/>
            <p:nvPr/>
          </p:nvSpPr>
          <p:spPr>
            <a:xfrm rot="5400000">
              <a:off x="-117720" y="17776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71" name="Google Shape;1555;p19"/>
            <p:cNvSpPr/>
            <p:nvPr/>
          </p:nvSpPr>
          <p:spPr>
            <a:xfrm rot="5400000">
              <a:off x="134640" y="16149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872" name="Google Shape;1556;p19"/>
          <p:cNvSpPr/>
          <p:nvPr/>
        </p:nvSpPr>
        <p:spPr>
          <a:xfrm>
            <a:off x="47124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73" name="Google Shape;1557;p19"/>
          <p:cNvSpPr/>
          <p:nvPr/>
        </p:nvSpPr>
        <p:spPr>
          <a:xfrm>
            <a:off x="-1281600" y="37908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74" name="Google Shape;1558;p19"/>
          <p:cNvSpPr/>
          <p:nvPr/>
        </p:nvSpPr>
        <p:spPr>
          <a:xfrm rot="10800000">
            <a:off x="855756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75" name="Google Shape;1559;p19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876" name="Google Shape;1560;p19"/>
          <p:cNvGrpSpPr/>
          <p:nvPr/>
        </p:nvGrpSpPr>
        <p:grpSpPr>
          <a:xfrm>
            <a:off x="7911360" y="4536000"/>
            <a:ext cx="1520280" cy="301680"/>
            <a:chOff x="7911360" y="4536000"/>
            <a:chExt cx="1520280" cy="301680"/>
          </a:xfrm>
        </p:grpSpPr>
        <p:sp>
          <p:nvSpPr>
            <p:cNvPr id="877" name="Google Shape;1561;p19"/>
            <p:cNvSpPr/>
            <p:nvPr/>
          </p:nvSpPr>
          <p:spPr>
            <a:xfrm rot="5400000">
              <a:off x="8567640" y="401940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78" name="Google Shape;1562;p19"/>
            <p:cNvSpPr/>
            <p:nvPr/>
          </p:nvSpPr>
          <p:spPr>
            <a:xfrm rot="5400000">
              <a:off x="9340200" y="4746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79" name="Google Shape;1563;p19"/>
            <p:cNvSpPr/>
            <p:nvPr/>
          </p:nvSpPr>
          <p:spPr>
            <a:xfrm rot="5400000">
              <a:off x="9365040" y="47703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80" name="Google Shape;1564;p19"/>
            <p:cNvSpPr/>
            <p:nvPr/>
          </p:nvSpPr>
          <p:spPr>
            <a:xfrm rot="5400000">
              <a:off x="7911360" y="4536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81" name="Google Shape;1565;p19"/>
            <p:cNvSpPr/>
            <p:nvPr/>
          </p:nvSpPr>
          <p:spPr>
            <a:xfrm rot="5400000">
              <a:off x="7935480" y="45612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882" name="PlaceHolder 3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5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7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1568;p20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884" name="Google Shape;1569;p20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85" name="Google Shape;1570;p20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86" name="Google Shape;1571;p20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87" name="Google Shape;1572;p20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88" name="Google Shape;1573;p20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89" name="Google Shape;1574;p20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90" name="Google Shape;1575;p20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91" name="Google Shape;1576;p20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92" name="Google Shape;1577;p20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93" name="Google Shape;1578;p20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94" name="Google Shape;1579;p20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95" name="Google Shape;1580;p20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96" name="Google Shape;1581;p20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97" name="Google Shape;1582;p20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98" name="Google Shape;1583;p20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99" name="Google Shape;1584;p20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00" name="Google Shape;1585;p20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01" name="Google Shape;1586;p20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02" name="Google Shape;1587;p20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03" name="Google Shape;1588;p20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04" name="Google Shape;1589;p20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05" name="Google Shape;1590;p20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06" name="Google Shape;1591;p20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07" name="Google Shape;1592;p20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08" name="Google Shape;1593;p20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09" name="Google Shape;1594;p20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10" name="Google Shape;1595;p20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11" name="Google Shape;1596;p20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12" name="Google Shape;1597;p20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13" name="Google Shape;1598;p20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14" name="Google Shape;1599;p20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15" name="Google Shape;1600;p20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16" name="Google Shape;1601;p20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17" name="Google Shape;1602;p20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18" name="Google Shape;1603;p20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19" name="Google Shape;1604;p20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20" name="Google Shape;1605;p20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21" name="Google Shape;1606;p20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922" name="Google Shape;1609;p20"/>
          <p:cNvGrpSpPr/>
          <p:nvPr/>
        </p:nvGrpSpPr>
        <p:grpSpPr>
          <a:xfrm>
            <a:off x="1440" y="-88920"/>
            <a:ext cx="586440" cy="1284120"/>
            <a:chOff x="1440" y="-88920"/>
            <a:chExt cx="586440" cy="1284120"/>
          </a:xfrm>
        </p:grpSpPr>
        <p:sp>
          <p:nvSpPr>
            <p:cNvPr id="923" name="Google Shape;1610;p20"/>
            <p:cNvSpPr/>
            <p:nvPr/>
          </p:nvSpPr>
          <p:spPr>
            <a:xfrm>
              <a:off x="1440" y="-8892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62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924" name="Google Shape;1611;p20"/>
            <p:cNvGrpSpPr/>
            <p:nvPr/>
          </p:nvGrpSpPr>
          <p:grpSpPr>
            <a:xfrm>
              <a:off x="173880" y="-88200"/>
              <a:ext cx="241560" cy="882720"/>
              <a:chOff x="173880" y="-88200"/>
              <a:chExt cx="241560" cy="882720"/>
            </a:xfrm>
          </p:grpSpPr>
          <p:sp>
            <p:nvSpPr>
              <p:cNvPr id="925" name="Google Shape;1612;p20"/>
              <p:cNvSpPr/>
              <p:nvPr/>
            </p:nvSpPr>
            <p:spPr>
              <a:xfrm rot="16200000">
                <a:off x="218520" y="59760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26" name="Google Shape;1613;p20"/>
              <p:cNvSpPr/>
              <p:nvPr/>
            </p:nvSpPr>
            <p:spPr>
              <a:xfrm rot="16200000">
                <a:off x="219240" y="45072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27" name="Google Shape;1614;p20"/>
              <p:cNvSpPr/>
              <p:nvPr/>
            </p:nvSpPr>
            <p:spPr>
              <a:xfrm rot="16200000">
                <a:off x="219240" y="3045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28" name="Google Shape;1615;p20"/>
              <p:cNvSpPr/>
              <p:nvPr/>
            </p:nvSpPr>
            <p:spPr>
              <a:xfrm rot="16200000">
                <a:off x="219240" y="1584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29" name="Google Shape;1616;p20"/>
              <p:cNvSpPr/>
              <p:nvPr/>
            </p:nvSpPr>
            <p:spPr>
              <a:xfrm rot="16200000">
                <a:off x="219240" y="1224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30" name="Google Shape;1617;p20"/>
              <p:cNvSpPr/>
              <p:nvPr/>
            </p:nvSpPr>
            <p:spPr>
              <a:xfrm rot="16200000">
                <a:off x="219240" y="-1335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931" name="Google Shape;1618;p20"/>
          <p:cNvGrpSpPr/>
          <p:nvPr/>
        </p:nvGrpSpPr>
        <p:grpSpPr>
          <a:xfrm>
            <a:off x="6028200" y="176040"/>
            <a:ext cx="552600" cy="98640"/>
            <a:chOff x="6028200" y="176040"/>
            <a:chExt cx="552600" cy="98640"/>
          </a:xfrm>
        </p:grpSpPr>
        <p:sp>
          <p:nvSpPr>
            <p:cNvPr id="932" name="Google Shape;1619;p20"/>
            <p:cNvSpPr/>
            <p:nvPr/>
          </p:nvSpPr>
          <p:spPr>
            <a:xfrm rot="5400000">
              <a:off x="6482160" y="1760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33" name="Google Shape;1620;p20"/>
            <p:cNvSpPr/>
            <p:nvPr/>
          </p:nvSpPr>
          <p:spPr>
            <a:xfrm rot="5400000">
              <a:off x="6508800" y="2026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34" name="Google Shape;1621;p20"/>
            <p:cNvSpPr/>
            <p:nvPr/>
          </p:nvSpPr>
          <p:spPr>
            <a:xfrm rot="5400000">
              <a:off x="6028200" y="1789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35" name="Google Shape;1622;p20"/>
            <p:cNvSpPr/>
            <p:nvPr/>
          </p:nvSpPr>
          <p:spPr>
            <a:xfrm rot="5400000">
              <a:off x="6051960" y="2030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36" name="Google Shape;1623;p20"/>
            <p:cNvSpPr/>
            <p:nvPr/>
          </p:nvSpPr>
          <p:spPr>
            <a:xfrm rot="5400000">
              <a:off x="6303960" y="399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937" name="Google Shape;1624;p20"/>
          <p:cNvGrpSpPr/>
          <p:nvPr/>
        </p:nvGrpSpPr>
        <p:grpSpPr>
          <a:xfrm>
            <a:off x="-225720" y="4407480"/>
            <a:ext cx="552600" cy="98640"/>
            <a:chOff x="-225720" y="4407480"/>
            <a:chExt cx="552600" cy="98640"/>
          </a:xfrm>
        </p:grpSpPr>
        <p:sp>
          <p:nvSpPr>
            <p:cNvPr id="938" name="Google Shape;1625;p20"/>
            <p:cNvSpPr/>
            <p:nvPr/>
          </p:nvSpPr>
          <p:spPr>
            <a:xfrm rot="5400000">
              <a:off x="228240" y="44074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39" name="Google Shape;1626;p20"/>
            <p:cNvSpPr/>
            <p:nvPr/>
          </p:nvSpPr>
          <p:spPr>
            <a:xfrm rot="5400000">
              <a:off x="254880" y="4434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40" name="Google Shape;1627;p20"/>
            <p:cNvSpPr/>
            <p:nvPr/>
          </p:nvSpPr>
          <p:spPr>
            <a:xfrm rot="5400000">
              <a:off x="-225720" y="4410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41" name="Google Shape;1628;p20"/>
            <p:cNvSpPr/>
            <p:nvPr/>
          </p:nvSpPr>
          <p:spPr>
            <a:xfrm rot="5400000">
              <a:off x="-201600" y="44344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42" name="Google Shape;1629;p20"/>
            <p:cNvSpPr/>
            <p:nvPr/>
          </p:nvSpPr>
          <p:spPr>
            <a:xfrm rot="5400000">
              <a:off x="50400" y="42717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943" name="Google Shape;1630;p20"/>
          <p:cNvGrpSpPr/>
          <p:nvPr/>
        </p:nvGrpSpPr>
        <p:grpSpPr>
          <a:xfrm>
            <a:off x="-799200" y="4748760"/>
            <a:ext cx="1822320" cy="196200"/>
            <a:chOff x="-799200" y="4748760"/>
            <a:chExt cx="1822320" cy="196200"/>
          </a:xfrm>
        </p:grpSpPr>
        <p:sp>
          <p:nvSpPr>
            <p:cNvPr id="944" name="Google Shape;1631;p20"/>
            <p:cNvSpPr/>
            <p:nvPr/>
          </p:nvSpPr>
          <p:spPr>
            <a:xfrm flipH="1">
              <a:off x="-799200" y="479484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45" name="Google Shape;1632;p20"/>
            <p:cNvSpPr/>
            <p:nvPr/>
          </p:nvSpPr>
          <p:spPr>
            <a:xfrm flipH="1">
              <a:off x="931680" y="474876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46" name="Google Shape;1633;p20"/>
            <p:cNvSpPr/>
            <p:nvPr/>
          </p:nvSpPr>
          <p:spPr>
            <a:xfrm flipH="1">
              <a:off x="955080" y="477324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947" name="Google Shape;1634;p20"/>
          <p:cNvSpPr/>
          <p:nvPr/>
        </p:nvSpPr>
        <p:spPr>
          <a:xfrm rot="10800000">
            <a:off x="8557560" y="4011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948" name="Google Shape;1635;p20"/>
          <p:cNvGrpSpPr/>
          <p:nvPr/>
        </p:nvGrpSpPr>
        <p:grpSpPr>
          <a:xfrm>
            <a:off x="7911360" y="4688640"/>
            <a:ext cx="1520280" cy="301320"/>
            <a:chOff x="7911360" y="4688640"/>
            <a:chExt cx="1520280" cy="301320"/>
          </a:xfrm>
        </p:grpSpPr>
        <p:sp>
          <p:nvSpPr>
            <p:cNvPr id="949" name="Google Shape;1636;p20"/>
            <p:cNvSpPr/>
            <p:nvPr/>
          </p:nvSpPr>
          <p:spPr>
            <a:xfrm rot="5400000">
              <a:off x="8567640" y="417168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50" name="Google Shape;1637;p20"/>
            <p:cNvSpPr/>
            <p:nvPr/>
          </p:nvSpPr>
          <p:spPr>
            <a:xfrm rot="5400000">
              <a:off x="9340200" y="4898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51" name="Google Shape;1638;p20"/>
            <p:cNvSpPr/>
            <p:nvPr/>
          </p:nvSpPr>
          <p:spPr>
            <a:xfrm rot="5400000">
              <a:off x="9365040" y="49226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52" name="Google Shape;1639;p20"/>
            <p:cNvSpPr/>
            <p:nvPr/>
          </p:nvSpPr>
          <p:spPr>
            <a:xfrm rot="5400000">
              <a:off x="7911360" y="46886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53" name="Google Shape;1640;p20"/>
            <p:cNvSpPr/>
            <p:nvPr/>
          </p:nvSpPr>
          <p:spPr>
            <a:xfrm rot="5400000">
              <a:off x="7935480" y="47134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954" name="Google Shape;1641;p20"/>
          <p:cNvGrpSpPr/>
          <p:nvPr/>
        </p:nvGrpSpPr>
        <p:grpSpPr>
          <a:xfrm>
            <a:off x="1434600" y="384480"/>
            <a:ext cx="1252800" cy="50760"/>
            <a:chOff x="1434600" y="384480"/>
            <a:chExt cx="1252800" cy="50760"/>
          </a:xfrm>
        </p:grpSpPr>
        <p:sp>
          <p:nvSpPr>
            <p:cNvPr id="955" name="Google Shape;1642;p20"/>
            <p:cNvSpPr/>
            <p:nvPr/>
          </p:nvSpPr>
          <p:spPr>
            <a:xfrm>
              <a:off x="143460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56" name="Google Shape;1643;p20"/>
            <p:cNvSpPr/>
            <p:nvPr/>
          </p:nvSpPr>
          <p:spPr>
            <a:xfrm>
              <a:off x="152712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57" name="Google Shape;1644;p20"/>
            <p:cNvSpPr/>
            <p:nvPr/>
          </p:nvSpPr>
          <p:spPr>
            <a:xfrm>
              <a:off x="161964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58" name="Google Shape;1645;p20"/>
            <p:cNvSpPr/>
            <p:nvPr/>
          </p:nvSpPr>
          <p:spPr>
            <a:xfrm>
              <a:off x="171216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59" name="Google Shape;1646;p20"/>
            <p:cNvSpPr/>
            <p:nvPr/>
          </p:nvSpPr>
          <p:spPr>
            <a:xfrm>
              <a:off x="180468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60" name="Google Shape;1647;p20"/>
            <p:cNvSpPr/>
            <p:nvPr/>
          </p:nvSpPr>
          <p:spPr>
            <a:xfrm>
              <a:off x="189720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61" name="Google Shape;1648;p20"/>
            <p:cNvSpPr/>
            <p:nvPr/>
          </p:nvSpPr>
          <p:spPr>
            <a:xfrm>
              <a:off x="198936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62" name="Google Shape;1649;p20"/>
            <p:cNvSpPr/>
            <p:nvPr/>
          </p:nvSpPr>
          <p:spPr>
            <a:xfrm>
              <a:off x="208188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63" name="Google Shape;1650;p20"/>
            <p:cNvSpPr/>
            <p:nvPr/>
          </p:nvSpPr>
          <p:spPr>
            <a:xfrm>
              <a:off x="217440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64" name="Google Shape;1651;p20"/>
            <p:cNvSpPr/>
            <p:nvPr/>
          </p:nvSpPr>
          <p:spPr>
            <a:xfrm>
              <a:off x="226692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65" name="Google Shape;1652;p20"/>
            <p:cNvSpPr/>
            <p:nvPr/>
          </p:nvSpPr>
          <p:spPr>
            <a:xfrm>
              <a:off x="235944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66" name="Google Shape;1653;p20"/>
            <p:cNvSpPr/>
            <p:nvPr/>
          </p:nvSpPr>
          <p:spPr>
            <a:xfrm>
              <a:off x="245160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67" name="Google Shape;1654;p20"/>
            <p:cNvSpPr/>
            <p:nvPr/>
          </p:nvSpPr>
          <p:spPr>
            <a:xfrm>
              <a:off x="254412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68" name="Google Shape;1655;p20"/>
            <p:cNvSpPr/>
            <p:nvPr/>
          </p:nvSpPr>
          <p:spPr>
            <a:xfrm>
              <a:off x="2636640" y="38448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5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128;p3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971" name="Google Shape;129;p3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72" name="Google Shape;130;p3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73" name="Google Shape;131;p3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74" name="Google Shape;132;p3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75" name="Google Shape;133;p3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76" name="Google Shape;134;p3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77" name="Google Shape;135;p3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78" name="Google Shape;136;p3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79" name="Google Shape;137;p3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0" name="Google Shape;138;p3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1" name="Google Shape;139;p3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2" name="Google Shape;140;p3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3" name="Google Shape;141;p3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4" name="Google Shape;142;p3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5" name="Google Shape;143;p3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6" name="Google Shape;144;p3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7" name="Google Shape;145;p3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8" name="Google Shape;146;p3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9" name="Google Shape;147;p3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90" name="Google Shape;148;p3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91" name="Google Shape;149;p3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92" name="Google Shape;150;p3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93" name="Google Shape;151;p3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94" name="Google Shape;152;p3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95" name="Google Shape;153;p3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96" name="Google Shape;154;p3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97" name="Google Shape;155;p3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98" name="Google Shape;156;p3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99" name="Google Shape;157;p3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00" name="Google Shape;158;p3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01" name="Google Shape;159;p3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02" name="Google Shape;160;p3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03" name="Google Shape;161;p3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04" name="Google Shape;162;p3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05" name="Google Shape;163;p3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06" name="Google Shape;164;p3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07" name="Google Shape;165;p3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08" name="Google Shape;166;p3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009" name="PlaceHolder 1"/>
          <p:cNvSpPr>
            <a:spLocks noGrp="1"/>
          </p:cNvSpPr>
          <p:nvPr>
            <p:ph type="title"/>
          </p:nvPr>
        </p:nvSpPr>
        <p:spPr>
          <a:xfrm>
            <a:off x="1208520" y="2089080"/>
            <a:ext cx="6726600" cy="84132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10" name="PlaceHolder 2"/>
          <p:cNvSpPr>
            <a:spLocks noGrp="1"/>
          </p:cNvSpPr>
          <p:nvPr>
            <p:ph type="title"/>
          </p:nvPr>
        </p:nvSpPr>
        <p:spPr>
          <a:xfrm>
            <a:off x="3132360" y="1168560"/>
            <a:ext cx="2878920" cy="920520"/>
          </a:xfrm>
          <a:prstGeom prst="rect">
            <a:avLst/>
          </a:prstGeom>
          <a:noFill/>
          <a:ln w="0">
            <a:noFill/>
          </a:ln>
          <a:effectLst>
            <a:outerShdw blurRad="57240" rotWithShape="0">
              <a:srgbClr val="8FFFFF"/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8000" b="1" u="none" strike="noStrike">
                <a:solidFill>
                  <a:schemeClr val="accent2"/>
                </a:solidFill>
                <a:effectLst/>
                <a:uFillTx/>
                <a:latin typeface="Exo"/>
                <a:ea typeface="Exo"/>
              </a:rPr>
              <a:t>xx%</a:t>
            </a:r>
            <a:endParaRPr lang="fr-FR" sz="8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11" name="Google Shape;170;p3"/>
          <p:cNvSpPr/>
          <p:nvPr/>
        </p:nvSpPr>
        <p:spPr>
          <a:xfrm rot="10800000" flipH="1">
            <a:off x="7847280" y="41259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3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012" name="Google Shape;171;p3"/>
          <p:cNvGrpSpPr/>
          <p:nvPr/>
        </p:nvGrpSpPr>
        <p:grpSpPr>
          <a:xfrm>
            <a:off x="8020080" y="4450680"/>
            <a:ext cx="241560" cy="883080"/>
            <a:chOff x="8020080" y="4450680"/>
            <a:chExt cx="241560" cy="883080"/>
          </a:xfrm>
        </p:grpSpPr>
        <p:sp>
          <p:nvSpPr>
            <p:cNvPr id="1013" name="Google Shape;172;p3"/>
            <p:cNvSpPr/>
            <p:nvPr/>
          </p:nvSpPr>
          <p:spPr>
            <a:xfrm rot="5400000" flipV="1">
              <a:off x="8064720" y="440568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14" name="Google Shape;173;p3"/>
            <p:cNvSpPr/>
            <p:nvPr/>
          </p:nvSpPr>
          <p:spPr>
            <a:xfrm rot="5400000" flipV="1">
              <a:off x="8065440" y="45529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15" name="Google Shape;174;p3"/>
            <p:cNvSpPr/>
            <p:nvPr/>
          </p:nvSpPr>
          <p:spPr>
            <a:xfrm rot="5400000" flipV="1">
              <a:off x="8065440" y="46990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16" name="Google Shape;175;p3"/>
            <p:cNvSpPr/>
            <p:nvPr/>
          </p:nvSpPr>
          <p:spPr>
            <a:xfrm rot="5400000" flipV="1">
              <a:off x="8065440" y="48452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17" name="Google Shape;176;p3"/>
            <p:cNvSpPr/>
            <p:nvPr/>
          </p:nvSpPr>
          <p:spPr>
            <a:xfrm rot="5400000" flipV="1">
              <a:off x="8065440" y="49914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18" name="Google Shape;177;p3"/>
            <p:cNvSpPr/>
            <p:nvPr/>
          </p:nvSpPr>
          <p:spPr>
            <a:xfrm rot="5400000" flipV="1">
              <a:off x="8065440" y="5137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019" name="Google Shape;178;p3"/>
          <p:cNvSpPr/>
          <p:nvPr/>
        </p:nvSpPr>
        <p:spPr>
          <a:xfrm flipH="1">
            <a:off x="8088840" y="15357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020" name="Google Shape;179;p3"/>
          <p:cNvGrpSpPr/>
          <p:nvPr/>
        </p:nvGrpSpPr>
        <p:grpSpPr>
          <a:xfrm>
            <a:off x="8658720" y="2349000"/>
            <a:ext cx="1822680" cy="196560"/>
            <a:chOff x="8658720" y="2349000"/>
            <a:chExt cx="1822680" cy="196560"/>
          </a:xfrm>
        </p:grpSpPr>
        <p:sp>
          <p:nvSpPr>
            <p:cNvPr id="1021" name="Google Shape;180;p3"/>
            <p:cNvSpPr/>
            <p:nvPr/>
          </p:nvSpPr>
          <p:spPr>
            <a:xfrm>
              <a:off x="8757720" y="239544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22" name="Google Shape;181;p3"/>
            <p:cNvSpPr/>
            <p:nvPr/>
          </p:nvSpPr>
          <p:spPr>
            <a:xfrm>
              <a:off x="8658720" y="2349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23" name="Google Shape;182;p3"/>
            <p:cNvSpPr/>
            <p:nvPr/>
          </p:nvSpPr>
          <p:spPr>
            <a:xfrm>
              <a:off x="8683560" y="23738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024" name="Google Shape;183;p3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025" name="Google Shape;184;p3"/>
          <p:cNvSpPr/>
          <p:nvPr/>
        </p:nvSpPr>
        <p:spPr>
          <a:xfrm>
            <a:off x="16920" y="86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026" name="Google Shape;185;p3"/>
          <p:cNvGrpSpPr/>
          <p:nvPr/>
        </p:nvGrpSpPr>
        <p:grpSpPr>
          <a:xfrm>
            <a:off x="-270720" y="314280"/>
            <a:ext cx="1520280" cy="301680"/>
            <a:chOff x="-270720" y="314280"/>
            <a:chExt cx="1520280" cy="301680"/>
          </a:xfrm>
        </p:grpSpPr>
        <p:sp>
          <p:nvSpPr>
            <p:cNvPr id="1027" name="Google Shape;186;p3"/>
            <p:cNvSpPr/>
            <p:nvPr/>
          </p:nvSpPr>
          <p:spPr>
            <a:xfrm rot="16200000">
              <a:off x="384120" y="-20268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28" name="Google Shape;187;p3"/>
            <p:cNvSpPr/>
            <p:nvPr/>
          </p:nvSpPr>
          <p:spPr>
            <a:xfrm rot="16200000">
              <a:off x="-270720" y="3142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29" name="Google Shape;188;p3"/>
            <p:cNvSpPr/>
            <p:nvPr/>
          </p:nvSpPr>
          <p:spPr>
            <a:xfrm rot="16200000">
              <a:off x="-246960" y="3391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30" name="Google Shape;189;p3"/>
            <p:cNvSpPr/>
            <p:nvPr/>
          </p:nvSpPr>
          <p:spPr>
            <a:xfrm rot="16200000">
              <a:off x="1158120" y="524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31" name="Google Shape;190;p3"/>
            <p:cNvSpPr/>
            <p:nvPr/>
          </p:nvSpPr>
          <p:spPr>
            <a:xfrm rot="16200000">
              <a:off x="1182600" y="5486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032" name="Google Shape;191;p3"/>
          <p:cNvGrpSpPr/>
          <p:nvPr/>
        </p:nvGrpSpPr>
        <p:grpSpPr>
          <a:xfrm>
            <a:off x="5134680" y="4950360"/>
            <a:ext cx="1520640" cy="301680"/>
            <a:chOff x="5134680" y="4950360"/>
            <a:chExt cx="1520640" cy="301680"/>
          </a:xfrm>
        </p:grpSpPr>
        <p:sp>
          <p:nvSpPr>
            <p:cNvPr id="1033" name="Google Shape;192;p3"/>
            <p:cNvSpPr/>
            <p:nvPr/>
          </p:nvSpPr>
          <p:spPr>
            <a:xfrm>
              <a:off x="5228280" y="49968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34" name="Google Shape;193;p3"/>
            <p:cNvSpPr/>
            <p:nvPr/>
          </p:nvSpPr>
          <p:spPr>
            <a:xfrm>
              <a:off x="6563880" y="51606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35" name="Google Shape;194;p3"/>
            <p:cNvSpPr/>
            <p:nvPr/>
          </p:nvSpPr>
          <p:spPr>
            <a:xfrm>
              <a:off x="6587640" y="51850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36" name="Google Shape;195;p3"/>
            <p:cNvSpPr/>
            <p:nvPr/>
          </p:nvSpPr>
          <p:spPr>
            <a:xfrm>
              <a:off x="5134680" y="495036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37" name="Google Shape;196;p3"/>
            <p:cNvSpPr/>
            <p:nvPr/>
          </p:nvSpPr>
          <p:spPr>
            <a:xfrm>
              <a:off x="5158800" y="49752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038" name="Google Shape;197;p3"/>
          <p:cNvGrpSpPr/>
          <p:nvPr/>
        </p:nvGrpSpPr>
        <p:grpSpPr>
          <a:xfrm>
            <a:off x="8419680" y="3307320"/>
            <a:ext cx="1105920" cy="133560"/>
            <a:chOff x="8419680" y="3307320"/>
            <a:chExt cx="1105920" cy="133560"/>
          </a:xfrm>
        </p:grpSpPr>
        <p:grpSp>
          <p:nvGrpSpPr>
            <p:cNvPr id="1039" name="Google Shape;198;p3"/>
            <p:cNvGrpSpPr/>
            <p:nvPr/>
          </p:nvGrpSpPr>
          <p:grpSpPr>
            <a:xfrm>
              <a:off x="8419680" y="3390120"/>
              <a:ext cx="883080" cy="50760"/>
              <a:chOff x="8419680" y="3390120"/>
              <a:chExt cx="883080" cy="50760"/>
            </a:xfrm>
          </p:grpSpPr>
          <p:sp>
            <p:nvSpPr>
              <p:cNvPr id="1040" name="Google Shape;199;p3"/>
              <p:cNvSpPr/>
              <p:nvPr/>
            </p:nvSpPr>
            <p:spPr>
              <a:xfrm>
                <a:off x="841968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41" name="Google Shape;200;p3"/>
              <p:cNvSpPr/>
              <p:nvPr/>
            </p:nvSpPr>
            <p:spPr>
              <a:xfrm>
                <a:off x="851220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42" name="Google Shape;201;p3"/>
              <p:cNvSpPr/>
              <p:nvPr/>
            </p:nvSpPr>
            <p:spPr>
              <a:xfrm>
                <a:off x="860472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43" name="Google Shape;202;p3"/>
              <p:cNvSpPr/>
              <p:nvPr/>
            </p:nvSpPr>
            <p:spPr>
              <a:xfrm>
                <a:off x="869724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44" name="Google Shape;203;p3"/>
              <p:cNvSpPr/>
              <p:nvPr/>
            </p:nvSpPr>
            <p:spPr>
              <a:xfrm>
                <a:off x="878976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45" name="Google Shape;204;p3"/>
              <p:cNvSpPr/>
              <p:nvPr/>
            </p:nvSpPr>
            <p:spPr>
              <a:xfrm>
                <a:off x="888228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46" name="Google Shape;205;p3"/>
              <p:cNvSpPr/>
              <p:nvPr/>
            </p:nvSpPr>
            <p:spPr>
              <a:xfrm>
                <a:off x="897444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47" name="Google Shape;206;p3"/>
              <p:cNvSpPr/>
              <p:nvPr/>
            </p:nvSpPr>
            <p:spPr>
              <a:xfrm>
                <a:off x="906696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48" name="Google Shape;207;p3"/>
              <p:cNvSpPr/>
              <p:nvPr/>
            </p:nvSpPr>
            <p:spPr>
              <a:xfrm>
                <a:off x="915948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49" name="Google Shape;208;p3"/>
              <p:cNvSpPr/>
              <p:nvPr/>
            </p:nvSpPr>
            <p:spPr>
              <a:xfrm>
                <a:off x="9252000" y="3390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050" name="Google Shape;209;p3"/>
            <p:cNvGrpSpPr/>
            <p:nvPr/>
          </p:nvGrpSpPr>
          <p:grpSpPr>
            <a:xfrm>
              <a:off x="8642520" y="3307320"/>
              <a:ext cx="883080" cy="50760"/>
              <a:chOff x="8642520" y="3307320"/>
              <a:chExt cx="883080" cy="50760"/>
            </a:xfrm>
          </p:grpSpPr>
          <p:sp>
            <p:nvSpPr>
              <p:cNvPr id="1051" name="Google Shape;210;p3"/>
              <p:cNvSpPr/>
              <p:nvPr/>
            </p:nvSpPr>
            <p:spPr>
              <a:xfrm>
                <a:off x="864252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52" name="Google Shape;211;p3"/>
              <p:cNvSpPr/>
              <p:nvPr/>
            </p:nvSpPr>
            <p:spPr>
              <a:xfrm>
                <a:off x="873504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53" name="Google Shape;212;p3"/>
              <p:cNvSpPr/>
              <p:nvPr/>
            </p:nvSpPr>
            <p:spPr>
              <a:xfrm>
                <a:off x="882756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54" name="Google Shape;213;p3"/>
              <p:cNvSpPr/>
              <p:nvPr/>
            </p:nvSpPr>
            <p:spPr>
              <a:xfrm>
                <a:off x="891972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55" name="Google Shape;214;p3"/>
              <p:cNvSpPr/>
              <p:nvPr/>
            </p:nvSpPr>
            <p:spPr>
              <a:xfrm>
                <a:off x="901224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56" name="Google Shape;215;p3"/>
              <p:cNvSpPr/>
              <p:nvPr/>
            </p:nvSpPr>
            <p:spPr>
              <a:xfrm>
                <a:off x="910476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57" name="Google Shape;216;p3"/>
              <p:cNvSpPr/>
              <p:nvPr/>
            </p:nvSpPr>
            <p:spPr>
              <a:xfrm>
                <a:off x="919728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58" name="Google Shape;217;p3"/>
              <p:cNvSpPr/>
              <p:nvPr/>
            </p:nvSpPr>
            <p:spPr>
              <a:xfrm>
                <a:off x="928980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59" name="Google Shape;218;p3"/>
              <p:cNvSpPr/>
              <p:nvPr/>
            </p:nvSpPr>
            <p:spPr>
              <a:xfrm>
                <a:off x="938232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60" name="Google Shape;219;p3"/>
              <p:cNvSpPr/>
              <p:nvPr/>
            </p:nvSpPr>
            <p:spPr>
              <a:xfrm>
                <a:off x="9474840" y="3307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1061" name="Google Shape;220;p3"/>
          <p:cNvSpPr/>
          <p:nvPr/>
        </p:nvSpPr>
        <p:spPr>
          <a:xfrm>
            <a:off x="-1414440" y="402372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062" name="Google Shape;221;p3"/>
          <p:cNvSpPr/>
          <p:nvPr/>
        </p:nvSpPr>
        <p:spPr>
          <a:xfrm>
            <a:off x="-1111320" y="37443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063" name="Google Shape;222;p3"/>
          <p:cNvGrpSpPr/>
          <p:nvPr/>
        </p:nvGrpSpPr>
        <p:grpSpPr>
          <a:xfrm>
            <a:off x="-154800" y="2431440"/>
            <a:ext cx="882720" cy="241560"/>
            <a:chOff x="-154800" y="2431440"/>
            <a:chExt cx="882720" cy="241560"/>
          </a:xfrm>
        </p:grpSpPr>
        <p:sp>
          <p:nvSpPr>
            <p:cNvPr id="1064" name="Google Shape;223;p3"/>
            <p:cNvSpPr/>
            <p:nvPr/>
          </p:nvSpPr>
          <p:spPr>
            <a:xfrm rot="10800000">
              <a:off x="576000" y="243144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65" name="Google Shape;224;p3"/>
            <p:cNvSpPr/>
            <p:nvPr/>
          </p:nvSpPr>
          <p:spPr>
            <a:xfrm rot="10800000">
              <a:off x="43020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66" name="Google Shape;225;p3"/>
            <p:cNvSpPr/>
            <p:nvPr/>
          </p:nvSpPr>
          <p:spPr>
            <a:xfrm rot="10800000">
              <a:off x="28404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67" name="Google Shape;226;p3"/>
            <p:cNvSpPr/>
            <p:nvPr/>
          </p:nvSpPr>
          <p:spPr>
            <a:xfrm rot="10800000">
              <a:off x="13752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68" name="Google Shape;227;p3"/>
            <p:cNvSpPr/>
            <p:nvPr/>
          </p:nvSpPr>
          <p:spPr>
            <a:xfrm rot="10800000">
              <a:off x="-828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69" name="Google Shape;228;p3"/>
            <p:cNvSpPr/>
            <p:nvPr/>
          </p:nvSpPr>
          <p:spPr>
            <a:xfrm rot="10800000">
              <a:off x="-15444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5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658;p2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071" name="Google Shape;1659;p21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72" name="Google Shape;1660;p21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73" name="Google Shape;1661;p21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74" name="Google Shape;1662;p21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75" name="Google Shape;1663;p21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76" name="Google Shape;1664;p21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77" name="Google Shape;1665;p21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78" name="Google Shape;1666;p21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79" name="Google Shape;1667;p21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0" name="Google Shape;1668;p21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1" name="Google Shape;1669;p21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2" name="Google Shape;1670;p21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3" name="Google Shape;1671;p21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4" name="Google Shape;1672;p21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5" name="Google Shape;1673;p21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6" name="Google Shape;1674;p21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7" name="Google Shape;1675;p21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8" name="Google Shape;1676;p21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9" name="Google Shape;1677;p21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0" name="Google Shape;1678;p21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1" name="Google Shape;1679;p21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2" name="Google Shape;1680;p21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3" name="Google Shape;1681;p21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4" name="Google Shape;1682;p21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5" name="Google Shape;1683;p21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6" name="Google Shape;1684;p21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7" name="Google Shape;1685;p21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8" name="Google Shape;1686;p21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9" name="Google Shape;1687;p21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00" name="Google Shape;1688;p21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01" name="Google Shape;1689;p21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02" name="Google Shape;1690;p21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03" name="Google Shape;1691;p21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04" name="Google Shape;1692;p21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05" name="Google Shape;1693;p21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06" name="Google Shape;1694;p21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07" name="Google Shape;1695;p21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08" name="Google Shape;1696;p21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109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10" name="PlaceHolder 2"/>
          <p:cNvSpPr>
            <a:spLocks noGrp="1"/>
          </p:cNvSpPr>
          <p:nvPr>
            <p:ph type="title"/>
          </p:nvPr>
        </p:nvSpPr>
        <p:spPr>
          <a:xfrm>
            <a:off x="755640" y="2900880"/>
            <a:ext cx="22651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11" name="PlaceHolder 3"/>
          <p:cNvSpPr>
            <a:spLocks noGrp="1"/>
          </p:cNvSpPr>
          <p:nvPr>
            <p:ph type="title"/>
          </p:nvPr>
        </p:nvSpPr>
        <p:spPr>
          <a:xfrm>
            <a:off x="3443760" y="2900880"/>
            <a:ext cx="22651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12" name="PlaceHolder 4"/>
          <p:cNvSpPr>
            <a:spLocks noGrp="1"/>
          </p:cNvSpPr>
          <p:nvPr>
            <p:ph type="title"/>
          </p:nvPr>
        </p:nvSpPr>
        <p:spPr>
          <a:xfrm>
            <a:off x="6132600" y="2900880"/>
            <a:ext cx="22651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1113" name="Google Shape;1704;p21"/>
          <p:cNvGrpSpPr/>
          <p:nvPr/>
        </p:nvGrpSpPr>
        <p:grpSpPr>
          <a:xfrm>
            <a:off x="-360" y="-76320"/>
            <a:ext cx="586440" cy="1284120"/>
            <a:chOff x="-360" y="-76320"/>
            <a:chExt cx="586440" cy="1284120"/>
          </a:xfrm>
        </p:grpSpPr>
        <p:sp>
          <p:nvSpPr>
            <p:cNvPr id="1114" name="Google Shape;1705;p21"/>
            <p:cNvSpPr/>
            <p:nvPr/>
          </p:nvSpPr>
          <p:spPr>
            <a:xfrm flipH="1">
              <a:off x="-720" y="-7632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62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115" name="Google Shape;1706;p21"/>
            <p:cNvGrpSpPr/>
            <p:nvPr/>
          </p:nvGrpSpPr>
          <p:grpSpPr>
            <a:xfrm>
              <a:off x="172800" y="0"/>
              <a:ext cx="241560" cy="883080"/>
              <a:chOff x="172800" y="0"/>
              <a:chExt cx="241560" cy="883080"/>
            </a:xfrm>
          </p:grpSpPr>
          <p:sp>
            <p:nvSpPr>
              <p:cNvPr id="1116" name="Google Shape;1707;p21"/>
              <p:cNvSpPr/>
              <p:nvPr/>
            </p:nvSpPr>
            <p:spPr>
              <a:xfrm rot="16200000" flipV="1">
                <a:off x="217440" y="68616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-360 h 241560"/>
                  <a:gd name="textAreaBottom" fmla="*/ 24156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17" name="Google Shape;1708;p21"/>
              <p:cNvSpPr/>
              <p:nvPr/>
            </p:nvSpPr>
            <p:spPr>
              <a:xfrm rot="16200000" flipV="1">
                <a:off x="218160" y="53928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-360 h 241560"/>
                  <a:gd name="textAreaBottom" fmla="*/ 24156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18" name="Google Shape;1709;p21"/>
              <p:cNvSpPr/>
              <p:nvPr/>
            </p:nvSpPr>
            <p:spPr>
              <a:xfrm rot="16200000" flipV="1">
                <a:off x="218160" y="392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-360 h 241560"/>
                  <a:gd name="textAreaBottom" fmla="*/ 24156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19" name="Google Shape;1710;p21"/>
              <p:cNvSpPr/>
              <p:nvPr/>
            </p:nvSpPr>
            <p:spPr>
              <a:xfrm rot="16200000" flipV="1">
                <a:off x="218160" y="2466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-360 h 241560"/>
                  <a:gd name="textAreaBottom" fmla="*/ 24156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20" name="Google Shape;1711;p21"/>
              <p:cNvSpPr/>
              <p:nvPr/>
            </p:nvSpPr>
            <p:spPr>
              <a:xfrm rot="16200000" flipV="1">
                <a:off x="218160" y="10044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-360 h 241560"/>
                  <a:gd name="textAreaBottom" fmla="*/ 24156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21" name="Google Shape;1712;p21"/>
              <p:cNvSpPr/>
              <p:nvPr/>
            </p:nvSpPr>
            <p:spPr>
              <a:xfrm rot="16200000" flipV="1">
                <a:off x="218160" y="-453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-360 h 241560"/>
                  <a:gd name="textAreaBottom" fmla="*/ 24156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1122" name="Google Shape;1713;p21"/>
          <p:cNvGrpSpPr/>
          <p:nvPr/>
        </p:nvGrpSpPr>
        <p:grpSpPr>
          <a:xfrm>
            <a:off x="-172080" y="1892520"/>
            <a:ext cx="552600" cy="98640"/>
            <a:chOff x="-172080" y="1892520"/>
            <a:chExt cx="552600" cy="98640"/>
          </a:xfrm>
        </p:grpSpPr>
        <p:sp>
          <p:nvSpPr>
            <p:cNvPr id="1123" name="Google Shape;1714;p21"/>
            <p:cNvSpPr/>
            <p:nvPr/>
          </p:nvSpPr>
          <p:spPr>
            <a:xfrm rot="5400000">
              <a:off x="281880" y="189252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24" name="Google Shape;1715;p21"/>
            <p:cNvSpPr/>
            <p:nvPr/>
          </p:nvSpPr>
          <p:spPr>
            <a:xfrm rot="5400000">
              <a:off x="308520" y="191952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25" name="Google Shape;1716;p21"/>
            <p:cNvSpPr/>
            <p:nvPr/>
          </p:nvSpPr>
          <p:spPr>
            <a:xfrm rot="5400000">
              <a:off x="-172080" y="18954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26" name="Google Shape;1717;p21"/>
            <p:cNvSpPr/>
            <p:nvPr/>
          </p:nvSpPr>
          <p:spPr>
            <a:xfrm rot="5400000">
              <a:off x="-148320" y="19195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27" name="Google Shape;1718;p21"/>
            <p:cNvSpPr/>
            <p:nvPr/>
          </p:nvSpPr>
          <p:spPr>
            <a:xfrm rot="5400000">
              <a:off x="103680" y="17568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128" name="Google Shape;1719;p21"/>
          <p:cNvSpPr/>
          <p:nvPr/>
        </p:nvSpPr>
        <p:spPr>
          <a:xfrm rot="16200000">
            <a:off x="348840" y="40190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129" name="Google Shape;1720;p21"/>
          <p:cNvGrpSpPr/>
          <p:nvPr/>
        </p:nvGrpSpPr>
        <p:grpSpPr>
          <a:xfrm>
            <a:off x="8670240" y="3693240"/>
            <a:ext cx="296280" cy="1822320"/>
            <a:chOff x="8670240" y="3693240"/>
            <a:chExt cx="296280" cy="1822320"/>
          </a:xfrm>
        </p:grpSpPr>
        <p:sp>
          <p:nvSpPr>
            <p:cNvPr id="1130" name="Google Shape;1721;p21"/>
            <p:cNvSpPr/>
            <p:nvPr/>
          </p:nvSpPr>
          <p:spPr>
            <a:xfrm rot="5400000" flipV="1">
              <a:off x="8029440" y="457848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31" name="Google Shape;1722;p21"/>
            <p:cNvSpPr/>
            <p:nvPr/>
          </p:nvSpPr>
          <p:spPr>
            <a:xfrm rot="5400000" flipV="1">
              <a:off x="8670240" y="42894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32" name="Google Shape;1723;p21"/>
            <p:cNvSpPr/>
            <p:nvPr/>
          </p:nvSpPr>
          <p:spPr>
            <a:xfrm rot="5400000" flipV="1">
              <a:off x="8694720" y="43138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33" name="Google Shape;1724;p21"/>
            <p:cNvSpPr/>
            <p:nvPr/>
          </p:nvSpPr>
          <p:spPr>
            <a:xfrm rot="5400000" flipV="1">
              <a:off x="8769960" y="3693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34" name="Google Shape;1725;p21"/>
            <p:cNvSpPr/>
            <p:nvPr/>
          </p:nvSpPr>
          <p:spPr>
            <a:xfrm rot="5400000" flipV="1">
              <a:off x="8794440" y="37173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35" name="Google Shape;1726;p21"/>
            <p:cNvSpPr/>
            <p:nvPr/>
          </p:nvSpPr>
          <p:spPr>
            <a:xfrm rot="5400000" flipV="1">
              <a:off x="8236800" y="486000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136" name="Google Shape;1727;p21"/>
          <p:cNvGrpSpPr/>
          <p:nvPr/>
        </p:nvGrpSpPr>
        <p:grpSpPr>
          <a:xfrm>
            <a:off x="7120440" y="-108000"/>
            <a:ext cx="1520640" cy="301680"/>
            <a:chOff x="7120440" y="-108000"/>
            <a:chExt cx="1520640" cy="301680"/>
          </a:xfrm>
        </p:grpSpPr>
        <p:sp>
          <p:nvSpPr>
            <p:cNvPr id="1137" name="Google Shape;1728;p21"/>
            <p:cNvSpPr/>
            <p:nvPr/>
          </p:nvSpPr>
          <p:spPr>
            <a:xfrm flipH="1">
              <a:off x="7211880" y="-61560"/>
              <a:ext cx="1335240" cy="209160"/>
            </a:xfrm>
            <a:custGeom>
              <a:avLst/>
              <a:gdLst>
                <a:gd name="textAreaLeft" fmla="*/ -360 w 1335240"/>
                <a:gd name="textAreaRight" fmla="*/ 133524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38" name="Google Shape;1729;p21"/>
            <p:cNvSpPr/>
            <p:nvPr/>
          </p:nvSpPr>
          <p:spPr>
            <a:xfrm flipH="1">
              <a:off x="7120440" y="1022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39" name="Google Shape;1730;p21"/>
            <p:cNvSpPr/>
            <p:nvPr/>
          </p:nvSpPr>
          <p:spPr>
            <a:xfrm flipH="1">
              <a:off x="7144560" y="12672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40" name="Google Shape;1731;p21"/>
            <p:cNvSpPr/>
            <p:nvPr/>
          </p:nvSpPr>
          <p:spPr>
            <a:xfrm flipH="1">
              <a:off x="8549640" y="-108000"/>
              <a:ext cx="91440" cy="9252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41" name="Google Shape;1732;p21"/>
            <p:cNvSpPr/>
            <p:nvPr/>
          </p:nvSpPr>
          <p:spPr>
            <a:xfrm flipH="1">
              <a:off x="8573760" y="-83160"/>
              <a:ext cx="42840" cy="4284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142" name="Google Shape;1733;p21"/>
          <p:cNvGrpSpPr/>
          <p:nvPr/>
        </p:nvGrpSpPr>
        <p:grpSpPr>
          <a:xfrm>
            <a:off x="8455320" y="1287360"/>
            <a:ext cx="882720" cy="241560"/>
            <a:chOff x="8455320" y="1287360"/>
            <a:chExt cx="882720" cy="241560"/>
          </a:xfrm>
        </p:grpSpPr>
        <p:sp>
          <p:nvSpPr>
            <p:cNvPr id="1143" name="Google Shape;1734;p21"/>
            <p:cNvSpPr/>
            <p:nvPr/>
          </p:nvSpPr>
          <p:spPr>
            <a:xfrm>
              <a:off x="8455320" y="128736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44" name="Google Shape;1735;p21"/>
            <p:cNvSpPr/>
            <p:nvPr/>
          </p:nvSpPr>
          <p:spPr>
            <a:xfrm>
              <a:off x="8602560" y="128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45" name="Google Shape;1736;p21"/>
            <p:cNvSpPr/>
            <p:nvPr/>
          </p:nvSpPr>
          <p:spPr>
            <a:xfrm>
              <a:off x="8748720" y="128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46" name="Google Shape;1737;p21"/>
            <p:cNvSpPr/>
            <p:nvPr/>
          </p:nvSpPr>
          <p:spPr>
            <a:xfrm>
              <a:off x="8894880" y="128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47" name="Google Shape;1738;p21"/>
            <p:cNvSpPr/>
            <p:nvPr/>
          </p:nvSpPr>
          <p:spPr>
            <a:xfrm>
              <a:off x="9041400" y="128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48" name="Google Shape;1739;p21"/>
            <p:cNvSpPr/>
            <p:nvPr/>
          </p:nvSpPr>
          <p:spPr>
            <a:xfrm>
              <a:off x="9187560" y="128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6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741;p22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150" name="Google Shape;1742;p22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51" name="Google Shape;1743;p22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52" name="Google Shape;1744;p22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53" name="Google Shape;1745;p22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54" name="Google Shape;1746;p22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55" name="Google Shape;1747;p22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56" name="Google Shape;1748;p22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57" name="Google Shape;1749;p22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58" name="Google Shape;1750;p22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59" name="Google Shape;1751;p22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60" name="Google Shape;1752;p22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61" name="Google Shape;1753;p22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62" name="Google Shape;1754;p22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63" name="Google Shape;1755;p22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64" name="Google Shape;1756;p22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65" name="Google Shape;1757;p22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66" name="Google Shape;1758;p22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67" name="Google Shape;1759;p22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68" name="Google Shape;1760;p22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69" name="Google Shape;1761;p22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70" name="Google Shape;1762;p22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71" name="Google Shape;1763;p22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72" name="Google Shape;1764;p22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73" name="Google Shape;1765;p22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74" name="Google Shape;1766;p22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75" name="Google Shape;1767;p22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76" name="Google Shape;1768;p22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77" name="Google Shape;1769;p22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78" name="Google Shape;1770;p22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79" name="Google Shape;1771;p22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80" name="Google Shape;1772;p22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81" name="Google Shape;1773;p22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82" name="Google Shape;1774;p22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83" name="Google Shape;1775;p22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84" name="Google Shape;1776;p22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85" name="Google Shape;1777;p22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86" name="Google Shape;1778;p22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87" name="Google Shape;1779;p22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2246400" y="1636200"/>
            <a:ext cx="201888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89" name="PlaceHolder 2"/>
          <p:cNvSpPr>
            <a:spLocks noGrp="1"/>
          </p:cNvSpPr>
          <p:nvPr>
            <p:ph type="title"/>
          </p:nvPr>
        </p:nvSpPr>
        <p:spPr>
          <a:xfrm>
            <a:off x="6172560" y="1636200"/>
            <a:ext cx="201888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90" name="PlaceHolder 3"/>
          <p:cNvSpPr>
            <a:spLocks noGrp="1"/>
          </p:cNvSpPr>
          <p:nvPr>
            <p:ph type="title"/>
          </p:nvPr>
        </p:nvSpPr>
        <p:spPr>
          <a:xfrm>
            <a:off x="2204280" y="3315240"/>
            <a:ext cx="210348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91" name="PlaceHolder 4"/>
          <p:cNvSpPr>
            <a:spLocks noGrp="1"/>
          </p:cNvSpPr>
          <p:nvPr>
            <p:ph type="title"/>
          </p:nvPr>
        </p:nvSpPr>
        <p:spPr>
          <a:xfrm>
            <a:off x="6172560" y="3315240"/>
            <a:ext cx="201888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92" name="Google Shape;1788;p22"/>
          <p:cNvSpPr/>
          <p:nvPr/>
        </p:nvSpPr>
        <p:spPr>
          <a:xfrm>
            <a:off x="0" y="-993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193" name="Google Shape;1789;p22"/>
          <p:cNvGrpSpPr/>
          <p:nvPr/>
        </p:nvGrpSpPr>
        <p:grpSpPr>
          <a:xfrm>
            <a:off x="-500760" y="161280"/>
            <a:ext cx="1520640" cy="301680"/>
            <a:chOff x="-500760" y="161280"/>
            <a:chExt cx="1520640" cy="301680"/>
          </a:xfrm>
        </p:grpSpPr>
        <p:sp>
          <p:nvSpPr>
            <p:cNvPr id="1194" name="Google Shape;1790;p22"/>
            <p:cNvSpPr/>
            <p:nvPr/>
          </p:nvSpPr>
          <p:spPr>
            <a:xfrm>
              <a:off x="-407160" y="20772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95" name="Google Shape;1791;p22"/>
            <p:cNvSpPr/>
            <p:nvPr/>
          </p:nvSpPr>
          <p:spPr>
            <a:xfrm>
              <a:off x="928440" y="371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96" name="Google Shape;1792;p22"/>
            <p:cNvSpPr/>
            <p:nvPr/>
          </p:nvSpPr>
          <p:spPr>
            <a:xfrm>
              <a:off x="952200" y="3960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97" name="Google Shape;1793;p22"/>
            <p:cNvSpPr/>
            <p:nvPr/>
          </p:nvSpPr>
          <p:spPr>
            <a:xfrm>
              <a:off x="-500760" y="16128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98" name="Google Shape;1794;p22"/>
            <p:cNvSpPr/>
            <p:nvPr/>
          </p:nvSpPr>
          <p:spPr>
            <a:xfrm>
              <a:off x="-476640" y="1861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199" name="Google Shape;1795;p22"/>
          <p:cNvGrpSpPr/>
          <p:nvPr/>
        </p:nvGrpSpPr>
        <p:grpSpPr>
          <a:xfrm>
            <a:off x="-141480" y="2229120"/>
            <a:ext cx="552600" cy="98640"/>
            <a:chOff x="-141480" y="2229120"/>
            <a:chExt cx="552600" cy="98640"/>
          </a:xfrm>
        </p:grpSpPr>
        <p:sp>
          <p:nvSpPr>
            <p:cNvPr id="1200" name="Google Shape;1796;p22"/>
            <p:cNvSpPr/>
            <p:nvPr/>
          </p:nvSpPr>
          <p:spPr>
            <a:xfrm rot="5400000">
              <a:off x="312480" y="222912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01" name="Google Shape;1797;p22"/>
            <p:cNvSpPr/>
            <p:nvPr/>
          </p:nvSpPr>
          <p:spPr>
            <a:xfrm rot="5400000">
              <a:off x="339120" y="225612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02" name="Google Shape;1798;p22"/>
            <p:cNvSpPr/>
            <p:nvPr/>
          </p:nvSpPr>
          <p:spPr>
            <a:xfrm rot="5400000">
              <a:off x="-141480" y="22323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03" name="Google Shape;1799;p22"/>
            <p:cNvSpPr/>
            <p:nvPr/>
          </p:nvSpPr>
          <p:spPr>
            <a:xfrm rot="5400000">
              <a:off x="-117720" y="22561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04" name="Google Shape;1800;p22"/>
            <p:cNvSpPr/>
            <p:nvPr/>
          </p:nvSpPr>
          <p:spPr>
            <a:xfrm rot="5400000">
              <a:off x="134640" y="20934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205" name="Google Shape;1801;p22"/>
          <p:cNvGrpSpPr/>
          <p:nvPr/>
        </p:nvGrpSpPr>
        <p:grpSpPr>
          <a:xfrm>
            <a:off x="5072400" y="4999680"/>
            <a:ext cx="1822680" cy="196560"/>
            <a:chOff x="5072400" y="4999680"/>
            <a:chExt cx="1822680" cy="196560"/>
          </a:xfrm>
        </p:grpSpPr>
        <p:sp>
          <p:nvSpPr>
            <p:cNvPr id="1206" name="Google Shape;1802;p22"/>
            <p:cNvSpPr/>
            <p:nvPr/>
          </p:nvSpPr>
          <p:spPr>
            <a:xfrm flipH="1">
              <a:off x="5072400" y="504612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07" name="Google Shape;1803;p22"/>
            <p:cNvSpPr/>
            <p:nvPr/>
          </p:nvSpPr>
          <p:spPr>
            <a:xfrm flipH="1">
              <a:off x="6803640" y="499968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08" name="Google Shape;1804;p22"/>
            <p:cNvSpPr/>
            <p:nvPr/>
          </p:nvSpPr>
          <p:spPr>
            <a:xfrm flipH="1">
              <a:off x="6826680" y="502452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209" name="Google Shape;1805;p22"/>
          <p:cNvSpPr/>
          <p:nvPr/>
        </p:nvSpPr>
        <p:spPr>
          <a:xfrm rot="16200000">
            <a:off x="348840" y="41961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210" name="Google Shape;1806;p22"/>
          <p:cNvGrpSpPr/>
          <p:nvPr/>
        </p:nvGrpSpPr>
        <p:grpSpPr>
          <a:xfrm>
            <a:off x="8792640" y="1541160"/>
            <a:ext cx="552600" cy="98640"/>
            <a:chOff x="8792640" y="1541160"/>
            <a:chExt cx="552600" cy="98640"/>
          </a:xfrm>
        </p:grpSpPr>
        <p:sp>
          <p:nvSpPr>
            <p:cNvPr id="1211" name="Google Shape;1807;p22"/>
            <p:cNvSpPr/>
            <p:nvPr/>
          </p:nvSpPr>
          <p:spPr>
            <a:xfrm rot="5400000">
              <a:off x="9246600" y="154116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12" name="Google Shape;1808;p22"/>
            <p:cNvSpPr/>
            <p:nvPr/>
          </p:nvSpPr>
          <p:spPr>
            <a:xfrm rot="5400000">
              <a:off x="9272880" y="156816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13" name="Google Shape;1809;p22"/>
            <p:cNvSpPr/>
            <p:nvPr/>
          </p:nvSpPr>
          <p:spPr>
            <a:xfrm rot="5400000">
              <a:off x="8792640" y="15444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14" name="Google Shape;1810;p22"/>
            <p:cNvSpPr/>
            <p:nvPr/>
          </p:nvSpPr>
          <p:spPr>
            <a:xfrm rot="5400000">
              <a:off x="8816400" y="1568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15" name="Google Shape;1811;p22"/>
            <p:cNvSpPr/>
            <p:nvPr/>
          </p:nvSpPr>
          <p:spPr>
            <a:xfrm rot="5400000">
              <a:off x="9068400" y="140544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216" name="Google Shape;1812;p22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217" name="Google Shape;1813;p22"/>
          <p:cNvGrpSpPr/>
          <p:nvPr/>
        </p:nvGrpSpPr>
        <p:grpSpPr>
          <a:xfrm>
            <a:off x="5072040" y="285120"/>
            <a:ext cx="1252800" cy="50760"/>
            <a:chOff x="5072040" y="285120"/>
            <a:chExt cx="1252800" cy="50760"/>
          </a:xfrm>
        </p:grpSpPr>
        <p:sp>
          <p:nvSpPr>
            <p:cNvPr id="1218" name="Google Shape;1814;p22"/>
            <p:cNvSpPr/>
            <p:nvPr/>
          </p:nvSpPr>
          <p:spPr>
            <a:xfrm>
              <a:off x="507204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19" name="Google Shape;1815;p22"/>
            <p:cNvSpPr/>
            <p:nvPr/>
          </p:nvSpPr>
          <p:spPr>
            <a:xfrm>
              <a:off x="516456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20" name="Google Shape;1816;p22"/>
            <p:cNvSpPr/>
            <p:nvPr/>
          </p:nvSpPr>
          <p:spPr>
            <a:xfrm>
              <a:off x="525708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21" name="Google Shape;1817;p22"/>
            <p:cNvSpPr/>
            <p:nvPr/>
          </p:nvSpPr>
          <p:spPr>
            <a:xfrm>
              <a:off x="534960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22" name="Google Shape;1818;p22"/>
            <p:cNvSpPr/>
            <p:nvPr/>
          </p:nvSpPr>
          <p:spPr>
            <a:xfrm>
              <a:off x="544212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23" name="Google Shape;1819;p22"/>
            <p:cNvSpPr/>
            <p:nvPr/>
          </p:nvSpPr>
          <p:spPr>
            <a:xfrm>
              <a:off x="553428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24" name="Google Shape;1820;p22"/>
            <p:cNvSpPr/>
            <p:nvPr/>
          </p:nvSpPr>
          <p:spPr>
            <a:xfrm>
              <a:off x="562680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25" name="Google Shape;1821;p22"/>
            <p:cNvSpPr/>
            <p:nvPr/>
          </p:nvSpPr>
          <p:spPr>
            <a:xfrm>
              <a:off x="571932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26" name="Google Shape;1822;p22"/>
            <p:cNvSpPr/>
            <p:nvPr/>
          </p:nvSpPr>
          <p:spPr>
            <a:xfrm>
              <a:off x="581184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27" name="Google Shape;1823;p22"/>
            <p:cNvSpPr/>
            <p:nvPr/>
          </p:nvSpPr>
          <p:spPr>
            <a:xfrm>
              <a:off x="590436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28" name="Google Shape;1824;p22"/>
            <p:cNvSpPr/>
            <p:nvPr/>
          </p:nvSpPr>
          <p:spPr>
            <a:xfrm>
              <a:off x="599688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29" name="Google Shape;1825;p22"/>
            <p:cNvSpPr/>
            <p:nvPr/>
          </p:nvSpPr>
          <p:spPr>
            <a:xfrm>
              <a:off x="608904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30" name="Google Shape;1826;p22"/>
            <p:cNvSpPr/>
            <p:nvPr/>
          </p:nvSpPr>
          <p:spPr>
            <a:xfrm>
              <a:off x="618156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31" name="Google Shape;1827;p22"/>
            <p:cNvSpPr/>
            <p:nvPr/>
          </p:nvSpPr>
          <p:spPr>
            <a:xfrm>
              <a:off x="6274080" y="2851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232" name="Google Shape;1828;p22"/>
          <p:cNvGrpSpPr/>
          <p:nvPr/>
        </p:nvGrpSpPr>
        <p:grpSpPr>
          <a:xfrm>
            <a:off x="8557560" y="3859560"/>
            <a:ext cx="586440" cy="1522440"/>
            <a:chOff x="8557560" y="3859560"/>
            <a:chExt cx="586440" cy="1522440"/>
          </a:xfrm>
        </p:grpSpPr>
        <p:sp>
          <p:nvSpPr>
            <p:cNvPr id="1233" name="Google Shape;1829;p22"/>
            <p:cNvSpPr/>
            <p:nvPr/>
          </p:nvSpPr>
          <p:spPr>
            <a:xfrm rot="10800000">
              <a:off x="8557560" y="385956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234" name="Google Shape;1830;p22"/>
            <p:cNvGrpSpPr/>
            <p:nvPr/>
          </p:nvGrpSpPr>
          <p:grpSpPr>
            <a:xfrm>
              <a:off x="8784000" y="4276440"/>
              <a:ext cx="133560" cy="1105560"/>
              <a:chOff x="8784000" y="4276440"/>
              <a:chExt cx="133560" cy="1105560"/>
            </a:xfrm>
          </p:grpSpPr>
          <p:grpSp>
            <p:nvGrpSpPr>
              <p:cNvPr id="1235" name="Google Shape;1831;p22"/>
              <p:cNvGrpSpPr/>
              <p:nvPr/>
            </p:nvGrpSpPr>
            <p:grpSpPr>
              <a:xfrm>
                <a:off x="8784000" y="4276440"/>
                <a:ext cx="50760" cy="882720"/>
                <a:chOff x="8784000" y="4276440"/>
                <a:chExt cx="50760" cy="882720"/>
              </a:xfrm>
            </p:grpSpPr>
            <p:sp>
              <p:nvSpPr>
                <p:cNvPr id="1236" name="Google Shape;1832;p22"/>
                <p:cNvSpPr/>
                <p:nvPr/>
              </p:nvSpPr>
              <p:spPr>
                <a:xfrm rot="5400000">
                  <a:off x="8784000" y="4276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37" name="Google Shape;1833;p22"/>
                <p:cNvSpPr/>
                <p:nvPr/>
              </p:nvSpPr>
              <p:spPr>
                <a:xfrm rot="5400000">
                  <a:off x="8784000" y="43689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38" name="Google Shape;1834;p22"/>
                <p:cNvSpPr/>
                <p:nvPr/>
              </p:nvSpPr>
              <p:spPr>
                <a:xfrm rot="5400000">
                  <a:off x="8784000" y="44611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39" name="Google Shape;1835;p22"/>
                <p:cNvSpPr/>
                <p:nvPr/>
              </p:nvSpPr>
              <p:spPr>
                <a:xfrm rot="5400000">
                  <a:off x="8784000" y="45536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40" name="Google Shape;1836;p22"/>
                <p:cNvSpPr/>
                <p:nvPr/>
              </p:nvSpPr>
              <p:spPr>
                <a:xfrm rot="5400000">
                  <a:off x="8784000" y="4646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41" name="Google Shape;1837;p22"/>
                <p:cNvSpPr/>
                <p:nvPr/>
              </p:nvSpPr>
              <p:spPr>
                <a:xfrm rot="5400000">
                  <a:off x="8784000" y="47386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42" name="Google Shape;1838;p22"/>
                <p:cNvSpPr/>
                <p:nvPr/>
              </p:nvSpPr>
              <p:spPr>
                <a:xfrm rot="5400000">
                  <a:off x="8784000" y="483120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43" name="Google Shape;1839;p22"/>
                <p:cNvSpPr/>
                <p:nvPr/>
              </p:nvSpPr>
              <p:spPr>
                <a:xfrm rot="5400000">
                  <a:off x="8784000" y="49237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44" name="Google Shape;1840;p22"/>
                <p:cNvSpPr/>
                <p:nvPr/>
              </p:nvSpPr>
              <p:spPr>
                <a:xfrm rot="5400000">
                  <a:off x="8784000" y="50162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45" name="Google Shape;1841;p22"/>
                <p:cNvSpPr/>
                <p:nvPr/>
              </p:nvSpPr>
              <p:spPr>
                <a:xfrm rot="5400000">
                  <a:off x="8784000" y="510840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grpSp>
            <p:nvGrpSpPr>
              <p:cNvPr id="1246" name="Google Shape;1842;p22"/>
              <p:cNvGrpSpPr/>
              <p:nvPr/>
            </p:nvGrpSpPr>
            <p:grpSpPr>
              <a:xfrm>
                <a:off x="8866800" y="4498920"/>
                <a:ext cx="50760" cy="883080"/>
                <a:chOff x="8866800" y="4498920"/>
                <a:chExt cx="50760" cy="883080"/>
              </a:xfrm>
            </p:grpSpPr>
            <p:sp>
              <p:nvSpPr>
                <p:cNvPr id="1247" name="Google Shape;1843;p22"/>
                <p:cNvSpPr/>
                <p:nvPr/>
              </p:nvSpPr>
              <p:spPr>
                <a:xfrm rot="5400000">
                  <a:off x="8866800" y="44989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48" name="Google Shape;1844;p22"/>
                <p:cNvSpPr/>
                <p:nvPr/>
              </p:nvSpPr>
              <p:spPr>
                <a:xfrm rot="5400000">
                  <a:off x="8866800" y="45914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49" name="Google Shape;1845;p22"/>
                <p:cNvSpPr/>
                <p:nvPr/>
              </p:nvSpPr>
              <p:spPr>
                <a:xfrm rot="5400000">
                  <a:off x="8866800" y="46839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50" name="Google Shape;1846;p22"/>
                <p:cNvSpPr/>
                <p:nvPr/>
              </p:nvSpPr>
              <p:spPr>
                <a:xfrm rot="5400000">
                  <a:off x="8866800" y="47764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51" name="Google Shape;1847;p22"/>
                <p:cNvSpPr/>
                <p:nvPr/>
              </p:nvSpPr>
              <p:spPr>
                <a:xfrm rot="5400000">
                  <a:off x="8866800" y="486900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52" name="Google Shape;1848;p22"/>
                <p:cNvSpPr/>
                <p:nvPr/>
              </p:nvSpPr>
              <p:spPr>
                <a:xfrm rot="5400000">
                  <a:off x="8866800" y="49615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53" name="Google Shape;1849;p22"/>
                <p:cNvSpPr/>
                <p:nvPr/>
              </p:nvSpPr>
              <p:spPr>
                <a:xfrm rot="5400000">
                  <a:off x="8866800" y="50536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54" name="Google Shape;1850;p22"/>
                <p:cNvSpPr/>
                <p:nvPr/>
              </p:nvSpPr>
              <p:spPr>
                <a:xfrm rot="5400000">
                  <a:off x="8866800" y="514620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55" name="Google Shape;1851;p22"/>
                <p:cNvSpPr/>
                <p:nvPr/>
              </p:nvSpPr>
              <p:spPr>
                <a:xfrm rot="5400000">
                  <a:off x="8866800" y="52387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56" name="Google Shape;1852;p22"/>
                <p:cNvSpPr/>
                <p:nvPr/>
              </p:nvSpPr>
              <p:spPr>
                <a:xfrm rot="5400000">
                  <a:off x="8866800" y="533124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</p:grpSp>
      </p:grpSp>
      <p:sp>
        <p:nvSpPr>
          <p:cNvPr id="1257" name="PlaceHolder 5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1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2221;p26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616" name="Google Shape;2222;p26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17" name="Google Shape;2223;p26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18" name="Google Shape;2224;p26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19" name="Google Shape;2225;p26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20" name="Google Shape;2226;p26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21" name="Google Shape;2227;p26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22" name="Google Shape;2228;p26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23" name="Google Shape;2229;p26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24" name="Google Shape;2230;p26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25" name="Google Shape;2231;p26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26" name="Google Shape;2232;p26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27" name="Google Shape;2233;p26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28" name="Google Shape;2234;p26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29" name="Google Shape;2235;p26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30" name="Google Shape;2236;p26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31" name="Google Shape;2237;p26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32" name="Google Shape;2238;p26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33" name="Google Shape;2239;p26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34" name="Google Shape;2240;p26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35" name="Google Shape;2241;p26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36" name="Google Shape;2242;p26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37" name="Google Shape;2243;p26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38" name="Google Shape;2244;p26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39" name="Google Shape;2245;p26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40" name="Google Shape;2246;p26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41" name="Google Shape;2247;p26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42" name="Google Shape;2248;p26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43" name="Google Shape;2249;p26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44" name="Google Shape;2250;p26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45" name="Google Shape;2251;p26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46" name="Google Shape;2252;p26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47" name="Google Shape;2253;p26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48" name="Google Shape;2254;p26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49" name="Google Shape;2255;p26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50" name="Google Shape;2256;p26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51" name="Google Shape;2257;p26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52" name="Google Shape;2258;p26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53" name="Google Shape;2259;p26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55" name="PlaceHolder 2"/>
          <p:cNvSpPr>
            <a:spLocks noGrp="1"/>
          </p:cNvSpPr>
          <p:nvPr>
            <p:ph type="title"/>
          </p:nvPr>
        </p:nvSpPr>
        <p:spPr>
          <a:xfrm>
            <a:off x="841320" y="2611080"/>
            <a:ext cx="204012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56" name="PlaceHolder 3"/>
          <p:cNvSpPr>
            <a:spLocks noGrp="1"/>
          </p:cNvSpPr>
          <p:nvPr>
            <p:ph type="title"/>
          </p:nvPr>
        </p:nvSpPr>
        <p:spPr>
          <a:xfrm>
            <a:off x="744840" y="1668240"/>
            <a:ext cx="2233080" cy="788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500" b="1" u="none" strike="noStrike">
                <a:solidFill>
                  <a:schemeClr val="accent2"/>
                </a:solidFill>
                <a:effectLst/>
                <a:uFillTx/>
                <a:latin typeface="Exo"/>
                <a:ea typeface="Exo"/>
              </a:rPr>
              <a:t>xx%</a:t>
            </a:r>
            <a:endParaRPr lang="fr-FR" sz="5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57" name="PlaceHolder 4"/>
          <p:cNvSpPr>
            <a:spLocks noGrp="1"/>
          </p:cNvSpPr>
          <p:nvPr>
            <p:ph type="title"/>
          </p:nvPr>
        </p:nvSpPr>
        <p:spPr>
          <a:xfrm>
            <a:off x="3551760" y="2972880"/>
            <a:ext cx="204012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58" name="PlaceHolder 5"/>
          <p:cNvSpPr>
            <a:spLocks noGrp="1"/>
          </p:cNvSpPr>
          <p:nvPr>
            <p:ph type="title"/>
          </p:nvPr>
        </p:nvSpPr>
        <p:spPr>
          <a:xfrm>
            <a:off x="3455280" y="2030040"/>
            <a:ext cx="2233080" cy="788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500" b="1" u="none" strike="noStrike">
                <a:solidFill>
                  <a:schemeClr val="accent2"/>
                </a:solidFill>
                <a:effectLst/>
                <a:uFillTx/>
                <a:latin typeface="Exo"/>
                <a:ea typeface="Exo"/>
              </a:rPr>
              <a:t>xx%</a:t>
            </a:r>
            <a:endParaRPr lang="fr-FR" sz="5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59" name="PlaceHolder 6"/>
          <p:cNvSpPr>
            <a:spLocks noGrp="1"/>
          </p:cNvSpPr>
          <p:nvPr>
            <p:ph type="title"/>
          </p:nvPr>
        </p:nvSpPr>
        <p:spPr>
          <a:xfrm>
            <a:off x="6261840" y="2611080"/>
            <a:ext cx="204012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60" name="PlaceHolder 7"/>
          <p:cNvSpPr>
            <a:spLocks noGrp="1"/>
          </p:cNvSpPr>
          <p:nvPr>
            <p:ph type="title"/>
          </p:nvPr>
        </p:nvSpPr>
        <p:spPr>
          <a:xfrm>
            <a:off x="6165360" y="1668240"/>
            <a:ext cx="2233080" cy="788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500" b="1" u="none" strike="noStrike">
                <a:solidFill>
                  <a:schemeClr val="accent2"/>
                </a:solidFill>
                <a:effectLst/>
                <a:uFillTx/>
                <a:latin typeface="Exo"/>
                <a:ea typeface="Exo"/>
              </a:rPr>
              <a:t>xx%</a:t>
            </a:r>
            <a:endParaRPr lang="fr-FR" sz="5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661" name="Google Shape;2270;p26"/>
          <p:cNvGrpSpPr/>
          <p:nvPr/>
        </p:nvGrpSpPr>
        <p:grpSpPr>
          <a:xfrm>
            <a:off x="0" y="4336200"/>
            <a:ext cx="1284120" cy="586440"/>
            <a:chOff x="0" y="4336200"/>
            <a:chExt cx="1284120" cy="586440"/>
          </a:xfrm>
        </p:grpSpPr>
        <p:sp>
          <p:nvSpPr>
            <p:cNvPr id="1662" name="Google Shape;2271;p26"/>
            <p:cNvSpPr/>
            <p:nvPr/>
          </p:nvSpPr>
          <p:spPr>
            <a:xfrm rot="16200000">
              <a:off x="348840" y="398736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663" name="Google Shape;2272;p26"/>
            <p:cNvGrpSpPr/>
            <p:nvPr/>
          </p:nvGrpSpPr>
          <p:grpSpPr>
            <a:xfrm>
              <a:off x="360" y="4509000"/>
              <a:ext cx="882720" cy="241560"/>
              <a:chOff x="360" y="4509000"/>
              <a:chExt cx="882720" cy="241560"/>
            </a:xfrm>
          </p:grpSpPr>
          <p:sp>
            <p:nvSpPr>
              <p:cNvPr id="1664" name="Google Shape;2273;p26"/>
              <p:cNvSpPr/>
              <p:nvPr/>
            </p:nvSpPr>
            <p:spPr>
              <a:xfrm rot="10800000">
                <a:off x="731160" y="450900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65" name="Google Shape;2274;p26"/>
              <p:cNvSpPr/>
              <p:nvPr/>
            </p:nvSpPr>
            <p:spPr>
              <a:xfrm rot="10800000">
                <a:off x="58536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66" name="Google Shape;2275;p26"/>
              <p:cNvSpPr/>
              <p:nvPr/>
            </p:nvSpPr>
            <p:spPr>
              <a:xfrm rot="10800000">
                <a:off x="43920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67" name="Google Shape;2276;p26"/>
              <p:cNvSpPr/>
              <p:nvPr/>
            </p:nvSpPr>
            <p:spPr>
              <a:xfrm rot="10800000">
                <a:off x="29304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68" name="Google Shape;2277;p26"/>
              <p:cNvSpPr/>
              <p:nvPr/>
            </p:nvSpPr>
            <p:spPr>
              <a:xfrm rot="10800000">
                <a:off x="14688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69" name="Google Shape;2278;p26"/>
              <p:cNvSpPr/>
              <p:nvPr/>
            </p:nvSpPr>
            <p:spPr>
              <a:xfrm rot="10800000">
                <a:off x="360" y="450900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1670" name="Google Shape;2279;p26"/>
          <p:cNvGrpSpPr/>
          <p:nvPr/>
        </p:nvGrpSpPr>
        <p:grpSpPr>
          <a:xfrm>
            <a:off x="1397880" y="-114480"/>
            <a:ext cx="1520640" cy="301680"/>
            <a:chOff x="1397880" y="-114480"/>
            <a:chExt cx="1520640" cy="301680"/>
          </a:xfrm>
        </p:grpSpPr>
        <p:sp>
          <p:nvSpPr>
            <p:cNvPr id="1671" name="Google Shape;2280;p26"/>
            <p:cNvSpPr/>
            <p:nvPr/>
          </p:nvSpPr>
          <p:spPr>
            <a:xfrm>
              <a:off x="1491480" y="-680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72" name="Google Shape;2281;p26"/>
            <p:cNvSpPr/>
            <p:nvPr/>
          </p:nvSpPr>
          <p:spPr>
            <a:xfrm>
              <a:off x="2827080" y="957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73" name="Google Shape;2282;p26"/>
            <p:cNvSpPr/>
            <p:nvPr/>
          </p:nvSpPr>
          <p:spPr>
            <a:xfrm>
              <a:off x="2850840" y="1206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74" name="Google Shape;2283;p26"/>
            <p:cNvSpPr/>
            <p:nvPr/>
          </p:nvSpPr>
          <p:spPr>
            <a:xfrm>
              <a:off x="1397880" y="-11448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75" name="Google Shape;2284;p26"/>
            <p:cNvSpPr/>
            <p:nvPr/>
          </p:nvSpPr>
          <p:spPr>
            <a:xfrm>
              <a:off x="1422000" y="-896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676" name="Google Shape;2285;p26"/>
          <p:cNvGrpSpPr/>
          <p:nvPr/>
        </p:nvGrpSpPr>
        <p:grpSpPr>
          <a:xfrm>
            <a:off x="-141480" y="1750680"/>
            <a:ext cx="552600" cy="98640"/>
            <a:chOff x="-141480" y="1750680"/>
            <a:chExt cx="552600" cy="98640"/>
          </a:xfrm>
        </p:grpSpPr>
        <p:sp>
          <p:nvSpPr>
            <p:cNvPr id="1677" name="Google Shape;2286;p26"/>
            <p:cNvSpPr/>
            <p:nvPr/>
          </p:nvSpPr>
          <p:spPr>
            <a:xfrm rot="5400000">
              <a:off x="312480" y="17506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78" name="Google Shape;2287;p26"/>
            <p:cNvSpPr/>
            <p:nvPr/>
          </p:nvSpPr>
          <p:spPr>
            <a:xfrm rot="5400000">
              <a:off x="339120" y="17776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79" name="Google Shape;2288;p26"/>
            <p:cNvSpPr/>
            <p:nvPr/>
          </p:nvSpPr>
          <p:spPr>
            <a:xfrm rot="5400000">
              <a:off x="-141480" y="17535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80" name="Google Shape;2289;p26"/>
            <p:cNvSpPr/>
            <p:nvPr/>
          </p:nvSpPr>
          <p:spPr>
            <a:xfrm rot="5400000">
              <a:off x="-117720" y="17776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81" name="Google Shape;2290;p26"/>
            <p:cNvSpPr/>
            <p:nvPr/>
          </p:nvSpPr>
          <p:spPr>
            <a:xfrm rot="5400000">
              <a:off x="134640" y="16149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682" name="Google Shape;2291;p26"/>
          <p:cNvSpPr/>
          <p:nvPr/>
        </p:nvSpPr>
        <p:spPr>
          <a:xfrm>
            <a:off x="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683" name="Google Shape;2292;p26"/>
          <p:cNvSpPr/>
          <p:nvPr/>
        </p:nvSpPr>
        <p:spPr>
          <a:xfrm>
            <a:off x="-1281600" y="37908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684" name="Google Shape;2293;p26"/>
          <p:cNvSpPr/>
          <p:nvPr/>
        </p:nvSpPr>
        <p:spPr>
          <a:xfrm rot="10800000">
            <a:off x="855756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685" name="Google Shape;2294;p26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686" name="Google Shape;2295;p26"/>
          <p:cNvGrpSpPr/>
          <p:nvPr/>
        </p:nvGrpSpPr>
        <p:grpSpPr>
          <a:xfrm>
            <a:off x="7812720" y="883440"/>
            <a:ext cx="1520640" cy="301680"/>
            <a:chOff x="7812720" y="883440"/>
            <a:chExt cx="1520640" cy="301680"/>
          </a:xfrm>
        </p:grpSpPr>
        <p:sp>
          <p:nvSpPr>
            <p:cNvPr id="1687" name="Google Shape;2296;p26"/>
            <p:cNvSpPr/>
            <p:nvPr/>
          </p:nvSpPr>
          <p:spPr>
            <a:xfrm>
              <a:off x="7906320" y="92988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88" name="Google Shape;2297;p26"/>
            <p:cNvSpPr/>
            <p:nvPr/>
          </p:nvSpPr>
          <p:spPr>
            <a:xfrm>
              <a:off x="9241920" y="10936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89" name="Google Shape;2298;p26"/>
            <p:cNvSpPr/>
            <p:nvPr/>
          </p:nvSpPr>
          <p:spPr>
            <a:xfrm>
              <a:off x="9265680" y="11181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90" name="Google Shape;2299;p26"/>
            <p:cNvSpPr/>
            <p:nvPr/>
          </p:nvSpPr>
          <p:spPr>
            <a:xfrm>
              <a:off x="7812720" y="88344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91" name="Google Shape;2300;p26"/>
            <p:cNvSpPr/>
            <p:nvPr/>
          </p:nvSpPr>
          <p:spPr>
            <a:xfrm>
              <a:off x="7836840" y="9082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692" name="Google Shape;2301;p26"/>
          <p:cNvGrpSpPr/>
          <p:nvPr/>
        </p:nvGrpSpPr>
        <p:grpSpPr>
          <a:xfrm>
            <a:off x="7911360" y="4536000"/>
            <a:ext cx="1520280" cy="301680"/>
            <a:chOff x="7911360" y="4536000"/>
            <a:chExt cx="1520280" cy="301680"/>
          </a:xfrm>
        </p:grpSpPr>
        <p:sp>
          <p:nvSpPr>
            <p:cNvPr id="1693" name="Google Shape;2302;p26"/>
            <p:cNvSpPr/>
            <p:nvPr/>
          </p:nvSpPr>
          <p:spPr>
            <a:xfrm rot="5400000">
              <a:off x="8567640" y="401940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94" name="Google Shape;2303;p26"/>
            <p:cNvSpPr/>
            <p:nvPr/>
          </p:nvSpPr>
          <p:spPr>
            <a:xfrm rot="5400000">
              <a:off x="9340200" y="4746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95" name="Google Shape;2304;p26"/>
            <p:cNvSpPr/>
            <p:nvPr/>
          </p:nvSpPr>
          <p:spPr>
            <a:xfrm rot="5400000">
              <a:off x="9365040" y="47703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96" name="Google Shape;2305;p26"/>
            <p:cNvSpPr/>
            <p:nvPr/>
          </p:nvSpPr>
          <p:spPr>
            <a:xfrm rot="5400000">
              <a:off x="7911360" y="4536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97" name="Google Shape;2306;p26"/>
            <p:cNvSpPr/>
            <p:nvPr/>
          </p:nvSpPr>
          <p:spPr>
            <a:xfrm rot="5400000">
              <a:off x="7935480" y="45612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_2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8" name="Google Shape;2308;p27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699" name="Google Shape;2309;p27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0" name="Google Shape;2310;p27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1" name="Google Shape;2311;p27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2" name="Google Shape;2312;p27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3" name="Google Shape;2313;p27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4" name="Google Shape;2314;p27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5" name="Google Shape;2315;p27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6" name="Google Shape;2316;p27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7" name="Google Shape;2317;p27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8" name="Google Shape;2318;p27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9" name="Google Shape;2319;p27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0" name="Google Shape;2320;p27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1" name="Google Shape;2321;p27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2" name="Google Shape;2322;p27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3" name="Google Shape;2323;p27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4" name="Google Shape;2324;p27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5" name="Google Shape;2325;p27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6" name="Google Shape;2326;p27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7" name="Google Shape;2327;p27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8" name="Google Shape;2328;p27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9" name="Google Shape;2329;p27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0" name="Google Shape;2330;p27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1" name="Google Shape;2331;p27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2" name="Google Shape;2332;p27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3" name="Google Shape;2333;p27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4" name="Google Shape;2334;p27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5" name="Google Shape;2335;p27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6" name="Google Shape;2336;p27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7" name="Google Shape;2337;p27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8" name="Google Shape;2338;p27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9" name="Google Shape;2339;p27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0" name="Google Shape;2340;p27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1" name="Google Shape;2341;p27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2" name="Google Shape;2342;p27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3" name="Google Shape;2343;p27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4" name="Google Shape;2344;p27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5" name="Google Shape;2345;p27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6" name="Google Shape;2346;p27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737" name="PlaceHolder 1"/>
          <p:cNvSpPr>
            <a:spLocks noGrp="1"/>
          </p:cNvSpPr>
          <p:nvPr>
            <p:ph type="title"/>
          </p:nvPr>
        </p:nvSpPr>
        <p:spPr>
          <a:xfrm>
            <a:off x="2335680" y="758160"/>
            <a:ext cx="4472280" cy="95508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7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38" name="Google Shape;2349;p27"/>
          <p:cNvSpPr/>
          <p:nvPr/>
        </p:nvSpPr>
        <p:spPr>
          <a:xfrm>
            <a:off x="2532600" y="3327840"/>
            <a:ext cx="4078800" cy="64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1" u="none" strike="noStrike">
                <a:solidFill>
                  <a:schemeClr val="accent2"/>
                </a:solidFill>
                <a:effectLst/>
                <a:uFillTx/>
                <a:latin typeface="PT Sans"/>
                <a:ea typeface="PT Sans"/>
              </a:rPr>
              <a:t>Credits:</a:t>
            </a:r>
            <a:r>
              <a:rPr lang="en" sz="1200" b="0" u="none" strike="noStrike">
                <a:solidFill>
                  <a:schemeClr val="accent2"/>
                </a:solidFill>
                <a:effectLst/>
                <a:uFillTx/>
                <a:latin typeface="PT Sans"/>
                <a:ea typeface="PT Sans"/>
              </a:rPr>
              <a:t> </a:t>
            </a:r>
            <a:r>
              <a:rPr lang="en" sz="1200" b="0" u="none" strike="noStrike">
                <a:solidFill>
                  <a:schemeClr val="lt1"/>
                </a:solidFill>
                <a:effectLst/>
                <a:uFillTx/>
                <a:latin typeface="PT Sans"/>
                <a:ea typeface="PT Sans"/>
              </a:rPr>
              <a:t>This presentation template was created by </a:t>
            </a:r>
            <a:r>
              <a:rPr lang="en" sz="1200" b="1" u="sng" strike="noStrike">
                <a:solidFill>
                  <a:schemeClr val="accent2"/>
                </a:solidFill>
                <a:effectLst/>
                <a:uFillTx/>
                <a:latin typeface="PT Sans"/>
                <a:ea typeface="PT Sans"/>
                <a:hlinkClick r:id="rId2"/>
              </a:rPr>
              <a:t>Slidesgo</a:t>
            </a:r>
            <a:r>
              <a:rPr lang="en" sz="1200" b="0" u="none" strike="noStrike">
                <a:solidFill>
                  <a:schemeClr val="lt1"/>
                </a:solidFill>
                <a:effectLst/>
                <a:uFillTx/>
                <a:latin typeface="PT Sans"/>
                <a:ea typeface="PT Sans"/>
              </a:rPr>
              <a:t>, including icons, infographics &amp; images by </a:t>
            </a:r>
            <a:r>
              <a:rPr lang="en" sz="1200" b="1" u="sng" strike="noStrike">
                <a:solidFill>
                  <a:schemeClr val="accent2"/>
                </a:solidFill>
                <a:effectLst/>
                <a:uFillTx/>
                <a:latin typeface="PT Sans"/>
                <a:ea typeface="PT Sans"/>
                <a:hlinkClick r:id="rId3"/>
              </a:rPr>
              <a:t>Freepik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739" name="Google Shape;2350;p27"/>
          <p:cNvSpPr/>
          <p:nvPr/>
        </p:nvSpPr>
        <p:spPr>
          <a:xfrm rot="10800000">
            <a:off x="36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740" name="Google Shape;2351;p27"/>
          <p:cNvGrpSpPr/>
          <p:nvPr/>
        </p:nvGrpSpPr>
        <p:grpSpPr>
          <a:xfrm>
            <a:off x="0" y="607320"/>
            <a:ext cx="1284120" cy="586440"/>
            <a:chOff x="0" y="607320"/>
            <a:chExt cx="1284120" cy="586440"/>
          </a:xfrm>
        </p:grpSpPr>
        <p:sp>
          <p:nvSpPr>
            <p:cNvPr id="1741" name="Google Shape;2352;p27"/>
            <p:cNvSpPr/>
            <p:nvPr/>
          </p:nvSpPr>
          <p:spPr>
            <a:xfrm rot="16200000">
              <a:off x="348840" y="25848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742" name="Google Shape;2353;p27"/>
            <p:cNvGrpSpPr/>
            <p:nvPr/>
          </p:nvGrpSpPr>
          <p:grpSpPr>
            <a:xfrm>
              <a:off x="360" y="779760"/>
              <a:ext cx="882720" cy="241560"/>
              <a:chOff x="360" y="779760"/>
              <a:chExt cx="882720" cy="241560"/>
            </a:xfrm>
          </p:grpSpPr>
          <p:sp>
            <p:nvSpPr>
              <p:cNvPr id="1743" name="Google Shape;2354;p27"/>
              <p:cNvSpPr/>
              <p:nvPr/>
            </p:nvSpPr>
            <p:spPr>
              <a:xfrm rot="10800000">
                <a:off x="731160" y="77976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44" name="Google Shape;2355;p27"/>
              <p:cNvSpPr/>
              <p:nvPr/>
            </p:nvSpPr>
            <p:spPr>
              <a:xfrm rot="10800000">
                <a:off x="58536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45" name="Google Shape;2356;p27"/>
              <p:cNvSpPr/>
              <p:nvPr/>
            </p:nvSpPr>
            <p:spPr>
              <a:xfrm rot="10800000">
                <a:off x="43920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46" name="Google Shape;2357;p27"/>
              <p:cNvSpPr/>
              <p:nvPr/>
            </p:nvSpPr>
            <p:spPr>
              <a:xfrm rot="10800000">
                <a:off x="29304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47" name="Google Shape;2358;p27"/>
              <p:cNvSpPr/>
              <p:nvPr/>
            </p:nvSpPr>
            <p:spPr>
              <a:xfrm rot="10800000">
                <a:off x="14688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48" name="Google Shape;2359;p27"/>
              <p:cNvSpPr/>
              <p:nvPr/>
            </p:nvSpPr>
            <p:spPr>
              <a:xfrm rot="10800000">
                <a:off x="36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1749" name="Google Shape;2360;p27"/>
          <p:cNvGrpSpPr/>
          <p:nvPr/>
        </p:nvGrpSpPr>
        <p:grpSpPr>
          <a:xfrm>
            <a:off x="2619000" y="4981320"/>
            <a:ext cx="1520280" cy="301680"/>
            <a:chOff x="2619000" y="4981320"/>
            <a:chExt cx="1520280" cy="301680"/>
          </a:xfrm>
        </p:grpSpPr>
        <p:sp>
          <p:nvSpPr>
            <p:cNvPr id="1750" name="Google Shape;2361;p27"/>
            <p:cNvSpPr/>
            <p:nvPr/>
          </p:nvSpPr>
          <p:spPr>
            <a:xfrm>
              <a:off x="2712240" y="50277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1" name="Google Shape;2362;p27"/>
            <p:cNvSpPr/>
            <p:nvPr/>
          </p:nvSpPr>
          <p:spPr>
            <a:xfrm>
              <a:off x="4047840" y="51915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2" name="Google Shape;2363;p27"/>
            <p:cNvSpPr/>
            <p:nvPr/>
          </p:nvSpPr>
          <p:spPr>
            <a:xfrm>
              <a:off x="4071960" y="52160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3" name="Google Shape;2364;p27"/>
            <p:cNvSpPr/>
            <p:nvPr/>
          </p:nvSpPr>
          <p:spPr>
            <a:xfrm>
              <a:off x="2619000" y="498132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4" name="Google Shape;2365;p27"/>
            <p:cNvSpPr/>
            <p:nvPr/>
          </p:nvSpPr>
          <p:spPr>
            <a:xfrm>
              <a:off x="2642760" y="5006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755" name="Google Shape;2366;p27"/>
          <p:cNvGrpSpPr/>
          <p:nvPr/>
        </p:nvGrpSpPr>
        <p:grpSpPr>
          <a:xfrm>
            <a:off x="-141480" y="2076840"/>
            <a:ext cx="552600" cy="98640"/>
            <a:chOff x="-141480" y="2076840"/>
            <a:chExt cx="552600" cy="98640"/>
          </a:xfrm>
        </p:grpSpPr>
        <p:sp>
          <p:nvSpPr>
            <p:cNvPr id="1756" name="Google Shape;2367;p27"/>
            <p:cNvSpPr/>
            <p:nvPr/>
          </p:nvSpPr>
          <p:spPr>
            <a:xfrm rot="5400000">
              <a:off x="312480" y="20768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7" name="Google Shape;2368;p27"/>
            <p:cNvSpPr/>
            <p:nvPr/>
          </p:nvSpPr>
          <p:spPr>
            <a:xfrm rot="5400000">
              <a:off x="339120" y="2103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8" name="Google Shape;2369;p27"/>
            <p:cNvSpPr/>
            <p:nvPr/>
          </p:nvSpPr>
          <p:spPr>
            <a:xfrm rot="5400000">
              <a:off x="-141480" y="2079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9" name="Google Shape;2370;p27"/>
            <p:cNvSpPr/>
            <p:nvPr/>
          </p:nvSpPr>
          <p:spPr>
            <a:xfrm rot="5400000">
              <a:off x="-117720" y="21038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60" name="Google Shape;2371;p27"/>
            <p:cNvSpPr/>
            <p:nvPr/>
          </p:nvSpPr>
          <p:spPr>
            <a:xfrm rot="5400000">
              <a:off x="134640" y="19411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761" name="Google Shape;2372;p27"/>
          <p:cNvGrpSpPr/>
          <p:nvPr/>
        </p:nvGrpSpPr>
        <p:grpSpPr>
          <a:xfrm>
            <a:off x="-1414440" y="2829960"/>
            <a:ext cx="2297520" cy="347040"/>
            <a:chOff x="-1414440" y="2829960"/>
            <a:chExt cx="2297520" cy="347040"/>
          </a:xfrm>
        </p:grpSpPr>
        <p:sp>
          <p:nvSpPr>
            <p:cNvPr id="1762" name="Google Shape;2373;p27"/>
            <p:cNvSpPr/>
            <p:nvPr/>
          </p:nvSpPr>
          <p:spPr>
            <a:xfrm>
              <a:off x="-1414440" y="31093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63" name="Google Shape;2374;p27"/>
            <p:cNvSpPr/>
            <p:nvPr/>
          </p:nvSpPr>
          <p:spPr>
            <a:xfrm>
              <a:off x="-1111320" y="28299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764" name="Google Shape;2375;p27"/>
          <p:cNvGrpSpPr/>
          <p:nvPr/>
        </p:nvGrpSpPr>
        <p:grpSpPr>
          <a:xfrm>
            <a:off x="-529200" y="4313160"/>
            <a:ext cx="1822680" cy="196560"/>
            <a:chOff x="-529200" y="4313160"/>
            <a:chExt cx="1822680" cy="196560"/>
          </a:xfrm>
        </p:grpSpPr>
        <p:sp>
          <p:nvSpPr>
            <p:cNvPr id="1765" name="Google Shape;2376;p27"/>
            <p:cNvSpPr/>
            <p:nvPr/>
          </p:nvSpPr>
          <p:spPr>
            <a:xfrm flipH="1">
              <a:off x="-529200" y="435960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66" name="Google Shape;2377;p27"/>
            <p:cNvSpPr/>
            <p:nvPr/>
          </p:nvSpPr>
          <p:spPr>
            <a:xfrm flipH="1">
              <a:off x="1202040" y="431316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67" name="Google Shape;2378;p27"/>
            <p:cNvSpPr/>
            <p:nvPr/>
          </p:nvSpPr>
          <p:spPr>
            <a:xfrm flipH="1">
              <a:off x="1225080" y="433800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768" name="Google Shape;2379;p27"/>
          <p:cNvSpPr/>
          <p:nvPr/>
        </p:nvSpPr>
        <p:spPr>
          <a:xfrm rot="5400000">
            <a:off x="8208720" y="38854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769" name="Google Shape;2380;p27"/>
          <p:cNvGrpSpPr/>
          <p:nvPr/>
        </p:nvGrpSpPr>
        <p:grpSpPr>
          <a:xfrm>
            <a:off x="5203080" y="4687200"/>
            <a:ext cx="1105560" cy="133920"/>
            <a:chOff x="5203080" y="4687200"/>
            <a:chExt cx="1105560" cy="133920"/>
          </a:xfrm>
        </p:grpSpPr>
        <p:grpSp>
          <p:nvGrpSpPr>
            <p:cNvPr id="1770" name="Google Shape;2381;p27"/>
            <p:cNvGrpSpPr/>
            <p:nvPr/>
          </p:nvGrpSpPr>
          <p:grpSpPr>
            <a:xfrm>
              <a:off x="5203080" y="4770360"/>
              <a:ext cx="882720" cy="50760"/>
              <a:chOff x="5203080" y="4770360"/>
              <a:chExt cx="882720" cy="50760"/>
            </a:xfrm>
          </p:grpSpPr>
          <p:sp>
            <p:nvSpPr>
              <p:cNvPr id="1771" name="Google Shape;2382;p27"/>
              <p:cNvSpPr/>
              <p:nvPr/>
            </p:nvSpPr>
            <p:spPr>
              <a:xfrm>
                <a:off x="520308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2" name="Google Shape;2383;p27"/>
              <p:cNvSpPr/>
              <p:nvPr/>
            </p:nvSpPr>
            <p:spPr>
              <a:xfrm>
                <a:off x="529560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3" name="Google Shape;2384;p27"/>
              <p:cNvSpPr/>
              <p:nvPr/>
            </p:nvSpPr>
            <p:spPr>
              <a:xfrm>
                <a:off x="538776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4" name="Google Shape;2385;p27"/>
              <p:cNvSpPr/>
              <p:nvPr/>
            </p:nvSpPr>
            <p:spPr>
              <a:xfrm>
                <a:off x="548028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5" name="Google Shape;2386;p27"/>
              <p:cNvSpPr/>
              <p:nvPr/>
            </p:nvSpPr>
            <p:spPr>
              <a:xfrm>
                <a:off x="557280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6" name="Google Shape;2387;p27"/>
              <p:cNvSpPr/>
              <p:nvPr/>
            </p:nvSpPr>
            <p:spPr>
              <a:xfrm>
                <a:off x="566532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7" name="Google Shape;2388;p27"/>
              <p:cNvSpPr/>
              <p:nvPr/>
            </p:nvSpPr>
            <p:spPr>
              <a:xfrm>
                <a:off x="575784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8" name="Google Shape;2389;p27"/>
              <p:cNvSpPr/>
              <p:nvPr/>
            </p:nvSpPr>
            <p:spPr>
              <a:xfrm>
                <a:off x="585036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9" name="Google Shape;2390;p27"/>
              <p:cNvSpPr/>
              <p:nvPr/>
            </p:nvSpPr>
            <p:spPr>
              <a:xfrm>
                <a:off x="594288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0" name="Google Shape;2391;p27"/>
              <p:cNvSpPr/>
              <p:nvPr/>
            </p:nvSpPr>
            <p:spPr>
              <a:xfrm>
                <a:off x="603504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781" name="Google Shape;2392;p27"/>
            <p:cNvGrpSpPr/>
            <p:nvPr/>
          </p:nvGrpSpPr>
          <p:grpSpPr>
            <a:xfrm>
              <a:off x="5425560" y="4687200"/>
              <a:ext cx="883080" cy="50760"/>
              <a:chOff x="5425560" y="4687200"/>
              <a:chExt cx="883080" cy="50760"/>
            </a:xfrm>
          </p:grpSpPr>
          <p:sp>
            <p:nvSpPr>
              <p:cNvPr id="1782" name="Google Shape;2393;p27"/>
              <p:cNvSpPr/>
              <p:nvPr/>
            </p:nvSpPr>
            <p:spPr>
              <a:xfrm>
                <a:off x="542556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3" name="Google Shape;2394;p27"/>
              <p:cNvSpPr/>
              <p:nvPr/>
            </p:nvSpPr>
            <p:spPr>
              <a:xfrm>
                <a:off x="551808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4" name="Google Shape;2395;p27"/>
              <p:cNvSpPr/>
              <p:nvPr/>
            </p:nvSpPr>
            <p:spPr>
              <a:xfrm>
                <a:off x="561060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5" name="Google Shape;2396;p27"/>
              <p:cNvSpPr/>
              <p:nvPr/>
            </p:nvSpPr>
            <p:spPr>
              <a:xfrm>
                <a:off x="570312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6" name="Google Shape;2397;p27"/>
              <p:cNvSpPr/>
              <p:nvPr/>
            </p:nvSpPr>
            <p:spPr>
              <a:xfrm>
                <a:off x="579564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7" name="Google Shape;2398;p27"/>
              <p:cNvSpPr/>
              <p:nvPr/>
            </p:nvSpPr>
            <p:spPr>
              <a:xfrm>
                <a:off x="588816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8" name="Google Shape;2399;p27"/>
              <p:cNvSpPr/>
              <p:nvPr/>
            </p:nvSpPr>
            <p:spPr>
              <a:xfrm>
                <a:off x="598032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9" name="Google Shape;2400;p27"/>
              <p:cNvSpPr/>
              <p:nvPr/>
            </p:nvSpPr>
            <p:spPr>
              <a:xfrm>
                <a:off x="607284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90" name="Google Shape;2401;p27"/>
              <p:cNvSpPr/>
              <p:nvPr/>
            </p:nvSpPr>
            <p:spPr>
              <a:xfrm>
                <a:off x="616536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91" name="Google Shape;2402;p27"/>
              <p:cNvSpPr/>
              <p:nvPr/>
            </p:nvSpPr>
            <p:spPr>
              <a:xfrm>
                <a:off x="625788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1792" name="Google Shape;2403;p27"/>
          <p:cNvSpPr/>
          <p:nvPr/>
        </p:nvSpPr>
        <p:spPr>
          <a:xfrm rot="10800000">
            <a:off x="8028000" y="21747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34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793" name="Google Shape;2404;p27"/>
          <p:cNvGrpSpPr/>
          <p:nvPr/>
        </p:nvGrpSpPr>
        <p:grpSpPr>
          <a:xfrm>
            <a:off x="7935840" y="-377640"/>
            <a:ext cx="296280" cy="1822320"/>
            <a:chOff x="7935840" y="-377640"/>
            <a:chExt cx="296280" cy="1822320"/>
          </a:xfrm>
        </p:grpSpPr>
        <p:sp>
          <p:nvSpPr>
            <p:cNvPr id="1794" name="Google Shape;2405;p27"/>
            <p:cNvSpPr/>
            <p:nvPr/>
          </p:nvSpPr>
          <p:spPr>
            <a:xfrm rot="16200000">
              <a:off x="7295040" y="40896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95" name="Google Shape;2406;p27"/>
            <p:cNvSpPr/>
            <p:nvPr/>
          </p:nvSpPr>
          <p:spPr>
            <a:xfrm rot="16200000">
              <a:off x="7935840" y="7570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96" name="Google Shape;2407;p27"/>
            <p:cNvSpPr/>
            <p:nvPr/>
          </p:nvSpPr>
          <p:spPr>
            <a:xfrm rot="16200000">
              <a:off x="7960320" y="7812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97" name="Google Shape;2408;p27"/>
            <p:cNvSpPr/>
            <p:nvPr/>
          </p:nvSpPr>
          <p:spPr>
            <a:xfrm rot="16200000">
              <a:off x="8035560" y="1353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98" name="Google Shape;2409;p27"/>
            <p:cNvSpPr/>
            <p:nvPr/>
          </p:nvSpPr>
          <p:spPr>
            <a:xfrm rot="16200000">
              <a:off x="8060040" y="1377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99" name="Google Shape;2410;p27"/>
            <p:cNvSpPr/>
            <p:nvPr/>
          </p:nvSpPr>
          <p:spPr>
            <a:xfrm rot="16200000">
              <a:off x="7502400" y="10188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800" name="Google Shape;2411;p27"/>
          <p:cNvGrpSpPr/>
          <p:nvPr/>
        </p:nvGrpSpPr>
        <p:grpSpPr>
          <a:xfrm>
            <a:off x="8267400" y="2926440"/>
            <a:ext cx="1105560" cy="133560"/>
            <a:chOff x="8267400" y="2926440"/>
            <a:chExt cx="1105560" cy="133560"/>
          </a:xfrm>
        </p:grpSpPr>
        <p:grpSp>
          <p:nvGrpSpPr>
            <p:cNvPr id="1801" name="Google Shape;2412;p27"/>
            <p:cNvGrpSpPr/>
            <p:nvPr/>
          </p:nvGrpSpPr>
          <p:grpSpPr>
            <a:xfrm>
              <a:off x="8267400" y="3009240"/>
              <a:ext cx="883080" cy="50760"/>
              <a:chOff x="8267400" y="3009240"/>
              <a:chExt cx="883080" cy="50760"/>
            </a:xfrm>
          </p:grpSpPr>
          <p:sp>
            <p:nvSpPr>
              <p:cNvPr id="1802" name="Google Shape;2413;p27"/>
              <p:cNvSpPr/>
              <p:nvPr/>
            </p:nvSpPr>
            <p:spPr>
              <a:xfrm>
                <a:off x="826740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3" name="Google Shape;2414;p27"/>
              <p:cNvSpPr/>
              <p:nvPr/>
            </p:nvSpPr>
            <p:spPr>
              <a:xfrm>
                <a:off x="835992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4" name="Google Shape;2415;p27"/>
              <p:cNvSpPr/>
              <p:nvPr/>
            </p:nvSpPr>
            <p:spPr>
              <a:xfrm>
                <a:off x="845244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5" name="Google Shape;2416;p27"/>
              <p:cNvSpPr/>
              <p:nvPr/>
            </p:nvSpPr>
            <p:spPr>
              <a:xfrm>
                <a:off x="854496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6" name="Google Shape;2417;p27"/>
              <p:cNvSpPr/>
              <p:nvPr/>
            </p:nvSpPr>
            <p:spPr>
              <a:xfrm>
                <a:off x="863712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7" name="Google Shape;2418;p27"/>
              <p:cNvSpPr/>
              <p:nvPr/>
            </p:nvSpPr>
            <p:spPr>
              <a:xfrm>
                <a:off x="872964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8" name="Google Shape;2419;p27"/>
              <p:cNvSpPr/>
              <p:nvPr/>
            </p:nvSpPr>
            <p:spPr>
              <a:xfrm>
                <a:off x="882216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9" name="Google Shape;2420;p27"/>
              <p:cNvSpPr/>
              <p:nvPr/>
            </p:nvSpPr>
            <p:spPr>
              <a:xfrm>
                <a:off x="891468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0" name="Google Shape;2421;p27"/>
              <p:cNvSpPr/>
              <p:nvPr/>
            </p:nvSpPr>
            <p:spPr>
              <a:xfrm>
                <a:off x="900720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1" name="Google Shape;2422;p27"/>
              <p:cNvSpPr/>
              <p:nvPr/>
            </p:nvSpPr>
            <p:spPr>
              <a:xfrm>
                <a:off x="909972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812" name="Google Shape;2423;p27"/>
            <p:cNvGrpSpPr/>
            <p:nvPr/>
          </p:nvGrpSpPr>
          <p:grpSpPr>
            <a:xfrm>
              <a:off x="8490240" y="2926440"/>
              <a:ext cx="882720" cy="50760"/>
              <a:chOff x="8490240" y="2926440"/>
              <a:chExt cx="882720" cy="50760"/>
            </a:xfrm>
          </p:grpSpPr>
          <p:sp>
            <p:nvSpPr>
              <p:cNvPr id="1813" name="Google Shape;2424;p27"/>
              <p:cNvSpPr/>
              <p:nvPr/>
            </p:nvSpPr>
            <p:spPr>
              <a:xfrm>
                <a:off x="849024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4" name="Google Shape;2425;p27"/>
              <p:cNvSpPr/>
              <p:nvPr/>
            </p:nvSpPr>
            <p:spPr>
              <a:xfrm>
                <a:off x="858240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5" name="Google Shape;2426;p27"/>
              <p:cNvSpPr/>
              <p:nvPr/>
            </p:nvSpPr>
            <p:spPr>
              <a:xfrm>
                <a:off x="867492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6" name="Google Shape;2427;p27"/>
              <p:cNvSpPr/>
              <p:nvPr/>
            </p:nvSpPr>
            <p:spPr>
              <a:xfrm>
                <a:off x="876744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7" name="Google Shape;2428;p27"/>
              <p:cNvSpPr/>
              <p:nvPr/>
            </p:nvSpPr>
            <p:spPr>
              <a:xfrm>
                <a:off x="885996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8" name="Google Shape;2429;p27"/>
              <p:cNvSpPr/>
              <p:nvPr/>
            </p:nvSpPr>
            <p:spPr>
              <a:xfrm>
                <a:off x="895248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9" name="Google Shape;2430;p27"/>
              <p:cNvSpPr/>
              <p:nvPr/>
            </p:nvSpPr>
            <p:spPr>
              <a:xfrm>
                <a:off x="904500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20" name="Google Shape;2431;p27"/>
              <p:cNvSpPr/>
              <p:nvPr/>
            </p:nvSpPr>
            <p:spPr>
              <a:xfrm>
                <a:off x="913752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21" name="Google Shape;2432;p27"/>
              <p:cNvSpPr/>
              <p:nvPr/>
            </p:nvSpPr>
            <p:spPr>
              <a:xfrm>
                <a:off x="922968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22" name="Google Shape;2433;p27"/>
              <p:cNvSpPr/>
              <p:nvPr/>
            </p:nvSpPr>
            <p:spPr>
              <a:xfrm>
                <a:off x="932220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1823" name="Google Shape;2434;p27"/>
          <p:cNvGrpSpPr/>
          <p:nvPr/>
        </p:nvGrpSpPr>
        <p:grpSpPr>
          <a:xfrm>
            <a:off x="2360160" y="376200"/>
            <a:ext cx="1252440" cy="50760"/>
            <a:chOff x="2360160" y="376200"/>
            <a:chExt cx="1252440" cy="50760"/>
          </a:xfrm>
        </p:grpSpPr>
        <p:sp>
          <p:nvSpPr>
            <p:cNvPr id="1824" name="Google Shape;2435;p27"/>
            <p:cNvSpPr/>
            <p:nvPr/>
          </p:nvSpPr>
          <p:spPr>
            <a:xfrm>
              <a:off x="236016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25" name="Google Shape;2436;p27"/>
            <p:cNvSpPr/>
            <p:nvPr/>
          </p:nvSpPr>
          <p:spPr>
            <a:xfrm>
              <a:off x="245232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26" name="Google Shape;2437;p27"/>
            <p:cNvSpPr/>
            <p:nvPr/>
          </p:nvSpPr>
          <p:spPr>
            <a:xfrm>
              <a:off x="254484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27" name="Google Shape;2438;p27"/>
            <p:cNvSpPr/>
            <p:nvPr/>
          </p:nvSpPr>
          <p:spPr>
            <a:xfrm>
              <a:off x="263736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28" name="Google Shape;2439;p27"/>
            <p:cNvSpPr/>
            <p:nvPr/>
          </p:nvSpPr>
          <p:spPr>
            <a:xfrm>
              <a:off x="272988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29" name="Google Shape;2440;p27"/>
            <p:cNvSpPr/>
            <p:nvPr/>
          </p:nvSpPr>
          <p:spPr>
            <a:xfrm>
              <a:off x="282240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0" name="Google Shape;2441;p27"/>
            <p:cNvSpPr/>
            <p:nvPr/>
          </p:nvSpPr>
          <p:spPr>
            <a:xfrm>
              <a:off x="291492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1" name="Google Shape;2442;p27"/>
            <p:cNvSpPr/>
            <p:nvPr/>
          </p:nvSpPr>
          <p:spPr>
            <a:xfrm>
              <a:off x="300744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2" name="Google Shape;2443;p27"/>
            <p:cNvSpPr/>
            <p:nvPr/>
          </p:nvSpPr>
          <p:spPr>
            <a:xfrm>
              <a:off x="309960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3" name="Google Shape;2444;p27"/>
            <p:cNvSpPr/>
            <p:nvPr/>
          </p:nvSpPr>
          <p:spPr>
            <a:xfrm>
              <a:off x="319212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4" name="Google Shape;2445;p27"/>
            <p:cNvSpPr/>
            <p:nvPr/>
          </p:nvSpPr>
          <p:spPr>
            <a:xfrm>
              <a:off x="328464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5" name="Google Shape;2446;p27"/>
            <p:cNvSpPr/>
            <p:nvPr/>
          </p:nvSpPr>
          <p:spPr>
            <a:xfrm>
              <a:off x="337716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6" name="Google Shape;2447;p27"/>
            <p:cNvSpPr/>
            <p:nvPr/>
          </p:nvSpPr>
          <p:spPr>
            <a:xfrm>
              <a:off x="346932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7" name="Google Shape;2448;p27"/>
            <p:cNvSpPr/>
            <p:nvPr/>
          </p:nvSpPr>
          <p:spPr>
            <a:xfrm>
              <a:off x="356184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8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783;p11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21" name="Google Shape;784;p11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2" name="Google Shape;785;p11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3" name="Google Shape;786;p11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4" name="Google Shape;787;p11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5" name="Google Shape;788;p11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6" name="Google Shape;789;p11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7" name="Google Shape;790;p11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8" name="Google Shape;791;p11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9" name="Google Shape;792;p11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0" name="Google Shape;793;p11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1" name="Google Shape;794;p11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2" name="Google Shape;795;p11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3" name="Google Shape;796;p11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4" name="Google Shape;797;p11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5" name="Google Shape;798;p11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6" name="Google Shape;799;p11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7" name="Google Shape;800;p11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" name="Google Shape;801;p11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" name="Google Shape;802;p11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0" name="Google Shape;803;p11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1" name="Google Shape;804;p11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2" name="Google Shape;805;p11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3" name="Google Shape;806;p11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4" name="Google Shape;807;p11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5" name="Google Shape;808;p11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6" name="Google Shape;809;p11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7" name="Google Shape;810;p11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8" name="Google Shape;811;p11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9" name="Google Shape;812;p11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0" name="Google Shape;813;p11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1" name="Google Shape;814;p11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2" name="Google Shape;815;p11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3" name="Google Shape;816;p11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4" name="Google Shape;817;p11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5" name="Google Shape;818;p11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6" name="Google Shape;819;p11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7" name="Google Shape;820;p11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8" name="Google Shape;821;p11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13160" y="1328760"/>
            <a:ext cx="7717320" cy="167112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2000" b="1" u="none" strike="noStrike">
                <a:solidFill>
                  <a:schemeClr val="accent2"/>
                </a:solidFill>
                <a:effectLst/>
                <a:uFillTx/>
                <a:latin typeface="Exo"/>
                <a:ea typeface="Exo"/>
              </a:rPr>
              <a:t>xx%</a:t>
            </a:r>
            <a:endParaRPr lang="fr-FR" sz="1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0" name="Google Shape;824;p11"/>
          <p:cNvSpPr/>
          <p:nvPr/>
        </p:nvSpPr>
        <p:spPr>
          <a:xfrm rot="16200000">
            <a:off x="348840" y="2584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61" name="Google Shape;825;p11"/>
          <p:cNvGrpSpPr/>
          <p:nvPr/>
        </p:nvGrpSpPr>
        <p:grpSpPr>
          <a:xfrm>
            <a:off x="1710360" y="-108000"/>
            <a:ext cx="1520640" cy="301680"/>
            <a:chOff x="1710360" y="-108000"/>
            <a:chExt cx="1520640" cy="301680"/>
          </a:xfrm>
        </p:grpSpPr>
        <p:sp>
          <p:nvSpPr>
            <p:cNvPr id="162" name="Google Shape;826;p11"/>
            <p:cNvSpPr/>
            <p:nvPr/>
          </p:nvSpPr>
          <p:spPr>
            <a:xfrm>
              <a:off x="180396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3" name="Google Shape;827;p11"/>
            <p:cNvSpPr/>
            <p:nvPr/>
          </p:nvSpPr>
          <p:spPr>
            <a:xfrm>
              <a:off x="313956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4" name="Google Shape;828;p11"/>
            <p:cNvSpPr/>
            <p:nvPr/>
          </p:nvSpPr>
          <p:spPr>
            <a:xfrm>
              <a:off x="316332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5" name="Google Shape;829;p11"/>
            <p:cNvSpPr/>
            <p:nvPr/>
          </p:nvSpPr>
          <p:spPr>
            <a:xfrm>
              <a:off x="171036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6" name="Google Shape;830;p11"/>
            <p:cNvSpPr/>
            <p:nvPr/>
          </p:nvSpPr>
          <p:spPr>
            <a:xfrm>
              <a:off x="173412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67" name="Google Shape;831;p11"/>
          <p:cNvGrpSpPr/>
          <p:nvPr/>
        </p:nvGrpSpPr>
        <p:grpSpPr>
          <a:xfrm>
            <a:off x="-141480" y="2076840"/>
            <a:ext cx="552600" cy="98640"/>
            <a:chOff x="-141480" y="2076840"/>
            <a:chExt cx="552600" cy="98640"/>
          </a:xfrm>
        </p:grpSpPr>
        <p:sp>
          <p:nvSpPr>
            <p:cNvPr id="168" name="Google Shape;832;p11"/>
            <p:cNvSpPr/>
            <p:nvPr/>
          </p:nvSpPr>
          <p:spPr>
            <a:xfrm rot="5400000">
              <a:off x="312480" y="20768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9" name="Google Shape;833;p11"/>
            <p:cNvSpPr/>
            <p:nvPr/>
          </p:nvSpPr>
          <p:spPr>
            <a:xfrm rot="5400000">
              <a:off x="339120" y="2103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" name="Google Shape;834;p11"/>
            <p:cNvSpPr/>
            <p:nvPr/>
          </p:nvSpPr>
          <p:spPr>
            <a:xfrm rot="5400000">
              <a:off x="-141480" y="2079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" name="Google Shape;835;p11"/>
            <p:cNvSpPr/>
            <p:nvPr/>
          </p:nvSpPr>
          <p:spPr>
            <a:xfrm rot="5400000">
              <a:off x="-117720" y="21038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" name="Google Shape;836;p11"/>
            <p:cNvSpPr/>
            <p:nvPr/>
          </p:nvSpPr>
          <p:spPr>
            <a:xfrm rot="5400000">
              <a:off x="134640" y="19411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73" name="Google Shape;837;p11"/>
          <p:cNvSpPr/>
          <p:nvPr/>
        </p:nvSpPr>
        <p:spPr>
          <a:xfrm>
            <a:off x="-1414440" y="333792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74" name="Google Shape;838;p11"/>
          <p:cNvSpPr/>
          <p:nvPr/>
        </p:nvSpPr>
        <p:spPr>
          <a:xfrm>
            <a:off x="-1111320" y="30585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75" name="Google Shape;839;p11"/>
          <p:cNvGrpSpPr/>
          <p:nvPr/>
        </p:nvGrpSpPr>
        <p:grpSpPr>
          <a:xfrm>
            <a:off x="-799200" y="4138920"/>
            <a:ext cx="1822320" cy="196560"/>
            <a:chOff x="-799200" y="4138920"/>
            <a:chExt cx="1822320" cy="196560"/>
          </a:xfrm>
        </p:grpSpPr>
        <p:sp>
          <p:nvSpPr>
            <p:cNvPr id="176" name="Google Shape;840;p11"/>
            <p:cNvSpPr/>
            <p:nvPr/>
          </p:nvSpPr>
          <p:spPr>
            <a:xfrm flipH="1">
              <a:off x="-799200" y="418536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7" name="Google Shape;841;p11"/>
            <p:cNvSpPr/>
            <p:nvPr/>
          </p:nvSpPr>
          <p:spPr>
            <a:xfrm flipH="1">
              <a:off x="931680" y="413892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8" name="Google Shape;842;p11"/>
            <p:cNvSpPr/>
            <p:nvPr/>
          </p:nvSpPr>
          <p:spPr>
            <a:xfrm flipH="1">
              <a:off x="955080" y="416376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79" name="Google Shape;843;p11"/>
          <p:cNvGrpSpPr/>
          <p:nvPr/>
        </p:nvGrpSpPr>
        <p:grpSpPr>
          <a:xfrm>
            <a:off x="4423680" y="4119480"/>
            <a:ext cx="296280" cy="1822320"/>
            <a:chOff x="4423680" y="4119480"/>
            <a:chExt cx="296280" cy="1822320"/>
          </a:xfrm>
        </p:grpSpPr>
        <p:sp>
          <p:nvSpPr>
            <p:cNvPr id="180" name="Google Shape;844;p11"/>
            <p:cNvSpPr/>
            <p:nvPr/>
          </p:nvSpPr>
          <p:spPr>
            <a:xfrm rot="5400000" flipV="1">
              <a:off x="3782880" y="500472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1" name="Google Shape;845;p11"/>
            <p:cNvSpPr/>
            <p:nvPr/>
          </p:nvSpPr>
          <p:spPr>
            <a:xfrm rot="5400000" flipV="1">
              <a:off x="4423680" y="47156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2" name="Google Shape;846;p11"/>
            <p:cNvSpPr/>
            <p:nvPr/>
          </p:nvSpPr>
          <p:spPr>
            <a:xfrm rot="5400000" flipV="1">
              <a:off x="4448160" y="47397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" name="Google Shape;847;p11"/>
            <p:cNvSpPr/>
            <p:nvPr/>
          </p:nvSpPr>
          <p:spPr>
            <a:xfrm rot="5400000" flipV="1">
              <a:off x="4523400" y="41194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4" name="Google Shape;848;p11"/>
            <p:cNvSpPr/>
            <p:nvPr/>
          </p:nvSpPr>
          <p:spPr>
            <a:xfrm rot="5400000" flipV="1">
              <a:off x="4547520" y="41436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5" name="Google Shape;849;p11"/>
            <p:cNvSpPr/>
            <p:nvPr/>
          </p:nvSpPr>
          <p:spPr>
            <a:xfrm rot="5400000" flipV="1">
              <a:off x="3990240" y="528624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86" name="Google Shape;850;p11"/>
          <p:cNvSpPr/>
          <p:nvPr/>
        </p:nvSpPr>
        <p:spPr>
          <a:xfrm rot="5400000">
            <a:off x="5457960" y="-4917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87" name="Google Shape;851;p11"/>
          <p:cNvSpPr/>
          <p:nvPr/>
        </p:nvSpPr>
        <p:spPr>
          <a:xfrm rot="5400000">
            <a:off x="5737320" y="-1890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88" name="Google Shape;852;p11"/>
          <p:cNvSpPr/>
          <p:nvPr/>
        </p:nvSpPr>
        <p:spPr>
          <a:xfrm rot="10800000">
            <a:off x="8028000" y="247932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34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89" name="Google Shape;853;p11"/>
          <p:cNvSpPr/>
          <p:nvPr/>
        </p:nvSpPr>
        <p:spPr>
          <a:xfrm rot="5400000">
            <a:off x="8208720" y="420372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90" name="Google Shape;854;p11"/>
          <p:cNvSpPr/>
          <p:nvPr/>
        </p:nvSpPr>
        <p:spPr>
          <a:xfrm>
            <a:off x="855720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91" name="Google Shape;855;p11"/>
          <p:cNvGrpSpPr/>
          <p:nvPr/>
        </p:nvGrpSpPr>
        <p:grpSpPr>
          <a:xfrm>
            <a:off x="7965360" y="312120"/>
            <a:ext cx="1520280" cy="301680"/>
            <a:chOff x="7965360" y="312120"/>
            <a:chExt cx="1520280" cy="301680"/>
          </a:xfrm>
        </p:grpSpPr>
        <p:sp>
          <p:nvSpPr>
            <p:cNvPr id="192" name="Google Shape;856;p11"/>
            <p:cNvSpPr/>
            <p:nvPr/>
          </p:nvSpPr>
          <p:spPr>
            <a:xfrm>
              <a:off x="8058600" y="358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3" name="Google Shape;857;p11"/>
            <p:cNvSpPr/>
            <p:nvPr/>
          </p:nvSpPr>
          <p:spPr>
            <a:xfrm>
              <a:off x="9394200" y="5223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4" name="Google Shape;858;p11"/>
            <p:cNvSpPr/>
            <p:nvPr/>
          </p:nvSpPr>
          <p:spPr>
            <a:xfrm>
              <a:off x="9418320" y="5468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5" name="Google Shape;859;p11"/>
            <p:cNvSpPr/>
            <p:nvPr/>
          </p:nvSpPr>
          <p:spPr>
            <a:xfrm>
              <a:off x="7965360" y="31212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6" name="Google Shape;860;p11"/>
            <p:cNvSpPr/>
            <p:nvPr/>
          </p:nvSpPr>
          <p:spPr>
            <a:xfrm>
              <a:off x="7989120" y="3369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97" name="Google Shape;861;p11"/>
          <p:cNvGrpSpPr/>
          <p:nvPr/>
        </p:nvGrpSpPr>
        <p:grpSpPr>
          <a:xfrm>
            <a:off x="8496000" y="3241080"/>
            <a:ext cx="882720" cy="241560"/>
            <a:chOff x="8496000" y="3241080"/>
            <a:chExt cx="882720" cy="241560"/>
          </a:xfrm>
        </p:grpSpPr>
        <p:sp>
          <p:nvSpPr>
            <p:cNvPr id="198" name="Google Shape;862;p11"/>
            <p:cNvSpPr/>
            <p:nvPr/>
          </p:nvSpPr>
          <p:spPr>
            <a:xfrm>
              <a:off x="8496000" y="324108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9" name="Google Shape;863;p11"/>
            <p:cNvSpPr/>
            <p:nvPr/>
          </p:nvSpPr>
          <p:spPr>
            <a:xfrm>
              <a:off x="8643240" y="32410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0" name="Google Shape;864;p11"/>
            <p:cNvSpPr/>
            <p:nvPr/>
          </p:nvSpPr>
          <p:spPr>
            <a:xfrm>
              <a:off x="8789760" y="32410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1" name="Google Shape;865;p11"/>
            <p:cNvSpPr/>
            <p:nvPr/>
          </p:nvSpPr>
          <p:spPr>
            <a:xfrm>
              <a:off x="8935920" y="32410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2" name="Google Shape;866;p11"/>
            <p:cNvSpPr/>
            <p:nvPr/>
          </p:nvSpPr>
          <p:spPr>
            <a:xfrm>
              <a:off x="9082080" y="32410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3" name="Google Shape;867;p11"/>
            <p:cNvSpPr/>
            <p:nvPr/>
          </p:nvSpPr>
          <p:spPr>
            <a:xfrm>
              <a:off x="9228240" y="32410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04" name="Google Shape;868;p11"/>
          <p:cNvGrpSpPr/>
          <p:nvPr/>
        </p:nvGrpSpPr>
        <p:grpSpPr>
          <a:xfrm>
            <a:off x="8267400" y="1860840"/>
            <a:ext cx="1105560" cy="133560"/>
            <a:chOff x="8267400" y="1860840"/>
            <a:chExt cx="1105560" cy="133560"/>
          </a:xfrm>
        </p:grpSpPr>
        <p:grpSp>
          <p:nvGrpSpPr>
            <p:cNvPr id="205" name="Google Shape;869;p11"/>
            <p:cNvGrpSpPr/>
            <p:nvPr/>
          </p:nvGrpSpPr>
          <p:grpSpPr>
            <a:xfrm>
              <a:off x="8267400" y="1943640"/>
              <a:ext cx="883080" cy="50760"/>
              <a:chOff x="8267400" y="1943640"/>
              <a:chExt cx="883080" cy="50760"/>
            </a:xfrm>
          </p:grpSpPr>
          <p:sp>
            <p:nvSpPr>
              <p:cNvPr id="206" name="Google Shape;870;p11"/>
              <p:cNvSpPr/>
              <p:nvPr/>
            </p:nvSpPr>
            <p:spPr>
              <a:xfrm>
                <a:off x="826740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7" name="Google Shape;871;p11"/>
              <p:cNvSpPr/>
              <p:nvPr/>
            </p:nvSpPr>
            <p:spPr>
              <a:xfrm>
                <a:off x="835992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8" name="Google Shape;872;p11"/>
              <p:cNvSpPr/>
              <p:nvPr/>
            </p:nvSpPr>
            <p:spPr>
              <a:xfrm>
                <a:off x="845244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9" name="Google Shape;873;p11"/>
              <p:cNvSpPr/>
              <p:nvPr/>
            </p:nvSpPr>
            <p:spPr>
              <a:xfrm>
                <a:off x="854496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0" name="Google Shape;874;p11"/>
              <p:cNvSpPr/>
              <p:nvPr/>
            </p:nvSpPr>
            <p:spPr>
              <a:xfrm>
                <a:off x="863712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1" name="Google Shape;875;p11"/>
              <p:cNvSpPr/>
              <p:nvPr/>
            </p:nvSpPr>
            <p:spPr>
              <a:xfrm>
                <a:off x="872964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2" name="Google Shape;876;p11"/>
              <p:cNvSpPr/>
              <p:nvPr/>
            </p:nvSpPr>
            <p:spPr>
              <a:xfrm>
                <a:off x="882216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3" name="Google Shape;877;p11"/>
              <p:cNvSpPr/>
              <p:nvPr/>
            </p:nvSpPr>
            <p:spPr>
              <a:xfrm>
                <a:off x="891468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4" name="Google Shape;878;p11"/>
              <p:cNvSpPr/>
              <p:nvPr/>
            </p:nvSpPr>
            <p:spPr>
              <a:xfrm>
                <a:off x="900720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5" name="Google Shape;879;p11"/>
              <p:cNvSpPr/>
              <p:nvPr/>
            </p:nvSpPr>
            <p:spPr>
              <a:xfrm>
                <a:off x="9099720" y="19436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16" name="Google Shape;880;p11"/>
            <p:cNvGrpSpPr/>
            <p:nvPr/>
          </p:nvGrpSpPr>
          <p:grpSpPr>
            <a:xfrm>
              <a:off x="8490240" y="1860840"/>
              <a:ext cx="882720" cy="50760"/>
              <a:chOff x="8490240" y="1860840"/>
              <a:chExt cx="882720" cy="50760"/>
            </a:xfrm>
          </p:grpSpPr>
          <p:sp>
            <p:nvSpPr>
              <p:cNvPr id="217" name="Google Shape;881;p11"/>
              <p:cNvSpPr/>
              <p:nvPr/>
            </p:nvSpPr>
            <p:spPr>
              <a:xfrm>
                <a:off x="849024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8" name="Google Shape;882;p11"/>
              <p:cNvSpPr/>
              <p:nvPr/>
            </p:nvSpPr>
            <p:spPr>
              <a:xfrm>
                <a:off x="858240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9" name="Google Shape;883;p11"/>
              <p:cNvSpPr/>
              <p:nvPr/>
            </p:nvSpPr>
            <p:spPr>
              <a:xfrm>
                <a:off x="867492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0" name="Google Shape;884;p11"/>
              <p:cNvSpPr/>
              <p:nvPr/>
            </p:nvSpPr>
            <p:spPr>
              <a:xfrm>
                <a:off x="876744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1" name="Google Shape;885;p11"/>
              <p:cNvSpPr/>
              <p:nvPr/>
            </p:nvSpPr>
            <p:spPr>
              <a:xfrm>
                <a:off x="885996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2" name="Google Shape;886;p11"/>
              <p:cNvSpPr/>
              <p:nvPr/>
            </p:nvSpPr>
            <p:spPr>
              <a:xfrm>
                <a:off x="895248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3" name="Google Shape;887;p11"/>
              <p:cNvSpPr/>
              <p:nvPr/>
            </p:nvSpPr>
            <p:spPr>
              <a:xfrm>
                <a:off x="904500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4" name="Google Shape;888;p11"/>
              <p:cNvSpPr/>
              <p:nvPr/>
            </p:nvSpPr>
            <p:spPr>
              <a:xfrm>
                <a:off x="913752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5" name="Google Shape;889;p11"/>
              <p:cNvSpPr/>
              <p:nvPr/>
            </p:nvSpPr>
            <p:spPr>
              <a:xfrm>
                <a:off x="922968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6" name="Google Shape;890;p11"/>
              <p:cNvSpPr/>
              <p:nvPr/>
            </p:nvSpPr>
            <p:spPr>
              <a:xfrm>
                <a:off x="9322200" y="18608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227" name="Google Shape;891;p11"/>
          <p:cNvGrpSpPr/>
          <p:nvPr/>
        </p:nvGrpSpPr>
        <p:grpSpPr>
          <a:xfrm>
            <a:off x="5447160" y="4536000"/>
            <a:ext cx="1252800" cy="50760"/>
            <a:chOff x="5447160" y="4536000"/>
            <a:chExt cx="1252800" cy="50760"/>
          </a:xfrm>
        </p:grpSpPr>
        <p:sp>
          <p:nvSpPr>
            <p:cNvPr id="228" name="Google Shape;892;p11"/>
            <p:cNvSpPr/>
            <p:nvPr/>
          </p:nvSpPr>
          <p:spPr>
            <a:xfrm>
              <a:off x="54471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9" name="Google Shape;893;p11"/>
            <p:cNvSpPr/>
            <p:nvPr/>
          </p:nvSpPr>
          <p:spPr>
            <a:xfrm>
              <a:off x="55396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0" name="Google Shape;894;p11"/>
            <p:cNvSpPr/>
            <p:nvPr/>
          </p:nvSpPr>
          <p:spPr>
            <a:xfrm>
              <a:off x="56322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1" name="Google Shape;895;p11"/>
            <p:cNvSpPr/>
            <p:nvPr/>
          </p:nvSpPr>
          <p:spPr>
            <a:xfrm>
              <a:off x="572472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2" name="Google Shape;896;p11"/>
            <p:cNvSpPr/>
            <p:nvPr/>
          </p:nvSpPr>
          <p:spPr>
            <a:xfrm>
              <a:off x="581724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3" name="Google Shape;897;p11"/>
            <p:cNvSpPr/>
            <p:nvPr/>
          </p:nvSpPr>
          <p:spPr>
            <a:xfrm>
              <a:off x="59097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4" name="Google Shape;898;p11"/>
            <p:cNvSpPr/>
            <p:nvPr/>
          </p:nvSpPr>
          <p:spPr>
            <a:xfrm>
              <a:off x="60022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5" name="Google Shape;899;p11"/>
            <p:cNvSpPr/>
            <p:nvPr/>
          </p:nvSpPr>
          <p:spPr>
            <a:xfrm>
              <a:off x="609444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6" name="Google Shape;900;p11"/>
            <p:cNvSpPr/>
            <p:nvPr/>
          </p:nvSpPr>
          <p:spPr>
            <a:xfrm>
              <a:off x="61869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7" name="Google Shape;901;p11"/>
            <p:cNvSpPr/>
            <p:nvPr/>
          </p:nvSpPr>
          <p:spPr>
            <a:xfrm>
              <a:off x="62794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8" name="Google Shape;902;p11"/>
            <p:cNvSpPr/>
            <p:nvPr/>
          </p:nvSpPr>
          <p:spPr>
            <a:xfrm>
              <a:off x="63720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9" name="Google Shape;903;p11"/>
            <p:cNvSpPr/>
            <p:nvPr/>
          </p:nvSpPr>
          <p:spPr>
            <a:xfrm>
              <a:off x="646452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0" name="Google Shape;904;p11"/>
            <p:cNvSpPr/>
            <p:nvPr/>
          </p:nvSpPr>
          <p:spPr>
            <a:xfrm>
              <a:off x="65566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1" name="Google Shape;905;p11"/>
            <p:cNvSpPr/>
            <p:nvPr/>
          </p:nvSpPr>
          <p:spPr>
            <a:xfrm>
              <a:off x="66492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42" name="Google Shape;906;p11"/>
          <p:cNvGrpSpPr/>
          <p:nvPr/>
        </p:nvGrpSpPr>
        <p:grpSpPr>
          <a:xfrm>
            <a:off x="-235080" y="829800"/>
            <a:ext cx="1105920" cy="133560"/>
            <a:chOff x="-235080" y="829800"/>
            <a:chExt cx="1105920" cy="133560"/>
          </a:xfrm>
        </p:grpSpPr>
        <p:grpSp>
          <p:nvGrpSpPr>
            <p:cNvPr id="243" name="Google Shape;907;p11"/>
            <p:cNvGrpSpPr/>
            <p:nvPr/>
          </p:nvGrpSpPr>
          <p:grpSpPr>
            <a:xfrm>
              <a:off x="-235080" y="912600"/>
              <a:ext cx="883080" cy="50760"/>
              <a:chOff x="-235080" y="912600"/>
              <a:chExt cx="883080" cy="50760"/>
            </a:xfrm>
          </p:grpSpPr>
          <p:sp>
            <p:nvSpPr>
              <p:cNvPr id="244" name="Google Shape;908;p11"/>
              <p:cNvSpPr/>
              <p:nvPr/>
            </p:nvSpPr>
            <p:spPr>
              <a:xfrm>
                <a:off x="-23508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45" name="Google Shape;909;p11"/>
              <p:cNvSpPr/>
              <p:nvPr/>
            </p:nvSpPr>
            <p:spPr>
              <a:xfrm>
                <a:off x="-14256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46" name="Google Shape;910;p11"/>
              <p:cNvSpPr/>
              <p:nvPr/>
            </p:nvSpPr>
            <p:spPr>
              <a:xfrm>
                <a:off x="-5004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47" name="Google Shape;911;p11"/>
              <p:cNvSpPr/>
              <p:nvPr/>
            </p:nvSpPr>
            <p:spPr>
              <a:xfrm>
                <a:off x="4248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48" name="Google Shape;912;p11"/>
              <p:cNvSpPr/>
              <p:nvPr/>
            </p:nvSpPr>
            <p:spPr>
              <a:xfrm>
                <a:off x="13500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49" name="Google Shape;913;p11"/>
              <p:cNvSpPr/>
              <p:nvPr/>
            </p:nvSpPr>
            <p:spPr>
              <a:xfrm>
                <a:off x="22716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50" name="Google Shape;914;p11"/>
              <p:cNvSpPr/>
              <p:nvPr/>
            </p:nvSpPr>
            <p:spPr>
              <a:xfrm>
                <a:off x="31968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51" name="Google Shape;915;p11"/>
              <p:cNvSpPr/>
              <p:nvPr/>
            </p:nvSpPr>
            <p:spPr>
              <a:xfrm>
                <a:off x="41220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52" name="Google Shape;916;p11"/>
              <p:cNvSpPr/>
              <p:nvPr/>
            </p:nvSpPr>
            <p:spPr>
              <a:xfrm>
                <a:off x="50472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53" name="Google Shape;917;p11"/>
              <p:cNvSpPr/>
              <p:nvPr/>
            </p:nvSpPr>
            <p:spPr>
              <a:xfrm>
                <a:off x="597240" y="9126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54" name="Google Shape;918;p11"/>
            <p:cNvGrpSpPr/>
            <p:nvPr/>
          </p:nvGrpSpPr>
          <p:grpSpPr>
            <a:xfrm>
              <a:off x="-12240" y="829800"/>
              <a:ext cx="883080" cy="50760"/>
              <a:chOff x="-12240" y="829800"/>
              <a:chExt cx="883080" cy="50760"/>
            </a:xfrm>
          </p:grpSpPr>
          <p:sp>
            <p:nvSpPr>
              <p:cNvPr id="255" name="Google Shape;919;p11"/>
              <p:cNvSpPr/>
              <p:nvPr/>
            </p:nvSpPr>
            <p:spPr>
              <a:xfrm>
                <a:off x="-1224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56" name="Google Shape;920;p11"/>
              <p:cNvSpPr/>
              <p:nvPr/>
            </p:nvSpPr>
            <p:spPr>
              <a:xfrm>
                <a:off x="8028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57" name="Google Shape;921;p11"/>
              <p:cNvSpPr/>
              <p:nvPr/>
            </p:nvSpPr>
            <p:spPr>
              <a:xfrm>
                <a:off x="17244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58" name="Google Shape;922;p11"/>
              <p:cNvSpPr/>
              <p:nvPr/>
            </p:nvSpPr>
            <p:spPr>
              <a:xfrm>
                <a:off x="26496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59" name="Google Shape;923;p11"/>
              <p:cNvSpPr/>
              <p:nvPr/>
            </p:nvSpPr>
            <p:spPr>
              <a:xfrm>
                <a:off x="35748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0" name="Google Shape;924;p11"/>
              <p:cNvSpPr/>
              <p:nvPr/>
            </p:nvSpPr>
            <p:spPr>
              <a:xfrm>
                <a:off x="45000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1" name="Google Shape;925;p11"/>
              <p:cNvSpPr/>
              <p:nvPr/>
            </p:nvSpPr>
            <p:spPr>
              <a:xfrm>
                <a:off x="54252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2" name="Google Shape;926;p11"/>
              <p:cNvSpPr/>
              <p:nvPr/>
            </p:nvSpPr>
            <p:spPr>
              <a:xfrm>
                <a:off x="63504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3" name="Google Shape;927;p11"/>
              <p:cNvSpPr/>
              <p:nvPr/>
            </p:nvSpPr>
            <p:spPr>
              <a:xfrm>
                <a:off x="72756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4" name="Google Shape;928;p11"/>
              <p:cNvSpPr/>
              <p:nvPr/>
            </p:nvSpPr>
            <p:spPr>
              <a:xfrm>
                <a:off x="820080" y="829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2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9" name="Google Shape;2308;p27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699" name="Google Shape;2309;p27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0" name="Google Shape;2310;p27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1" name="Google Shape;2311;p27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2" name="Google Shape;2312;p27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3" name="Google Shape;2313;p27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4" name="Google Shape;2314;p27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5" name="Google Shape;2315;p27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6" name="Google Shape;2316;p27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7" name="Google Shape;2317;p27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8" name="Google Shape;2318;p27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09" name="Google Shape;2319;p27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0" name="Google Shape;2320;p27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1" name="Google Shape;2321;p27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2" name="Google Shape;2322;p27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3" name="Google Shape;2323;p27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4" name="Google Shape;2324;p27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5" name="Google Shape;2325;p27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6" name="Google Shape;2326;p27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7" name="Google Shape;2327;p27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8" name="Google Shape;2328;p27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19" name="Google Shape;2329;p27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0" name="Google Shape;2330;p27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1" name="Google Shape;2331;p27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2" name="Google Shape;2332;p27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3" name="Google Shape;2333;p27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4" name="Google Shape;2334;p27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5" name="Google Shape;2335;p27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6" name="Google Shape;2336;p27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7" name="Google Shape;2337;p27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8" name="Google Shape;2338;p27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29" name="Google Shape;2339;p27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0" name="Google Shape;2340;p27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1" name="Google Shape;2341;p27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2" name="Google Shape;2342;p27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3" name="Google Shape;2343;p27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4" name="Google Shape;2344;p27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5" name="Google Shape;2345;p27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36" name="Google Shape;2346;p27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840" name="PlaceHolder 1"/>
          <p:cNvSpPr>
            <a:spLocks noGrp="1"/>
          </p:cNvSpPr>
          <p:nvPr>
            <p:ph type="title"/>
          </p:nvPr>
        </p:nvSpPr>
        <p:spPr>
          <a:xfrm>
            <a:off x="2335680" y="758160"/>
            <a:ext cx="4472280" cy="95508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7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38" name="Google Shape;2349;p27"/>
          <p:cNvSpPr/>
          <p:nvPr/>
        </p:nvSpPr>
        <p:spPr>
          <a:xfrm>
            <a:off x="2532600" y="3327840"/>
            <a:ext cx="4078800" cy="64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1" u="none" strike="noStrike">
                <a:solidFill>
                  <a:schemeClr val="accent2"/>
                </a:solidFill>
                <a:effectLst/>
                <a:uFillTx/>
                <a:latin typeface="PT Sans"/>
                <a:ea typeface="PT Sans"/>
              </a:rPr>
              <a:t>Credits:</a:t>
            </a:r>
            <a:r>
              <a:rPr lang="en" sz="1200" b="0" u="none" strike="noStrike">
                <a:solidFill>
                  <a:schemeClr val="accent2"/>
                </a:solidFill>
                <a:effectLst/>
                <a:uFillTx/>
                <a:latin typeface="PT Sans"/>
                <a:ea typeface="PT Sans"/>
              </a:rPr>
              <a:t> </a:t>
            </a:r>
            <a:r>
              <a:rPr lang="en" sz="1200" b="0" u="none" strike="noStrike">
                <a:solidFill>
                  <a:schemeClr val="lt1"/>
                </a:solidFill>
                <a:effectLst/>
                <a:uFillTx/>
                <a:latin typeface="PT Sans"/>
                <a:ea typeface="PT Sans"/>
              </a:rPr>
              <a:t>This presentation template was created by </a:t>
            </a:r>
            <a:r>
              <a:rPr lang="en" sz="1200" b="1" u="sng" strike="noStrike">
                <a:solidFill>
                  <a:schemeClr val="accent2"/>
                </a:solidFill>
                <a:effectLst/>
                <a:uFillTx/>
                <a:latin typeface="PT Sans"/>
                <a:ea typeface="PT Sans"/>
                <a:hlinkClick r:id="rId2"/>
              </a:rPr>
              <a:t>Slidesgo</a:t>
            </a:r>
            <a:r>
              <a:rPr lang="en" sz="1200" b="0" u="none" strike="noStrike">
                <a:solidFill>
                  <a:schemeClr val="lt1"/>
                </a:solidFill>
                <a:effectLst/>
                <a:uFillTx/>
                <a:latin typeface="PT Sans"/>
                <a:ea typeface="PT Sans"/>
              </a:rPr>
              <a:t>, including icons, infographics &amp; images by </a:t>
            </a:r>
            <a:r>
              <a:rPr lang="en" sz="1200" b="1" u="sng" strike="noStrike">
                <a:solidFill>
                  <a:schemeClr val="accent2"/>
                </a:solidFill>
                <a:effectLst/>
                <a:uFillTx/>
                <a:latin typeface="PT Sans"/>
                <a:ea typeface="PT Sans"/>
                <a:hlinkClick r:id="rId3"/>
              </a:rPr>
              <a:t>Freepik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739" name="Google Shape;2350;p27"/>
          <p:cNvSpPr/>
          <p:nvPr/>
        </p:nvSpPr>
        <p:spPr>
          <a:xfrm rot="10800000">
            <a:off x="36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841" name="Google Shape;2351;p27"/>
          <p:cNvGrpSpPr/>
          <p:nvPr/>
        </p:nvGrpSpPr>
        <p:grpSpPr>
          <a:xfrm>
            <a:off x="0" y="607320"/>
            <a:ext cx="1284120" cy="586440"/>
            <a:chOff x="0" y="607320"/>
            <a:chExt cx="1284120" cy="586440"/>
          </a:xfrm>
        </p:grpSpPr>
        <p:sp>
          <p:nvSpPr>
            <p:cNvPr id="1741" name="Google Shape;2352;p27"/>
            <p:cNvSpPr/>
            <p:nvPr/>
          </p:nvSpPr>
          <p:spPr>
            <a:xfrm rot="16200000">
              <a:off x="348840" y="25848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842" name="Google Shape;2353;p27"/>
            <p:cNvGrpSpPr/>
            <p:nvPr/>
          </p:nvGrpSpPr>
          <p:grpSpPr>
            <a:xfrm>
              <a:off x="360" y="779760"/>
              <a:ext cx="882720" cy="241560"/>
              <a:chOff x="360" y="779760"/>
              <a:chExt cx="882720" cy="241560"/>
            </a:xfrm>
          </p:grpSpPr>
          <p:sp>
            <p:nvSpPr>
              <p:cNvPr id="1743" name="Google Shape;2354;p27"/>
              <p:cNvSpPr/>
              <p:nvPr/>
            </p:nvSpPr>
            <p:spPr>
              <a:xfrm rot="10800000">
                <a:off x="731160" y="77976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44" name="Google Shape;2355;p27"/>
              <p:cNvSpPr/>
              <p:nvPr/>
            </p:nvSpPr>
            <p:spPr>
              <a:xfrm rot="10800000">
                <a:off x="58536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45" name="Google Shape;2356;p27"/>
              <p:cNvSpPr/>
              <p:nvPr/>
            </p:nvSpPr>
            <p:spPr>
              <a:xfrm rot="10800000">
                <a:off x="43920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46" name="Google Shape;2357;p27"/>
              <p:cNvSpPr/>
              <p:nvPr/>
            </p:nvSpPr>
            <p:spPr>
              <a:xfrm rot="10800000">
                <a:off x="29304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47" name="Google Shape;2358;p27"/>
              <p:cNvSpPr/>
              <p:nvPr/>
            </p:nvSpPr>
            <p:spPr>
              <a:xfrm rot="10800000">
                <a:off x="14688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48" name="Google Shape;2359;p27"/>
              <p:cNvSpPr/>
              <p:nvPr/>
            </p:nvSpPr>
            <p:spPr>
              <a:xfrm rot="10800000">
                <a:off x="36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1843" name="Google Shape;2360;p27"/>
          <p:cNvGrpSpPr/>
          <p:nvPr/>
        </p:nvGrpSpPr>
        <p:grpSpPr>
          <a:xfrm>
            <a:off x="2619000" y="4981320"/>
            <a:ext cx="1520280" cy="301680"/>
            <a:chOff x="2619000" y="4981320"/>
            <a:chExt cx="1520280" cy="301680"/>
          </a:xfrm>
        </p:grpSpPr>
        <p:sp>
          <p:nvSpPr>
            <p:cNvPr id="1750" name="Google Shape;2361;p27"/>
            <p:cNvSpPr/>
            <p:nvPr/>
          </p:nvSpPr>
          <p:spPr>
            <a:xfrm>
              <a:off x="2712240" y="50277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1" name="Google Shape;2362;p27"/>
            <p:cNvSpPr/>
            <p:nvPr/>
          </p:nvSpPr>
          <p:spPr>
            <a:xfrm>
              <a:off x="4047840" y="51915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2" name="Google Shape;2363;p27"/>
            <p:cNvSpPr/>
            <p:nvPr/>
          </p:nvSpPr>
          <p:spPr>
            <a:xfrm>
              <a:off x="4071960" y="52160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3" name="Google Shape;2364;p27"/>
            <p:cNvSpPr/>
            <p:nvPr/>
          </p:nvSpPr>
          <p:spPr>
            <a:xfrm>
              <a:off x="2619000" y="498132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4" name="Google Shape;2365;p27"/>
            <p:cNvSpPr/>
            <p:nvPr/>
          </p:nvSpPr>
          <p:spPr>
            <a:xfrm>
              <a:off x="2642760" y="5006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844" name="Google Shape;2366;p27"/>
          <p:cNvGrpSpPr/>
          <p:nvPr/>
        </p:nvGrpSpPr>
        <p:grpSpPr>
          <a:xfrm>
            <a:off x="-141480" y="2076840"/>
            <a:ext cx="552600" cy="98640"/>
            <a:chOff x="-141480" y="2076840"/>
            <a:chExt cx="552600" cy="98640"/>
          </a:xfrm>
        </p:grpSpPr>
        <p:sp>
          <p:nvSpPr>
            <p:cNvPr id="1756" name="Google Shape;2367;p27"/>
            <p:cNvSpPr/>
            <p:nvPr/>
          </p:nvSpPr>
          <p:spPr>
            <a:xfrm rot="5400000">
              <a:off x="312480" y="20768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7" name="Google Shape;2368;p27"/>
            <p:cNvSpPr/>
            <p:nvPr/>
          </p:nvSpPr>
          <p:spPr>
            <a:xfrm rot="5400000">
              <a:off x="339120" y="2103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8" name="Google Shape;2369;p27"/>
            <p:cNvSpPr/>
            <p:nvPr/>
          </p:nvSpPr>
          <p:spPr>
            <a:xfrm rot="5400000">
              <a:off x="-141480" y="2079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59" name="Google Shape;2370;p27"/>
            <p:cNvSpPr/>
            <p:nvPr/>
          </p:nvSpPr>
          <p:spPr>
            <a:xfrm rot="5400000">
              <a:off x="-117720" y="21038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60" name="Google Shape;2371;p27"/>
            <p:cNvSpPr/>
            <p:nvPr/>
          </p:nvSpPr>
          <p:spPr>
            <a:xfrm rot="5400000">
              <a:off x="134640" y="19411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845" name="Google Shape;2372;p27"/>
          <p:cNvGrpSpPr/>
          <p:nvPr/>
        </p:nvGrpSpPr>
        <p:grpSpPr>
          <a:xfrm>
            <a:off x="-1414440" y="2829960"/>
            <a:ext cx="2297520" cy="347040"/>
            <a:chOff x="-1414440" y="2829960"/>
            <a:chExt cx="2297520" cy="347040"/>
          </a:xfrm>
        </p:grpSpPr>
        <p:sp>
          <p:nvSpPr>
            <p:cNvPr id="1762" name="Google Shape;2373;p27"/>
            <p:cNvSpPr/>
            <p:nvPr/>
          </p:nvSpPr>
          <p:spPr>
            <a:xfrm>
              <a:off x="-1414440" y="31093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63" name="Google Shape;2374;p27"/>
            <p:cNvSpPr/>
            <p:nvPr/>
          </p:nvSpPr>
          <p:spPr>
            <a:xfrm>
              <a:off x="-1111320" y="28299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846" name="Google Shape;2375;p27"/>
          <p:cNvGrpSpPr/>
          <p:nvPr/>
        </p:nvGrpSpPr>
        <p:grpSpPr>
          <a:xfrm>
            <a:off x="-529200" y="4313160"/>
            <a:ext cx="1822680" cy="196560"/>
            <a:chOff x="-529200" y="4313160"/>
            <a:chExt cx="1822680" cy="196560"/>
          </a:xfrm>
        </p:grpSpPr>
        <p:sp>
          <p:nvSpPr>
            <p:cNvPr id="1765" name="Google Shape;2376;p27"/>
            <p:cNvSpPr/>
            <p:nvPr/>
          </p:nvSpPr>
          <p:spPr>
            <a:xfrm flipH="1">
              <a:off x="-529200" y="435960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66" name="Google Shape;2377;p27"/>
            <p:cNvSpPr/>
            <p:nvPr/>
          </p:nvSpPr>
          <p:spPr>
            <a:xfrm flipH="1">
              <a:off x="1202040" y="431316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67" name="Google Shape;2378;p27"/>
            <p:cNvSpPr/>
            <p:nvPr/>
          </p:nvSpPr>
          <p:spPr>
            <a:xfrm flipH="1">
              <a:off x="1225080" y="433800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768" name="Google Shape;2379;p27"/>
          <p:cNvSpPr/>
          <p:nvPr/>
        </p:nvSpPr>
        <p:spPr>
          <a:xfrm rot="5400000">
            <a:off x="8208720" y="38854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847" name="Google Shape;2380;p27"/>
          <p:cNvGrpSpPr/>
          <p:nvPr/>
        </p:nvGrpSpPr>
        <p:grpSpPr>
          <a:xfrm>
            <a:off x="5203080" y="4687200"/>
            <a:ext cx="1105560" cy="133920"/>
            <a:chOff x="5203080" y="4687200"/>
            <a:chExt cx="1105560" cy="133920"/>
          </a:xfrm>
        </p:grpSpPr>
        <p:grpSp>
          <p:nvGrpSpPr>
            <p:cNvPr id="1848" name="Google Shape;2381;p27"/>
            <p:cNvGrpSpPr/>
            <p:nvPr/>
          </p:nvGrpSpPr>
          <p:grpSpPr>
            <a:xfrm>
              <a:off x="5203080" y="4770360"/>
              <a:ext cx="882720" cy="50760"/>
              <a:chOff x="5203080" y="4770360"/>
              <a:chExt cx="882720" cy="50760"/>
            </a:xfrm>
          </p:grpSpPr>
          <p:sp>
            <p:nvSpPr>
              <p:cNvPr id="1771" name="Google Shape;2382;p27"/>
              <p:cNvSpPr/>
              <p:nvPr/>
            </p:nvSpPr>
            <p:spPr>
              <a:xfrm>
                <a:off x="520308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2" name="Google Shape;2383;p27"/>
              <p:cNvSpPr/>
              <p:nvPr/>
            </p:nvSpPr>
            <p:spPr>
              <a:xfrm>
                <a:off x="529560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3" name="Google Shape;2384;p27"/>
              <p:cNvSpPr/>
              <p:nvPr/>
            </p:nvSpPr>
            <p:spPr>
              <a:xfrm>
                <a:off x="538776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4" name="Google Shape;2385;p27"/>
              <p:cNvSpPr/>
              <p:nvPr/>
            </p:nvSpPr>
            <p:spPr>
              <a:xfrm>
                <a:off x="548028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5" name="Google Shape;2386;p27"/>
              <p:cNvSpPr/>
              <p:nvPr/>
            </p:nvSpPr>
            <p:spPr>
              <a:xfrm>
                <a:off x="557280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6" name="Google Shape;2387;p27"/>
              <p:cNvSpPr/>
              <p:nvPr/>
            </p:nvSpPr>
            <p:spPr>
              <a:xfrm>
                <a:off x="566532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7" name="Google Shape;2388;p27"/>
              <p:cNvSpPr/>
              <p:nvPr/>
            </p:nvSpPr>
            <p:spPr>
              <a:xfrm>
                <a:off x="575784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8" name="Google Shape;2389;p27"/>
              <p:cNvSpPr/>
              <p:nvPr/>
            </p:nvSpPr>
            <p:spPr>
              <a:xfrm>
                <a:off x="585036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9" name="Google Shape;2390;p27"/>
              <p:cNvSpPr/>
              <p:nvPr/>
            </p:nvSpPr>
            <p:spPr>
              <a:xfrm>
                <a:off x="594288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0" name="Google Shape;2391;p27"/>
              <p:cNvSpPr/>
              <p:nvPr/>
            </p:nvSpPr>
            <p:spPr>
              <a:xfrm>
                <a:off x="6035040" y="4770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849" name="Google Shape;2392;p27"/>
            <p:cNvGrpSpPr/>
            <p:nvPr/>
          </p:nvGrpSpPr>
          <p:grpSpPr>
            <a:xfrm>
              <a:off x="5425560" y="4687200"/>
              <a:ext cx="883080" cy="50760"/>
              <a:chOff x="5425560" y="4687200"/>
              <a:chExt cx="883080" cy="50760"/>
            </a:xfrm>
          </p:grpSpPr>
          <p:sp>
            <p:nvSpPr>
              <p:cNvPr id="1782" name="Google Shape;2393;p27"/>
              <p:cNvSpPr/>
              <p:nvPr/>
            </p:nvSpPr>
            <p:spPr>
              <a:xfrm>
                <a:off x="542556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3" name="Google Shape;2394;p27"/>
              <p:cNvSpPr/>
              <p:nvPr/>
            </p:nvSpPr>
            <p:spPr>
              <a:xfrm>
                <a:off x="551808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4" name="Google Shape;2395;p27"/>
              <p:cNvSpPr/>
              <p:nvPr/>
            </p:nvSpPr>
            <p:spPr>
              <a:xfrm>
                <a:off x="561060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5" name="Google Shape;2396;p27"/>
              <p:cNvSpPr/>
              <p:nvPr/>
            </p:nvSpPr>
            <p:spPr>
              <a:xfrm>
                <a:off x="570312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6" name="Google Shape;2397;p27"/>
              <p:cNvSpPr/>
              <p:nvPr/>
            </p:nvSpPr>
            <p:spPr>
              <a:xfrm>
                <a:off x="579564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7" name="Google Shape;2398;p27"/>
              <p:cNvSpPr/>
              <p:nvPr/>
            </p:nvSpPr>
            <p:spPr>
              <a:xfrm>
                <a:off x="588816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8" name="Google Shape;2399;p27"/>
              <p:cNvSpPr/>
              <p:nvPr/>
            </p:nvSpPr>
            <p:spPr>
              <a:xfrm>
                <a:off x="598032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89" name="Google Shape;2400;p27"/>
              <p:cNvSpPr/>
              <p:nvPr/>
            </p:nvSpPr>
            <p:spPr>
              <a:xfrm>
                <a:off x="607284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90" name="Google Shape;2401;p27"/>
              <p:cNvSpPr/>
              <p:nvPr/>
            </p:nvSpPr>
            <p:spPr>
              <a:xfrm>
                <a:off x="616536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91" name="Google Shape;2402;p27"/>
              <p:cNvSpPr/>
              <p:nvPr/>
            </p:nvSpPr>
            <p:spPr>
              <a:xfrm>
                <a:off x="6257880" y="46872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1792" name="Google Shape;2403;p27"/>
          <p:cNvSpPr/>
          <p:nvPr/>
        </p:nvSpPr>
        <p:spPr>
          <a:xfrm rot="10800000">
            <a:off x="8028000" y="21747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34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850" name="Google Shape;2404;p27"/>
          <p:cNvGrpSpPr/>
          <p:nvPr/>
        </p:nvGrpSpPr>
        <p:grpSpPr>
          <a:xfrm>
            <a:off x="7935840" y="-377640"/>
            <a:ext cx="296280" cy="1822320"/>
            <a:chOff x="7935840" y="-377640"/>
            <a:chExt cx="296280" cy="1822320"/>
          </a:xfrm>
        </p:grpSpPr>
        <p:sp>
          <p:nvSpPr>
            <p:cNvPr id="1794" name="Google Shape;2405;p27"/>
            <p:cNvSpPr/>
            <p:nvPr/>
          </p:nvSpPr>
          <p:spPr>
            <a:xfrm rot="16200000">
              <a:off x="7295040" y="40896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95" name="Google Shape;2406;p27"/>
            <p:cNvSpPr/>
            <p:nvPr/>
          </p:nvSpPr>
          <p:spPr>
            <a:xfrm rot="16200000">
              <a:off x="7935840" y="7570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96" name="Google Shape;2407;p27"/>
            <p:cNvSpPr/>
            <p:nvPr/>
          </p:nvSpPr>
          <p:spPr>
            <a:xfrm rot="16200000">
              <a:off x="7960320" y="7812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97" name="Google Shape;2408;p27"/>
            <p:cNvSpPr/>
            <p:nvPr/>
          </p:nvSpPr>
          <p:spPr>
            <a:xfrm rot="16200000">
              <a:off x="8035560" y="1353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98" name="Google Shape;2409;p27"/>
            <p:cNvSpPr/>
            <p:nvPr/>
          </p:nvSpPr>
          <p:spPr>
            <a:xfrm rot="16200000">
              <a:off x="8060040" y="1377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99" name="Google Shape;2410;p27"/>
            <p:cNvSpPr/>
            <p:nvPr/>
          </p:nvSpPr>
          <p:spPr>
            <a:xfrm rot="16200000">
              <a:off x="7502400" y="10188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851" name="Google Shape;2411;p27"/>
          <p:cNvGrpSpPr/>
          <p:nvPr/>
        </p:nvGrpSpPr>
        <p:grpSpPr>
          <a:xfrm>
            <a:off x="8267400" y="2926440"/>
            <a:ext cx="1105560" cy="133560"/>
            <a:chOff x="8267400" y="2926440"/>
            <a:chExt cx="1105560" cy="133560"/>
          </a:xfrm>
        </p:grpSpPr>
        <p:grpSp>
          <p:nvGrpSpPr>
            <p:cNvPr id="1852" name="Google Shape;2412;p27"/>
            <p:cNvGrpSpPr/>
            <p:nvPr/>
          </p:nvGrpSpPr>
          <p:grpSpPr>
            <a:xfrm>
              <a:off x="8267400" y="3009240"/>
              <a:ext cx="883080" cy="50760"/>
              <a:chOff x="8267400" y="3009240"/>
              <a:chExt cx="883080" cy="50760"/>
            </a:xfrm>
          </p:grpSpPr>
          <p:sp>
            <p:nvSpPr>
              <p:cNvPr id="1802" name="Google Shape;2413;p27"/>
              <p:cNvSpPr/>
              <p:nvPr/>
            </p:nvSpPr>
            <p:spPr>
              <a:xfrm>
                <a:off x="826740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3" name="Google Shape;2414;p27"/>
              <p:cNvSpPr/>
              <p:nvPr/>
            </p:nvSpPr>
            <p:spPr>
              <a:xfrm>
                <a:off x="835992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4" name="Google Shape;2415;p27"/>
              <p:cNvSpPr/>
              <p:nvPr/>
            </p:nvSpPr>
            <p:spPr>
              <a:xfrm>
                <a:off x="845244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5" name="Google Shape;2416;p27"/>
              <p:cNvSpPr/>
              <p:nvPr/>
            </p:nvSpPr>
            <p:spPr>
              <a:xfrm>
                <a:off x="854496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6" name="Google Shape;2417;p27"/>
              <p:cNvSpPr/>
              <p:nvPr/>
            </p:nvSpPr>
            <p:spPr>
              <a:xfrm>
                <a:off x="863712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7" name="Google Shape;2418;p27"/>
              <p:cNvSpPr/>
              <p:nvPr/>
            </p:nvSpPr>
            <p:spPr>
              <a:xfrm>
                <a:off x="872964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8" name="Google Shape;2419;p27"/>
              <p:cNvSpPr/>
              <p:nvPr/>
            </p:nvSpPr>
            <p:spPr>
              <a:xfrm>
                <a:off x="882216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09" name="Google Shape;2420;p27"/>
              <p:cNvSpPr/>
              <p:nvPr/>
            </p:nvSpPr>
            <p:spPr>
              <a:xfrm>
                <a:off x="891468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0" name="Google Shape;2421;p27"/>
              <p:cNvSpPr/>
              <p:nvPr/>
            </p:nvSpPr>
            <p:spPr>
              <a:xfrm>
                <a:off x="900720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1" name="Google Shape;2422;p27"/>
              <p:cNvSpPr/>
              <p:nvPr/>
            </p:nvSpPr>
            <p:spPr>
              <a:xfrm>
                <a:off x="9099720" y="3009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853" name="Google Shape;2423;p27"/>
            <p:cNvGrpSpPr/>
            <p:nvPr/>
          </p:nvGrpSpPr>
          <p:grpSpPr>
            <a:xfrm>
              <a:off x="8490240" y="2926440"/>
              <a:ext cx="882720" cy="50760"/>
              <a:chOff x="8490240" y="2926440"/>
              <a:chExt cx="882720" cy="50760"/>
            </a:xfrm>
          </p:grpSpPr>
          <p:sp>
            <p:nvSpPr>
              <p:cNvPr id="1813" name="Google Shape;2424;p27"/>
              <p:cNvSpPr/>
              <p:nvPr/>
            </p:nvSpPr>
            <p:spPr>
              <a:xfrm>
                <a:off x="849024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4" name="Google Shape;2425;p27"/>
              <p:cNvSpPr/>
              <p:nvPr/>
            </p:nvSpPr>
            <p:spPr>
              <a:xfrm>
                <a:off x="858240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5" name="Google Shape;2426;p27"/>
              <p:cNvSpPr/>
              <p:nvPr/>
            </p:nvSpPr>
            <p:spPr>
              <a:xfrm>
                <a:off x="867492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6" name="Google Shape;2427;p27"/>
              <p:cNvSpPr/>
              <p:nvPr/>
            </p:nvSpPr>
            <p:spPr>
              <a:xfrm>
                <a:off x="876744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7" name="Google Shape;2428;p27"/>
              <p:cNvSpPr/>
              <p:nvPr/>
            </p:nvSpPr>
            <p:spPr>
              <a:xfrm>
                <a:off x="885996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8" name="Google Shape;2429;p27"/>
              <p:cNvSpPr/>
              <p:nvPr/>
            </p:nvSpPr>
            <p:spPr>
              <a:xfrm>
                <a:off x="895248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19" name="Google Shape;2430;p27"/>
              <p:cNvSpPr/>
              <p:nvPr/>
            </p:nvSpPr>
            <p:spPr>
              <a:xfrm>
                <a:off x="904500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20" name="Google Shape;2431;p27"/>
              <p:cNvSpPr/>
              <p:nvPr/>
            </p:nvSpPr>
            <p:spPr>
              <a:xfrm>
                <a:off x="913752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21" name="Google Shape;2432;p27"/>
              <p:cNvSpPr/>
              <p:nvPr/>
            </p:nvSpPr>
            <p:spPr>
              <a:xfrm>
                <a:off x="922968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22" name="Google Shape;2433;p27"/>
              <p:cNvSpPr/>
              <p:nvPr/>
            </p:nvSpPr>
            <p:spPr>
              <a:xfrm>
                <a:off x="9322200" y="29264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1854" name="Google Shape;2434;p27"/>
          <p:cNvGrpSpPr/>
          <p:nvPr/>
        </p:nvGrpSpPr>
        <p:grpSpPr>
          <a:xfrm>
            <a:off x="2360160" y="376200"/>
            <a:ext cx="1252440" cy="50760"/>
            <a:chOff x="2360160" y="376200"/>
            <a:chExt cx="1252440" cy="50760"/>
          </a:xfrm>
        </p:grpSpPr>
        <p:sp>
          <p:nvSpPr>
            <p:cNvPr id="1824" name="Google Shape;2435;p27"/>
            <p:cNvSpPr/>
            <p:nvPr/>
          </p:nvSpPr>
          <p:spPr>
            <a:xfrm>
              <a:off x="236016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25" name="Google Shape;2436;p27"/>
            <p:cNvSpPr/>
            <p:nvPr/>
          </p:nvSpPr>
          <p:spPr>
            <a:xfrm>
              <a:off x="245232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26" name="Google Shape;2437;p27"/>
            <p:cNvSpPr/>
            <p:nvPr/>
          </p:nvSpPr>
          <p:spPr>
            <a:xfrm>
              <a:off x="254484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27" name="Google Shape;2438;p27"/>
            <p:cNvSpPr/>
            <p:nvPr/>
          </p:nvSpPr>
          <p:spPr>
            <a:xfrm>
              <a:off x="263736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28" name="Google Shape;2439;p27"/>
            <p:cNvSpPr/>
            <p:nvPr/>
          </p:nvSpPr>
          <p:spPr>
            <a:xfrm>
              <a:off x="272988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29" name="Google Shape;2440;p27"/>
            <p:cNvSpPr/>
            <p:nvPr/>
          </p:nvSpPr>
          <p:spPr>
            <a:xfrm>
              <a:off x="282240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0" name="Google Shape;2441;p27"/>
            <p:cNvSpPr/>
            <p:nvPr/>
          </p:nvSpPr>
          <p:spPr>
            <a:xfrm>
              <a:off x="291492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1" name="Google Shape;2442;p27"/>
            <p:cNvSpPr/>
            <p:nvPr/>
          </p:nvSpPr>
          <p:spPr>
            <a:xfrm>
              <a:off x="300744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2" name="Google Shape;2443;p27"/>
            <p:cNvSpPr/>
            <p:nvPr/>
          </p:nvSpPr>
          <p:spPr>
            <a:xfrm>
              <a:off x="309960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3" name="Google Shape;2444;p27"/>
            <p:cNvSpPr/>
            <p:nvPr/>
          </p:nvSpPr>
          <p:spPr>
            <a:xfrm>
              <a:off x="319212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4" name="Google Shape;2445;p27"/>
            <p:cNvSpPr/>
            <p:nvPr/>
          </p:nvSpPr>
          <p:spPr>
            <a:xfrm>
              <a:off x="328464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5" name="Google Shape;2446;p27"/>
            <p:cNvSpPr/>
            <p:nvPr/>
          </p:nvSpPr>
          <p:spPr>
            <a:xfrm>
              <a:off x="337716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6" name="Google Shape;2447;p27"/>
            <p:cNvSpPr/>
            <p:nvPr/>
          </p:nvSpPr>
          <p:spPr>
            <a:xfrm>
              <a:off x="346932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37" name="Google Shape;2448;p27"/>
            <p:cNvSpPr/>
            <p:nvPr/>
          </p:nvSpPr>
          <p:spPr>
            <a:xfrm>
              <a:off x="3561840" y="3762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8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3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6" name="Google Shape;2450;p28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857" name="Google Shape;2451;p28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58" name="Google Shape;2452;p28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59" name="Google Shape;2453;p28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60" name="Google Shape;2454;p28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61" name="Google Shape;2455;p28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62" name="Google Shape;2456;p28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63" name="Google Shape;2457;p28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64" name="Google Shape;2458;p28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65" name="Google Shape;2459;p28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66" name="Google Shape;2460;p28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67" name="Google Shape;2461;p28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68" name="Google Shape;2462;p28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69" name="Google Shape;2463;p28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70" name="Google Shape;2464;p28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71" name="Google Shape;2465;p28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72" name="Google Shape;2466;p28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73" name="Google Shape;2467;p28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74" name="Google Shape;2468;p28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75" name="Google Shape;2469;p28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76" name="Google Shape;2470;p28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77" name="Google Shape;2471;p28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78" name="Google Shape;2472;p28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79" name="Google Shape;2473;p28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80" name="Google Shape;2474;p28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81" name="Google Shape;2475;p28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82" name="Google Shape;2476;p28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83" name="Google Shape;2477;p28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84" name="Google Shape;2478;p28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85" name="Google Shape;2479;p28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86" name="Google Shape;2480;p28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87" name="Google Shape;2481;p28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88" name="Google Shape;2482;p28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89" name="Google Shape;2483;p28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90" name="Google Shape;2484;p28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91" name="Google Shape;2485;p28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92" name="Google Shape;2486;p28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93" name="Google Shape;2487;p28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94" name="Google Shape;2488;p28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895" name="Google Shape;2489;p28"/>
          <p:cNvGrpSpPr/>
          <p:nvPr/>
        </p:nvGrpSpPr>
        <p:grpSpPr>
          <a:xfrm>
            <a:off x="-141480" y="2076840"/>
            <a:ext cx="552600" cy="98640"/>
            <a:chOff x="-141480" y="2076840"/>
            <a:chExt cx="552600" cy="98640"/>
          </a:xfrm>
        </p:grpSpPr>
        <p:sp>
          <p:nvSpPr>
            <p:cNvPr id="1896" name="Google Shape;2490;p28"/>
            <p:cNvSpPr/>
            <p:nvPr/>
          </p:nvSpPr>
          <p:spPr>
            <a:xfrm rot="5400000">
              <a:off x="312480" y="20768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97" name="Google Shape;2491;p28"/>
            <p:cNvSpPr/>
            <p:nvPr/>
          </p:nvSpPr>
          <p:spPr>
            <a:xfrm rot="5400000">
              <a:off x="339120" y="2103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98" name="Google Shape;2492;p28"/>
            <p:cNvSpPr/>
            <p:nvPr/>
          </p:nvSpPr>
          <p:spPr>
            <a:xfrm rot="5400000">
              <a:off x="-141480" y="2079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99" name="Google Shape;2493;p28"/>
            <p:cNvSpPr/>
            <p:nvPr/>
          </p:nvSpPr>
          <p:spPr>
            <a:xfrm rot="5400000">
              <a:off x="-117720" y="21038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00" name="Google Shape;2494;p28"/>
            <p:cNvSpPr/>
            <p:nvPr/>
          </p:nvSpPr>
          <p:spPr>
            <a:xfrm rot="5400000">
              <a:off x="134640" y="19411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901" name="Google Shape;2495;p28"/>
          <p:cNvGrpSpPr/>
          <p:nvPr/>
        </p:nvGrpSpPr>
        <p:grpSpPr>
          <a:xfrm>
            <a:off x="-839880" y="2843640"/>
            <a:ext cx="1822680" cy="196200"/>
            <a:chOff x="-839880" y="2843640"/>
            <a:chExt cx="1822680" cy="196200"/>
          </a:xfrm>
        </p:grpSpPr>
        <p:sp>
          <p:nvSpPr>
            <p:cNvPr id="1902" name="Google Shape;2496;p28"/>
            <p:cNvSpPr/>
            <p:nvPr/>
          </p:nvSpPr>
          <p:spPr>
            <a:xfrm flipH="1">
              <a:off x="-839880" y="288972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03" name="Google Shape;2497;p28"/>
            <p:cNvSpPr/>
            <p:nvPr/>
          </p:nvSpPr>
          <p:spPr>
            <a:xfrm flipH="1">
              <a:off x="891360" y="28436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04" name="Google Shape;2498;p28"/>
            <p:cNvSpPr/>
            <p:nvPr/>
          </p:nvSpPr>
          <p:spPr>
            <a:xfrm flipH="1">
              <a:off x="914400" y="286812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905" name="Google Shape;2499;p28"/>
          <p:cNvSpPr/>
          <p:nvPr/>
        </p:nvSpPr>
        <p:spPr>
          <a:xfrm rot="5400000">
            <a:off x="8206560" y="38592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906" name="Google Shape;2500;p28"/>
          <p:cNvSpPr/>
          <p:nvPr/>
        </p:nvSpPr>
        <p:spPr>
          <a:xfrm>
            <a:off x="820620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907" name="Google Shape;2501;p28"/>
          <p:cNvGrpSpPr/>
          <p:nvPr/>
        </p:nvGrpSpPr>
        <p:grpSpPr>
          <a:xfrm>
            <a:off x="8267400" y="3231000"/>
            <a:ext cx="1105560" cy="133560"/>
            <a:chOff x="8267400" y="3231000"/>
            <a:chExt cx="1105560" cy="133560"/>
          </a:xfrm>
        </p:grpSpPr>
        <p:grpSp>
          <p:nvGrpSpPr>
            <p:cNvPr id="1908" name="Google Shape;2502;p28"/>
            <p:cNvGrpSpPr/>
            <p:nvPr/>
          </p:nvGrpSpPr>
          <p:grpSpPr>
            <a:xfrm>
              <a:off x="8267400" y="3313800"/>
              <a:ext cx="883080" cy="50760"/>
              <a:chOff x="8267400" y="3313800"/>
              <a:chExt cx="883080" cy="50760"/>
            </a:xfrm>
          </p:grpSpPr>
          <p:sp>
            <p:nvSpPr>
              <p:cNvPr id="1909" name="Google Shape;2503;p28"/>
              <p:cNvSpPr/>
              <p:nvPr/>
            </p:nvSpPr>
            <p:spPr>
              <a:xfrm>
                <a:off x="826740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10" name="Google Shape;2504;p28"/>
              <p:cNvSpPr/>
              <p:nvPr/>
            </p:nvSpPr>
            <p:spPr>
              <a:xfrm>
                <a:off x="83599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11" name="Google Shape;2505;p28"/>
              <p:cNvSpPr/>
              <p:nvPr/>
            </p:nvSpPr>
            <p:spPr>
              <a:xfrm>
                <a:off x="845244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12" name="Google Shape;2506;p28"/>
              <p:cNvSpPr/>
              <p:nvPr/>
            </p:nvSpPr>
            <p:spPr>
              <a:xfrm>
                <a:off x="854496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13" name="Google Shape;2507;p28"/>
              <p:cNvSpPr/>
              <p:nvPr/>
            </p:nvSpPr>
            <p:spPr>
              <a:xfrm>
                <a:off x="86371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14" name="Google Shape;2508;p28"/>
              <p:cNvSpPr/>
              <p:nvPr/>
            </p:nvSpPr>
            <p:spPr>
              <a:xfrm>
                <a:off x="872964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15" name="Google Shape;2509;p28"/>
              <p:cNvSpPr/>
              <p:nvPr/>
            </p:nvSpPr>
            <p:spPr>
              <a:xfrm>
                <a:off x="882216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16" name="Google Shape;2510;p28"/>
              <p:cNvSpPr/>
              <p:nvPr/>
            </p:nvSpPr>
            <p:spPr>
              <a:xfrm>
                <a:off x="891468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17" name="Google Shape;2511;p28"/>
              <p:cNvSpPr/>
              <p:nvPr/>
            </p:nvSpPr>
            <p:spPr>
              <a:xfrm>
                <a:off x="900720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18" name="Google Shape;2512;p28"/>
              <p:cNvSpPr/>
              <p:nvPr/>
            </p:nvSpPr>
            <p:spPr>
              <a:xfrm>
                <a:off x="90997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919" name="Google Shape;2513;p28"/>
            <p:cNvGrpSpPr/>
            <p:nvPr/>
          </p:nvGrpSpPr>
          <p:grpSpPr>
            <a:xfrm>
              <a:off x="8490240" y="3231000"/>
              <a:ext cx="882720" cy="50760"/>
              <a:chOff x="8490240" y="3231000"/>
              <a:chExt cx="882720" cy="50760"/>
            </a:xfrm>
          </p:grpSpPr>
          <p:sp>
            <p:nvSpPr>
              <p:cNvPr id="1920" name="Google Shape;2514;p28"/>
              <p:cNvSpPr/>
              <p:nvPr/>
            </p:nvSpPr>
            <p:spPr>
              <a:xfrm>
                <a:off x="849024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21" name="Google Shape;2515;p28"/>
              <p:cNvSpPr/>
              <p:nvPr/>
            </p:nvSpPr>
            <p:spPr>
              <a:xfrm>
                <a:off x="85824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22" name="Google Shape;2516;p28"/>
              <p:cNvSpPr/>
              <p:nvPr/>
            </p:nvSpPr>
            <p:spPr>
              <a:xfrm>
                <a:off x="867492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23" name="Google Shape;2517;p28"/>
              <p:cNvSpPr/>
              <p:nvPr/>
            </p:nvSpPr>
            <p:spPr>
              <a:xfrm>
                <a:off x="876744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24" name="Google Shape;2518;p28"/>
              <p:cNvSpPr/>
              <p:nvPr/>
            </p:nvSpPr>
            <p:spPr>
              <a:xfrm>
                <a:off x="885996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25" name="Google Shape;2519;p28"/>
              <p:cNvSpPr/>
              <p:nvPr/>
            </p:nvSpPr>
            <p:spPr>
              <a:xfrm>
                <a:off x="895248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26" name="Google Shape;2520;p28"/>
              <p:cNvSpPr/>
              <p:nvPr/>
            </p:nvSpPr>
            <p:spPr>
              <a:xfrm>
                <a:off x="90450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27" name="Google Shape;2521;p28"/>
              <p:cNvSpPr/>
              <p:nvPr/>
            </p:nvSpPr>
            <p:spPr>
              <a:xfrm>
                <a:off x="913752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28" name="Google Shape;2522;p28"/>
              <p:cNvSpPr/>
              <p:nvPr/>
            </p:nvSpPr>
            <p:spPr>
              <a:xfrm>
                <a:off x="922968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29" name="Google Shape;2523;p28"/>
              <p:cNvSpPr/>
              <p:nvPr/>
            </p:nvSpPr>
            <p:spPr>
              <a:xfrm>
                <a:off x="93222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1930" name="Google Shape;2524;p28"/>
          <p:cNvGrpSpPr/>
          <p:nvPr/>
        </p:nvGrpSpPr>
        <p:grpSpPr>
          <a:xfrm>
            <a:off x="4834440" y="-108000"/>
            <a:ext cx="1520640" cy="301680"/>
            <a:chOff x="4834440" y="-108000"/>
            <a:chExt cx="1520640" cy="301680"/>
          </a:xfrm>
        </p:grpSpPr>
        <p:sp>
          <p:nvSpPr>
            <p:cNvPr id="1931" name="Google Shape;2525;p28"/>
            <p:cNvSpPr/>
            <p:nvPr/>
          </p:nvSpPr>
          <p:spPr>
            <a:xfrm flipH="1">
              <a:off x="4925880" y="-61560"/>
              <a:ext cx="1335240" cy="209160"/>
            </a:xfrm>
            <a:custGeom>
              <a:avLst/>
              <a:gdLst>
                <a:gd name="textAreaLeft" fmla="*/ -360 w 1335240"/>
                <a:gd name="textAreaRight" fmla="*/ 133524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32" name="Google Shape;2526;p28"/>
            <p:cNvSpPr/>
            <p:nvPr/>
          </p:nvSpPr>
          <p:spPr>
            <a:xfrm flipH="1">
              <a:off x="4834440" y="1022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33" name="Google Shape;2527;p28"/>
            <p:cNvSpPr/>
            <p:nvPr/>
          </p:nvSpPr>
          <p:spPr>
            <a:xfrm flipH="1">
              <a:off x="4858560" y="12672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34" name="Google Shape;2528;p28"/>
            <p:cNvSpPr/>
            <p:nvPr/>
          </p:nvSpPr>
          <p:spPr>
            <a:xfrm flipH="1">
              <a:off x="6263640" y="-108000"/>
              <a:ext cx="91440" cy="9252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35" name="Google Shape;2529;p28"/>
            <p:cNvSpPr/>
            <p:nvPr/>
          </p:nvSpPr>
          <p:spPr>
            <a:xfrm flipH="1">
              <a:off x="6287760" y="-83160"/>
              <a:ext cx="42840" cy="4284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936" name="Google Shape;2530;p28"/>
          <p:cNvGrpSpPr/>
          <p:nvPr/>
        </p:nvGrpSpPr>
        <p:grpSpPr>
          <a:xfrm>
            <a:off x="636120" y="-1455120"/>
            <a:ext cx="347040" cy="2297160"/>
            <a:chOff x="636120" y="-1455120"/>
            <a:chExt cx="347040" cy="2297160"/>
          </a:xfrm>
        </p:grpSpPr>
        <p:sp>
          <p:nvSpPr>
            <p:cNvPr id="1937" name="Google Shape;2531;p28"/>
            <p:cNvSpPr/>
            <p:nvPr/>
          </p:nvSpPr>
          <p:spPr>
            <a:xfrm rot="5400000">
              <a:off x="-327240" y="-4917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38" name="Google Shape;2532;p28"/>
            <p:cNvSpPr/>
            <p:nvPr/>
          </p:nvSpPr>
          <p:spPr>
            <a:xfrm rot="5400000">
              <a:off x="-47880" y="-18900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939" name="Google Shape;2533;p28"/>
          <p:cNvSpPr/>
          <p:nvPr/>
        </p:nvSpPr>
        <p:spPr>
          <a:xfrm rot="16200000">
            <a:off x="348840" y="42080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940" name="Google Shape;2534;p28"/>
          <p:cNvGrpSpPr/>
          <p:nvPr/>
        </p:nvGrpSpPr>
        <p:grpSpPr>
          <a:xfrm>
            <a:off x="333720" y="4164840"/>
            <a:ext cx="301680" cy="1520280"/>
            <a:chOff x="333720" y="4164840"/>
            <a:chExt cx="301680" cy="1520280"/>
          </a:xfrm>
        </p:grpSpPr>
        <p:sp>
          <p:nvSpPr>
            <p:cNvPr id="1941" name="Google Shape;2535;p28"/>
            <p:cNvSpPr/>
            <p:nvPr/>
          </p:nvSpPr>
          <p:spPr>
            <a:xfrm>
              <a:off x="380160" y="425664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42" name="Google Shape;2536;p28"/>
            <p:cNvSpPr/>
            <p:nvPr/>
          </p:nvSpPr>
          <p:spPr>
            <a:xfrm>
              <a:off x="543960" y="4164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43" name="Google Shape;2537;p28"/>
            <p:cNvSpPr/>
            <p:nvPr/>
          </p:nvSpPr>
          <p:spPr>
            <a:xfrm>
              <a:off x="567720" y="4188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44" name="Google Shape;2538;p28"/>
            <p:cNvSpPr/>
            <p:nvPr/>
          </p:nvSpPr>
          <p:spPr>
            <a:xfrm>
              <a:off x="333720" y="55936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45" name="Google Shape;2539;p28"/>
            <p:cNvSpPr/>
            <p:nvPr/>
          </p:nvSpPr>
          <p:spPr>
            <a:xfrm>
              <a:off x="358560" y="56185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946" name="Google Shape;2540;p28"/>
          <p:cNvGrpSpPr/>
          <p:nvPr/>
        </p:nvGrpSpPr>
        <p:grpSpPr>
          <a:xfrm>
            <a:off x="8490240" y="2144520"/>
            <a:ext cx="882720" cy="241560"/>
            <a:chOff x="8490240" y="2144520"/>
            <a:chExt cx="882720" cy="241560"/>
          </a:xfrm>
        </p:grpSpPr>
        <p:sp>
          <p:nvSpPr>
            <p:cNvPr id="1947" name="Google Shape;2541;p28"/>
            <p:cNvSpPr/>
            <p:nvPr/>
          </p:nvSpPr>
          <p:spPr>
            <a:xfrm>
              <a:off x="8490240" y="21445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48" name="Google Shape;2542;p28"/>
            <p:cNvSpPr/>
            <p:nvPr/>
          </p:nvSpPr>
          <p:spPr>
            <a:xfrm>
              <a:off x="8637480" y="21445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49" name="Google Shape;2543;p28"/>
            <p:cNvSpPr/>
            <p:nvPr/>
          </p:nvSpPr>
          <p:spPr>
            <a:xfrm>
              <a:off x="8783640" y="21445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50" name="Google Shape;2544;p28"/>
            <p:cNvSpPr/>
            <p:nvPr/>
          </p:nvSpPr>
          <p:spPr>
            <a:xfrm>
              <a:off x="8929800" y="21445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51" name="Google Shape;2545;p28"/>
            <p:cNvSpPr/>
            <p:nvPr/>
          </p:nvSpPr>
          <p:spPr>
            <a:xfrm>
              <a:off x="9076320" y="21445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52" name="Google Shape;2546;p28"/>
            <p:cNvSpPr/>
            <p:nvPr/>
          </p:nvSpPr>
          <p:spPr>
            <a:xfrm>
              <a:off x="9222480" y="21445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2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3" name="Google Shape;2548;p29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954" name="Google Shape;2549;p29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55" name="Google Shape;2550;p29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56" name="Google Shape;2551;p29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57" name="Google Shape;2552;p29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58" name="Google Shape;2553;p29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59" name="Google Shape;2554;p29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60" name="Google Shape;2555;p29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61" name="Google Shape;2556;p29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62" name="Google Shape;2557;p29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63" name="Google Shape;2558;p29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64" name="Google Shape;2559;p29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65" name="Google Shape;2560;p29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66" name="Google Shape;2561;p29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67" name="Google Shape;2562;p29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68" name="Google Shape;2563;p29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69" name="Google Shape;2564;p29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70" name="Google Shape;2565;p29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71" name="Google Shape;2566;p29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72" name="Google Shape;2567;p29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73" name="Google Shape;2568;p29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74" name="Google Shape;2569;p29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75" name="Google Shape;2570;p29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76" name="Google Shape;2571;p29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77" name="Google Shape;2572;p29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78" name="Google Shape;2573;p29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79" name="Google Shape;2574;p29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80" name="Google Shape;2575;p29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81" name="Google Shape;2576;p29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82" name="Google Shape;2577;p29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83" name="Google Shape;2578;p29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84" name="Google Shape;2579;p29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85" name="Google Shape;2580;p29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86" name="Google Shape;2581;p29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87" name="Google Shape;2582;p29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88" name="Google Shape;2583;p29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89" name="Google Shape;2584;p29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90" name="Google Shape;2585;p29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91" name="Google Shape;2586;p29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992" name="Google Shape;2587;p29"/>
          <p:cNvGrpSpPr/>
          <p:nvPr/>
        </p:nvGrpSpPr>
        <p:grpSpPr>
          <a:xfrm>
            <a:off x="-141480" y="1009800"/>
            <a:ext cx="552600" cy="98640"/>
            <a:chOff x="-141480" y="1009800"/>
            <a:chExt cx="552600" cy="98640"/>
          </a:xfrm>
        </p:grpSpPr>
        <p:sp>
          <p:nvSpPr>
            <p:cNvPr id="1993" name="Google Shape;2588;p29"/>
            <p:cNvSpPr/>
            <p:nvPr/>
          </p:nvSpPr>
          <p:spPr>
            <a:xfrm rot="5400000">
              <a:off x="312480" y="10098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94" name="Google Shape;2589;p29"/>
            <p:cNvSpPr/>
            <p:nvPr/>
          </p:nvSpPr>
          <p:spPr>
            <a:xfrm rot="5400000">
              <a:off x="339120" y="10368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95" name="Google Shape;2590;p29"/>
            <p:cNvSpPr/>
            <p:nvPr/>
          </p:nvSpPr>
          <p:spPr>
            <a:xfrm rot="5400000">
              <a:off x="-141480" y="10130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96" name="Google Shape;2591;p29"/>
            <p:cNvSpPr/>
            <p:nvPr/>
          </p:nvSpPr>
          <p:spPr>
            <a:xfrm rot="5400000">
              <a:off x="-117720" y="10368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97" name="Google Shape;2592;p29"/>
            <p:cNvSpPr/>
            <p:nvPr/>
          </p:nvSpPr>
          <p:spPr>
            <a:xfrm rot="5400000">
              <a:off x="134640" y="8740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998" name="Google Shape;2593;p29"/>
          <p:cNvGrpSpPr/>
          <p:nvPr/>
        </p:nvGrpSpPr>
        <p:grpSpPr>
          <a:xfrm>
            <a:off x="-1414440" y="1991880"/>
            <a:ext cx="2297520" cy="347040"/>
            <a:chOff x="-1414440" y="1991880"/>
            <a:chExt cx="2297520" cy="347040"/>
          </a:xfrm>
        </p:grpSpPr>
        <p:sp>
          <p:nvSpPr>
            <p:cNvPr id="1999" name="Google Shape;2594;p29"/>
            <p:cNvSpPr/>
            <p:nvPr/>
          </p:nvSpPr>
          <p:spPr>
            <a:xfrm>
              <a:off x="-1414440" y="227124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00" name="Google Shape;2595;p29"/>
            <p:cNvSpPr/>
            <p:nvPr/>
          </p:nvSpPr>
          <p:spPr>
            <a:xfrm>
              <a:off x="-1111320" y="199188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001" name="Google Shape;2596;p29"/>
          <p:cNvGrpSpPr/>
          <p:nvPr/>
        </p:nvGrpSpPr>
        <p:grpSpPr>
          <a:xfrm>
            <a:off x="-799200" y="3300840"/>
            <a:ext cx="1822320" cy="196560"/>
            <a:chOff x="-799200" y="3300840"/>
            <a:chExt cx="1822320" cy="196560"/>
          </a:xfrm>
        </p:grpSpPr>
        <p:sp>
          <p:nvSpPr>
            <p:cNvPr id="2002" name="Google Shape;2597;p29"/>
            <p:cNvSpPr/>
            <p:nvPr/>
          </p:nvSpPr>
          <p:spPr>
            <a:xfrm flipH="1">
              <a:off x="-799200" y="334728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03" name="Google Shape;2598;p29"/>
            <p:cNvSpPr/>
            <p:nvPr/>
          </p:nvSpPr>
          <p:spPr>
            <a:xfrm flipH="1">
              <a:off x="931680" y="33008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04" name="Google Shape;2599;p29"/>
            <p:cNvSpPr/>
            <p:nvPr/>
          </p:nvSpPr>
          <p:spPr>
            <a:xfrm flipH="1">
              <a:off x="955080" y="332568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005" name="Google Shape;2600;p29"/>
          <p:cNvSpPr/>
          <p:nvPr/>
        </p:nvSpPr>
        <p:spPr>
          <a:xfrm rot="5400000">
            <a:off x="8205120" y="-34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006" name="Google Shape;2601;p29"/>
          <p:cNvSpPr/>
          <p:nvPr/>
        </p:nvSpPr>
        <p:spPr>
          <a:xfrm rot="10800000">
            <a:off x="7737120" y="43930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007" name="Google Shape;2602;p29"/>
          <p:cNvGrpSpPr/>
          <p:nvPr/>
        </p:nvGrpSpPr>
        <p:grpSpPr>
          <a:xfrm>
            <a:off x="8609760" y="2354400"/>
            <a:ext cx="241560" cy="882720"/>
            <a:chOff x="8609760" y="2354400"/>
            <a:chExt cx="241560" cy="882720"/>
          </a:xfrm>
        </p:grpSpPr>
        <p:sp>
          <p:nvSpPr>
            <p:cNvPr id="2008" name="Google Shape;2603;p29"/>
            <p:cNvSpPr/>
            <p:nvPr/>
          </p:nvSpPr>
          <p:spPr>
            <a:xfrm rot="5400000">
              <a:off x="8654400" y="230940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09" name="Google Shape;2604;p29"/>
            <p:cNvSpPr/>
            <p:nvPr/>
          </p:nvSpPr>
          <p:spPr>
            <a:xfrm rot="5400000">
              <a:off x="8655120" y="24559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10" name="Google Shape;2605;p29"/>
            <p:cNvSpPr/>
            <p:nvPr/>
          </p:nvSpPr>
          <p:spPr>
            <a:xfrm rot="5400000">
              <a:off x="8655120" y="2602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11" name="Google Shape;2606;p29"/>
            <p:cNvSpPr/>
            <p:nvPr/>
          </p:nvSpPr>
          <p:spPr>
            <a:xfrm rot="5400000">
              <a:off x="8655120" y="2748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12" name="Google Shape;2607;p29"/>
            <p:cNvSpPr/>
            <p:nvPr/>
          </p:nvSpPr>
          <p:spPr>
            <a:xfrm rot="5400000">
              <a:off x="8655120" y="28947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13" name="Google Shape;2608;p29"/>
            <p:cNvSpPr/>
            <p:nvPr/>
          </p:nvSpPr>
          <p:spPr>
            <a:xfrm rot="5400000">
              <a:off x="8655120" y="30409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014" name="Google Shape;2609;p29"/>
          <p:cNvGrpSpPr/>
          <p:nvPr/>
        </p:nvGrpSpPr>
        <p:grpSpPr>
          <a:xfrm>
            <a:off x="8533080" y="-288360"/>
            <a:ext cx="301680" cy="1520280"/>
            <a:chOff x="8533080" y="-288360"/>
            <a:chExt cx="301680" cy="1520280"/>
          </a:xfrm>
        </p:grpSpPr>
        <p:sp>
          <p:nvSpPr>
            <p:cNvPr id="2015" name="Google Shape;2610;p29"/>
            <p:cNvSpPr/>
            <p:nvPr/>
          </p:nvSpPr>
          <p:spPr>
            <a:xfrm>
              <a:off x="8579520" y="-19656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16" name="Google Shape;2611;p29"/>
            <p:cNvSpPr/>
            <p:nvPr/>
          </p:nvSpPr>
          <p:spPr>
            <a:xfrm>
              <a:off x="8743320" y="-2883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17" name="Google Shape;2612;p29"/>
            <p:cNvSpPr/>
            <p:nvPr/>
          </p:nvSpPr>
          <p:spPr>
            <a:xfrm>
              <a:off x="8767080" y="-264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18" name="Google Shape;2613;p29"/>
            <p:cNvSpPr/>
            <p:nvPr/>
          </p:nvSpPr>
          <p:spPr>
            <a:xfrm>
              <a:off x="8533080" y="11404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19" name="Google Shape;2614;p29"/>
            <p:cNvSpPr/>
            <p:nvPr/>
          </p:nvSpPr>
          <p:spPr>
            <a:xfrm>
              <a:off x="8557920" y="11653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020" name="Google Shape;2615;p29"/>
          <p:cNvGrpSpPr/>
          <p:nvPr/>
        </p:nvGrpSpPr>
        <p:grpSpPr>
          <a:xfrm>
            <a:off x="1176840" y="-108000"/>
            <a:ext cx="1520640" cy="301680"/>
            <a:chOff x="1176840" y="-108000"/>
            <a:chExt cx="1520640" cy="301680"/>
          </a:xfrm>
        </p:grpSpPr>
        <p:sp>
          <p:nvSpPr>
            <p:cNvPr id="2021" name="Google Shape;2616;p29"/>
            <p:cNvSpPr/>
            <p:nvPr/>
          </p:nvSpPr>
          <p:spPr>
            <a:xfrm>
              <a:off x="127044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22" name="Google Shape;2617;p29"/>
            <p:cNvSpPr/>
            <p:nvPr/>
          </p:nvSpPr>
          <p:spPr>
            <a:xfrm>
              <a:off x="260604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23" name="Google Shape;2618;p29"/>
            <p:cNvSpPr/>
            <p:nvPr/>
          </p:nvSpPr>
          <p:spPr>
            <a:xfrm>
              <a:off x="262980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24" name="Google Shape;2619;p29"/>
            <p:cNvSpPr/>
            <p:nvPr/>
          </p:nvSpPr>
          <p:spPr>
            <a:xfrm>
              <a:off x="117684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25" name="Google Shape;2620;p29"/>
            <p:cNvSpPr/>
            <p:nvPr/>
          </p:nvSpPr>
          <p:spPr>
            <a:xfrm>
              <a:off x="120096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026" name="Google Shape;2621;p29"/>
          <p:cNvGrpSpPr/>
          <p:nvPr/>
        </p:nvGrpSpPr>
        <p:grpSpPr>
          <a:xfrm>
            <a:off x="6421320" y="-1455120"/>
            <a:ext cx="347040" cy="2297160"/>
            <a:chOff x="6421320" y="-1455120"/>
            <a:chExt cx="347040" cy="2297160"/>
          </a:xfrm>
        </p:grpSpPr>
        <p:sp>
          <p:nvSpPr>
            <p:cNvPr id="2027" name="Google Shape;2622;p29"/>
            <p:cNvSpPr/>
            <p:nvPr/>
          </p:nvSpPr>
          <p:spPr>
            <a:xfrm rot="5400000">
              <a:off x="5457960" y="-4917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28" name="Google Shape;2623;p29"/>
            <p:cNvSpPr/>
            <p:nvPr/>
          </p:nvSpPr>
          <p:spPr>
            <a:xfrm rot="5400000">
              <a:off x="5737320" y="-18900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029" name="Google Shape;2624;p29"/>
          <p:cNvGrpSpPr/>
          <p:nvPr/>
        </p:nvGrpSpPr>
        <p:grpSpPr>
          <a:xfrm>
            <a:off x="-222840" y="4311000"/>
            <a:ext cx="1506960" cy="586440"/>
            <a:chOff x="-222840" y="4311000"/>
            <a:chExt cx="1506960" cy="586440"/>
          </a:xfrm>
        </p:grpSpPr>
        <p:sp>
          <p:nvSpPr>
            <p:cNvPr id="2030" name="Google Shape;2625;p29"/>
            <p:cNvSpPr/>
            <p:nvPr/>
          </p:nvSpPr>
          <p:spPr>
            <a:xfrm rot="16200000">
              <a:off x="348840" y="396216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2031" name="Google Shape;2626;p29"/>
            <p:cNvGrpSpPr/>
            <p:nvPr/>
          </p:nvGrpSpPr>
          <p:grpSpPr>
            <a:xfrm>
              <a:off x="-222840" y="4537080"/>
              <a:ext cx="1105920" cy="133560"/>
              <a:chOff x="-222840" y="4537080"/>
              <a:chExt cx="1105920" cy="133560"/>
            </a:xfrm>
          </p:grpSpPr>
          <p:grpSp>
            <p:nvGrpSpPr>
              <p:cNvPr id="2032" name="Google Shape;2627;p29"/>
              <p:cNvGrpSpPr/>
              <p:nvPr/>
            </p:nvGrpSpPr>
            <p:grpSpPr>
              <a:xfrm>
                <a:off x="-222840" y="4619880"/>
                <a:ext cx="883080" cy="50760"/>
                <a:chOff x="-222840" y="4619880"/>
                <a:chExt cx="883080" cy="50760"/>
              </a:xfrm>
            </p:grpSpPr>
            <p:sp>
              <p:nvSpPr>
                <p:cNvPr id="2033" name="Google Shape;2628;p29"/>
                <p:cNvSpPr/>
                <p:nvPr/>
              </p:nvSpPr>
              <p:spPr>
                <a:xfrm>
                  <a:off x="-22284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34" name="Google Shape;2629;p29"/>
                <p:cNvSpPr/>
                <p:nvPr/>
              </p:nvSpPr>
              <p:spPr>
                <a:xfrm>
                  <a:off x="-13032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35" name="Google Shape;2630;p29"/>
                <p:cNvSpPr/>
                <p:nvPr/>
              </p:nvSpPr>
              <p:spPr>
                <a:xfrm>
                  <a:off x="-3780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36" name="Google Shape;2631;p29"/>
                <p:cNvSpPr/>
                <p:nvPr/>
              </p:nvSpPr>
              <p:spPr>
                <a:xfrm>
                  <a:off x="5472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37" name="Google Shape;2632;p29"/>
                <p:cNvSpPr/>
                <p:nvPr/>
              </p:nvSpPr>
              <p:spPr>
                <a:xfrm>
                  <a:off x="14724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38" name="Google Shape;2633;p29"/>
                <p:cNvSpPr/>
                <p:nvPr/>
              </p:nvSpPr>
              <p:spPr>
                <a:xfrm>
                  <a:off x="23976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39" name="Google Shape;2634;p29"/>
                <p:cNvSpPr/>
                <p:nvPr/>
              </p:nvSpPr>
              <p:spPr>
                <a:xfrm>
                  <a:off x="33192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40" name="Google Shape;2635;p29"/>
                <p:cNvSpPr/>
                <p:nvPr/>
              </p:nvSpPr>
              <p:spPr>
                <a:xfrm>
                  <a:off x="42444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41" name="Google Shape;2636;p29"/>
                <p:cNvSpPr/>
                <p:nvPr/>
              </p:nvSpPr>
              <p:spPr>
                <a:xfrm>
                  <a:off x="51696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42" name="Google Shape;2637;p29"/>
                <p:cNvSpPr/>
                <p:nvPr/>
              </p:nvSpPr>
              <p:spPr>
                <a:xfrm>
                  <a:off x="609480" y="46198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grpSp>
            <p:nvGrpSpPr>
              <p:cNvPr id="2043" name="Google Shape;2638;p29"/>
              <p:cNvGrpSpPr/>
              <p:nvPr/>
            </p:nvGrpSpPr>
            <p:grpSpPr>
              <a:xfrm>
                <a:off x="0" y="4537080"/>
                <a:ext cx="883080" cy="50760"/>
                <a:chOff x="0" y="4537080"/>
                <a:chExt cx="883080" cy="50760"/>
              </a:xfrm>
            </p:grpSpPr>
            <p:sp>
              <p:nvSpPr>
                <p:cNvPr id="2044" name="Google Shape;2639;p29"/>
                <p:cNvSpPr/>
                <p:nvPr/>
              </p:nvSpPr>
              <p:spPr>
                <a:xfrm>
                  <a:off x="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45" name="Google Shape;2640;p29"/>
                <p:cNvSpPr/>
                <p:nvPr/>
              </p:nvSpPr>
              <p:spPr>
                <a:xfrm>
                  <a:off x="9252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46" name="Google Shape;2641;p29"/>
                <p:cNvSpPr/>
                <p:nvPr/>
              </p:nvSpPr>
              <p:spPr>
                <a:xfrm>
                  <a:off x="18504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47" name="Google Shape;2642;p29"/>
                <p:cNvSpPr/>
                <p:nvPr/>
              </p:nvSpPr>
              <p:spPr>
                <a:xfrm>
                  <a:off x="27720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48" name="Google Shape;2643;p29"/>
                <p:cNvSpPr/>
                <p:nvPr/>
              </p:nvSpPr>
              <p:spPr>
                <a:xfrm>
                  <a:off x="36972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49" name="Google Shape;2644;p29"/>
                <p:cNvSpPr/>
                <p:nvPr/>
              </p:nvSpPr>
              <p:spPr>
                <a:xfrm>
                  <a:off x="46224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50" name="Google Shape;2645;p29"/>
                <p:cNvSpPr/>
                <p:nvPr/>
              </p:nvSpPr>
              <p:spPr>
                <a:xfrm>
                  <a:off x="55476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51" name="Google Shape;2646;p29"/>
                <p:cNvSpPr/>
                <p:nvPr/>
              </p:nvSpPr>
              <p:spPr>
                <a:xfrm>
                  <a:off x="64728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52" name="Google Shape;2647;p29"/>
                <p:cNvSpPr/>
                <p:nvPr/>
              </p:nvSpPr>
              <p:spPr>
                <a:xfrm>
                  <a:off x="73980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2053" name="Google Shape;2648;p29"/>
                <p:cNvSpPr/>
                <p:nvPr/>
              </p:nvSpPr>
              <p:spPr>
                <a:xfrm>
                  <a:off x="832320" y="453708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2_1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4" name="Google Shape;2650;p30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55" name="Google Shape;2651;p30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56" name="Google Shape;2652;p30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57" name="Google Shape;2653;p30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58" name="Google Shape;2654;p30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59" name="Google Shape;2655;p30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60" name="Google Shape;2656;p30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61" name="Google Shape;2657;p30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62" name="Google Shape;2658;p30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63" name="Google Shape;2659;p30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64" name="Google Shape;2660;p30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65" name="Google Shape;2661;p30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66" name="Google Shape;2662;p30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67" name="Google Shape;2663;p30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68" name="Google Shape;2664;p30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69" name="Google Shape;2665;p30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70" name="Google Shape;2666;p30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71" name="Google Shape;2667;p30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72" name="Google Shape;2668;p30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73" name="Google Shape;2669;p30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74" name="Google Shape;2670;p30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75" name="Google Shape;2671;p30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76" name="Google Shape;2672;p30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77" name="Google Shape;2673;p30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78" name="Google Shape;2674;p30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79" name="Google Shape;2675;p30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80" name="Google Shape;2676;p30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81" name="Google Shape;2677;p30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82" name="Google Shape;2678;p30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83" name="Google Shape;2679;p30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84" name="Google Shape;2680;p30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85" name="Google Shape;2681;p30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86" name="Google Shape;2682;p30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87" name="Google Shape;2683;p30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88" name="Google Shape;2684;p30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89" name="Google Shape;2685;p30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90" name="Google Shape;2686;p30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91" name="Google Shape;2687;p30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92" name="Google Shape;2688;p30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3" name="Google Shape;230;p4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094" name="Google Shape;231;p4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95" name="Google Shape;232;p4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96" name="Google Shape;233;p4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97" name="Google Shape;234;p4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98" name="Google Shape;235;p4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99" name="Google Shape;236;p4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00" name="Google Shape;237;p4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01" name="Google Shape;238;p4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02" name="Google Shape;239;p4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03" name="Google Shape;240;p4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04" name="Google Shape;241;p4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05" name="Google Shape;242;p4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06" name="Google Shape;243;p4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07" name="Google Shape;244;p4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08" name="Google Shape;245;p4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09" name="Google Shape;246;p4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10" name="Google Shape;247;p4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11" name="Google Shape;248;p4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12" name="Google Shape;249;p4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13" name="Google Shape;250;p4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14" name="Google Shape;251;p4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15" name="Google Shape;252;p4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16" name="Google Shape;253;p4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17" name="Google Shape;254;p4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18" name="Google Shape;255;p4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19" name="Google Shape;256;p4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20" name="Google Shape;257;p4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21" name="Google Shape;258;p4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22" name="Google Shape;259;p4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23" name="Google Shape;260;p4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24" name="Google Shape;261;p4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25" name="Google Shape;262;p4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26" name="Google Shape;263;p4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27" name="Google Shape;264;p4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28" name="Google Shape;265;p4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29" name="Google Shape;266;p4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30" name="Google Shape;267;p4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31" name="Google Shape;268;p4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132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133" name="PlaceHolder 2"/>
          <p:cNvSpPr>
            <a:spLocks noGrp="1"/>
          </p:cNvSpPr>
          <p:nvPr>
            <p:ph type="body"/>
          </p:nvPr>
        </p:nvSpPr>
        <p:spPr>
          <a:xfrm>
            <a:off x="713160" y="1187640"/>
            <a:ext cx="771732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grpSp>
        <p:nvGrpSpPr>
          <p:cNvPr id="2134" name="Google Shape;271;p4"/>
          <p:cNvGrpSpPr/>
          <p:nvPr/>
        </p:nvGrpSpPr>
        <p:grpSpPr>
          <a:xfrm>
            <a:off x="8609040" y="-619560"/>
            <a:ext cx="296280" cy="1823040"/>
            <a:chOff x="8609040" y="-619560"/>
            <a:chExt cx="296280" cy="1823040"/>
          </a:xfrm>
        </p:grpSpPr>
        <p:sp>
          <p:nvSpPr>
            <p:cNvPr id="2135" name="Google Shape;272;p4"/>
            <p:cNvSpPr/>
            <p:nvPr/>
          </p:nvSpPr>
          <p:spPr>
            <a:xfrm rot="16200000" flipV="1">
              <a:off x="7822080" y="16740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36" name="Google Shape;273;p4"/>
            <p:cNvSpPr/>
            <p:nvPr/>
          </p:nvSpPr>
          <p:spPr>
            <a:xfrm rot="16200000" flipV="1">
              <a:off x="8813880" y="515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37" name="Google Shape;274;p4"/>
            <p:cNvSpPr/>
            <p:nvPr/>
          </p:nvSpPr>
          <p:spPr>
            <a:xfrm rot="16200000" flipV="1">
              <a:off x="8838000" y="5392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38" name="Google Shape;275;p4"/>
            <p:cNvSpPr/>
            <p:nvPr/>
          </p:nvSpPr>
          <p:spPr>
            <a:xfrm rot="16200000" flipV="1">
              <a:off x="8714160" y="11120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39" name="Google Shape;276;p4"/>
            <p:cNvSpPr/>
            <p:nvPr/>
          </p:nvSpPr>
          <p:spPr>
            <a:xfrm rot="16200000" flipV="1">
              <a:off x="8738280" y="11354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40" name="Google Shape;277;p4"/>
            <p:cNvSpPr/>
            <p:nvPr/>
          </p:nvSpPr>
          <p:spPr>
            <a:xfrm rot="16200000" flipV="1">
              <a:off x="8204040" y="-14004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-360 h 174960"/>
                <a:gd name="textAreaBottom" fmla="*/ 17496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141" name="Google Shape;278;p4"/>
          <p:cNvSpPr/>
          <p:nvPr/>
        </p:nvSpPr>
        <p:spPr>
          <a:xfrm rot="5400000">
            <a:off x="8206560" y="42076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142" name="Google Shape;279;p4"/>
          <p:cNvGrpSpPr/>
          <p:nvPr/>
        </p:nvGrpSpPr>
        <p:grpSpPr>
          <a:xfrm>
            <a:off x="8086320" y="4723920"/>
            <a:ext cx="1822680" cy="196560"/>
            <a:chOff x="8086320" y="4723920"/>
            <a:chExt cx="1822680" cy="196560"/>
          </a:xfrm>
        </p:grpSpPr>
        <p:sp>
          <p:nvSpPr>
            <p:cNvPr id="2143" name="Google Shape;280;p4"/>
            <p:cNvSpPr/>
            <p:nvPr/>
          </p:nvSpPr>
          <p:spPr>
            <a:xfrm rot="10800000" flipH="1">
              <a:off x="8185320" y="472392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44" name="Google Shape;281;p4"/>
            <p:cNvSpPr/>
            <p:nvPr/>
          </p:nvSpPr>
          <p:spPr>
            <a:xfrm rot="10800000" flipH="1">
              <a:off x="8086320" y="48290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45" name="Google Shape;282;p4"/>
            <p:cNvSpPr/>
            <p:nvPr/>
          </p:nvSpPr>
          <p:spPr>
            <a:xfrm rot="10800000" flipH="1">
              <a:off x="8110440" y="485388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146" name="Google Shape;283;p4"/>
          <p:cNvGrpSpPr/>
          <p:nvPr/>
        </p:nvGrpSpPr>
        <p:grpSpPr>
          <a:xfrm>
            <a:off x="-243000" y="160560"/>
            <a:ext cx="1105560" cy="133560"/>
            <a:chOff x="-243000" y="160560"/>
            <a:chExt cx="1105560" cy="133560"/>
          </a:xfrm>
        </p:grpSpPr>
        <p:grpSp>
          <p:nvGrpSpPr>
            <p:cNvPr id="2147" name="Google Shape;284;p4"/>
            <p:cNvGrpSpPr/>
            <p:nvPr/>
          </p:nvGrpSpPr>
          <p:grpSpPr>
            <a:xfrm>
              <a:off x="-243000" y="243360"/>
              <a:ext cx="883080" cy="50760"/>
              <a:chOff x="-243000" y="243360"/>
              <a:chExt cx="883080" cy="50760"/>
            </a:xfrm>
          </p:grpSpPr>
          <p:sp>
            <p:nvSpPr>
              <p:cNvPr id="2148" name="Google Shape;285;p4"/>
              <p:cNvSpPr/>
              <p:nvPr/>
            </p:nvSpPr>
            <p:spPr>
              <a:xfrm>
                <a:off x="-24300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49" name="Google Shape;286;p4"/>
              <p:cNvSpPr/>
              <p:nvPr/>
            </p:nvSpPr>
            <p:spPr>
              <a:xfrm>
                <a:off x="-15048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50" name="Google Shape;287;p4"/>
              <p:cNvSpPr/>
              <p:nvPr/>
            </p:nvSpPr>
            <p:spPr>
              <a:xfrm>
                <a:off x="-5796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51" name="Google Shape;288;p4"/>
              <p:cNvSpPr/>
              <p:nvPr/>
            </p:nvSpPr>
            <p:spPr>
              <a:xfrm>
                <a:off x="3420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52" name="Google Shape;289;p4"/>
              <p:cNvSpPr/>
              <p:nvPr/>
            </p:nvSpPr>
            <p:spPr>
              <a:xfrm>
                <a:off x="12672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53" name="Google Shape;290;p4"/>
              <p:cNvSpPr/>
              <p:nvPr/>
            </p:nvSpPr>
            <p:spPr>
              <a:xfrm>
                <a:off x="21924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54" name="Google Shape;291;p4"/>
              <p:cNvSpPr/>
              <p:nvPr/>
            </p:nvSpPr>
            <p:spPr>
              <a:xfrm>
                <a:off x="31176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55" name="Google Shape;292;p4"/>
              <p:cNvSpPr/>
              <p:nvPr/>
            </p:nvSpPr>
            <p:spPr>
              <a:xfrm>
                <a:off x="40428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56" name="Google Shape;293;p4"/>
              <p:cNvSpPr/>
              <p:nvPr/>
            </p:nvSpPr>
            <p:spPr>
              <a:xfrm>
                <a:off x="49680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57" name="Google Shape;294;p4"/>
              <p:cNvSpPr/>
              <p:nvPr/>
            </p:nvSpPr>
            <p:spPr>
              <a:xfrm>
                <a:off x="589320" y="2433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158" name="Google Shape;295;p4"/>
            <p:cNvGrpSpPr/>
            <p:nvPr/>
          </p:nvGrpSpPr>
          <p:grpSpPr>
            <a:xfrm>
              <a:off x="-20520" y="160560"/>
              <a:ext cx="883080" cy="50760"/>
              <a:chOff x="-20520" y="160560"/>
              <a:chExt cx="883080" cy="50760"/>
            </a:xfrm>
          </p:grpSpPr>
          <p:sp>
            <p:nvSpPr>
              <p:cNvPr id="2159" name="Google Shape;296;p4"/>
              <p:cNvSpPr/>
              <p:nvPr/>
            </p:nvSpPr>
            <p:spPr>
              <a:xfrm>
                <a:off x="-2052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60" name="Google Shape;297;p4"/>
              <p:cNvSpPr/>
              <p:nvPr/>
            </p:nvSpPr>
            <p:spPr>
              <a:xfrm>
                <a:off x="7200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61" name="Google Shape;298;p4"/>
              <p:cNvSpPr/>
              <p:nvPr/>
            </p:nvSpPr>
            <p:spPr>
              <a:xfrm>
                <a:off x="16452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62" name="Google Shape;299;p4"/>
              <p:cNvSpPr/>
              <p:nvPr/>
            </p:nvSpPr>
            <p:spPr>
              <a:xfrm>
                <a:off x="25704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63" name="Google Shape;300;p4"/>
              <p:cNvSpPr/>
              <p:nvPr/>
            </p:nvSpPr>
            <p:spPr>
              <a:xfrm>
                <a:off x="34956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64" name="Google Shape;301;p4"/>
              <p:cNvSpPr/>
              <p:nvPr/>
            </p:nvSpPr>
            <p:spPr>
              <a:xfrm>
                <a:off x="44208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65" name="Google Shape;302;p4"/>
              <p:cNvSpPr/>
              <p:nvPr/>
            </p:nvSpPr>
            <p:spPr>
              <a:xfrm>
                <a:off x="53460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66" name="Google Shape;303;p4"/>
              <p:cNvSpPr/>
              <p:nvPr/>
            </p:nvSpPr>
            <p:spPr>
              <a:xfrm>
                <a:off x="62676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67" name="Google Shape;304;p4"/>
              <p:cNvSpPr/>
              <p:nvPr/>
            </p:nvSpPr>
            <p:spPr>
              <a:xfrm>
                <a:off x="71928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68" name="Google Shape;305;p4"/>
              <p:cNvSpPr/>
              <p:nvPr/>
            </p:nvSpPr>
            <p:spPr>
              <a:xfrm>
                <a:off x="811800" y="1605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2169" name="Google Shape;306;p4"/>
          <p:cNvSpPr/>
          <p:nvPr/>
        </p:nvSpPr>
        <p:spPr>
          <a:xfrm>
            <a:off x="-1568520" y="336348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6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170" name="Google Shape;307;p4"/>
          <p:cNvSpPr/>
          <p:nvPr/>
        </p:nvSpPr>
        <p:spPr>
          <a:xfrm rot="10800000">
            <a:off x="360" y="38592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1" name="Google Shape;309;p5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172" name="Google Shape;310;p5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73" name="Google Shape;311;p5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74" name="Google Shape;312;p5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75" name="Google Shape;313;p5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76" name="Google Shape;314;p5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77" name="Google Shape;315;p5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78" name="Google Shape;316;p5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79" name="Google Shape;317;p5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80" name="Google Shape;318;p5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81" name="Google Shape;319;p5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82" name="Google Shape;320;p5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83" name="Google Shape;321;p5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84" name="Google Shape;322;p5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85" name="Google Shape;323;p5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86" name="Google Shape;324;p5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87" name="Google Shape;325;p5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88" name="Google Shape;326;p5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89" name="Google Shape;327;p5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90" name="Google Shape;328;p5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91" name="Google Shape;329;p5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92" name="Google Shape;330;p5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93" name="Google Shape;331;p5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94" name="Google Shape;332;p5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95" name="Google Shape;333;p5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96" name="Google Shape;334;p5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97" name="Google Shape;335;p5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98" name="Google Shape;336;p5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99" name="Google Shape;337;p5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00" name="Google Shape;338;p5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01" name="Google Shape;339;p5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02" name="Google Shape;340;p5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03" name="Google Shape;341;p5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04" name="Google Shape;342;p5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05" name="Google Shape;343;p5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06" name="Google Shape;344;p5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07" name="Google Shape;345;p5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08" name="Google Shape;346;p5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09" name="Google Shape;347;p5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210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11" name="PlaceHolder 2"/>
          <p:cNvSpPr>
            <a:spLocks noGrp="1"/>
          </p:cNvSpPr>
          <p:nvPr>
            <p:ph type="title"/>
          </p:nvPr>
        </p:nvSpPr>
        <p:spPr>
          <a:xfrm>
            <a:off x="1540440" y="2903400"/>
            <a:ext cx="26215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12" name="PlaceHolder 3"/>
          <p:cNvSpPr>
            <a:spLocks noGrp="1"/>
          </p:cNvSpPr>
          <p:nvPr>
            <p:ph type="title"/>
          </p:nvPr>
        </p:nvSpPr>
        <p:spPr>
          <a:xfrm>
            <a:off x="4987080" y="2903400"/>
            <a:ext cx="26215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2213" name="Google Shape;353;p5"/>
          <p:cNvGrpSpPr/>
          <p:nvPr/>
        </p:nvGrpSpPr>
        <p:grpSpPr>
          <a:xfrm>
            <a:off x="1062720" y="4807440"/>
            <a:ext cx="1547640" cy="67680"/>
            <a:chOff x="1062720" y="4807440"/>
            <a:chExt cx="1547640" cy="67680"/>
          </a:xfrm>
        </p:grpSpPr>
        <p:sp>
          <p:nvSpPr>
            <p:cNvPr id="2214" name="Google Shape;354;p5"/>
            <p:cNvSpPr/>
            <p:nvPr/>
          </p:nvSpPr>
          <p:spPr>
            <a:xfrm>
              <a:off x="106272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15" name="Google Shape;355;p5"/>
            <p:cNvSpPr/>
            <p:nvPr/>
          </p:nvSpPr>
          <p:spPr>
            <a:xfrm>
              <a:off x="118620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16" name="Google Shape;356;p5"/>
            <p:cNvSpPr/>
            <p:nvPr/>
          </p:nvSpPr>
          <p:spPr>
            <a:xfrm>
              <a:off x="130968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17" name="Google Shape;357;p5"/>
            <p:cNvSpPr/>
            <p:nvPr/>
          </p:nvSpPr>
          <p:spPr>
            <a:xfrm>
              <a:off x="143280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18" name="Google Shape;358;p5"/>
            <p:cNvSpPr/>
            <p:nvPr/>
          </p:nvSpPr>
          <p:spPr>
            <a:xfrm>
              <a:off x="155628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19" name="Google Shape;359;p5"/>
            <p:cNvSpPr/>
            <p:nvPr/>
          </p:nvSpPr>
          <p:spPr>
            <a:xfrm>
              <a:off x="167940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20" name="Google Shape;360;p5"/>
            <p:cNvSpPr/>
            <p:nvPr/>
          </p:nvSpPr>
          <p:spPr>
            <a:xfrm>
              <a:off x="180288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21" name="Google Shape;361;p5"/>
            <p:cNvSpPr/>
            <p:nvPr/>
          </p:nvSpPr>
          <p:spPr>
            <a:xfrm>
              <a:off x="192600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22" name="Google Shape;362;p5"/>
            <p:cNvSpPr/>
            <p:nvPr/>
          </p:nvSpPr>
          <p:spPr>
            <a:xfrm>
              <a:off x="204948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23" name="Google Shape;363;p5"/>
            <p:cNvSpPr/>
            <p:nvPr/>
          </p:nvSpPr>
          <p:spPr>
            <a:xfrm>
              <a:off x="217296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24" name="Google Shape;364;p5"/>
            <p:cNvSpPr/>
            <p:nvPr/>
          </p:nvSpPr>
          <p:spPr>
            <a:xfrm>
              <a:off x="229608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25" name="Google Shape;365;p5"/>
            <p:cNvSpPr/>
            <p:nvPr/>
          </p:nvSpPr>
          <p:spPr>
            <a:xfrm>
              <a:off x="241956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26" name="Google Shape;366;p5"/>
            <p:cNvSpPr/>
            <p:nvPr/>
          </p:nvSpPr>
          <p:spPr>
            <a:xfrm>
              <a:off x="2542680" y="4807440"/>
              <a:ext cx="67680" cy="676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227" name="Google Shape;367;p5"/>
          <p:cNvGrpSpPr/>
          <p:nvPr/>
        </p:nvGrpSpPr>
        <p:grpSpPr>
          <a:xfrm>
            <a:off x="232200" y="-600120"/>
            <a:ext cx="295920" cy="1822680"/>
            <a:chOff x="232200" y="-600120"/>
            <a:chExt cx="295920" cy="1822680"/>
          </a:xfrm>
        </p:grpSpPr>
        <p:sp>
          <p:nvSpPr>
            <p:cNvPr id="2228" name="Google Shape;368;p5"/>
            <p:cNvSpPr/>
            <p:nvPr/>
          </p:nvSpPr>
          <p:spPr>
            <a:xfrm rot="16200000" flipV="1">
              <a:off x="-554400" y="18684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29" name="Google Shape;369;p5"/>
            <p:cNvSpPr/>
            <p:nvPr/>
          </p:nvSpPr>
          <p:spPr>
            <a:xfrm rot="16200000" flipV="1">
              <a:off x="436680" y="5349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30" name="Google Shape;370;p5"/>
            <p:cNvSpPr/>
            <p:nvPr/>
          </p:nvSpPr>
          <p:spPr>
            <a:xfrm rot="16200000" flipV="1">
              <a:off x="461160" y="5583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31" name="Google Shape;371;p5"/>
            <p:cNvSpPr/>
            <p:nvPr/>
          </p:nvSpPr>
          <p:spPr>
            <a:xfrm rot="16200000" flipV="1">
              <a:off x="336960" y="11311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32" name="Google Shape;372;p5"/>
            <p:cNvSpPr/>
            <p:nvPr/>
          </p:nvSpPr>
          <p:spPr>
            <a:xfrm rot="16200000" flipV="1">
              <a:off x="361440" y="11548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33" name="Google Shape;373;p5"/>
            <p:cNvSpPr/>
            <p:nvPr/>
          </p:nvSpPr>
          <p:spPr>
            <a:xfrm rot="16200000" flipV="1">
              <a:off x="-172800" y="-12060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-360 h 174960"/>
                <a:gd name="textAreaBottom" fmla="*/ 17496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234" name="Google Shape;374;p5"/>
          <p:cNvGrpSpPr/>
          <p:nvPr/>
        </p:nvGrpSpPr>
        <p:grpSpPr>
          <a:xfrm>
            <a:off x="4664520" y="4961160"/>
            <a:ext cx="1520280" cy="301680"/>
            <a:chOff x="4664520" y="4961160"/>
            <a:chExt cx="1520280" cy="301680"/>
          </a:xfrm>
        </p:grpSpPr>
        <p:sp>
          <p:nvSpPr>
            <p:cNvPr id="2235" name="Google Shape;375;p5"/>
            <p:cNvSpPr/>
            <p:nvPr/>
          </p:nvSpPr>
          <p:spPr>
            <a:xfrm>
              <a:off x="4757760" y="50076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36" name="Google Shape;376;p5"/>
            <p:cNvSpPr/>
            <p:nvPr/>
          </p:nvSpPr>
          <p:spPr>
            <a:xfrm>
              <a:off x="6093360" y="51714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37" name="Google Shape;377;p5"/>
            <p:cNvSpPr/>
            <p:nvPr/>
          </p:nvSpPr>
          <p:spPr>
            <a:xfrm>
              <a:off x="6117480" y="51958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38" name="Google Shape;378;p5"/>
            <p:cNvSpPr/>
            <p:nvPr/>
          </p:nvSpPr>
          <p:spPr>
            <a:xfrm>
              <a:off x="4664520" y="496116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39" name="Google Shape;379;p5"/>
            <p:cNvSpPr/>
            <p:nvPr/>
          </p:nvSpPr>
          <p:spPr>
            <a:xfrm>
              <a:off x="4688280" y="49860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240" name="Google Shape;380;p5"/>
          <p:cNvGrpSpPr/>
          <p:nvPr/>
        </p:nvGrpSpPr>
        <p:grpSpPr>
          <a:xfrm>
            <a:off x="1558080" y="-108000"/>
            <a:ext cx="1520280" cy="301680"/>
            <a:chOff x="1558080" y="-108000"/>
            <a:chExt cx="1520280" cy="301680"/>
          </a:xfrm>
        </p:grpSpPr>
        <p:sp>
          <p:nvSpPr>
            <p:cNvPr id="2241" name="Google Shape;381;p5"/>
            <p:cNvSpPr/>
            <p:nvPr/>
          </p:nvSpPr>
          <p:spPr>
            <a:xfrm>
              <a:off x="165132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42" name="Google Shape;382;p5"/>
            <p:cNvSpPr/>
            <p:nvPr/>
          </p:nvSpPr>
          <p:spPr>
            <a:xfrm>
              <a:off x="298692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43" name="Google Shape;383;p5"/>
            <p:cNvSpPr/>
            <p:nvPr/>
          </p:nvSpPr>
          <p:spPr>
            <a:xfrm>
              <a:off x="301104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44" name="Google Shape;384;p5"/>
            <p:cNvSpPr/>
            <p:nvPr/>
          </p:nvSpPr>
          <p:spPr>
            <a:xfrm>
              <a:off x="155808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45" name="Google Shape;385;p5"/>
            <p:cNvSpPr/>
            <p:nvPr/>
          </p:nvSpPr>
          <p:spPr>
            <a:xfrm>
              <a:off x="158184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246" name="Google Shape;386;p5"/>
          <p:cNvGrpSpPr/>
          <p:nvPr/>
        </p:nvGrpSpPr>
        <p:grpSpPr>
          <a:xfrm>
            <a:off x="7855560" y="297360"/>
            <a:ext cx="883080" cy="241560"/>
            <a:chOff x="7855560" y="297360"/>
            <a:chExt cx="883080" cy="241560"/>
          </a:xfrm>
        </p:grpSpPr>
        <p:sp>
          <p:nvSpPr>
            <p:cNvPr id="2247" name="Google Shape;387;p5"/>
            <p:cNvSpPr/>
            <p:nvPr/>
          </p:nvSpPr>
          <p:spPr>
            <a:xfrm>
              <a:off x="7855560" y="29736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48" name="Google Shape;388;p5"/>
            <p:cNvSpPr/>
            <p:nvPr/>
          </p:nvSpPr>
          <p:spPr>
            <a:xfrm>
              <a:off x="8003160" y="29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49" name="Google Shape;389;p5"/>
            <p:cNvSpPr/>
            <p:nvPr/>
          </p:nvSpPr>
          <p:spPr>
            <a:xfrm>
              <a:off x="8149320" y="29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50" name="Google Shape;390;p5"/>
            <p:cNvSpPr/>
            <p:nvPr/>
          </p:nvSpPr>
          <p:spPr>
            <a:xfrm>
              <a:off x="8295480" y="29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51" name="Google Shape;391;p5"/>
            <p:cNvSpPr/>
            <p:nvPr/>
          </p:nvSpPr>
          <p:spPr>
            <a:xfrm>
              <a:off x="8441640" y="29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52" name="Google Shape;392;p5"/>
            <p:cNvSpPr/>
            <p:nvPr/>
          </p:nvSpPr>
          <p:spPr>
            <a:xfrm>
              <a:off x="8588160" y="2973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253" name="Google Shape;393;p5"/>
          <p:cNvGrpSpPr/>
          <p:nvPr/>
        </p:nvGrpSpPr>
        <p:grpSpPr>
          <a:xfrm>
            <a:off x="-213480" y="2709720"/>
            <a:ext cx="882720" cy="241560"/>
            <a:chOff x="-213480" y="2709720"/>
            <a:chExt cx="882720" cy="241560"/>
          </a:xfrm>
        </p:grpSpPr>
        <p:sp>
          <p:nvSpPr>
            <p:cNvPr id="2254" name="Google Shape;394;p5"/>
            <p:cNvSpPr/>
            <p:nvPr/>
          </p:nvSpPr>
          <p:spPr>
            <a:xfrm rot="10800000">
              <a:off x="517320" y="27097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55" name="Google Shape;395;p5"/>
            <p:cNvSpPr/>
            <p:nvPr/>
          </p:nvSpPr>
          <p:spPr>
            <a:xfrm rot="10800000">
              <a:off x="371160" y="2709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56" name="Google Shape;396;p5"/>
            <p:cNvSpPr/>
            <p:nvPr/>
          </p:nvSpPr>
          <p:spPr>
            <a:xfrm rot="10800000">
              <a:off x="225000" y="2709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57" name="Google Shape;397;p5"/>
            <p:cNvSpPr/>
            <p:nvPr/>
          </p:nvSpPr>
          <p:spPr>
            <a:xfrm rot="10800000">
              <a:off x="78840" y="2709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58" name="Google Shape;398;p5"/>
            <p:cNvSpPr/>
            <p:nvPr/>
          </p:nvSpPr>
          <p:spPr>
            <a:xfrm rot="10800000">
              <a:off x="-66960" y="2709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59" name="Google Shape;399;p5"/>
            <p:cNvSpPr/>
            <p:nvPr/>
          </p:nvSpPr>
          <p:spPr>
            <a:xfrm rot="10800000">
              <a:off x="-213480" y="2709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260" name="Google Shape;400;p5"/>
          <p:cNvSpPr/>
          <p:nvPr/>
        </p:nvSpPr>
        <p:spPr>
          <a:xfrm rot="5400000" flipH="1">
            <a:off x="8197560" y="410292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261" name="Google Shape;401;p5"/>
          <p:cNvGrpSpPr/>
          <p:nvPr/>
        </p:nvGrpSpPr>
        <p:grpSpPr>
          <a:xfrm>
            <a:off x="8250480" y="4623480"/>
            <a:ext cx="882720" cy="241560"/>
            <a:chOff x="8250480" y="4623480"/>
            <a:chExt cx="882720" cy="241560"/>
          </a:xfrm>
        </p:grpSpPr>
        <p:sp>
          <p:nvSpPr>
            <p:cNvPr id="2262" name="Google Shape;402;p5"/>
            <p:cNvSpPr/>
            <p:nvPr/>
          </p:nvSpPr>
          <p:spPr>
            <a:xfrm flipV="1">
              <a:off x="8250480" y="46231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63" name="Google Shape;403;p5"/>
            <p:cNvSpPr/>
            <p:nvPr/>
          </p:nvSpPr>
          <p:spPr>
            <a:xfrm flipV="1">
              <a:off x="8397720" y="4623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64" name="Google Shape;404;p5"/>
            <p:cNvSpPr/>
            <p:nvPr/>
          </p:nvSpPr>
          <p:spPr>
            <a:xfrm flipV="1">
              <a:off x="8544240" y="4623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65" name="Google Shape;405;p5"/>
            <p:cNvSpPr/>
            <p:nvPr/>
          </p:nvSpPr>
          <p:spPr>
            <a:xfrm flipV="1">
              <a:off x="8690400" y="4623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66" name="Google Shape;406;p5"/>
            <p:cNvSpPr/>
            <p:nvPr/>
          </p:nvSpPr>
          <p:spPr>
            <a:xfrm flipV="1">
              <a:off x="8836560" y="4623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67" name="Google Shape;407;p5"/>
            <p:cNvSpPr/>
            <p:nvPr/>
          </p:nvSpPr>
          <p:spPr>
            <a:xfrm flipV="1">
              <a:off x="8982720" y="4623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-360 h 241560"/>
                <a:gd name="textAreaBottom" fmla="*/ 24156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8" name="Google Shape;409;p6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269" name="Google Shape;410;p6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70" name="Google Shape;411;p6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71" name="Google Shape;412;p6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72" name="Google Shape;413;p6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73" name="Google Shape;414;p6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74" name="Google Shape;415;p6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75" name="Google Shape;416;p6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76" name="Google Shape;417;p6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77" name="Google Shape;418;p6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78" name="Google Shape;419;p6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79" name="Google Shape;420;p6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80" name="Google Shape;421;p6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81" name="Google Shape;422;p6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82" name="Google Shape;423;p6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83" name="Google Shape;424;p6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84" name="Google Shape;425;p6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85" name="Google Shape;426;p6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86" name="Google Shape;427;p6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87" name="Google Shape;428;p6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88" name="Google Shape;429;p6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89" name="Google Shape;430;p6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90" name="Google Shape;431;p6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91" name="Google Shape;432;p6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92" name="Google Shape;433;p6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93" name="Google Shape;434;p6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94" name="Google Shape;435;p6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95" name="Google Shape;436;p6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96" name="Google Shape;437;p6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97" name="Google Shape;438;p6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98" name="Google Shape;439;p6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99" name="Google Shape;440;p6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00" name="Google Shape;441;p6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01" name="Google Shape;442;p6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02" name="Google Shape;443;p6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03" name="Google Shape;444;p6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04" name="Google Shape;445;p6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05" name="Google Shape;446;p6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06" name="Google Shape;447;p6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307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08" name="Google Shape;449;p6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309" name="Google Shape;450;p6"/>
          <p:cNvGrpSpPr/>
          <p:nvPr/>
        </p:nvGrpSpPr>
        <p:grpSpPr>
          <a:xfrm>
            <a:off x="494280" y="4791960"/>
            <a:ext cx="1252800" cy="50760"/>
            <a:chOff x="494280" y="4791960"/>
            <a:chExt cx="1252800" cy="50760"/>
          </a:xfrm>
        </p:grpSpPr>
        <p:sp>
          <p:nvSpPr>
            <p:cNvPr id="2310" name="Google Shape;451;p6"/>
            <p:cNvSpPr/>
            <p:nvPr/>
          </p:nvSpPr>
          <p:spPr>
            <a:xfrm>
              <a:off x="49428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11" name="Google Shape;452;p6"/>
            <p:cNvSpPr/>
            <p:nvPr/>
          </p:nvSpPr>
          <p:spPr>
            <a:xfrm>
              <a:off x="58680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12" name="Google Shape;453;p6"/>
            <p:cNvSpPr/>
            <p:nvPr/>
          </p:nvSpPr>
          <p:spPr>
            <a:xfrm>
              <a:off x="67932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13" name="Google Shape;454;p6"/>
            <p:cNvSpPr/>
            <p:nvPr/>
          </p:nvSpPr>
          <p:spPr>
            <a:xfrm>
              <a:off x="77184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14" name="Google Shape;455;p6"/>
            <p:cNvSpPr/>
            <p:nvPr/>
          </p:nvSpPr>
          <p:spPr>
            <a:xfrm>
              <a:off x="86400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15" name="Google Shape;456;p6"/>
            <p:cNvSpPr/>
            <p:nvPr/>
          </p:nvSpPr>
          <p:spPr>
            <a:xfrm>
              <a:off x="95652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16" name="Google Shape;457;p6"/>
            <p:cNvSpPr/>
            <p:nvPr/>
          </p:nvSpPr>
          <p:spPr>
            <a:xfrm>
              <a:off x="104904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17" name="Google Shape;458;p6"/>
            <p:cNvSpPr/>
            <p:nvPr/>
          </p:nvSpPr>
          <p:spPr>
            <a:xfrm>
              <a:off x="114156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18" name="Google Shape;459;p6"/>
            <p:cNvSpPr/>
            <p:nvPr/>
          </p:nvSpPr>
          <p:spPr>
            <a:xfrm>
              <a:off x="123408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19" name="Google Shape;460;p6"/>
            <p:cNvSpPr/>
            <p:nvPr/>
          </p:nvSpPr>
          <p:spPr>
            <a:xfrm>
              <a:off x="132660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20" name="Google Shape;461;p6"/>
            <p:cNvSpPr/>
            <p:nvPr/>
          </p:nvSpPr>
          <p:spPr>
            <a:xfrm>
              <a:off x="141912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21" name="Google Shape;462;p6"/>
            <p:cNvSpPr/>
            <p:nvPr/>
          </p:nvSpPr>
          <p:spPr>
            <a:xfrm>
              <a:off x="151128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22" name="Google Shape;463;p6"/>
            <p:cNvSpPr/>
            <p:nvPr/>
          </p:nvSpPr>
          <p:spPr>
            <a:xfrm>
              <a:off x="160380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23" name="Google Shape;464;p6"/>
            <p:cNvSpPr/>
            <p:nvPr/>
          </p:nvSpPr>
          <p:spPr>
            <a:xfrm>
              <a:off x="1696320" y="479196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324" name="Google Shape;465;p6"/>
          <p:cNvSpPr/>
          <p:nvPr/>
        </p:nvSpPr>
        <p:spPr>
          <a:xfrm rot="10800000">
            <a:off x="8557560" y="4011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325" name="Google Shape;466;p6"/>
          <p:cNvGrpSpPr/>
          <p:nvPr/>
        </p:nvGrpSpPr>
        <p:grpSpPr>
          <a:xfrm>
            <a:off x="7911360" y="4688640"/>
            <a:ext cx="1520280" cy="301320"/>
            <a:chOff x="7911360" y="4688640"/>
            <a:chExt cx="1520280" cy="301320"/>
          </a:xfrm>
        </p:grpSpPr>
        <p:sp>
          <p:nvSpPr>
            <p:cNvPr id="2326" name="Google Shape;467;p6"/>
            <p:cNvSpPr/>
            <p:nvPr/>
          </p:nvSpPr>
          <p:spPr>
            <a:xfrm rot="5400000">
              <a:off x="8567640" y="417168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27" name="Google Shape;468;p6"/>
            <p:cNvSpPr/>
            <p:nvPr/>
          </p:nvSpPr>
          <p:spPr>
            <a:xfrm rot="5400000">
              <a:off x="9340200" y="4898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28" name="Google Shape;469;p6"/>
            <p:cNvSpPr/>
            <p:nvPr/>
          </p:nvSpPr>
          <p:spPr>
            <a:xfrm rot="5400000">
              <a:off x="9365040" y="49226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29" name="Google Shape;470;p6"/>
            <p:cNvSpPr/>
            <p:nvPr/>
          </p:nvSpPr>
          <p:spPr>
            <a:xfrm rot="5400000">
              <a:off x="7911360" y="46886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30" name="Google Shape;471;p6"/>
            <p:cNvSpPr/>
            <p:nvPr/>
          </p:nvSpPr>
          <p:spPr>
            <a:xfrm rot="5400000">
              <a:off x="7935480" y="47134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331" name="Google Shape;472;p6"/>
          <p:cNvGrpSpPr/>
          <p:nvPr/>
        </p:nvGrpSpPr>
        <p:grpSpPr>
          <a:xfrm>
            <a:off x="-141480" y="2076840"/>
            <a:ext cx="552600" cy="98640"/>
            <a:chOff x="-141480" y="2076840"/>
            <a:chExt cx="552600" cy="98640"/>
          </a:xfrm>
        </p:grpSpPr>
        <p:sp>
          <p:nvSpPr>
            <p:cNvPr id="2332" name="Google Shape;473;p6"/>
            <p:cNvSpPr/>
            <p:nvPr/>
          </p:nvSpPr>
          <p:spPr>
            <a:xfrm rot="5400000">
              <a:off x="312480" y="20768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33" name="Google Shape;474;p6"/>
            <p:cNvSpPr/>
            <p:nvPr/>
          </p:nvSpPr>
          <p:spPr>
            <a:xfrm rot="5400000">
              <a:off x="339120" y="2103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34" name="Google Shape;475;p6"/>
            <p:cNvSpPr/>
            <p:nvPr/>
          </p:nvSpPr>
          <p:spPr>
            <a:xfrm rot="5400000">
              <a:off x="-141480" y="2079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35" name="Google Shape;476;p6"/>
            <p:cNvSpPr/>
            <p:nvPr/>
          </p:nvSpPr>
          <p:spPr>
            <a:xfrm rot="5400000">
              <a:off x="-117720" y="21038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36" name="Google Shape;477;p6"/>
            <p:cNvSpPr/>
            <p:nvPr/>
          </p:nvSpPr>
          <p:spPr>
            <a:xfrm rot="5400000">
              <a:off x="134640" y="19411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337" name="Google Shape;478;p6"/>
          <p:cNvSpPr/>
          <p:nvPr/>
        </p:nvSpPr>
        <p:spPr>
          <a:xfrm>
            <a:off x="0" y="21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338" name="Google Shape;479;p6"/>
          <p:cNvGrpSpPr/>
          <p:nvPr/>
        </p:nvGrpSpPr>
        <p:grpSpPr>
          <a:xfrm>
            <a:off x="172440" y="2520"/>
            <a:ext cx="241560" cy="882720"/>
            <a:chOff x="172440" y="2520"/>
            <a:chExt cx="241560" cy="882720"/>
          </a:xfrm>
        </p:grpSpPr>
        <p:sp>
          <p:nvSpPr>
            <p:cNvPr id="2339" name="Google Shape;480;p6"/>
            <p:cNvSpPr/>
            <p:nvPr/>
          </p:nvSpPr>
          <p:spPr>
            <a:xfrm rot="16200000">
              <a:off x="217080" y="6883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40" name="Google Shape;481;p6"/>
            <p:cNvSpPr/>
            <p:nvPr/>
          </p:nvSpPr>
          <p:spPr>
            <a:xfrm rot="16200000">
              <a:off x="217800" y="5418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41" name="Google Shape;482;p6"/>
            <p:cNvSpPr/>
            <p:nvPr/>
          </p:nvSpPr>
          <p:spPr>
            <a:xfrm rot="16200000">
              <a:off x="217800" y="395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42" name="Google Shape;483;p6"/>
            <p:cNvSpPr/>
            <p:nvPr/>
          </p:nvSpPr>
          <p:spPr>
            <a:xfrm rot="16200000">
              <a:off x="217800" y="249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43" name="Google Shape;484;p6"/>
            <p:cNvSpPr/>
            <p:nvPr/>
          </p:nvSpPr>
          <p:spPr>
            <a:xfrm rot="16200000">
              <a:off x="217800" y="1029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44" name="Google Shape;485;p6"/>
            <p:cNvSpPr/>
            <p:nvPr/>
          </p:nvSpPr>
          <p:spPr>
            <a:xfrm rot="16200000">
              <a:off x="217800" y="-428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345" name="Google Shape;486;p6"/>
          <p:cNvGrpSpPr/>
          <p:nvPr/>
        </p:nvGrpSpPr>
        <p:grpSpPr>
          <a:xfrm>
            <a:off x="1710360" y="-108000"/>
            <a:ext cx="1520640" cy="301680"/>
            <a:chOff x="1710360" y="-108000"/>
            <a:chExt cx="1520640" cy="301680"/>
          </a:xfrm>
        </p:grpSpPr>
        <p:sp>
          <p:nvSpPr>
            <p:cNvPr id="2346" name="Google Shape;487;p6"/>
            <p:cNvSpPr/>
            <p:nvPr/>
          </p:nvSpPr>
          <p:spPr>
            <a:xfrm>
              <a:off x="180396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47" name="Google Shape;488;p6"/>
            <p:cNvSpPr/>
            <p:nvPr/>
          </p:nvSpPr>
          <p:spPr>
            <a:xfrm>
              <a:off x="313956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48" name="Google Shape;489;p6"/>
            <p:cNvSpPr/>
            <p:nvPr/>
          </p:nvSpPr>
          <p:spPr>
            <a:xfrm>
              <a:off x="316332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49" name="Google Shape;490;p6"/>
            <p:cNvSpPr/>
            <p:nvPr/>
          </p:nvSpPr>
          <p:spPr>
            <a:xfrm>
              <a:off x="171036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50" name="Google Shape;491;p6"/>
            <p:cNvSpPr/>
            <p:nvPr/>
          </p:nvSpPr>
          <p:spPr>
            <a:xfrm>
              <a:off x="173412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1" name="Google Shape;493;p7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352" name="Google Shape;494;p7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53" name="Google Shape;495;p7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54" name="Google Shape;496;p7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55" name="Google Shape;497;p7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56" name="Google Shape;498;p7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57" name="Google Shape;499;p7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58" name="Google Shape;500;p7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59" name="Google Shape;501;p7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60" name="Google Shape;502;p7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61" name="Google Shape;503;p7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62" name="Google Shape;504;p7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63" name="Google Shape;505;p7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64" name="Google Shape;506;p7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65" name="Google Shape;507;p7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66" name="Google Shape;508;p7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67" name="Google Shape;509;p7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68" name="Google Shape;510;p7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69" name="Google Shape;511;p7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70" name="Google Shape;512;p7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71" name="Google Shape;513;p7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72" name="Google Shape;514;p7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73" name="Google Shape;515;p7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74" name="Google Shape;516;p7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75" name="Google Shape;517;p7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76" name="Google Shape;518;p7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77" name="Google Shape;519;p7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78" name="Google Shape;520;p7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79" name="Google Shape;521;p7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80" name="Google Shape;522;p7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81" name="Google Shape;523;p7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82" name="Google Shape;524;p7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83" name="Google Shape;525;p7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84" name="Google Shape;526;p7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85" name="Google Shape;527;p7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86" name="Google Shape;528;p7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87" name="Google Shape;529;p7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88" name="Google Shape;530;p7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89" name="Google Shape;531;p7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390" name="PlaceHolder 1"/>
          <p:cNvSpPr>
            <a:spLocks noGrp="1"/>
          </p:cNvSpPr>
          <p:nvPr>
            <p:ph type="title"/>
          </p:nvPr>
        </p:nvSpPr>
        <p:spPr>
          <a:xfrm>
            <a:off x="4433040" y="1945800"/>
            <a:ext cx="3997440" cy="5724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91" name="Google Shape;534;p7"/>
          <p:cNvSpPr/>
          <p:nvPr/>
        </p:nvSpPr>
        <p:spPr>
          <a:xfrm>
            <a:off x="855720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392" name="Google Shape;535;p7"/>
          <p:cNvSpPr/>
          <p:nvPr/>
        </p:nvSpPr>
        <p:spPr>
          <a:xfrm rot="16200000">
            <a:off x="348840" y="-5472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393" name="Google Shape;536;p7"/>
          <p:cNvGrpSpPr/>
          <p:nvPr/>
        </p:nvGrpSpPr>
        <p:grpSpPr>
          <a:xfrm>
            <a:off x="360" y="466560"/>
            <a:ext cx="882720" cy="241560"/>
            <a:chOff x="360" y="466560"/>
            <a:chExt cx="882720" cy="241560"/>
          </a:xfrm>
        </p:grpSpPr>
        <p:sp>
          <p:nvSpPr>
            <p:cNvPr id="2394" name="Google Shape;537;p7"/>
            <p:cNvSpPr/>
            <p:nvPr/>
          </p:nvSpPr>
          <p:spPr>
            <a:xfrm rot="10800000">
              <a:off x="731160" y="46656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95" name="Google Shape;538;p7"/>
            <p:cNvSpPr/>
            <p:nvPr/>
          </p:nvSpPr>
          <p:spPr>
            <a:xfrm rot="10800000">
              <a:off x="585360" y="46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96" name="Google Shape;539;p7"/>
            <p:cNvSpPr/>
            <p:nvPr/>
          </p:nvSpPr>
          <p:spPr>
            <a:xfrm rot="10800000">
              <a:off x="439200" y="46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97" name="Google Shape;540;p7"/>
            <p:cNvSpPr/>
            <p:nvPr/>
          </p:nvSpPr>
          <p:spPr>
            <a:xfrm rot="10800000">
              <a:off x="293040" y="46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98" name="Google Shape;541;p7"/>
            <p:cNvSpPr/>
            <p:nvPr/>
          </p:nvSpPr>
          <p:spPr>
            <a:xfrm rot="10800000">
              <a:off x="146880" y="46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99" name="Google Shape;542;p7"/>
            <p:cNvSpPr/>
            <p:nvPr/>
          </p:nvSpPr>
          <p:spPr>
            <a:xfrm rot="10800000">
              <a:off x="360" y="466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400" name="Google Shape;543;p7"/>
          <p:cNvGrpSpPr/>
          <p:nvPr/>
        </p:nvGrpSpPr>
        <p:grpSpPr>
          <a:xfrm>
            <a:off x="1710360" y="-108000"/>
            <a:ext cx="1520640" cy="301680"/>
            <a:chOff x="1710360" y="-108000"/>
            <a:chExt cx="1520640" cy="301680"/>
          </a:xfrm>
        </p:grpSpPr>
        <p:sp>
          <p:nvSpPr>
            <p:cNvPr id="2401" name="Google Shape;544;p7"/>
            <p:cNvSpPr/>
            <p:nvPr/>
          </p:nvSpPr>
          <p:spPr>
            <a:xfrm>
              <a:off x="180396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02" name="Google Shape;545;p7"/>
            <p:cNvSpPr/>
            <p:nvPr/>
          </p:nvSpPr>
          <p:spPr>
            <a:xfrm>
              <a:off x="313956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03" name="Google Shape;546;p7"/>
            <p:cNvSpPr/>
            <p:nvPr/>
          </p:nvSpPr>
          <p:spPr>
            <a:xfrm>
              <a:off x="316332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04" name="Google Shape;547;p7"/>
            <p:cNvSpPr/>
            <p:nvPr/>
          </p:nvSpPr>
          <p:spPr>
            <a:xfrm>
              <a:off x="171036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05" name="Google Shape;548;p7"/>
            <p:cNvSpPr/>
            <p:nvPr/>
          </p:nvSpPr>
          <p:spPr>
            <a:xfrm>
              <a:off x="173412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406" name="Google Shape;549;p7"/>
          <p:cNvSpPr/>
          <p:nvPr/>
        </p:nvSpPr>
        <p:spPr>
          <a:xfrm rot="5400000">
            <a:off x="5515200" y="-38988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407" name="Google Shape;550;p7"/>
          <p:cNvSpPr/>
          <p:nvPr/>
        </p:nvSpPr>
        <p:spPr>
          <a:xfrm rot="5400000">
            <a:off x="5794560" y="-867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408" name="Google Shape;551;p7"/>
          <p:cNvGrpSpPr/>
          <p:nvPr/>
        </p:nvGrpSpPr>
        <p:grpSpPr>
          <a:xfrm>
            <a:off x="3502080" y="841320"/>
            <a:ext cx="1252800" cy="50760"/>
            <a:chOff x="3502080" y="841320"/>
            <a:chExt cx="1252800" cy="50760"/>
          </a:xfrm>
        </p:grpSpPr>
        <p:sp>
          <p:nvSpPr>
            <p:cNvPr id="2409" name="Google Shape;552;p7"/>
            <p:cNvSpPr/>
            <p:nvPr/>
          </p:nvSpPr>
          <p:spPr>
            <a:xfrm>
              <a:off x="350208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10" name="Google Shape;553;p7"/>
            <p:cNvSpPr/>
            <p:nvPr/>
          </p:nvSpPr>
          <p:spPr>
            <a:xfrm>
              <a:off x="359460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11" name="Google Shape;554;p7"/>
            <p:cNvSpPr/>
            <p:nvPr/>
          </p:nvSpPr>
          <p:spPr>
            <a:xfrm>
              <a:off x="368712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12" name="Google Shape;555;p7"/>
            <p:cNvSpPr/>
            <p:nvPr/>
          </p:nvSpPr>
          <p:spPr>
            <a:xfrm>
              <a:off x="377964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13" name="Google Shape;556;p7"/>
            <p:cNvSpPr/>
            <p:nvPr/>
          </p:nvSpPr>
          <p:spPr>
            <a:xfrm>
              <a:off x="387216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14" name="Google Shape;557;p7"/>
            <p:cNvSpPr/>
            <p:nvPr/>
          </p:nvSpPr>
          <p:spPr>
            <a:xfrm>
              <a:off x="396468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15" name="Google Shape;558;p7"/>
            <p:cNvSpPr/>
            <p:nvPr/>
          </p:nvSpPr>
          <p:spPr>
            <a:xfrm>
              <a:off x="405720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16" name="Google Shape;559;p7"/>
            <p:cNvSpPr/>
            <p:nvPr/>
          </p:nvSpPr>
          <p:spPr>
            <a:xfrm>
              <a:off x="414936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17" name="Google Shape;560;p7"/>
            <p:cNvSpPr/>
            <p:nvPr/>
          </p:nvSpPr>
          <p:spPr>
            <a:xfrm>
              <a:off x="424188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18" name="Google Shape;561;p7"/>
            <p:cNvSpPr/>
            <p:nvPr/>
          </p:nvSpPr>
          <p:spPr>
            <a:xfrm>
              <a:off x="433440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19" name="Google Shape;562;p7"/>
            <p:cNvSpPr/>
            <p:nvPr/>
          </p:nvSpPr>
          <p:spPr>
            <a:xfrm>
              <a:off x="442692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20" name="Google Shape;563;p7"/>
            <p:cNvSpPr/>
            <p:nvPr/>
          </p:nvSpPr>
          <p:spPr>
            <a:xfrm>
              <a:off x="451944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21" name="Google Shape;564;p7"/>
            <p:cNvSpPr/>
            <p:nvPr/>
          </p:nvSpPr>
          <p:spPr>
            <a:xfrm>
              <a:off x="461160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22" name="Google Shape;565;p7"/>
            <p:cNvSpPr/>
            <p:nvPr/>
          </p:nvSpPr>
          <p:spPr>
            <a:xfrm>
              <a:off x="4704120" y="841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423" name="Google Shape;566;p7"/>
          <p:cNvSpPr/>
          <p:nvPr/>
        </p:nvSpPr>
        <p:spPr>
          <a:xfrm rot="5400000">
            <a:off x="8206560" y="42076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424" name="Google Shape;567;p7"/>
          <p:cNvGrpSpPr/>
          <p:nvPr/>
        </p:nvGrpSpPr>
        <p:grpSpPr>
          <a:xfrm>
            <a:off x="8086320" y="4723920"/>
            <a:ext cx="1822680" cy="196560"/>
            <a:chOff x="8086320" y="4723920"/>
            <a:chExt cx="1822680" cy="196560"/>
          </a:xfrm>
        </p:grpSpPr>
        <p:sp>
          <p:nvSpPr>
            <p:cNvPr id="2425" name="Google Shape;568;p7"/>
            <p:cNvSpPr/>
            <p:nvPr/>
          </p:nvSpPr>
          <p:spPr>
            <a:xfrm rot="10800000" flipH="1">
              <a:off x="8185320" y="472392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26" name="Google Shape;569;p7"/>
            <p:cNvSpPr/>
            <p:nvPr/>
          </p:nvSpPr>
          <p:spPr>
            <a:xfrm rot="10800000" flipH="1">
              <a:off x="8086320" y="48290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27" name="Google Shape;570;p7"/>
            <p:cNvSpPr/>
            <p:nvPr/>
          </p:nvSpPr>
          <p:spPr>
            <a:xfrm rot="10800000" flipH="1">
              <a:off x="8110440" y="485388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428" name="Google Shape;571;p7"/>
          <p:cNvSpPr/>
          <p:nvPr/>
        </p:nvSpPr>
        <p:spPr>
          <a:xfrm rot="10800000">
            <a:off x="420120" y="40644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429" name="Google Shape;572;p7"/>
          <p:cNvGrpSpPr/>
          <p:nvPr/>
        </p:nvGrpSpPr>
        <p:grpSpPr>
          <a:xfrm>
            <a:off x="-197280" y="3314880"/>
            <a:ext cx="552600" cy="98640"/>
            <a:chOff x="-197280" y="3314880"/>
            <a:chExt cx="552600" cy="98640"/>
          </a:xfrm>
        </p:grpSpPr>
        <p:sp>
          <p:nvSpPr>
            <p:cNvPr id="2430" name="Google Shape;573;p7"/>
            <p:cNvSpPr/>
            <p:nvPr/>
          </p:nvSpPr>
          <p:spPr>
            <a:xfrm rot="5400000">
              <a:off x="256680" y="33148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31" name="Google Shape;574;p7"/>
            <p:cNvSpPr/>
            <p:nvPr/>
          </p:nvSpPr>
          <p:spPr>
            <a:xfrm rot="5400000">
              <a:off x="283320" y="33418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32" name="Google Shape;575;p7"/>
            <p:cNvSpPr/>
            <p:nvPr/>
          </p:nvSpPr>
          <p:spPr>
            <a:xfrm rot="5400000">
              <a:off x="-197280" y="33181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33" name="Google Shape;576;p7"/>
            <p:cNvSpPr/>
            <p:nvPr/>
          </p:nvSpPr>
          <p:spPr>
            <a:xfrm rot="5400000">
              <a:off x="-173520" y="33418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34" name="Google Shape;577;p7"/>
            <p:cNvSpPr/>
            <p:nvPr/>
          </p:nvSpPr>
          <p:spPr>
            <a:xfrm rot="5400000">
              <a:off x="78480" y="31791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435" name="Google Shape;578;p7"/>
          <p:cNvGrpSpPr/>
          <p:nvPr/>
        </p:nvGrpSpPr>
        <p:grpSpPr>
          <a:xfrm>
            <a:off x="4954680" y="4958640"/>
            <a:ext cx="1520280" cy="301680"/>
            <a:chOff x="4954680" y="4958640"/>
            <a:chExt cx="1520280" cy="301680"/>
          </a:xfrm>
        </p:grpSpPr>
        <p:sp>
          <p:nvSpPr>
            <p:cNvPr id="2436" name="Google Shape;579;p7"/>
            <p:cNvSpPr/>
            <p:nvPr/>
          </p:nvSpPr>
          <p:spPr>
            <a:xfrm>
              <a:off x="5047920" y="500508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37" name="Google Shape;580;p7"/>
            <p:cNvSpPr/>
            <p:nvPr/>
          </p:nvSpPr>
          <p:spPr>
            <a:xfrm>
              <a:off x="6383520" y="51688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38" name="Google Shape;581;p7"/>
            <p:cNvSpPr/>
            <p:nvPr/>
          </p:nvSpPr>
          <p:spPr>
            <a:xfrm>
              <a:off x="6407640" y="5193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39" name="Google Shape;582;p7"/>
            <p:cNvSpPr/>
            <p:nvPr/>
          </p:nvSpPr>
          <p:spPr>
            <a:xfrm>
              <a:off x="4954680" y="495864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40" name="Google Shape;583;p7"/>
            <p:cNvSpPr/>
            <p:nvPr/>
          </p:nvSpPr>
          <p:spPr>
            <a:xfrm>
              <a:off x="4978440" y="49834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1" name="Google Shape;585;p8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442" name="Google Shape;586;p8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43" name="Google Shape;587;p8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44" name="Google Shape;588;p8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45" name="Google Shape;589;p8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46" name="Google Shape;590;p8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47" name="Google Shape;591;p8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48" name="Google Shape;592;p8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49" name="Google Shape;593;p8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50" name="Google Shape;594;p8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51" name="Google Shape;595;p8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52" name="Google Shape;596;p8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53" name="Google Shape;597;p8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54" name="Google Shape;598;p8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55" name="Google Shape;599;p8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56" name="Google Shape;600;p8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57" name="Google Shape;601;p8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58" name="Google Shape;602;p8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59" name="Google Shape;603;p8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60" name="Google Shape;604;p8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61" name="Google Shape;605;p8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62" name="Google Shape;606;p8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63" name="Google Shape;607;p8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64" name="Google Shape;608;p8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65" name="Google Shape;609;p8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66" name="Google Shape;610;p8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67" name="Google Shape;611;p8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68" name="Google Shape;612;p8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69" name="Google Shape;613;p8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70" name="Google Shape;614;p8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71" name="Google Shape;615;p8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72" name="Google Shape;616;p8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73" name="Google Shape;617;p8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74" name="Google Shape;618;p8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75" name="Google Shape;619;p8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76" name="Google Shape;620;p8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77" name="Google Shape;621;p8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78" name="Google Shape;622;p8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79" name="Google Shape;623;p8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480" name="PlaceHolder 1"/>
          <p:cNvSpPr>
            <a:spLocks noGrp="1"/>
          </p:cNvSpPr>
          <p:nvPr>
            <p:ph type="title"/>
          </p:nvPr>
        </p:nvSpPr>
        <p:spPr>
          <a:xfrm>
            <a:off x="1181880" y="1320840"/>
            <a:ext cx="6779520" cy="252324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481" name="Google Shape;625;p8"/>
          <p:cNvSpPr/>
          <p:nvPr/>
        </p:nvSpPr>
        <p:spPr>
          <a:xfrm rot="16200000">
            <a:off x="348840" y="2584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482" name="Google Shape;626;p8"/>
          <p:cNvGrpSpPr/>
          <p:nvPr/>
        </p:nvGrpSpPr>
        <p:grpSpPr>
          <a:xfrm>
            <a:off x="-1414440" y="2829960"/>
            <a:ext cx="2297520" cy="347040"/>
            <a:chOff x="-1414440" y="2829960"/>
            <a:chExt cx="2297520" cy="347040"/>
          </a:xfrm>
        </p:grpSpPr>
        <p:sp>
          <p:nvSpPr>
            <p:cNvPr id="2483" name="Google Shape;627;p8"/>
            <p:cNvSpPr/>
            <p:nvPr/>
          </p:nvSpPr>
          <p:spPr>
            <a:xfrm>
              <a:off x="-1414440" y="31093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84" name="Google Shape;628;p8"/>
            <p:cNvSpPr/>
            <p:nvPr/>
          </p:nvSpPr>
          <p:spPr>
            <a:xfrm>
              <a:off x="-1111320" y="28299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485" name="Google Shape;629;p8"/>
          <p:cNvGrpSpPr/>
          <p:nvPr/>
        </p:nvGrpSpPr>
        <p:grpSpPr>
          <a:xfrm>
            <a:off x="8059680" y="3661920"/>
            <a:ext cx="1822320" cy="196560"/>
            <a:chOff x="8059680" y="3661920"/>
            <a:chExt cx="1822320" cy="196560"/>
          </a:xfrm>
        </p:grpSpPr>
        <p:sp>
          <p:nvSpPr>
            <p:cNvPr id="2486" name="Google Shape;630;p8"/>
            <p:cNvSpPr/>
            <p:nvPr/>
          </p:nvSpPr>
          <p:spPr>
            <a:xfrm>
              <a:off x="8158320" y="370836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87" name="Google Shape;631;p8"/>
            <p:cNvSpPr/>
            <p:nvPr/>
          </p:nvSpPr>
          <p:spPr>
            <a:xfrm>
              <a:off x="8059680" y="36619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88" name="Google Shape;632;p8"/>
            <p:cNvSpPr/>
            <p:nvPr/>
          </p:nvSpPr>
          <p:spPr>
            <a:xfrm>
              <a:off x="8084160" y="36867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489" name="Google Shape;633;p8"/>
          <p:cNvSpPr/>
          <p:nvPr/>
        </p:nvSpPr>
        <p:spPr>
          <a:xfrm rot="10800000">
            <a:off x="7375680" y="404532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490" name="Google Shape;634;p8"/>
          <p:cNvGrpSpPr/>
          <p:nvPr/>
        </p:nvGrpSpPr>
        <p:grpSpPr>
          <a:xfrm>
            <a:off x="4423680" y="4144680"/>
            <a:ext cx="296280" cy="1822320"/>
            <a:chOff x="4423680" y="4144680"/>
            <a:chExt cx="296280" cy="1822320"/>
          </a:xfrm>
        </p:grpSpPr>
        <p:sp>
          <p:nvSpPr>
            <p:cNvPr id="2491" name="Google Shape;635;p8"/>
            <p:cNvSpPr/>
            <p:nvPr/>
          </p:nvSpPr>
          <p:spPr>
            <a:xfrm rot="5400000" flipV="1">
              <a:off x="3782880" y="502992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92" name="Google Shape;636;p8"/>
            <p:cNvSpPr/>
            <p:nvPr/>
          </p:nvSpPr>
          <p:spPr>
            <a:xfrm rot="5400000" flipV="1">
              <a:off x="4423680" y="4740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93" name="Google Shape;637;p8"/>
            <p:cNvSpPr/>
            <p:nvPr/>
          </p:nvSpPr>
          <p:spPr>
            <a:xfrm rot="5400000" flipV="1">
              <a:off x="4448160" y="47653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94" name="Google Shape;638;p8"/>
            <p:cNvSpPr/>
            <p:nvPr/>
          </p:nvSpPr>
          <p:spPr>
            <a:xfrm rot="5400000" flipV="1">
              <a:off x="4523400" y="41446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95" name="Google Shape;639;p8"/>
            <p:cNvSpPr/>
            <p:nvPr/>
          </p:nvSpPr>
          <p:spPr>
            <a:xfrm rot="5400000" flipV="1">
              <a:off x="4547520" y="41688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96" name="Google Shape;640;p8"/>
            <p:cNvSpPr/>
            <p:nvPr/>
          </p:nvSpPr>
          <p:spPr>
            <a:xfrm rot="5400000" flipV="1">
              <a:off x="3990240" y="531144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497" name="Google Shape;641;p8"/>
          <p:cNvSpPr/>
          <p:nvPr/>
        </p:nvSpPr>
        <p:spPr>
          <a:xfrm rot="10800000">
            <a:off x="8028000" y="247932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34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498" name="Google Shape;642;p8"/>
          <p:cNvSpPr/>
          <p:nvPr/>
        </p:nvSpPr>
        <p:spPr>
          <a:xfrm rot="10800000">
            <a:off x="468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499" name="Google Shape;643;p8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500" name="Google Shape;644;p8"/>
          <p:cNvGrpSpPr/>
          <p:nvPr/>
        </p:nvGrpSpPr>
        <p:grpSpPr>
          <a:xfrm>
            <a:off x="7812720" y="1533240"/>
            <a:ext cx="1520640" cy="301680"/>
            <a:chOff x="7812720" y="1533240"/>
            <a:chExt cx="1520640" cy="301680"/>
          </a:xfrm>
        </p:grpSpPr>
        <p:sp>
          <p:nvSpPr>
            <p:cNvPr id="2501" name="Google Shape;645;p8"/>
            <p:cNvSpPr/>
            <p:nvPr/>
          </p:nvSpPr>
          <p:spPr>
            <a:xfrm>
              <a:off x="7906320" y="157968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02" name="Google Shape;646;p8"/>
            <p:cNvSpPr/>
            <p:nvPr/>
          </p:nvSpPr>
          <p:spPr>
            <a:xfrm>
              <a:off x="9241920" y="17434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03" name="Google Shape;647;p8"/>
            <p:cNvSpPr/>
            <p:nvPr/>
          </p:nvSpPr>
          <p:spPr>
            <a:xfrm>
              <a:off x="9265680" y="17683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04" name="Google Shape;648;p8"/>
            <p:cNvSpPr/>
            <p:nvPr/>
          </p:nvSpPr>
          <p:spPr>
            <a:xfrm>
              <a:off x="7812720" y="153324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05" name="Google Shape;649;p8"/>
            <p:cNvSpPr/>
            <p:nvPr/>
          </p:nvSpPr>
          <p:spPr>
            <a:xfrm>
              <a:off x="7836840" y="15580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506" name="Google Shape;650;p8"/>
          <p:cNvGrpSpPr/>
          <p:nvPr/>
        </p:nvGrpSpPr>
        <p:grpSpPr>
          <a:xfrm>
            <a:off x="-184320" y="4536000"/>
            <a:ext cx="1520640" cy="301680"/>
            <a:chOff x="-184320" y="4536000"/>
            <a:chExt cx="1520640" cy="301680"/>
          </a:xfrm>
        </p:grpSpPr>
        <p:sp>
          <p:nvSpPr>
            <p:cNvPr id="2507" name="Google Shape;651;p8"/>
            <p:cNvSpPr/>
            <p:nvPr/>
          </p:nvSpPr>
          <p:spPr>
            <a:xfrm rot="5400000">
              <a:off x="471960" y="401940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08" name="Google Shape;652;p8"/>
            <p:cNvSpPr/>
            <p:nvPr/>
          </p:nvSpPr>
          <p:spPr>
            <a:xfrm rot="5400000">
              <a:off x="1244880" y="4746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09" name="Google Shape;653;p8"/>
            <p:cNvSpPr/>
            <p:nvPr/>
          </p:nvSpPr>
          <p:spPr>
            <a:xfrm rot="5400000">
              <a:off x="1269360" y="47703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10" name="Google Shape;654;p8"/>
            <p:cNvSpPr/>
            <p:nvPr/>
          </p:nvSpPr>
          <p:spPr>
            <a:xfrm rot="5400000">
              <a:off x="-184320" y="4536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11" name="Google Shape;655;p8"/>
            <p:cNvSpPr/>
            <p:nvPr/>
          </p:nvSpPr>
          <p:spPr>
            <a:xfrm rot="5400000">
              <a:off x="-160200" y="45612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512" name="Google Shape;656;p8"/>
          <p:cNvSpPr/>
          <p:nvPr/>
        </p:nvSpPr>
        <p:spPr>
          <a:xfrm rot="16200000" flipH="1">
            <a:off x="1059840" y="-1890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27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513" name="Google Shape;657;p8"/>
          <p:cNvGrpSpPr/>
          <p:nvPr/>
        </p:nvGrpSpPr>
        <p:grpSpPr>
          <a:xfrm>
            <a:off x="8327880" y="172440"/>
            <a:ext cx="882720" cy="241560"/>
            <a:chOff x="8327880" y="172440"/>
            <a:chExt cx="882720" cy="241560"/>
          </a:xfrm>
        </p:grpSpPr>
        <p:sp>
          <p:nvSpPr>
            <p:cNvPr id="2514" name="Google Shape;658;p8"/>
            <p:cNvSpPr/>
            <p:nvPr/>
          </p:nvSpPr>
          <p:spPr>
            <a:xfrm>
              <a:off x="8327880" y="17244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15" name="Google Shape;659;p8"/>
            <p:cNvSpPr/>
            <p:nvPr/>
          </p:nvSpPr>
          <p:spPr>
            <a:xfrm>
              <a:off x="8475120" y="172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16" name="Google Shape;660;p8"/>
            <p:cNvSpPr/>
            <p:nvPr/>
          </p:nvSpPr>
          <p:spPr>
            <a:xfrm>
              <a:off x="8621280" y="172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17" name="Google Shape;661;p8"/>
            <p:cNvSpPr/>
            <p:nvPr/>
          </p:nvSpPr>
          <p:spPr>
            <a:xfrm>
              <a:off x="8767440" y="172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18" name="Google Shape;662;p8"/>
            <p:cNvSpPr/>
            <p:nvPr/>
          </p:nvSpPr>
          <p:spPr>
            <a:xfrm>
              <a:off x="8913960" y="172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19" name="Google Shape;663;p8"/>
            <p:cNvSpPr/>
            <p:nvPr/>
          </p:nvSpPr>
          <p:spPr>
            <a:xfrm>
              <a:off x="9060120" y="172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520" name="Google Shape;664;p8"/>
          <p:cNvGrpSpPr/>
          <p:nvPr/>
        </p:nvGrpSpPr>
        <p:grpSpPr>
          <a:xfrm>
            <a:off x="-248040" y="1713600"/>
            <a:ext cx="883080" cy="241560"/>
            <a:chOff x="-248040" y="1713600"/>
            <a:chExt cx="883080" cy="241560"/>
          </a:xfrm>
        </p:grpSpPr>
        <p:sp>
          <p:nvSpPr>
            <p:cNvPr id="2521" name="Google Shape;665;p8"/>
            <p:cNvSpPr/>
            <p:nvPr/>
          </p:nvSpPr>
          <p:spPr>
            <a:xfrm flipH="1">
              <a:off x="483120" y="1713600"/>
              <a:ext cx="151920" cy="241560"/>
            </a:xfrm>
            <a:custGeom>
              <a:avLst/>
              <a:gdLst>
                <a:gd name="textAreaLeft" fmla="*/ 360 w 151920"/>
                <a:gd name="textAreaRight" fmla="*/ 15264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22" name="Google Shape;666;p8"/>
            <p:cNvSpPr/>
            <p:nvPr/>
          </p:nvSpPr>
          <p:spPr>
            <a:xfrm flipH="1">
              <a:off x="336960" y="171360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23" name="Google Shape;667;p8"/>
            <p:cNvSpPr/>
            <p:nvPr/>
          </p:nvSpPr>
          <p:spPr>
            <a:xfrm flipH="1">
              <a:off x="190440" y="171360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24" name="Google Shape;668;p8"/>
            <p:cNvSpPr/>
            <p:nvPr/>
          </p:nvSpPr>
          <p:spPr>
            <a:xfrm flipH="1">
              <a:off x="44280" y="171360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25" name="Google Shape;669;p8"/>
            <p:cNvSpPr/>
            <p:nvPr/>
          </p:nvSpPr>
          <p:spPr>
            <a:xfrm flipH="1">
              <a:off x="-101880" y="1713600"/>
              <a:ext cx="150480" cy="241560"/>
            </a:xfrm>
            <a:custGeom>
              <a:avLst/>
              <a:gdLst>
                <a:gd name="textAreaLeft" fmla="*/ -360 w 150480"/>
                <a:gd name="textAreaRight" fmla="*/ 15048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26" name="Google Shape;670;p8"/>
            <p:cNvSpPr/>
            <p:nvPr/>
          </p:nvSpPr>
          <p:spPr>
            <a:xfrm flipH="1">
              <a:off x="-248040" y="1713600"/>
              <a:ext cx="150480" cy="241560"/>
            </a:xfrm>
            <a:custGeom>
              <a:avLst/>
              <a:gdLst>
                <a:gd name="textAreaLeft" fmla="*/ -360 w 150480"/>
                <a:gd name="textAreaRight" fmla="*/ 15048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527" name="Google Shape;671;p8"/>
          <p:cNvGrpSpPr/>
          <p:nvPr/>
        </p:nvGrpSpPr>
        <p:grpSpPr>
          <a:xfrm>
            <a:off x="4429800" y="-820440"/>
            <a:ext cx="296280" cy="1822320"/>
            <a:chOff x="4429800" y="-820440"/>
            <a:chExt cx="296280" cy="1822320"/>
          </a:xfrm>
        </p:grpSpPr>
        <p:sp>
          <p:nvSpPr>
            <p:cNvPr id="2528" name="Google Shape;672;p8"/>
            <p:cNvSpPr/>
            <p:nvPr/>
          </p:nvSpPr>
          <p:spPr>
            <a:xfrm rot="16200000">
              <a:off x="3789000" y="-3348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29" name="Google Shape;673;p8"/>
            <p:cNvSpPr/>
            <p:nvPr/>
          </p:nvSpPr>
          <p:spPr>
            <a:xfrm rot="16200000">
              <a:off x="4429800" y="3142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30" name="Google Shape;674;p8"/>
            <p:cNvSpPr/>
            <p:nvPr/>
          </p:nvSpPr>
          <p:spPr>
            <a:xfrm rot="16200000">
              <a:off x="4454280" y="3384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31" name="Google Shape;675;p8"/>
            <p:cNvSpPr/>
            <p:nvPr/>
          </p:nvSpPr>
          <p:spPr>
            <a:xfrm rot="16200000">
              <a:off x="4529520" y="9104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32" name="Google Shape;676;p8"/>
            <p:cNvSpPr/>
            <p:nvPr/>
          </p:nvSpPr>
          <p:spPr>
            <a:xfrm rot="16200000">
              <a:off x="4553640" y="9349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33" name="Google Shape;677;p8"/>
            <p:cNvSpPr/>
            <p:nvPr/>
          </p:nvSpPr>
          <p:spPr>
            <a:xfrm rot="16200000">
              <a:off x="3996360" y="-34056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4" name="Google Shape;679;p9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535" name="Google Shape;680;p9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36" name="Google Shape;681;p9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37" name="Google Shape;682;p9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38" name="Google Shape;683;p9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39" name="Google Shape;684;p9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40" name="Google Shape;685;p9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41" name="Google Shape;686;p9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42" name="Google Shape;687;p9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43" name="Google Shape;688;p9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44" name="Google Shape;689;p9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45" name="Google Shape;690;p9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46" name="Google Shape;691;p9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47" name="Google Shape;692;p9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48" name="Google Shape;693;p9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49" name="Google Shape;694;p9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50" name="Google Shape;695;p9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51" name="Google Shape;696;p9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52" name="Google Shape;697;p9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53" name="Google Shape;698;p9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54" name="Google Shape;699;p9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55" name="Google Shape;700;p9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56" name="Google Shape;701;p9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57" name="Google Shape;702;p9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58" name="Google Shape;703;p9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59" name="Google Shape;704;p9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60" name="Google Shape;705;p9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61" name="Google Shape;706;p9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62" name="Google Shape;707;p9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63" name="Google Shape;708;p9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64" name="Google Shape;709;p9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65" name="Google Shape;710;p9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66" name="Google Shape;711;p9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67" name="Google Shape;712;p9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68" name="Google Shape;713;p9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69" name="Google Shape;714;p9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70" name="Google Shape;715;p9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71" name="Google Shape;716;p9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72" name="Google Shape;717;p9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573" name="PlaceHolder 1"/>
          <p:cNvSpPr>
            <a:spLocks noGrp="1"/>
          </p:cNvSpPr>
          <p:nvPr>
            <p:ph type="title"/>
          </p:nvPr>
        </p:nvSpPr>
        <p:spPr>
          <a:xfrm>
            <a:off x="1656720" y="1241280"/>
            <a:ext cx="5829840" cy="116892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574" name="Google Shape;720;p9"/>
          <p:cNvSpPr/>
          <p:nvPr/>
        </p:nvSpPr>
        <p:spPr>
          <a:xfrm rot="16200000">
            <a:off x="348840" y="25848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575" name="Google Shape;721;p9"/>
          <p:cNvGrpSpPr/>
          <p:nvPr/>
        </p:nvGrpSpPr>
        <p:grpSpPr>
          <a:xfrm>
            <a:off x="360" y="779760"/>
            <a:ext cx="882720" cy="241560"/>
            <a:chOff x="360" y="779760"/>
            <a:chExt cx="882720" cy="241560"/>
          </a:xfrm>
        </p:grpSpPr>
        <p:sp>
          <p:nvSpPr>
            <p:cNvPr id="2576" name="Google Shape;722;p9"/>
            <p:cNvSpPr/>
            <p:nvPr/>
          </p:nvSpPr>
          <p:spPr>
            <a:xfrm rot="10800000">
              <a:off x="731160" y="77976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77" name="Google Shape;723;p9"/>
            <p:cNvSpPr/>
            <p:nvPr/>
          </p:nvSpPr>
          <p:spPr>
            <a:xfrm rot="10800000">
              <a:off x="585360" y="7797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78" name="Google Shape;724;p9"/>
            <p:cNvSpPr/>
            <p:nvPr/>
          </p:nvSpPr>
          <p:spPr>
            <a:xfrm rot="10800000">
              <a:off x="439200" y="7797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79" name="Google Shape;725;p9"/>
            <p:cNvSpPr/>
            <p:nvPr/>
          </p:nvSpPr>
          <p:spPr>
            <a:xfrm rot="10800000">
              <a:off x="293040" y="7797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80" name="Google Shape;726;p9"/>
            <p:cNvSpPr/>
            <p:nvPr/>
          </p:nvSpPr>
          <p:spPr>
            <a:xfrm rot="10800000">
              <a:off x="146880" y="7797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81" name="Google Shape;727;p9"/>
            <p:cNvSpPr/>
            <p:nvPr/>
          </p:nvSpPr>
          <p:spPr>
            <a:xfrm rot="10800000">
              <a:off x="360" y="7797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582" name="Google Shape;728;p9"/>
          <p:cNvSpPr/>
          <p:nvPr/>
        </p:nvSpPr>
        <p:spPr>
          <a:xfrm rot="5400000">
            <a:off x="1495800" y="-4917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583" name="Google Shape;729;p9"/>
          <p:cNvSpPr/>
          <p:nvPr/>
        </p:nvSpPr>
        <p:spPr>
          <a:xfrm rot="5400000">
            <a:off x="1775160" y="-1890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584" name="Google Shape;730;p9"/>
          <p:cNvSpPr/>
          <p:nvPr/>
        </p:nvSpPr>
        <p:spPr>
          <a:xfrm>
            <a:off x="855720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585" name="Google Shape;731;p9"/>
          <p:cNvGrpSpPr/>
          <p:nvPr/>
        </p:nvGrpSpPr>
        <p:grpSpPr>
          <a:xfrm>
            <a:off x="-1414440" y="3287160"/>
            <a:ext cx="2297520" cy="347040"/>
            <a:chOff x="-1414440" y="3287160"/>
            <a:chExt cx="2297520" cy="347040"/>
          </a:xfrm>
        </p:grpSpPr>
        <p:sp>
          <p:nvSpPr>
            <p:cNvPr id="2586" name="Google Shape;732;p9"/>
            <p:cNvSpPr/>
            <p:nvPr/>
          </p:nvSpPr>
          <p:spPr>
            <a:xfrm>
              <a:off x="-1414440" y="35665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87" name="Google Shape;733;p9"/>
            <p:cNvSpPr/>
            <p:nvPr/>
          </p:nvSpPr>
          <p:spPr>
            <a:xfrm>
              <a:off x="-1111320" y="32871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588" name="Google Shape;734;p9"/>
          <p:cNvGrpSpPr/>
          <p:nvPr/>
        </p:nvGrpSpPr>
        <p:grpSpPr>
          <a:xfrm>
            <a:off x="5512680" y="-116280"/>
            <a:ext cx="1520280" cy="301320"/>
            <a:chOff x="5512680" y="-116280"/>
            <a:chExt cx="1520280" cy="301320"/>
          </a:xfrm>
        </p:grpSpPr>
        <p:sp>
          <p:nvSpPr>
            <p:cNvPr id="2589" name="Google Shape;735;p9"/>
            <p:cNvSpPr/>
            <p:nvPr/>
          </p:nvSpPr>
          <p:spPr>
            <a:xfrm>
              <a:off x="5605920" y="-698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90" name="Google Shape;736;p9"/>
            <p:cNvSpPr/>
            <p:nvPr/>
          </p:nvSpPr>
          <p:spPr>
            <a:xfrm>
              <a:off x="6941520" y="936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91" name="Google Shape;737;p9"/>
            <p:cNvSpPr/>
            <p:nvPr/>
          </p:nvSpPr>
          <p:spPr>
            <a:xfrm>
              <a:off x="6965640" y="1184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92" name="Google Shape;738;p9"/>
            <p:cNvSpPr/>
            <p:nvPr/>
          </p:nvSpPr>
          <p:spPr>
            <a:xfrm>
              <a:off x="5512680" y="-11628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93" name="Google Shape;739;p9"/>
            <p:cNvSpPr/>
            <p:nvPr/>
          </p:nvSpPr>
          <p:spPr>
            <a:xfrm>
              <a:off x="5536440" y="-914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594" name="Google Shape;740;p9"/>
          <p:cNvGrpSpPr/>
          <p:nvPr/>
        </p:nvGrpSpPr>
        <p:grpSpPr>
          <a:xfrm>
            <a:off x="7918560" y="1923480"/>
            <a:ext cx="1822680" cy="296640"/>
            <a:chOff x="7918560" y="1923480"/>
            <a:chExt cx="1822680" cy="296640"/>
          </a:xfrm>
        </p:grpSpPr>
        <p:sp>
          <p:nvSpPr>
            <p:cNvPr id="2595" name="Google Shape;741;p9"/>
            <p:cNvSpPr/>
            <p:nvPr/>
          </p:nvSpPr>
          <p:spPr>
            <a:xfrm flipV="1">
              <a:off x="8017560" y="192312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-360 h 150120"/>
                <a:gd name="textAreaBottom" fmla="*/ 15012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96" name="Google Shape;742;p9"/>
            <p:cNvSpPr/>
            <p:nvPr/>
          </p:nvSpPr>
          <p:spPr>
            <a:xfrm flipV="1">
              <a:off x="8514720" y="21286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97" name="Google Shape;743;p9"/>
            <p:cNvSpPr/>
            <p:nvPr/>
          </p:nvSpPr>
          <p:spPr>
            <a:xfrm flipV="1">
              <a:off x="8539560" y="21524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98" name="Google Shape;744;p9"/>
            <p:cNvSpPr/>
            <p:nvPr/>
          </p:nvSpPr>
          <p:spPr>
            <a:xfrm flipV="1">
              <a:off x="7918560" y="20289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360 h 91440"/>
                <a:gd name="textAreaBottom" fmla="*/ 9216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99" name="Google Shape;745;p9"/>
            <p:cNvSpPr/>
            <p:nvPr/>
          </p:nvSpPr>
          <p:spPr>
            <a:xfrm flipV="1">
              <a:off x="7943400" y="20530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-360 h 42120"/>
                <a:gd name="textAreaBottom" fmla="*/ 4212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00" name="Google Shape;746;p9"/>
            <p:cNvSpPr/>
            <p:nvPr/>
          </p:nvSpPr>
          <p:spPr>
            <a:xfrm flipV="1">
              <a:off x="8606880" y="199872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360 h 174960"/>
                <a:gd name="textAreaBottom" fmla="*/ 17568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601" name="Google Shape;747;p9"/>
          <p:cNvGrpSpPr/>
          <p:nvPr/>
        </p:nvGrpSpPr>
        <p:grpSpPr>
          <a:xfrm>
            <a:off x="-799200" y="2157840"/>
            <a:ext cx="1822320" cy="196560"/>
            <a:chOff x="-799200" y="2157840"/>
            <a:chExt cx="1822320" cy="196560"/>
          </a:xfrm>
        </p:grpSpPr>
        <p:sp>
          <p:nvSpPr>
            <p:cNvPr id="2602" name="Google Shape;748;p9"/>
            <p:cNvSpPr/>
            <p:nvPr/>
          </p:nvSpPr>
          <p:spPr>
            <a:xfrm flipH="1">
              <a:off x="-799200" y="220428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03" name="Google Shape;749;p9"/>
            <p:cNvSpPr/>
            <p:nvPr/>
          </p:nvSpPr>
          <p:spPr>
            <a:xfrm flipH="1">
              <a:off x="931680" y="215784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04" name="Google Shape;750;p9"/>
            <p:cNvSpPr/>
            <p:nvPr/>
          </p:nvSpPr>
          <p:spPr>
            <a:xfrm flipH="1">
              <a:off x="955080" y="218268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605" name="Google Shape;751;p9"/>
          <p:cNvGrpSpPr/>
          <p:nvPr/>
        </p:nvGrpSpPr>
        <p:grpSpPr>
          <a:xfrm>
            <a:off x="8331120" y="3180240"/>
            <a:ext cx="1105920" cy="133560"/>
            <a:chOff x="8331120" y="3180240"/>
            <a:chExt cx="1105920" cy="133560"/>
          </a:xfrm>
        </p:grpSpPr>
        <p:grpSp>
          <p:nvGrpSpPr>
            <p:cNvPr id="2606" name="Google Shape;752;p9"/>
            <p:cNvGrpSpPr/>
            <p:nvPr/>
          </p:nvGrpSpPr>
          <p:grpSpPr>
            <a:xfrm>
              <a:off x="8331120" y="3263040"/>
              <a:ext cx="883080" cy="50760"/>
              <a:chOff x="8331120" y="3263040"/>
              <a:chExt cx="883080" cy="50760"/>
            </a:xfrm>
          </p:grpSpPr>
          <p:sp>
            <p:nvSpPr>
              <p:cNvPr id="2607" name="Google Shape;753;p9"/>
              <p:cNvSpPr/>
              <p:nvPr/>
            </p:nvSpPr>
            <p:spPr>
              <a:xfrm>
                <a:off x="833112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08" name="Google Shape;754;p9"/>
              <p:cNvSpPr/>
              <p:nvPr/>
            </p:nvSpPr>
            <p:spPr>
              <a:xfrm>
                <a:off x="842364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09" name="Google Shape;755;p9"/>
              <p:cNvSpPr/>
              <p:nvPr/>
            </p:nvSpPr>
            <p:spPr>
              <a:xfrm>
                <a:off x="851616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10" name="Google Shape;756;p9"/>
              <p:cNvSpPr/>
              <p:nvPr/>
            </p:nvSpPr>
            <p:spPr>
              <a:xfrm>
                <a:off x="860868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11" name="Google Shape;757;p9"/>
              <p:cNvSpPr/>
              <p:nvPr/>
            </p:nvSpPr>
            <p:spPr>
              <a:xfrm>
                <a:off x="870120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12" name="Google Shape;758;p9"/>
              <p:cNvSpPr/>
              <p:nvPr/>
            </p:nvSpPr>
            <p:spPr>
              <a:xfrm>
                <a:off x="879372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13" name="Google Shape;759;p9"/>
              <p:cNvSpPr/>
              <p:nvPr/>
            </p:nvSpPr>
            <p:spPr>
              <a:xfrm>
                <a:off x="888624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14" name="Google Shape;760;p9"/>
              <p:cNvSpPr/>
              <p:nvPr/>
            </p:nvSpPr>
            <p:spPr>
              <a:xfrm>
                <a:off x="897840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15" name="Google Shape;761;p9"/>
              <p:cNvSpPr/>
              <p:nvPr/>
            </p:nvSpPr>
            <p:spPr>
              <a:xfrm>
                <a:off x="907092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16" name="Google Shape;762;p9"/>
              <p:cNvSpPr/>
              <p:nvPr/>
            </p:nvSpPr>
            <p:spPr>
              <a:xfrm>
                <a:off x="9163440" y="32630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617" name="Google Shape;763;p9"/>
            <p:cNvGrpSpPr/>
            <p:nvPr/>
          </p:nvGrpSpPr>
          <p:grpSpPr>
            <a:xfrm>
              <a:off x="8553960" y="3180240"/>
              <a:ext cx="883080" cy="50760"/>
              <a:chOff x="8553960" y="3180240"/>
              <a:chExt cx="883080" cy="50760"/>
            </a:xfrm>
          </p:grpSpPr>
          <p:sp>
            <p:nvSpPr>
              <p:cNvPr id="2618" name="Google Shape;764;p9"/>
              <p:cNvSpPr/>
              <p:nvPr/>
            </p:nvSpPr>
            <p:spPr>
              <a:xfrm>
                <a:off x="855396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19" name="Google Shape;765;p9"/>
              <p:cNvSpPr/>
              <p:nvPr/>
            </p:nvSpPr>
            <p:spPr>
              <a:xfrm>
                <a:off x="864648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20" name="Google Shape;766;p9"/>
              <p:cNvSpPr/>
              <p:nvPr/>
            </p:nvSpPr>
            <p:spPr>
              <a:xfrm>
                <a:off x="873900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21" name="Google Shape;767;p9"/>
              <p:cNvSpPr/>
              <p:nvPr/>
            </p:nvSpPr>
            <p:spPr>
              <a:xfrm>
                <a:off x="883152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22" name="Google Shape;768;p9"/>
              <p:cNvSpPr/>
              <p:nvPr/>
            </p:nvSpPr>
            <p:spPr>
              <a:xfrm>
                <a:off x="892368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23" name="Google Shape;769;p9"/>
              <p:cNvSpPr/>
              <p:nvPr/>
            </p:nvSpPr>
            <p:spPr>
              <a:xfrm>
                <a:off x="901620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24" name="Google Shape;770;p9"/>
              <p:cNvSpPr/>
              <p:nvPr/>
            </p:nvSpPr>
            <p:spPr>
              <a:xfrm>
                <a:off x="910872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25" name="Google Shape;771;p9"/>
              <p:cNvSpPr/>
              <p:nvPr/>
            </p:nvSpPr>
            <p:spPr>
              <a:xfrm>
                <a:off x="920124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26" name="Google Shape;772;p9"/>
              <p:cNvSpPr/>
              <p:nvPr/>
            </p:nvSpPr>
            <p:spPr>
              <a:xfrm>
                <a:off x="929376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27" name="Google Shape;773;p9"/>
              <p:cNvSpPr/>
              <p:nvPr/>
            </p:nvSpPr>
            <p:spPr>
              <a:xfrm>
                <a:off x="9386280" y="318024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2628" name="Google Shape;774;p9"/>
          <p:cNvGrpSpPr/>
          <p:nvPr/>
        </p:nvGrpSpPr>
        <p:grpSpPr>
          <a:xfrm>
            <a:off x="-141480" y="4515120"/>
            <a:ext cx="552600" cy="98640"/>
            <a:chOff x="-141480" y="4515120"/>
            <a:chExt cx="552600" cy="98640"/>
          </a:xfrm>
        </p:grpSpPr>
        <p:sp>
          <p:nvSpPr>
            <p:cNvPr id="2629" name="Google Shape;775;p9"/>
            <p:cNvSpPr/>
            <p:nvPr/>
          </p:nvSpPr>
          <p:spPr>
            <a:xfrm rot="5400000">
              <a:off x="312480" y="451512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30" name="Google Shape;776;p9"/>
            <p:cNvSpPr/>
            <p:nvPr/>
          </p:nvSpPr>
          <p:spPr>
            <a:xfrm rot="5400000">
              <a:off x="339120" y="454212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31" name="Google Shape;777;p9"/>
            <p:cNvSpPr/>
            <p:nvPr/>
          </p:nvSpPr>
          <p:spPr>
            <a:xfrm rot="5400000">
              <a:off x="-141480" y="45183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32" name="Google Shape;778;p9"/>
            <p:cNvSpPr/>
            <p:nvPr/>
          </p:nvSpPr>
          <p:spPr>
            <a:xfrm rot="5400000">
              <a:off x="-117720" y="45421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33" name="Google Shape;779;p9"/>
            <p:cNvSpPr/>
            <p:nvPr/>
          </p:nvSpPr>
          <p:spPr>
            <a:xfrm rot="5400000">
              <a:off x="134640" y="43794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6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7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oogle Shape;1855;p23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259" name="Google Shape;1856;p23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60" name="Google Shape;1857;p23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61" name="Google Shape;1858;p23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62" name="Google Shape;1859;p23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63" name="Google Shape;1860;p23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64" name="Google Shape;1861;p23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65" name="Google Shape;1862;p23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66" name="Google Shape;1863;p23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67" name="Google Shape;1864;p23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68" name="Google Shape;1865;p23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69" name="Google Shape;1866;p23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70" name="Google Shape;1867;p23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71" name="Google Shape;1868;p23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72" name="Google Shape;1869;p23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73" name="Google Shape;1870;p23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74" name="Google Shape;1871;p23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75" name="Google Shape;1872;p23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76" name="Google Shape;1873;p23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77" name="Google Shape;1874;p23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78" name="Google Shape;1875;p23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79" name="Google Shape;1876;p23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80" name="Google Shape;1877;p23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81" name="Google Shape;1878;p23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82" name="Google Shape;1879;p23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83" name="Google Shape;1880;p23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84" name="Google Shape;1881;p23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85" name="Google Shape;1882;p23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86" name="Google Shape;1883;p23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87" name="Google Shape;1884;p23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88" name="Google Shape;1885;p23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89" name="Google Shape;1886;p23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90" name="Google Shape;1887;p23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91" name="Google Shape;1888;p23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92" name="Google Shape;1889;p23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93" name="Google Shape;1890;p23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94" name="Google Shape;1891;p23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95" name="Google Shape;1892;p23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96" name="Google Shape;1893;p23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297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98" name="PlaceHolder 2"/>
          <p:cNvSpPr>
            <a:spLocks noGrp="1"/>
          </p:cNvSpPr>
          <p:nvPr>
            <p:ph type="title"/>
          </p:nvPr>
        </p:nvSpPr>
        <p:spPr>
          <a:xfrm>
            <a:off x="2152080" y="1512720"/>
            <a:ext cx="18277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99" name="PlaceHolder 3"/>
          <p:cNvSpPr>
            <a:spLocks noGrp="1"/>
          </p:cNvSpPr>
          <p:nvPr>
            <p:ph type="title"/>
          </p:nvPr>
        </p:nvSpPr>
        <p:spPr>
          <a:xfrm>
            <a:off x="2152080" y="2624760"/>
            <a:ext cx="18277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00" name="PlaceHolder 4"/>
          <p:cNvSpPr>
            <a:spLocks noGrp="1"/>
          </p:cNvSpPr>
          <p:nvPr>
            <p:ph type="title"/>
          </p:nvPr>
        </p:nvSpPr>
        <p:spPr>
          <a:xfrm>
            <a:off x="6055200" y="2624760"/>
            <a:ext cx="18277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01" name="PlaceHolder 5"/>
          <p:cNvSpPr>
            <a:spLocks noGrp="1"/>
          </p:cNvSpPr>
          <p:nvPr>
            <p:ph type="title"/>
          </p:nvPr>
        </p:nvSpPr>
        <p:spPr>
          <a:xfrm>
            <a:off x="6055200" y="1512720"/>
            <a:ext cx="18277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02" name="PlaceHolder 6"/>
          <p:cNvSpPr>
            <a:spLocks noGrp="1"/>
          </p:cNvSpPr>
          <p:nvPr>
            <p:ph type="title"/>
          </p:nvPr>
        </p:nvSpPr>
        <p:spPr>
          <a:xfrm>
            <a:off x="2152080" y="3733200"/>
            <a:ext cx="18277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03" name="PlaceHolder 7"/>
          <p:cNvSpPr>
            <a:spLocks noGrp="1"/>
          </p:cNvSpPr>
          <p:nvPr>
            <p:ph type="title"/>
          </p:nvPr>
        </p:nvSpPr>
        <p:spPr>
          <a:xfrm>
            <a:off x="6055200" y="3733200"/>
            <a:ext cx="1827720" cy="27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04" name="Google Shape;1907;p23"/>
          <p:cNvSpPr/>
          <p:nvPr/>
        </p:nvSpPr>
        <p:spPr>
          <a:xfrm>
            <a:off x="1440" y="-8892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305" name="Google Shape;1908;p23"/>
          <p:cNvGrpSpPr/>
          <p:nvPr/>
        </p:nvGrpSpPr>
        <p:grpSpPr>
          <a:xfrm>
            <a:off x="173880" y="-88200"/>
            <a:ext cx="241560" cy="882720"/>
            <a:chOff x="173880" y="-88200"/>
            <a:chExt cx="241560" cy="882720"/>
          </a:xfrm>
        </p:grpSpPr>
        <p:sp>
          <p:nvSpPr>
            <p:cNvPr id="1306" name="Google Shape;1909;p23"/>
            <p:cNvSpPr/>
            <p:nvPr/>
          </p:nvSpPr>
          <p:spPr>
            <a:xfrm rot="16200000">
              <a:off x="218520" y="59760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07" name="Google Shape;1910;p23"/>
            <p:cNvSpPr/>
            <p:nvPr/>
          </p:nvSpPr>
          <p:spPr>
            <a:xfrm rot="16200000">
              <a:off x="219240" y="450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08" name="Google Shape;1911;p23"/>
            <p:cNvSpPr/>
            <p:nvPr/>
          </p:nvSpPr>
          <p:spPr>
            <a:xfrm rot="16200000">
              <a:off x="219240" y="304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09" name="Google Shape;1912;p23"/>
            <p:cNvSpPr/>
            <p:nvPr/>
          </p:nvSpPr>
          <p:spPr>
            <a:xfrm rot="16200000">
              <a:off x="219240" y="1584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10" name="Google Shape;1913;p23"/>
            <p:cNvSpPr/>
            <p:nvPr/>
          </p:nvSpPr>
          <p:spPr>
            <a:xfrm rot="16200000">
              <a:off x="219240" y="122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11" name="Google Shape;1914;p23"/>
            <p:cNvSpPr/>
            <p:nvPr/>
          </p:nvSpPr>
          <p:spPr>
            <a:xfrm rot="16200000">
              <a:off x="219240" y="-1335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312" name="Google Shape;1915;p23"/>
          <p:cNvGrpSpPr/>
          <p:nvPr/>
        </p:nvGrpSpPr>
        <p:grpSpPr>
          <a:xfrm>
            <a:off x="1685880" y="463320"/>
            <a:ext cx="1105560" cy="133560"/>
            <a:chOff x="1685880" y="463320"/>
            <a:chExt cx="1105560" cy="133560"/>
          </a:xfrm>
        </p:grpSpPr>
        <p:grpSp>
          <p:nvGrpSpPr>
            <p:cNvPr id="1313" name="Google Shape;1916;p23"/>
            <p:cNvGrpSpPr/>
            <p:nvPr/>
          </p:nvGrpSpPr>
          <p:grpSpPr>
            <a:xfrm>
              <a:off x="1685880" y="546120"/>
              <a:ext cx="882720" cy="50760"/>
              <a:chOff x="1685880" y="546120"/>
              <a:chExt cx="882720" cy="50760"/>
            </a:xfrm>
          </p:grpSpPr>
          <p:sp>
            <p:nvSpPr>
              <p:cNvPr id="1314" name="Google Shape;1917;p23"/>
              <p:cNvSpPr/>
              <p:nvPr/>
            </p:nvSpPr>
            <p:spPr>
              <a:xfrm>
                <a:off x="168588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15" name="Google Shape;1918;p23"/>
              <p:cNvSpPr/>
              <p:nvPr/>
            </p:nvSpPr>
            <p:spPr>
              <a:xfrm>
                <a:off x="177840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16" name="Google Shape;1919;p23"/>
              <p:cNvSpPr/>
              <p:nvPr/>
            </p:nvSpPr>
            <p:spPr>
              <a:xfrm>
                <a:off x="187056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17" name="Google Shape;1920;p23"/>
              <p:cNvSpPr/>
              <p:nvPr/>
            </p:nvSpPr>
            <p:spPr>
              <a:xfrm>
                <a:off x="196308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18" name="Google Shape;1921;p23"/>
              <p:cNvSpPr/>
              <p:nvPr/>
            </p:nvSpPr>
            <p:spPr>
              <a:xfrm>
                <a:off x="205560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19" name="Google Shape;1922;p23"/>
              <p:cNvSpPr/>
              <p:nvPr/>
            </p:nvSpPr>
            <p:spPr>
              <a:xfrm>
                <a:off x="214812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20" name="Google Shape;1923;p23"/>
              <p:cNvSpPr/>
              <p:nvPr/>
            </p:nvSpPr>
            <p:spPr>
              <a:xfrm>
                <a:off x="224064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21" name="Google Shape;1924;p23"/>
              <p:cNvSpPr/>
              <p:nvPr/>
            </p:nvSpPr>
            <p:spPr>
              <a:xfrm>
                <a:off x="233316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22" name="Google Shape;1925;p23"/>
              <p:cNvSpPr/>
              <p:nvPr/>
            </p:nvSpPr>
            <p:spPr>
              <a:xfrm>
                <a:off x="242568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23" name="Google Shape;1926;p23"/>
              <p:cNvSpPr/>
              <p:nvPr/>
            </p:nvSpPr>
            <p:spPr>
              <a:xfrm>
                <a:off x="2517840" y="546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324" name="Google Shape;1927;p23"/>
            <p:cNvGrpSpPr/>
            <p:nvPr/>
          </p:nvGrpSpPr>
          <p:grpSpPr>
            <a:xfrm>
              <a:off x="1908360" y="463320"/>
              <a:ext cx="883080" cy="50760"/>
              <a:chOff x="1908360" y="463320"/>
              <a:chExt cx="883080" cy="50760"/>
            </a:xfrm>
          </p:grpSpPr>
          <p:sp>
            <p:nvSpPr>
              <p:cNvPr id="1325" name="Google Shape;1928;p23"/>
              <p:cNvSpPr/>
              <p:nvPr/>
            </p:nvSpPr>
            <p:spPr>
              <a:xfrm>
                <a:off x="190836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26" name="Google Shape;1929;p23"/>
              <p:cNvSpPr/>
              <p:nvPr/>
            </p:nvSpPr>
            <p:spPr>
              <a:xfrm>
                <a:off x="200088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27" name="Google Shape;1930;p23"/>
              <p:cNvSpPr/>
              <p:nvPr/>
            </p:nvSpPr>
            <p:spPr>
              <a:xfrm>
                <a:off x="209340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28" name="Google Shape;1931;p23"/>
              <p:cNvSpPr/>
              <p:nvPr/>
            </p:nvSpPr>
            <p:spPr>
              <a:xfrm>
                <a:off x="218592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29" name="Google Shape;1932;p23"/>
              <p:cNvSpPr/>
              <p:nvPr/>
            </p:nvSpPr>
            <p:spPr>
              <a:xfrm>
                <a:off x="227844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30" name="Google Shape;1933;p23"/>
              <p:cNvSpPr/>
              <p:nvPr/>
            </p:nvSpPr>
            <p:spPr>
              <a:xfrm>
                <a:off x="237096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31" name="Google Shape;1934;p23"/>
              <p:cNvSpPr/>
              <p:nvPr/>
            </p:nvSpPr>
            <p:spPr>
              <a:xfrm>
                <a:off x="246312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32" name="Google Shape;1935;p23"/>
              <p:cNvSpPr/>
              <p:nvPr/>
            </p:nvSpPr>
            <p:spPr>
              <a:xfrm>
                <a:off x="255564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33" name="Google Shape;1936;p23"/>
              <p:cNvSpPr/>
              <p:nvPr/>
            </p:nvSpPr>
            <p:spPr>
              <a:xfrm>
                <a:off x="264816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334" name="Google Shape;1937;p23"/>
              <p:cNvSpPr/>
              <p:nvPr/>
            </p:nvSpPr>
            <p:spPr>
              <a:xfrm>
                <a:off x="2740680" y="4633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1335" name="Google Shape;1938;p23"/>
          <p:cNvSpPr/>
          <p:nvPr/>
        </p:nvSpPr>
        <p:spPr>
          <a:xfrm flipH="1">
            <a:off x="8167320" y="7563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336" name="Google Shape;1939;p23"/>
          <p:cNvSpPr/>
          <p:nvPr/>
        </p:nvSpPr>
        <p:spPr>
          <a:xfrm flipH="1">
            <a:off x="7864200" y="47700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337" name="Google Shape;1940;p23"/>
          <p:cNvGrpSpPr/>
          <p:nvPr/>
        </p:nvGrpSpPr>
        <p:grpSpPr>
          <a:xfrm>
            <a:off x="6637680" y="176040"/>
            <a:ext cx="552600" cy="98640"/>
            <a:chOff x="6637680" y="176040"/>
            <a:chExt cx="552600" cy="98640"/>
          </a:xfrm>
        </p:grpSpPr>
        <p:sp>
          <p:nvSpPr>
            <p:cNvPr id="1338" name="Google Shape;1941;p23"/>
            <p:cNvSpPr/>
            <p:nvPr/>
          </p:nvSpPr>
          <p:spPr>
            <a:xfrm rot="5400000">
              <a:off x="7091640" y="1760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39" name="Google Shape;1942;p23"/>
            <p:cNvSpPr/>
            <p:nvPr/>
          </p:nvSpPr>
          <p:spPr>
            <a:xfrm rot="5400000">
              <a:off x="7118280" y="2026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40" name="Google Shape;1943;p23"/>
            <p:cNvSpPr/>
            <p:nvPr/>
          </p:nvSpPr>
          <p:spPr>
            <a:xfrm rot="5400000">
              <a:off x="6637680" y="1789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41" name="Google Shape;1944;p23"/>
            <p:cNvSpPr/>
            <p:nvPr/>
          </p:nvSpPr>
          <p:spPr>
            <a:xfrm rot="5400000">
              <a:off x="6661440" y="2030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42" name="Google Shape;1945;p23"/>
            <p:cNvSpPr/>
            <p:nvPr/>
          </p:nvSpPr>
          <p:spPr>
            <a:xfrm rot="5400000">
              <a:off x="6913800" y="399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343" name="Google Shape;1946;p23"/>
          <p:cNvGrpSpPr/>
          <p:nvPr/>
        </p:nvGrpSpPr>
        <p:grpSpPr>
          <a:xfrm>
            <a:off x="-225720" y="4407480"/>
            <a:ext cx="552600" cy="98640"/>
            <a:chOff x="-225720" y="4407480"/>
            <a:chExt cx="552600" cy="98640"/>
          </a:xfrm>
        </p:grpSpPr>
        <p:sp>
          <p:nvSpPr>
            <p:cNvPr id="1344" name="Google Shape;1947;p23"/>
            <p:cNvSpPr/>
            <p:nvPr/>
          </p:nvSpPr>
          <p:spPr>
            <a:xfrm rot="5400000">
              <a:off x="228240" y="44074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45" name="Google Shape;1948;p23"/>
            <p:cNvSpPr/>
            <p:nvPr/>
          </p:nvSpPr>
          <p:spPr>
            <a:xfrm rot="5400000">
              <a:off x="254880" y="4434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46" name="Google Shape;1949;p23"/>
            <p:cNvSpPr/>
            <p:nvPr/>
          </p:nvSpPr>
          <p:spPr>
            <a:xfrm rot="5400000">
              <a:off x="-225720" y="4410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47" name="Google Shape;1950;p23"/>
            <p:cNvSpPr/>
            <p:nvPr/>
          </p:nvSpPr>
          <p:spPr>
            <a:xfrm rot="5400000">
              <a:off x="-201600" y="44344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48" name="Google Shape;1951;p23"/>
            <p:cNvSpPr/>
            <p:nvPr/>
          </p:nvSpPr>
          <p:spPr>
            <a:xfrm rot="5400000">
              <a:off x="50400" y="42717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349" name="Google Shape;1952;p23"/>
          <p:cNvGrpSpPr/>
          <p:nvPr/>
        </p:nvGrpSpPr>
        <p:grpSpPr>
          <a:xfrm>
            <a:off x="-799200" y="4748760"/>
            <a:ext cx="1822320" cy="196200"/>
            <a:chOff x="-799200" y="4748760"/>
            <a:chExt cx="1822320" cy="196200"/>
          </a:xfrm>
        </p:grpSpPr>
        <p:sp>
          <p:nvSpPr>
            <p:cNvPr id="1350" name="Google Shape;1953;p23"/>
            <p:cNvSpPr/>
            <p:nvPr/>
          </p:nvSpPr>
          <p:spPr>
            <a:xfrm flipH="1">
              <a:off x="-799200" y="479484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51" name="Google Shape;1954;p23"/>
            <p:cNvSpPr/>
            <p:nvPr/>
          </p:nvSpPr>
          <p:spPr>
            <a:xfrm flipH="1">
              <a:off x="931680" y="474876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52" name="Google Shape;1955;p23"/>
            <p:cNvSpPr/>
            <p:nvPr/>
          </p:nvSpPr>
          <p:spPr>
            <a:xfrm flipH="1">
              <a:off x="955080" y="477324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353" name="Google Shape;1956;p23"/>
          <p:cNvSpPr/>
          <p:nvPr/>
        </p:nvSpPr>
        <p:spPr>
          <a:xfrm rot="10800000">
            <a:off x="8557560" y="4011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354" name="Google Shape;1957;p23"/>
          <p:cNvGrpSpPr/>
          <p:nvPr/>
        </p:nvGrpSpPr>
        <p:grpSpPr>
          <a:xfrm>
            <a:off x="7911360" y="4688640"/>
            <a:ext cx="1520280" cy="301320"/>
            <a:chOff x="7911360" y="4688640"/>
            <a:chExt cx="1520280" cy="301320"/>
          </a:xfrm>
        </p:grpSpPr>
        <p:sp>
          <p:nvSpPr>
            <p:cNvPr id="1355" name="Google Shape;1958;p23"/>
            <p:cNvSpPr/>
            <p:nvPr/>
          </p:nvSpPr>
          <p:spPr>
            <a:xfrm rot="5400000">
              <a:off x="8567640" y="417168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56" name="Google Shape;1959;p23"/>
            <p:cNvSpPr/>
            <p:nvPr/>
          </p:nvSpPr>
          <p:spPr>
            <a:xfrm rot="5400000">
              <a:off x="9340200" y="4898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57" name="Google Shape;1960;p23"/>
            <p:cNvSpPr/>
            <p:nvPr/>
          </p:nvSpPr>
          <p:spPr>
            <a:xfrm rot="5400000">
              <a:off x="9365040" y="49226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58" name="Google Shape;1961;p23"/>
            <p:cNvSpPr/>
            <p:nvPr/>
          </p:nvSpPr>
          <p:spPr>
            <a:xfrm rot="5400000">
              <a:off x="7911360" y="46886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59" name="Google Shape;1962;p23"/>
            <p:cNvSpPr/>
            <p:nvPr/>
          </p:nvSpPr>
          <p:spPr>
            <a:xfrm rot="5400000">
              <a:off x="7935480" y="47134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360" name="Google Shape;1963;p23"/>
          <p:cNvGrpSpPr/>
          <p:nvPr/>
        </p:nvGrpSpPr>
        <p:grpSpPr>
          <a:xfrm>
            <a:off x="3945600" y="4775400"/>
            <a:ext cx="1252440" cy="50760"/>
            <a:chOff x="3945600" y="4775400"/>
            <a:chExt cx="1252440" cy="50760"/>
          </a:xfrm>
        </p:grpSpPr>
        <p:sp>
          <p:nvSpPr>
            <p:cNvPr id="1361" name="Google Shape;1964;p23"/>
            <p:cNvSpPr/>
            <p:nvPr/>
          </p:nvSpPr>
          <p:spPr>
            <a:xfrm>
              <a:off x="394560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62" name="Google Shape;1965;p23"/>
            <p:cNvSpPr/>
            <p:nvPr/>
          </p:nvSpPr>
          <p:spPr>
            <a:xfrm>
              <a:off x="403812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63" name="Google Shape;1966;p23"/>
            <p:cNvSpPr/>
            <p:nvPr/>
          </p:nvSpPr>
          <p:spPr>
            <a:xfrm>
              <a:off x="413064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64" name="Google Shape;1967;p23"/>
            <p:cNvSpPr/>
            <p:nvPr/>
          </p:nvSpPr>
          <p:spPr>
            <a:xfrm>
              <a:off x="422280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65" name="Google Shape;1968;p23"/>
            <p:cNvSpPr/>
            <p:nvPr/>
          </p:nvSpPr>
          <p:spPr>
            <a:xfrm>
              <a:off x="431532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66" name="Google Shape;1969;p23"/>
            <p:cNvSpPr/>
            <p:nvPr/>
          </p:nvSpPr>
          <p:spPr>
            <a:xfrm>
              <a:off x="440784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67" name="Google Shape;1970;p23"/>
            <p:cNvSpPr/>
            <p:nvPr/>
          </p:nvSpPr>
          <p:spPr>
            <a:xfrm>
              <a:off x="450036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68" name="Google Shape;1971;p23"/>
            <p:cNvSpPr/>
            <p:nvPr/>
          </p:nvSpPr>
          <p:spPr>
            <a:xfrm>
              <a:off x="459288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69" name="Google Shape;1972;p23"/>
            <p:cNvSpPr/>
            <p:nvPr/>
          </p:nvSpPr>
          <p:spPr>
            <a:xfrm>
              <a:off x="468540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70" name="Google Shape;1973;p23"/>
            <p:cNvSpPr/>
            <p:nvPr/>
          </p:nvSpPr>
          <p:spPr>
            <a:xfrm>
              <a:off x="477792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71" name="Google Shape;1974;p23"/>
            <p:cNvSpPr/>
            <p:nvPr/>
          </p:nvSpPr>
          <p:spPr>
            <a:xfrm>
              <a:off x="487008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72" name="Google Shape;1975;p23"/>
            <p:cNvSpPr/>
            <p:nvPr/>
          </p:nvSpPr>
          <p:spPr>
            <a:xfrm>
              <a:off x="496260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73" name="Google Shape;1976;p23"/>
            <p:cNvSpPr/>
            <p:nvPr/>
          </p:nvSpPr>
          <p:spPr>
            <a:xfrm>
              <a:off x="505512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74" name="Google Shape;1977;p23"/>
            <p:cNvSpPr/>
            <p:nvPr/>
          </p:nvSpPr>
          <p:spPr>
            <a:xfrm>
              <a:off x="5147280" y="47754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PlaceHolder 1"/>
          <p:cNvSpPr>
            <a:spLocks noGrp="1"/>
          </p:cNvSpPr>
          <p:nvPr>
            <p:ph type="body"/>
          </p:nvPr>
        </p:nvSpPr>
        <p:spPr>
          <a:xfrm>
            <a:off x="1109520" y="4079160"/>
            <a:ext cx="6924600" cy="449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5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5" name="Google Shape;1979;p24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376" name="Google Shape;1980;p24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77" name="Google Shape;1981;p24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78" name="Google Shape;1982;p24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79" name="Google Shape;1983;p24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0" name="Google Shape;1984;p24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1" name="Google Shape;1985;p24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2" name="Google Shape;1986;p24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3" name="Google Shape;1987;p24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4" name="Google Shape;1988;p24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5" name="Google Shape;1989;p24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6" name="Google Shape;1990;p24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7" name="Google Shape;1991;p24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8" name="Google Shape;1992;p24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9" name="Google Shape;1993;p24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0" name="Google Shape;1994;p24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1" name="Google Shape;1995;p24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2" name="Google Shape;1996;p24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3" name="Google Shape;1997;p24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4" name="Google Shape;1998;p24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5" name="Google Shape;1999;p24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6" name="Google Shape;2000;p24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7" name="Google Shape;2001;p24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8" name="Google Shape;2002;p24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9" name="Google Shape;2003;p24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00" name="Google Shape;2004;p24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01" name="Google Shape;2005;p24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02" name="Google Shape;2006;p24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03" name="Google Shape;2007;p24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04" name="Google Shape;2008;p24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05" name="Google Shape;2009;p24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06" name="Google Shape;2010;p24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07" name="Google Shape;2011;p24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08" name="Google Shape;2012;p24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09" name="Google Shape;2013;p24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10" name="Google Shape;2014;p24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11" name="Google Shape;2015;p24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12" name="Google Shape;2016;p24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13" name="Google Shape;2017;p24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414" name="Google Shape;2018;p24"/>
          <p:cNvGrpSpPr/>
          <p:nvPr/>
        </p:nvGrpSpPr>
        <p:grpSpPr>
          <a:xfrm>
            <a:off x="4674960" y="4956120"/>
            <a:ext cx="1520640" cy="301320"/>
            <a:chOff x="4674960" y="4956120"/>
            <a:chExt cx="1520640" cy="301320"/>
          </a:xfrm>
        </p:grpSpPr>
        <p:sp>
          <p:nvSpPr>
            <p:cNvPr id="1415" name="Google Shape;2019;p24"/>
            <p:cNvSpPr/>
            <p:nvPr/>
          </p:nvSpPr>
          <p:spPr>
            <a:xfrm>
              <a:off x="4768560" y="5002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16" name="Google Shape;2020;p24"/>
            <p:cNvSpPr/>
            <p:nvPr/>
          </p:nvSpPr>
          <p:spPr>
            <a:xfrm>
              <a:off x="6104160" y="5166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17" name="Google Shape;2021;p24"/>
            <p:cNvSpPr/>
            <p:nvPr/>
          </p:nvSpPr>
          <p:spPr>
            <a:xfrm>
              <a:off x="6127920" y="51908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18" name="Google Shape;2022;p24"/>
            <p:cNvSpPr/>
            <p:nvPr/>
          </p:nvSpPr>
          <p:spPr>
            <a:xfrm>
              <a:off x="4674960" y="495612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19" name="Google Shape;2023;p24"/>
            <p:cNvSpPr/>
            <p:nvPr/>
          </p:nvSpPr>
          <p:spPr>
            <a:xfrm>
              <a:off x="4698720" y="49809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420" name="Google Shape;2024;p24"/>
          <p:cNvGrpSpPr/>
          <p:nvPr/>
        </p:nvGrpSpPr>
        <p:grpSpPr>
          <a:xfrm>
            <a:off x="-141480" y="2534040"/>
            <a:ext cx="552600" cy="98640"/>
            <a:chOff x="-141480" y="2534040"/>
            <a:chExt cx="552600" cy="98640"/>
          </a:xfrm>
        </p:grpSpPr>
        <p:sp>
          <p:nvSpPr>
            <p:cNvPr id="1421" name="Google Shape;2025;p24"/>
            <p:cNvSpPr/>
            <p:nvPr/>
          </p:nvSpPr>
          <p:spPr>
            <a:xfrm rot="5400000">
              <a:off x="312480" y="25340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22" name="Google Shape;2026;p24"/>
            <p:cNvSpPr/>
            <p:nvPr/>
          </p:nvSpPr>
          <p:spPr>
            <a:xfrm rot="5400000">
              <a:off x="339120" y="25606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23" name="Google Shape;2027;p24"/>
            <p:cNvSpPr/>
            <p:nvPr/>
          </p:nvSpPr>
          <p:spPr>
            <a:xfrm rot="5400000">
              <a:off x="-141480" y="25369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24" name="Google Shape;2028;p24"/>
            <p:cNvSpPr/>
            <p:nvPr/>
          </p:nvSpPr>
          <p:spPr>
            <a:xfrm rot="5400000">
              <a:off x="-117720" y="25610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25" name="Google Shape;2029;p24"/>
            <p:cNvSpPr/>
            <p:nvPr/>
          </p:nvSpPr>
          <p:spPr>
            <a:xfrm rot="5400000">
              <a:off x="134640" y="23983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426" name="Google Shape;2030;p24"/>
          <p:cNvGrpSpPr/>
          <p:nvPr/>
        </p:nvGrpSpPr>
        <p:grpSpPr>
          <a:xfrm>
            <a:off x="-1744560" y="3592080"/>
            <a:ext cx="2297520" cy="347040"/>
            <a:chOff x="-1744560" y="3592080"/>
            <a:chExt cx="2297520" cy="347040"/>
          </a:xfrm>
        </p:grpSpPr>
        <p:sp>
          <p:nvSpPr>
            <p:cNvPr id="1427" name="Google Shape;2031;p24"/>
            <p:cNvSpPr/>
            <p:nvPr/>
          </p:nvSpPr>
          <p:spPr>
            <a:xfrm>
              <a:off x="-1744560" y="387144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28" name="Google Shape;2032;p24"/>
            <p:cNvSpPr/>
            <p:nvPr/>
          </p:nvSpPr>
          <p:spPr>
            <a:xfrm>
              <a:off x="-1441440" y="359208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429" name="Google Shape;2033;p24"/>
          <p:cNvSpPr/>
          <p:nvPr/>
        </p:nvSpPr>
        <p:spPr>
          <a:xfrm rot="10800000">
            <a:off x="414360" y="44658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430" name="Google Shape;2034;p24"/>
          <p:cNvGrpSpPr/>
          <p:nvPr/>
        </p:nvGrpSpPr>
        <p:grpSpPr>
          <a:xfrm>
            <a:off x="-222840" y="226080"/>
            <a:ext cx="1506960" cy="586440"/>
            <a:chOff x="-222840" y="226080"/>
            <a:chExt cx="1506960" cy="586440"/>
          </a:xfrm>
        </p:grpSpPr>
        <p:sp>
          <p:nvSpPr>
            <p:cNvPr id="1431" name="Google Shape;2035;p24"/>
            <p:cNvSpPr/>
            <p:nvPr/>
          </p:nvSpPr>
          <p:spPr>
            <a:xfrm rot="16200000">
              <a:off x="348840" y="-12276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432" name="Google Shape;2036;p24"/>
            <p:cNvGrpSpPr/>
            <p:nvPr/>
          </p:nvGrpSpPr>
          <p:grpSpPr>
            <a:xfrm>
              <a:off x="-222840" y="452160"/>
              <a:ext cx="1105920" cy="133920"/>
              <a:chOff x="-222840" y="452160"/>
              <a:chExt cx="1105920" cy="133920"/>
            </a:xfrm>
          </p:grpSpPr>
          <p:grpSp>
            <p:nvGrpSpPr>
              <p:cNvPr id="1433" name="Google Shape;2037;p24"/>
              <p:cNvGrpSpPr/>
              <p:nvPr/>
            </p:nvGrpSpPr>
            <p:grpSpPr>
              <a:xfrm>
                <a:off x="-222840" y="535320"/>
                <a:ext cx="883080" cy="50760"/>
                <a:chOff x="-222840" y="535320"/>
                <a:chExt cx="883080" cy="50760"/>
              </a:xfrm>
            </p:grpSpPr>
            <p:sp>
              <p:nvSpPr>
                <p:cNvPr id="1434" name="Google Shape;2038;p24"/>
                <p:cNvSpPr/>
                <p:nvPr/>
              </p:nvSpPr>
              <p:spPr>
                <a:xfrm>
                  <a:off x="-22284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35" name="Google Shape;2039;p24"/>
                <p:cNvSpPr/>
                <p:nvPr/>
              </p:nvSpPr>
              <p:spPr>
                <a:xfrm>
                  <a:off x="-13032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36" name="Google Shape;2040;p24"/>
                <p:cNvSpPr/>
                <p:nvPr/>
              </p:nvSpPr>
              <p:spPr>
                <a:xfrm>
                  <a:off x="-3780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37" name="Google Shape;2041;p24"/>
                <p:cNvSpPr/>
                <p:nvPr/>
              </p:nvSpPr>
              <p:spPr>
                <a:xfrm>
                  <a:off x="5472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38" name="Google Shape;2042;p24"/>
                <p:cNvSpPr/>
                <p:nvPr/>
              </p:nvSpPr>
              <p:spPr>
                <a:xfrm>
                  <a:off x="14724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39" name="Google Shape;2043;p24"/>
                <p:cNvSpPr/>
                <p:nvPr/>
              </p:nvSpPr>
              <p:spPr>
                <a:xfrm>
                  <a:off x="23976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40" name="Google Shape;2044;p24"/>
                <p:cNvSpPr/>
                <p:nvPr/>
              </p:nvSpPr>
              <p:spPr>
                <a:xfrm>
                  <a:off x="33192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41" name="Google Shape;2045;p24"/>
                <p:cNvSpPr/>
                <p:nvPr/>
              </p:nvSpPr>
              <p:spPr>
                <a:xfrm>
                  <a:off x="42444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42" name="Google Shape;2046;p24"/>
                <p:cNvSpPr/>
                <p:nvPr/>
              </p:nvSpPr>
              <p:spPr>
                <a:xfrm>
                  <a:off x="51696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43" name="Google Shape;2047;p24"/>
                <p:cNvSpPr/>
                <p:nvPr/>
              </p:nvSpPr>
              <p:spPr>
                <a:xfrm>
                  <a:off x="609480" y="53532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grpSp>
            <p:nvGrpSpPr>
              <p:cNvPr id="1444" name="Google Shape;2048;p24"/>
              <p:cNvGrpSpPr/>
              <p:nvPr/>
            </p:nvGrpSpPr>
            <p:grpSpPr>
              <a:xfrm>
                <a:off x="0" y="452160"/>
                <a:ext cx="883080" cy="50760"/>
                <a:chOff x="0" y="452160"/>
                <a:chExt cx="883080" cy="50760"/>
              </a:xfrm>
            </p:grpSpPr>
            <p:sp>
              <p:nvSpPr>
                <p:cNvPr id="1445" name="Google Shape;2049;p24"/>
                <p:cNvSpPr/>
                <p:nvPr/>
              </p:nvSpPr>
              <p:spPr>
                <a:xfrm>
                  <a:off x="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46" name="Google Shape;2050;p24"/>
                <p:cNvSpPr/>
                <p:nvPr/>
              </p:nvSpPr>
              <p:spPr>
                <a:xfrm>
                  <a:off x="9252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47" name="Google Shape;2051;p24"/>
                <p:cNvSpPr/>
                <p:nvPr/>
              </p:nvSpPr>
              <p:spPr>
                <a:xfrm>
                  <a:off x="18504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48" name="Google Shape;2052;p24"/>
                <p:cNvSpPr/>
                <p:nvPr/>
              </p:nvSpPr>
              <p:spPr>
                <a:xfrm>
                  <a:off x="27720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49" name="Google Shape;2053;p24"/>
                <p:cNvSpPr/>
                <p:nvPr/>
              </p:nvSpPr>
              <p:spPr>
                <a:xfrm>
                  <a:off x="36972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50" name="Google Shape;2054;p24"/>
                <p:cNvSpPr/>
                <p:nvPr/>
              </p:nvSpPr>
              <p:spPr>
                <a:xfrm>
                  <a:off x="46224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51" name="Google Shape;2055;p24"/>
                <p:cNvSpPr/>
                <p:nvPr/>
              </p:nvSpPr>
              <p:spPr>
                <a:xfrm>
                  <a:off x="55476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52" name="Google Shape;2056;p24"/>
                <p:cNvSpPr/>
                <p:nvPr/>
              </p:nvSpPr>
              <p:spPr>
                <a:xfrm>
                  <a:off x="64728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53" name="Google Shape;2057;p24"/>
                <p:cNvSpPr/>
                <p:nvPr/>
              </p:nvSpPr>
              <p:spPr>
                <a:xfrm>
                  <a:off x="73980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54" name="Google Shape;2058;p24"/>
                <p:cNvSpPr/>
                <p:nvPr/>
              </p:nvSpPr>
              <p:spPr>
                <a:xfrm>
                  <a:off x="832320" y="452160"/>
                  <a:ext cx="50760" cy="5076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000" bIns="1800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</p:grpSp>
      </p:grpSp>
      <p:sp>
        <p:nvSpPr>
          <p:cNvPr id="1455" name="Google Shape;2059;p24"/>
          <p:cNvSpPr/>
          <p:nvPr/>
        </p:nvSpPr>
        <p:spPr>
          <a:xfrm>
            <a:off x="855720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456" name="Google Shape;2060;p24"/>
          <p:cNvGrpSpPr/>
          <p:nvPr/>
        </p:nvGrpSpPr>
        <p:grpSpPr>
          <a:xfrm>
            <a:off x="8041320" y="183600"/>
            <a:ext cx="1520640" cy="301680"/>
            <a:chOff x="8041320" y="183600"/>
            <a:chExt cx="1520640" cy="301680"/>
          </a:xfrm>
        </p:grpSpPr>
        <p:sp>
          <p:nvSpPr>
            <p:cNvPr id="1457" name="Google Shape;2061;p24"/>
            <p:cNvSpPr/>
            <p:nvPr/>
          </p:nvSpPr>
          <p:spPr>
            <a:xfrm>
              <a:off x="8134920" y="23004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58" name="Google Shape;2062;p24"/>
            <p:cNvSpPr/>
            <p:nvPr/>
          </p:nvSpPr>
          <p:spPr>
            <a:xfrm>
              <a:off x="9470520" y="393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59" name="Google Shape;2063;p24"/>
            <p:cNvSpPr/>
            <p:nvPr/>
          </p:nvSpPr>
          <p:spPr>
            <a:xfrm>
              <a:off x="9494280" y="4186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60" name="Google Shape;2064;p24"/>
            <p:cNvSpPr/>
            <p:nvPr/>
          </p:nvSpPr>
          <p:spPr>
            <a:xfrm>
              <a:off x="8041320" y="1836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61" name="Google Shape;2065;p24"/>
            <p:cNvSpPr/>
            <p:nvPr/>
          </p:nvSpPr>
          <p:spPr>
            <a:xfrm>
              <a:off x="8065440" y="2084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462" name="Google Shape;2066;p24"/>
          <p:cNvGrpSpPr/>
          <p:nvPr/>
        </p:nvGrpSpPr>
        <p:grpSpPr>
          <a:xfrm>
            <a:off x="8681400" y="2524680"/>
            <a:ext cx="241560" cy="882720"/>
            <a:chOff x="8681400" y="2524680"/>
            <a:chExt cx="241560" cy="882720"/>
          </a:xfrm>
        </p:grpSpPr>
        <p:sp>
          <p:nvSpPr>
            <p:cNvPr id="1463" name="Google Shape;2067;p24"/>
            <p:cNvSpPr/>
            <p:nvPr/>
          </p:nvSpPr>
          <p:spPr>
            <a:xfrm rot="5400000">
              <a:off x="8726040" y="247968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64" name="Google Shape;2068;p24"/>
            <p:cNvSpPr/>
            <p:nvPr/>
          </p:nvSpPr>
          <p:spPr>
            <a:xfrm rot="5400000">
              <a:off x="8726760" y="26262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65" name="Google Shape;2069;p24"/>
            <p:cNvSpPr/>
            <p:nvPr/>
          </p:nvSpPr>
          <p:spPr>
            <a:xfrm rot="5400000">
              <a:off x="8726760" y="27727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66" name="Google Shape;2070;p24"/>
            <p:cNvSpPr/>
            <p:nvPr/>
          </p:nvSpPr>
          <p:spPr>
            <a:xfrm rot="5400000">
              <a:off x="8726760" y="29188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67" name="Google Shape;2071;p24"/>
            <p:cNvSpPr/>
            <p:nvPr/>
          </p:nvSpPr>
          <p:spPr>
            <a:xfrm rot="5400000">
              <a:off x="8726760" y="30650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68" name="Google Shape;2072;p24"/>
            <p:cNvSpPr/>
            <p:nvPr/>
          </p:nvSpPr>
          <p:spPr>
            <a:xfrm rot="5400000">
              <a:off x="8726760" y="32112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469" name="Google Shape;2073;p24"/>
          <p:cNvGrpSpPr/>
          <p:nvPr/>
        </p:nvGrpSpPr>
        <p:grpSpPr>
          <a:xfrm>
            <a:off x="8267400" y="4678920"/>
            <a:ext cx="1105560" cy="133560"/>
            <a:chOff x="8267400" y="4678920"/>
            <a:chExt cx="1105560" cy="133560"/>
          </a:xfrm>
        </p:grpSpPr>
        <p:grpSp>
          <p:nvGrpSpPr>
            <p:cNvPr id="1470" name="Google Shape;2074;p24"/>
            <p:cNvGrpSpPr/>
            <p:nvPr/>
          </p:nvGrpSpPr>
          <p:grpSpPr>
            <a:xfrm>
              <a:off x="8267400" y="4761720"/>
              <a:ext cx="883080" cy="50760"/>
              <a:chOff x="8267400" y="4761720"/>
              <a:chExt cx="883080" cy="50760"/>
            </a:xfrm>
          </p:grpSpPr>
          <p:sp>
            <p:nvSpPr>
              <p:cNvPr id="1471" name="Google Shape;2075;p24"/>
              <p:cNvSpPr/>
              <p:nvPr/>
            </p:nvSpPr>
            <p:spPr>
              <a:xfrm>
                <a:off x="826740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72" name="Google Shape;2076;p24"/>
              <p:cNvSpPr/>
              <p:nvPr/>
            </p:nvSpPr>
            <p:spPr>
              <a:xfrm>
                <a:off x="835992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73" name="Google Shape;2077;p24"/>
              <p:cNvSpPr/>
              <p:nvPr/>
            </p:nvSpPr>
            <p:spPr>
              <a:xfrm>
                <a:off x="845244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74" name="Google Shape;2078;p24"/>
              <p:cNvSpPr/>
              <p:nvPr/>
            </p:nvSpPr>
            <p:spPr>
              <a:xfrm>
                <a:off x="854496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75" name="Google Shape;2079;p24"/>
              <p:cNvSpPr/>
              <p:nvPr/>
            </p:nvSpPr>
            <p:spPr>
              <a:xfrm>
                <a:off x="863712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76" name="Google Shape;2080;p24"/>
              <p:cNvSpPr/>
              <p:nvPr/>
            </p:nvSpPr>
            <p:spPr>
              <a:xfrm>
                <a:off x="872964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77" name="Google Shape;2081;p24"/>
              <p:cNvSpPr/>
              <p:nvPr/>
            </p:nvSpPr>
            <p:spPr>
              <a:xfrm>
                <a:off x="882216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78" name="Google Shape;2082;p24"/>
              <p:cNvSpPr/>
              <p:nvPr/>
            </p:nvSpPr>
            <p:spPr>
              <a:xfrm>
                <a:off x="891468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79" name="Google Shape;2083;p24"/>
              <p:cNvSpPr/>
              <p:nvPr/>
            </p:nvSpPr>
            <p:spPr>
              <a:xfrm>
                <a:off x="900720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80" name="Google Shape;2084;p24"/>
              <p:cNvSpPr/>
              <p:nvPr/>
            </p:nvSpPr>
            <p:spPr>
              <a:xfrm>
                <a:off x="9099720" y="47617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481" name="Google Shape;2085;p24"/>
            <p:cNvGrpSpPr/>
            <p:nvPr/>
          </p:nvGrpSpPr>
          <p:grpSpPr>
            <a:xfrm>
              <a:off x="8490240" y="4678920"/>
              <a:ext cx="882720" cy="50760"/>
              <a:chOff x="8490240" y="4678920"/>
              <a:chExt cx="882720" cy="50760"/>
            </a:xfrm>
          </p:grpSpPr>
          <p:sp>
            <p:nvSpPr>
              <p:cNvPr id="1482" name="Google Shape;2086;p24"/>
              <p:cNvSpPr/>
              <p:nvPr/>
            </p:nvSpPr>
            <p:spPr>
              <a:xfrm>
                <a:off x="849024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83" name="Google Shape;2087;p24"/>
              <p:cNvSpPr/>
              <p:nvPr/>
            </p:nvSpPr>
            <p:spPr>
              <a:xfrm>
                <a:off x="858240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84" name="Google Shape;2088;p24"/>
              <p:cNvSpPr/>
              <p:nvPr/>
            </p:nvSpPr>
            <p:spPr>
              <a:xfrm>
                <a:off x="867492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85" name="Google Shape;2089;p24"/>
              <p:cNvSpPr/>
              <p:nvPr/>
            </p:nvSpPr>
            <p:spPr>
              <a:xfrm>
                <a:off x="876744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86" name="Google Shape;2090;p24"/>
              <p:cNvSpPr/>
              <p:nvPr/>
            </p:nvSpPr>
            <p:spPr>
              <a:xfrm>
                <a:off x="885996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87" name="Google Shape;2091;p24"/>
              <p:cNvSpPr/>
              <p:nvPr/>
            </p:nvSpPr>
            <p:spPr>
              <a:xfrm>
                <a:off x="895248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88" name="Google Shape;2092;p24"/>
              <p:cNvSpPr/>
              <p:nvPr/>
            </p:nvSpPr>
            <p:spPr>
              <a:xfrm>
                <a:off x="904500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89" name="Google Shape;2093;p24"/>
              <p:cNvSpPr/>
              <p:nvPr/>
            </p:nvSpPr>
            <p:spPr>
              <a:xfrm>
                <a:off x="913752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90" name="Google Shape;2094;p24"/>
              <p:cNvSpPr/>
              <p:nvPr/>
            </p:nvSpPr>
            <p:spPr>
              <a:xfrm>
                <a:off x="922968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91" name="Google Shape;2095;p24"/>
              <p:cNvSpPr/>
              <p:nvPr/>
            </p:nvSpPr>
            <p:spPr>
              <a:xfrm>
                <a:off x="9322200" y="4678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1492" name="Google Shape;2096;p24"/>
          <p:cNvGrpSpPr/>
          <p:nvPr/>
        </p:nvGrpSpPr>
        <p:grpSpPr>
          <a:xfrm>
            <a:off x="5023440" y="239040"/>
            <a:ext cx="1252440" cy="50760"/>
            <a:chOff x="5023440" y="239040"/>
            <a:chExt cx="1252440" cy="50760"/>
          </a:xfrm>
        </p:grpSpPr>
        <p:sp>
          <p:nvSpPr>
            <p:cNvPr id="1493" name="Google Shape;2097;p24"/>
            <p:cNvSpPr/>
            <p:nvPr/>
          </p:nvSpPr>
          <p:spPr>
            <a:xfrm>
              <a:off x="502344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94" name="Google Shape;2098;p24"/>
            <p:cNvSpPr/>
            <p:nvPr/>
          </p:nvSpPr>
          <p:spPr>
            <a:xfrm>
              <a:off x="511560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95" name="Google Shape;2099;p24"/>
            <p:cNvSpPr/>
            <p:nvPr/>
          </p:nvSpPr>
          <p:spPr>
            <a:xfrm>
              <a:off x="520812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96" name="Google Shape;2100;p24"/>
            <p:cNvSpPr/>
            <p:nvPr/>
          </p:nvSpPr>
          <p:spPr>
            <a:xfrm>
              <a:off x="530064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97" name="Google Shape;2101;p24"/>
            <p:cNvSpPr/>
            <p:nvPr/>
          </p:nvSpPr>
          <p:spPr>
            <a:xfrm>
              <a:off x="539316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98" name="Google Shape;2102;p24"/>
            <p:cNvSpPr/>
            <p:nvPr/>
          </p:nvSpPr>
          <p:spPr>
            <a:xfrm>
              <a:off x="548568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99" name="Google Shape;2103;p24"/>
            <p:cNvSpPr/>
            <p:nvPr/>
          </p:nvSpPr>
          <p:spPr>
            <a:xfrm>
              <a:off x="557820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00" name="Google Shape;2104;p24"/>
            <p:cNvSpPr/>
            <p:nvPr/>
          </p:nvSpPr>
          <p:spPr>
            <a:xfrm>
              <a:off x="567072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01" name="Google Shape;2105;p24"/>
            <p:cNvSpPr/>
            <p:nvPr/>
          </p:nvSpPr>
          <p:spPr>
            <a:xfrm>
              <a:off x="576288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02" name="Google Shape;2106;p24"/>
            <p:cNvSpPr/>
            <p:nvPr/>
          </p:nvSpPr>
          <p:spPr>
            <a:xfrm>
              <a:off x="585540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03" name="Google Shape;2107;p24"/>
            <p:cNvSpPr/>
            <p:nvPr/>
          </p:nvSpPr>
          <p:spPr>
            <a:xfrm>
              <a:off x="594792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04" name="Google Shape;2108;p24"/>
            <p:cNvSpPr/>
            <p:nvPr/>
          </p:nvSpPr>
          <p:spPr>
            <a:xfrm>
              <a:off x="604044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05" name="Google Shape;2109;p24"/>
            <p:cNvSpPr/>
            <p:nvPr/>
          </p:nvSpPr>
          <p:spPr>
            <a:xfrm>
              <a:off x="613296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06" name="Google Shape;2110;p24"/>
            <p:cNvSpPr/>
            <p:nvPr/>
          </p:nvSpPr>
          <p:spPr>
            <a:xfrm>
              <a:off x="6225120" y="23904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507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blurRad="8568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4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2113;p25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509" name="Google Shape;2114;p25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10" name="Google Shape;2115;p25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11" name="Google Shape;2116;p25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12" name="Google Shape;2117;p25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13" name="Google Shape;2118;p25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14" name="Google Shape;2119;p25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15" name="Google Shape;2120;p25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16" name="Google Shape;2121;p25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17" name="Google Shape;2122;p25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18" name="Google Shape;2123;p25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19" name="Google Shape;2124;p25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20" name="Google Shape;2125;p25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21" name="Google Shape;2126;p25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22" name="Google Shape;2127;p25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23" name="Google Shape;2128;p25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24" name="Google Shape;2129;p25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25" name="Google Shape;2130;p25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26" name="Google Shape;2131;p25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27" name="Google Shape;2132;p25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28" name="Google Shape;2133;p25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29" name="Google Shape;2134;p25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30" name="Google Shape;2135;p25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31" name="Google Shape;2136;p25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32" name="Google Shape;2137;p25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33" name="Google Shape;2138;p25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34" name="Google Shape;2139;p25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35" name="Google Shape;2140;p25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36" name="Google Shape;2141;p25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37" name="Google Shape;2142;p25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38" name="Google Shape;2143;p25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39" name="Google Shape;2144;p25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40" name="Google Shape;2145;p25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41" name="Google Shape;2146;p25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42" name="Google Shape;2147;p25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43" name="Google Shape;2148;p25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44" name="Google Shape;2149;p25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45" name="Google Shape;2150;p25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46" name="Google Shape;2151;p25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547" name="Google Shape;2152;p25"/>
          <p:cNvSpPr/>
          <p:nvPr/>
        </p:nvSpPr>
        <p:spPr>
          <a:xfrm rot="16200000">
            <a:off x="120240" y="734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548" name="Google Shape;2153;p25"/>
          <p:cNvGrpSpPr/>
          <p:nvPr/>
        </p:nvGrpSpPr>
        <p:grpSpPr>
          <a:xfrm>
            <a:off x="-141480" y="3885120"/>
            <a:ext cx="552600" cy="98640"/>
            <a:chOff x="-141480" y="3885120"/>
            <a:chExt cx="552600" cy="98640"/>
          </a:xfrm>
        </p:grpSpPr>
        <p:sp>
          <p:nvSpPr>
            <p:cNvPr id="1549" name="Google Shape;2154;p25"/>
            <p:cNvSpPr/>
            <p:nvPr/>
          </p:nvSpPr>
          <p:spPr>
            <a:xfrm rot="5400000">
              <a:off x="312480" y="388512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50" name="Google Shape;2155;p25"/>
            <p:cNvSpPr/>
            <p:nvPr/>
          </p:nvSpPr>
          <p:spPr>
            <a:xfrm rot="5400000">
              <a:off x="339120" y="391212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51" name="Google Shape;2156;p25"/>
            <p:cNvSpPr/>
            <p:nvPr/>
          </p:nvSpPr>
          <p:spPr>
            <a:xfrm rot="5400000">
              <a:off x="-141480" y="3888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52" name="Google Shape;2157;p25"/>
            <p:cNvSpPr/>
            <p:nvPr/>
          </p:nvSpPr>
          <p:spPr>
            <a:xfrm rot="5400000">
              <a:off x="-117720" y="39121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53" name="Google Shape;2158;p25"/>
            <p:cNvSpPr/>
            <p:nvPr/>
          </p:nvSpPr>
          <p:spPr>
            <a:xfrm rot="5400000">
              <a:off x="134640" y="37494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554" name="Google Shape;2159;p25"/>
          <p:cNvGrpSpPr/>
          <p:nvPr/>
        </p:nvGrpSpPr>
        <p:grpSpPr>
          <a:xfrm>
            <a:off x="-538920" y="567000"/>
            <a:ext cx="1822680" cy="295920"/>
            <a:chOff x="-538920" y="567000"/>
            <a:chExt cx="1822680" cy="295920"/>
          </a:xfrm>
        </p:grpSpPr>
        <p:sp>
          <p:nvSpPr>
            <p:cNvPr id="1555" name="Google Shape;2160;p25"/>
            <p:cNvSpPr/>
            <p:nvPr/>
          </p:nvSpPr>
          <p:spPr>
            <a:xfrm flipH="1">
              <a:off x="-538560" y="71280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56" name="Google Shape;2161;p25"/>
            <p:cNvSpPr/>
            <p:nvPr/>
          </p:nvSpPr>
          <p:spPr>
            <a:xfrm flipH="1">
              <a:off x="596160" y="56700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57" name="Google Shape;2162;p25"/>
            <p:cNvSpPr/>
            <p:nvPr/>
          </p:nvSpPr>
          <p:spPr>
            <a:xfrm flipH="1">
              <a:off x="619200" y="59148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58" name="Google Shape;2163;p25"/>
            <p:cNvSpPr/>
            <p:nvPr/>
          </p:nvSpPr>
          <p:spPr>
            <a:xfrm flipH="1">
              <a:off x="1192320" y="66636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59" name="Google Shape;2164;p25"/>
            <p:cNvSpPr/>
            <p:nvPr/>
          </p:nvSpPr>
          <p:spPr>
            <a:xfrm flipH="1">
              <a:off x="1215720" y="69120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60" name="Google Shape;2165;p25"/>
            <p:cNvSpPr/>
            <p:nvPr/>
          </p:nvSpPr>
          <p:spPr>
            <a:xfrm flipH="1">
              <a:off x="-539280" y="613080"/>
              <a:ext cx="1134360" cy="174960"/>
            </a:xfrm>
            <a:custGeom>
              <a:avLst/>
              <a:gdLst>
                <a:gd name="textAreaLeft" fmla="*/ -360 w 1134360"/>
                <a:gd name="textAreaRight" fmla="*/ 1134360 w 11343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561" name="Google Shape;2166;p25"/>
          <p:cNvGrpSpPr/>
          <p:nvPr/>
        </p:nvGrpSpPr>
        <p:grpSpPr>
          <a:xfrm>
            <a:off x="4572360" y="4820760"/>
            <a:ext cx="552600" cy="98640"/>
            <a:chOff x="4572360" y="4820760"/>
            <a:chExt cx="552600" cy="98640"/>
          </a:xfrm>
        </p:grpSpPr>
        <p:sp>
          <p:nvSpPr>
            <p:cNvPr id="1562" name="Google Shape;2167;p25"/>
            <p:cNvSpPr/>
            <p:nvPr/>
          </p:nvSpPr>
          <p:spPr>
            <a:xfrm rot="5400000">
              <a:off x="5026320" y="482076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63" name="Google Shape;2168;p25"/>
            <p:cNvSpPr/>
            <p:nvPr/>
          </p:nvSpPr>
          <p:spPr>
            <a:xfrm rot="5400000">
              <a:off x="5052960" y="484776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64" name="Google Shape;2169;p25"/>
            <p:cNvSpPr/>
            <p:nvPr/>
          </p:nvSpPr>
          <p:spPr>
            <a:xfrm rot="5400000">
              <a:off x="4572360" y="4824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65" name="Google Shape;2170;p25"/>
            <p:cNvSpPr/>
            <p:nvPr/>
          </p:nvSpPr>
          <p:spPr>
            <a:xfrm rot="5400000">
              <a:off x="4596480" y="48477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66" name="Google Shape;2171;p25"/>
            <p:cNvSpPr/>
            <p:nvPr/>
          </p:nvSpPr>
          <p:spPr>
            <a:xfrm rot="5400000">
              <a:off x="4848480" y="468540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567" name="Google Shape;2172;p25"/>
          <p:cNvGrpSpPr/>
          <p:nvPr/>
        </p:nvGrpSpPr>
        <p:grpSpPr>
          <a:xfrm>
            <a:off x="433080" y="4755960"/>
            <a:ext cx="1105560" cy="133920"/>
            <a:chOff x="433080" y="4755960"/>
            <a:chExt cx="1105560" cy="133920"/>
          </a:xfrm>
        </p:grpSpPr>
        <p:grpSp>
          <p:nvGrpSpPr>
            <p:cNvPr id="1568" name="Google Shape;2173;p25"/>
            <p:cNvGrpSpPr/>
            <p:nvPr/>
          </p:nvGrpSpPr>
          <p:grpSpPr>
            <a:xfrm>
              <a:off x="433080" y="4839120"/>
              <a:ext cx="882720" cy="50760"/>
              <a:chOff x="433080" y="4839120"/>
              <a:chExt cx="882720" cy="50760"/>
            </a:xfrm>
          </p:grpSpPr>
          <p:sp>
            <p:nvSpPr>
              <p:cNvPr id="1569" name="Google Shape;2174;p25"/>
              <p:cNvSpPr/>
              <p:nvPr/>
            </p:nvSpPr>
            <p:spPr>
              <a:xfrm>
                <a:off x="43308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70" name="Google Shape;2175;p25"/>
              <p:cNvSpPr/>
              <p:nvPr/>
            </p:nvSpPr>
            <p:spPr>
              <a:xfrm>
                <a:off x="52524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71" name="Google Shape;2176;p25"/>
              <p:cNvSpPr/>
              <p:nvPr/>
            </p:nvSpPr>
            <p:spPr>
              <a:xfrm>
                <a:off x="61776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72" name="Google Shape;2177;p25"/>
              <p:cNvSpPr/>
              <p:nvPr/>
            </p:nvSpPr>
            <p:spPr>
              <a:xfrm>
                <a:off x="71028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73" name="Google Shape;2178;p25"/>
              <p:cNvSpPr/>
              <p:nvPr/>
            </p:nvSpPr>
            <p:spPr>
              <a:xfrm>
                <a:off x="80280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74" name="Google Shape;2179;p25"/>
              <p:cNvSpPr/>
              <p:nvPr/>
            </p:nvSpPr>
            <p:spPr>
              <a:xfrm>
                <a:off x="89532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75" name="Google Shape;2180;p25"/>
              <p:cNvSpPr/>
              <p:nvPr/>
            </p:nvSpPr>
            <p:spPr>
              <a:xfrm>
                <a:off x="98784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76" name="Google Shape;2181;p25"/>
              <p:cNvSpPr/>
              <p:nvPr/>
            </p:nvSpPr>
            <p:spPr>
              <a:xfrm>
                <a:off x="108036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77" name="Google Shape;2182;p25"/>
              <p:cNvSpPr/>
              <p:nvPr/>
            </p:nvSpPr>
            <p:spPr>
              <a:xfrm>
                <a:off x="117252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78" name="Google Shape;2183;p25"/>
              <p:cNvSpPr/>
              <p:nvPr/>
            </p:nvSpPr>
            <p:spPr>
              <a:xfrm>
                <a:off x="1265040" y="48391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579" name="Google Shape;2184;p25"/>
            <p:cNvGrpSpPr/>
            <p:nvPr/>
          </p:nvGrpSpPr>
          <p:grpSpPr>
            <a:xfrm>
              <a:off x="655560" y="4755960"/>
              <a:ext cx="883080" cy="50760"/>
              <a:chOff x="655560" y="4755960"/>
              <a:chExt cx="883080" cy="50760"/>
            </a:xfrm>
          </p:grpSpPr>
          <p:sp>
            <p:nvSpPr>
              <p:cNvPr id="1580" name="Google Shape;2185;p25"/>
              <p:cNvSpPr/>
              <p:nvPr/>
            </p:nvSpPr>
            <p:spPr>
              <a:xfrm>
                <a:off x="65556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81" name="Google Shape;2186;p25"/>
              <p:cNvSpPr/>
              <p:nvPr/>
            </p:nvSpPr>
            <p:spPr>
              <a:xfrm>
                <a:off x="74808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82" name="Google Shape;2187;p25"/>
              <p:cNvSpPr/>
              <p:nvPr/>
            </p:nvSpPr>
            <p:spPr>
              <a:xfrm>
                <a:off x="84060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83" name="Google Shape;2188;p25"/>
              <p:cNvSpPr/>
              <p:nvPr/>
            </p:nvSpPr>
            <p:spPr>
              <a:xfrm>
                <a:off x="93312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84" name="Google Shape;2189;p25"/>
              <p:cNvSpPr/>
              <p:nvPr/>
            </p:nvSpPr>
            <p:spPr>
              <a:xfrm>
                <a:off x="102564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85" name="Google Shape;2190;p25"/>
              <p:cNvSpPr/>
              <p:nvPr/>
            </p:nvSpPr>
            <p:spPr>
              <a:xfrm>
                <a:off x="111780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86" name="Google Shape;2191;p25"/>
              <p:cNvSpPr/>
              <p:nvPr/>
            </p:nvSpPr>
            <p:spPr>
              <a:xfrm>
                <a:off x="121032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87" name="Google Shape;2192;p25"/>
              <p:cNvSpPr/>
              <p:nvPr/>
            </p:nvSpPr>
            <p:spPr>
              <a:xfrm>
                <a:off x="130284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88" name="Google Shape;2193;p25"/>
              <p:cNvSpPr/>
              <p:nvPr/>
            </p:nvSpPr>
            <p:spPr>
              <a:xfrm>
                <a:off x="139536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89" name="Google Shape;2194;p25"/>
              <p:cNvSpPr/>
              <p:nvPr/>
            </p:nvSpPr>
            <p:spPr>
              <a:xfrm>
                <a:off x="1487880" y="47559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1590" name="Google Shape;2195;p25"/>
          <p:cNvSpPr/>
          <p:nvPr/>
        </p:nvSpPr>
        <p:spPr>
          <a:xfrm rot="5400000">
            <a:off x="8280360" y="42282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591" name="Google Shape;2196;p25"/>
          <p:cNvSpPr/>
          <p:nvPr/>
        </p:nvSpPr>
        <p:spPr>
          <a:xfrm>
            <a:off x="8161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592" name="Google Shape;2197;p25"/>
          <p:cNvGrpSpPr/>
          <p:nvPr/>
        </p:nvGrpSpPr>
        <p:grpSpPr>
          <a:xfrm>
            <a:off x="8395560" y="4749480"/>
            <a:ext cx="882720" cy="241560"/>
            <a:chOff x="8395560" y="4749480"/>
            <a:chExt cx="882720" cy="241560"/>
          </a:xfrm>
        </p:grpSpPr>
        <p:sp>
          <p:nvSpPr>
            <p:cNvPr id="1593" name="Google Shape;2198;p25"/>
            <p:cNvSpPr/>
            <p:nvPr/>
          </p:nvSpPr>
          <p:spPr>
            <a:xfrm>
              <a:off x="8395560" y="474948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94" name="Google Shape;2199;p25"/>
            <p:cNvSpPr/>
            <p:nvPr/>
          </p:nvSpPr>
          <p:spPr>
            <a:xfrm>
              <a:off x="8543160" y="47494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95" name="Google Shape;2200;p25"/>
            <p:cNvSpPr/>
            <p:nvPr/>
          </p:nvSpPr>
          <p:spPr>
            <a:xfrm>
              <a:off x="8689320" y="47494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96" name="Google Shape;2201;p25"/>
            <p:cNvSpPr/>
            <p:nvPr/>
          </p:nvSpPr>
          <p:spPr>
            <a:xfrm>
              <a:off x="8835480" y="47494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97" name="Google Shape;2202;p25"/>
            <p:cNvSpPr/>
            <p:nvPr/>
          </p:nvSpPr>
          <p:spPr>
            <a:xfrm>
              <a:off x="8981640" y="47494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98" name="Google Shape;2203;p25"/>
            <p:cNvSpPr/>
            <p:nvPr/>
          </p:nvSpPr>
          <p:spPr>
            <a:xfrm>
              <a:off x="9127800" y="47494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599" name="Google Shape;2204;p25"/>
          <p:cNvGrpSpPr/>
          <p:nvPr/>
        </p:nvGrpSpPr>
        <p:grpSpPr>
          <a:xfrm>
            <a:off x="5988960" y="235800"/>
            <a:ext cx="1252800" cy="50760"/>
            <a:chOff x="5988960" y="235800"/>
            <a:chExt cx="1252800" cy="50760"/>
          </a:xfrm>
        </p:grpSpPr>
        <p:sp>
          <p:nvSpPr>
            <p:cNvPr id="1600" name="Google Shape;2205;p25"/>
            <p:cNvSpPr/>
            <p:nvPr/>
          </p:nvSpPr>
          <p:spPr>
            <a:xfrm>
              <a:off x="598896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01" name="Google Shape;2206;p25"/>
            <p:cNvSpPr/>
            <p:nvPr/>
          </p:nvSpPr>
          <p:spPr>
            <a:xfrm>
              <a:off x="608148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02" name="Google Shape;2207;p25"/>
            <p:cNvSpPr/>
            <p:nvPr/>
          </p:nvSpPr>
          <p:spPr>
            <a:xfrm>
              <a:off x="617400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03" name="Google Shape;2208;p25"/>
            <p:cNvSpPr/>
            <p:nvPr/>
          </p:nvSpPr>
          <p:spPr>
            <a:xfrm>
              <a:off x="626652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04" name="Google Shape;2209;p25"/>
            <p:cNvSpPr/>
            <p:nvPr/>
          </p:nvSpPr>
          <p:spPr>
            <a:xfrm>
              <a:off x="635904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05" name="Google Shape;2210;p25"/>
            <p:cNvSpPr/>
            <p:nvPr/>
          </p:nvSpPr>
          <p:spPr>
            <a:xfrm>
              <a:off x="645156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06" name="Google Shape;2211;p25"/>
            <p:cNvSpPr/>
            <p:nvPr/>
          </p:nvSpPr>
          <p:spPr>
            <a:xfrm>
              <a:off x="654408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07" name="Google Shape;2212;p25"/>
            <p:cNvSpPr/>
            <p:nvPr/>
          </p:nvSpPr>
          <p:spPr>
            <a:xfrm>
              <a:off x="663624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08" name="Google Shape;2213;p25"/>
            <p:cNvSpPr/>
            <p:nvPr/>
          </p:nvSpPr>
          <p:spPr>
            <a:xfrm>
              <a:off x="672876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09" name="Google Shape;2214;p25"/>
            <p:cNvSpPr/>
            <p:nvPr/>
          </p:nvSpPr>
          <p:spPr>
            <a:xfrm>
              <a:off x="682128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10" name="Google Shape;2215;p25"/>
            <p:cNvSpPr/>
            <p:nvPr/>
          </p:nvSpPr>
          <p:spPr>
            <a:xfrm>
              <a:off x="691380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11" name="Google Shape;2216;p25"/>
            <p:cNvSpPr/>
            <p:nvPr/>
          </p:nvSpPr>
          <p:spPr>
            <a:xfrm>
              <a:off x="700632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12" name="Google Shape;2217;p25"/>
            <p:cNvSpPr/>
            <p:nvPr/>
          </p:nvSpPr>
          <p:spPr>
            <a:xfrm>
              <a:off x="709848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13" name="Google Shape;2218;p25"/>
            <p:cNvSpPr/>
            <p:nvPr/>
          </p:nvSpPr>
          <p:spPr>
            <a:xfrm>
              <a:off x="7191000" y="2358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614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  <a:effectLst>
            <a:outerShdw blurRad="85680" rotWithShape="0">
              <a:srgbClr val="8FFFFF">
                <a:alpha val="41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931;p13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266" name="Google Shape;932;p13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7" name="Google Shape;933;p13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8" name="Google Shape;934;p13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9" name="Google Shape;935;p13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" name="Google Shape;936;p13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" name="Google Shape;937;p13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" name="Google Shape;938;p13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3" name="Google Shape;939;p13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4" name="Google Shape;940;p13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5" name="Google Shape;941;p13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6" name="Google Shape;942;p13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7" name="Google Shape;943;p13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8" name="Google Shape;944;p13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9" name="Google Shape;945;p13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0" name="Google Shape;946;p13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1" name="Google Shape;947;p13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2" name="Google Shape;948;p13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3" name="Google Shape;949;p13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4" name="Google Shape;950;p13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5" name="Google Shape;951;p13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6" name="Google Shape;952;p13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7" name="Google Shape;953;p13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8" name="Google Shape;954;p13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9" name="Google Shape;955;p13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90" name="Google Shape;956;p13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91" name="Google Shape;957;p13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92" name="Google Shape;958;p13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93" name="Google Shape;959;p13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94" name="Google Shape;960;p13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95" name="Google Shape;961;p13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96" name="Google Shape;962;p13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97" name="Google Shape;963;p13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98" name="Google Shape;964;p13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99" name="Google Shape;965;p13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00" name="Google Shape;966;p13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01" name="Google Shape;967;p13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02" name="Google Shape;968;p13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03" name="Google Shape;969;p13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713160" y="53928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5" name="PlaceHolder 2"/>
          <p:cNvSpPr>
            <a:spLocks noGrp="1"/>
          </p:cNvSpPr>
          <p:nvPr>
            <p:ph type="title"/>
          </p:nvPr>
        </p:nvSpPr>
        <p:spPr>
          <a:xfrm>
            <a:off x="776520" y="1982520"/>
            <a:ext cx="223308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6" name="PlaceHolder 3"/>
          <p:cNvSpPr>
            <a:spLocks noGrp="1"/>
          </p:cNvSpPr>
          <p:nvPr>
            <p:ph type="title"/>
          </p:nvPr>
        </p:nvSpPr>
        <p:spPr>
          <a:xfrm>
            <a:off x="776520" y="1345320"/>
            <a:ext cx="2233080" cy="4845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1" u="none" strike="noStrike">
                <a:solidFill>
                  <a:schemeClr val="accent2"/>
                </a:solidFill>
                <a:effectLst/>
                <a:uFillTx/>
                <a:latin typeface="Exo"/>
                <a:ea typeface="Exo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title"/>
          </p:nvPr>
        </p:nvSpPr>
        <p:spPr>
          <a:xfrm>
            <a:off x="3471120" y="1982520"/>
            <a:ext cx="220140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8" name="PlaceHolder 5"/>
          <p:cNvSpPr>
            <a:spLocks noGrp="1"/>
          </p:cNvSpPr>
          <p:nvPr>
            <p:ph type="title"/>
          </p:nvPr>
        </p:nvSpPr>
        <p:spPr>
          <a:xfrm>
            <a:off x="3471120" y="1345320"/>
            <a:ext cx="2201400" cy="4845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1" u="none" strike="noStrike">
                <a:solidFill>
                  <a:schemeClr val="accent2"/>
                </a:solidFill>
                <a:effectLst/>
                <a:uFillTx/>
                <a:latin typeface="Exo"/>
                <a:ea typeface="Exo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 type="title"/>
          </p:nvPr>
        </p:nvSpPr>
        <p:spPr>
          <a:xfrm>
            <a:off x="6149880" y="1982520"/>
            <a:ext cx="220140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0" name="PlaceHolder 7"/>
          <p:cNvSpPr>
            <a:spLocks noGrp="1"/>
          </p:cNvSpPr>
          <p:nvPr>
            <p:ph type="title"/>
          </p:nvPr>
        </p:nvSpPr>
        <p:spPr>
          <a:xfrm>
            <a:off x="6149880" y="1345320"/>
            <a:ext cx="2201400" cy="4845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1" u="none" strike="noStrike">
                <a:solidFill>
                  <a:schemeClr val="accent2"/>
                </a:solidFill>
                <a:effectLst/>
                <a:uFillTx/>
                <a:latin typeface="Exo"/>
                <a:ea typeface="Exo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1" name="PlaceHolder 8"/>
          <p:cNvSpPr>
            <a:spLocks noGrp="1"/>
          </p:cNvSpPr>
          <p:nvPr>
            <p:ph type="title"/>
          </p:nvPr>
        </p:nvSpPr>
        <p:spPr>
          <a:xfrm>
            <a:off x="776520" y="3618000"/>
            <a:ext cx="223308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2" name="PlaceHolder 9"/>
          <p:cNvSpPr>
            <a:spLocks noGrp="1"/>
          </p:cNvSpPr>
          <p:nvPr>
            <p:ph type="title"/>
          </p:nvPr>
        </p:nvSpPr>
        <p:spPr>
          <a:xfrm>
            <a:off x="776520" y="2980800"/>
            <a:ext cx="2233080" cy="4845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1" u="none" strike="noStrike">
                <a:solidFill>
                  <a:schemeClr val="accent2"/>
                </a:solidFill>
                <a:effectLst/>
                <a:uFillTx/>
                <a:latin typeface="Exo"/>
                <a:ea typeface="Exo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3" name="PlaceHolder 10"/>
          <p:cNvSpPr>
            <a:spLocks noGrp="1"/>
          </p:cNvSpPr>
          <p:nvPr>
            <p:ph type="title"/>
          </p:nvPr>
        </p:nvSpPr>
        <p:spPr>
          <a:xfrm>
            <a:off x="3471120" y="3618000"/>
            <a:ext cx="220140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4" name="PlaceHolder 11"/>
          <p:cNvSpPr>
            <a:spLocks noGrp="1"/>
          </p:cNvSpPr>
          <p:nvPr>
            <p:ph type="title"/>
          </p:nvPr>
        </p:nvSpPr>
        <p:spPr>
          <a:xfrm>
            <a:off x="3471120" y="2980800"/>
            <a:ext cx="2201400" cy="4845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1" u="none" strike="noStrike">
                <a:solidFill>
                  <a:schemeClr val="accent2"/>
                </a:solidFill>
                <a:effectLst/>
                <a:uFillTx/>
                <a:latin typeface="Exo"/>
                <a:ea typeface="Exo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5" name="PlaceHolder 12"/>
          <p:cNvSpPr>
            <a:spLocks noGrp="1"/>
          </p:cNvSpPr>
          <p:nvPr>
            <p:ph type="title"/>
          </p:nvPr>
        </p:nvSpPr>
        <p:spPr>
          <a:xfrm>
            <a:off x="6149880" y="3618000"/>
            <a:ext cx="2201400" cy="27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6" name="PlaceHolder 13"/>
          <p:cNvSpPr>
            <a:spLocks noGrp="1"/>
          </p:cNvSpPr>
          <p:nvPr>
            <p:ph type="title"/>
          </p:nvPr>
        </p:nvSpPr>
        <p:spPr>
          <a:xfrm>
            <a:off x="6149880" y="2980800"/>
            <a:ext cx="2201400" cy="4845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1" u="none" strike="noStrike">
                <a:solidFill>
                  <a:schemeClr val="accent2"/>
                </a:solidFill>
                <a:effectLst/>
                <a:uFillTx/>
                <a:latin typeface="Exo"/>
                <a:ea typeface="Exo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317" name="Google Shape;989;p13"/>
          <p:cNvGrpSpPr/>
          <p:nvPr/>
        </p:nvGrpSpPr>
        <p:grpSpPr>
          <a:xfrm>
            <a:off x="8154720" y="4796280"/>
            <a:ext cx="552600" cy="98640"/>
            <a:chOff x="8154720" y="4796280"/>
            <a:chExt cx="552600" cy="98640"/>
          </a:xfrm>
        </p:grpSpPr>
        <p:sp>
          <p:nvSpPr>
            <p:cNvPr id="318" name="Google Shape;990;p13"/>
            <p:cNvSpPr/>
            <p:nvPr/>
          </p:nvSpPr>
          <p:spPr>
            <a:xfrm rot="5400000">
              <a:off x="8608680" y="47962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19" name="Google Shape;991;p13"/>
            <p:cNvSpPr/>
            <p:nvPr/>
          </p:nvSpPr>
          <p:spPr>
            <a:xfrm rot="5400000">
              <a:off x="8635320" y="48232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0" name="Google Shape;992;p13"/>
            <p:cNvSpPr/>
            <p:nvPr/>
          </p:nvSpPr>
          <p:spPr>
            <a:xfrm rot="5400000">
              <a:off x="8154720" y="4799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1" name="Google Shape;993;p13"/>
            <p:cNvSpPr/>
            <p:nvPr/>
          </p:nvSpPr>
          <p:spPr>
            <a:xfrm rot="5400000">
              <a:off x="8178840" y="482328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2" name="Google Shape;994;p13"/>
            <p:cNvSpPr/>
            <p:nvPr/>
          </p:nvSpPr>
          <p:spPr>
            <a:xfrm rot="5400000">
              <a:off x="8430840" y="466056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323" name="Google Shape;995;p13"/>
          <p:cNvSpPr/>
          <p:nvPr/>
        </p:nvSpPr>
        <p:spPr>
          <a:xfrm>
            <a:off x="0" y="21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324" name="Google Shape;996;p13"/>
          <p:cNvGrpSpPr/>
          <p:nvPr/>
        </p:nvGrpSpPr>
        <p:grpSpPr>
          <a:xfrm>
            <a:off x="172440" y="2520"/>
            <a:ext cx="241560" cy="882720"/>
            <a:chOff x="172440" y="2520"/>
            <a:chExt cx="241560" cy="882720"/>
          </a:xfrm>
        </p:grpSpPr>
        <p:sp>
          <p:nvSpPr>
            <p:cNvPr id="325" name="Google Shape;997;p13"/>
            <p:cNvSpPr/>
            <p:nvPr/>
          </p:nvSpPr>
          <p:spPr>
            <a:xfrm rot="16200000">
              <a:off x="217080" y="6883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6" name="Google Shape;998;p13"/>
            <p:cNvSpPr/>
            <p:nvPr/>
          </p:nvSpPr>
          <p:spPr>
            <a:xfrm rot="16200000">
              <a:off x="217800" y="5418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7" name="Google Shape;999;p13"/>
            <p:cNvSpPr/>
            <p:nvPr/>
          </p:nvSpPr>
          <p:spPr>
            <a:xfrm rot="16200000">
              <a:off x="217800" y="395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8" name="Google Shape;1000;p13"/>
            <p:cNvSpPr/>
            <p:nvPr/>
          </p:nvSpPr>
          <p:spPr>
            <a:xfrm rot="16200000">
              <a:off x="217800" y="2491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9" name="Google Shape;1001;p13"/>
            <p:cNvSpPr/>
            <p:nvPr/>
          </p:nvSpPr>
          <p:spPr>
            <a:xfrm rot="16200000">
              <a:off x="217800" y="10296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30" name="Google Shape;1002;p13"/>
            <p:cNvSpPr/>
            <p:nvPr/>
          </p:nvSpPr>
          <p:spPr>
            <a:xfrm rot="16200000">
              <a:off x="217800" y="-428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331" name="Google Shape;1003;p13"/>
          <p:cNvSpPr/>
          <p:nvPr/>
        </p:nvSpPr>
        <p:spPr>
          <a:xfrm rot="5400000" flipH="1">
            <a:off x="8215560" y="-33480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332" name="Google Shape;1004;p13"/>
          <p:cNvGrpSpPr/>
          <p:nvPr/>
        </p:nvGrpSpPr>
        <p:grpSpPr>
          <a:xfrm>
            <a:off x="-255960" y="4796280"/>
            <a:ext cx="1105560" cy="133560"/>
            <a:chOff x="-255960" y="4796280"/>
            <a:chExt cx="1105560" cy="133560"/>
          </a:xfrm>
        </p:grpSpPr>
        <p:grpSp>
          <p:nvGrpSpPr>
            <p:cNvPr id="333" name="Google Shape;1005;p13"/>
            <p:cNvGrpSpPr/>
            <p:nvPr/>
          </p:nvGrpSpPr>
          <p:grpSpPr>
            <a:xfrm>
              <a:off x="-255960" y="4879080"/>
              <a:ext cx="883080" cy="50760"/>
              <a:chOff x="-255960" y="4879080"/>
              <a:chExt cx="883080" cy="50760"/>
            </a:xfrm>
          </p:grpSpPr>
          <p:sp>
            <p:nvSpPr>
              <p:cNvPr id="334" name="Google Shape;1006;p13"/>
              <p:cNvSpPr/>
              <p:nvPr/>
            </p:nvSpPr>
            <p:spPr>
              <a:xfrm>
                <a:off x="-25596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5" name="Google Shape;1007;p13"/>
              <p:cNvSpPr/>
              <p:nvPr/>
            </p:nvSpPr>
            <p:spPr>
              <a:xfrm>
                <a:off x="-16344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6" name="Google Shape;1008;p13"/>
              <p:cNvSpPr/>
              <p:nvPr/>
            </p:nvSpPr>
            <p:spPr>
              <a:xfrm>
                <a:off x="-7092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7" name="Google Shape;1009;p13"/>
              <p:cNvSpPr/>
              <p:nvPr/>
            </p:nvSpPr>
            <p:spPr>
              <a:xfrm>
                <a:off x="2124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8" name="Google Shape;1010;p13"/>
              <p:cNvSpPr/>
              <p:nvPr/>
            </p:nvSpPr>
            <p:spPr>
              <a:xfrm>
                <a:off x="11376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9" name="Google Shape;1011;p13"/>
              <p:cNvSpPr/>
              <p:nvPr/>
            </p:nvSpPr>
            <p:spPr>
              <a:xfrm>
                <a:off x="20628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0" name="Google Shape;1012;p13"/>
              <p:cNvSpPr/>
              <p:nvPr/>
            </p:nvSpPr>
            <p:spPr>
              <a:xfrm>
                <a:off x="29880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1" name="Google Shape;1013;p13"/>
              <p:cNvSpPr/>
              <p:nvPr/>
            </p:nvSpPr>
            <p:spPr>
              <a:xfrm>
                <a:off x="39132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2" name="Google Shape;1014;p13"/>
              <p:cNvSpPr/>
              <p:nvPr/>
            </p:nvSpPr>
            <p:spPr>
              <a:xfrm>
                <a:off x="48384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3" name="Google Shape;1015;p13"/>
              <p:cNvSpPr/>
              <p:nvPr/>
            </p:nvSpPr>
            <p:spPr>
              <a:xfrm>
                <a:off x="576360" y="48790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344" name="Google Shape;1016;p13"/>
            <p:cNvGrpSpPr/>
            <p:nvPr/>
          </p:nvGrpSpPr>
          <p:grpSpPr>
            <a:xfrm>
              <a:off x="-33480" y="4796280"/>
              <a:ext cx="883080" cy="50760"/>
              <a:chOff x="-33480" y="4796280"/>
              <a:chExt cx="883080" cy="50760"/>
            </a:xfrm>
          </p:grpSpPr>
          <p:sp>
            <p:nvSpPr>
              <p:cNvPr id="345" name="Google Shape;1017;p13"/>
              <p:cNvSpPr/>
              <p:nvPr/>
            </p:nvSpPr>
            <p:spPr>
              <a:xfrm>
                <a:off x="-3348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6" name="Google Shape;1018;p13"/>
              <p:cNvSpPr/>
              <p:nvPr/>
            </p:nvSpPr>
            <p:spPr>
              <a:xfrm>
                <a:off x="5904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7" name="Google Shape;1019;p13"/>
              <p:cNvSpPr/>
              <p:nvPr/>
            </p:nvSpPr>
            <p:spPr>
              <a:xfrm>
                <a:off x="15156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8" name="Google Shape;1020;p13"/>
              <p:cNvSpPr/>
              <p:nvPr/>
            </p:nvSpPr>
            <p:spPr>
              <a:xfrm>
                <a:off x="24408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9" name="Google Shape;1021;p13"/>
              <p:cNvSpPr/>
              <p:nvPr/>
            </p:nvSpPr>
            <p:spPr>
              <a:xfrm>
                <a:off x="33660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0" name="Google Shape;1022;p13"/>
              <p:cNvSpPr/>
              <p:nvPr/>
            </p:nvSpPr>
            <p:spPr>
              <a:xfrm>
                <a:off x="42912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1" name="Google Shape;1023;p13"/>
              <p:cNvSpPr/>
              <p:nvPr/>
            </p:nvSpPr>
            <p:spPr>
              <a:xfrm>
                <a:off x="52164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2" name="Google Shape;1024;p13"/>
              <p:cNvSpPr/>
              <p:nvPr/>
            </p:nvSpPr>
            <p:spPr>
              <a:xfrm>
                <a:off x="61380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3" name="Google Shape;1025;p13"/>
              <p:cNvSpPr/>
              <p:nvPr/>
            </p:nvSpPr>
            <p:spPr>
              <a:xfrm>
                <a:off x="70632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4" name="Google Shape;1026;p13"/>
              <p:cNvSpPr/>
              <p:nvPr/>
            </p:nvSpPr>
            <p:spPr>
              <a:xfrm>
                <a:off x="798840" y="4796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355" name="Google Shape;1027;p13"/>
          <p:cNvGrpSpPr/>
          <p:nvPr/>
        </p:nvGrpSpPr>
        <p:grpSpPr>
          <a:xfrm>
            <a:off x="8290080" y="239760"/>
            <a:ext cx="1105560" cy="133920"/>
            <a:chOff x="8290080" y="239760"/>
            <a:chExt cx="1105560" cy="133920"/>
          </a:xfrm>
        </p:grpSpPr>
        <p:grpSp>
          <p:nvGrpSpPr>
            <p:cNvPr id="356" name="Google Shape;1028;p13"/>
            <p:cNvGrpSpPr/>
            <p:nvPr/>
          </p:nvGrpSpPr>
          <p:grpSpPr>
            <a:xfrm>
              <a:off x="8290080" y="322920"/>
              <a:ext cx="883080" cy="50760"/>
              <a:chOff x="8290080" y="322920"/>
              <a:chExt cx="883080" cy="50760"/>
            </a:xfrm>
          </p:grpSpPr>
          <p:sp>
            <p:nvSpPr>
              <p:cNvPr id="357" name="Google Shape;1029;p13"/>
              <p:cNvSpPr/>
              <p:nvPr/>
            </p:nvSpPr>
            <p:spPr>
              <a:xfrm>
                <a:off x="829008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8" name="Google Shape;1030;p13"/>
              <p:cNvSpPr/>
              <p:nvPr/>
            </p:nvSpPr>
            <p:spPr>
              <a:xfrm>
                <a:off x="838260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9" name="Google Shape;1031;p13"/>
              <p:cNvSpPr/>
              <p:nvPr/>
            </p:nvSpPr>
            <p:spPr>
              <a:xfrm>
                <a:off x="847512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0" name="Google Shape;1032;p13"/>
              <p:cNvSpPr/>
              <p:nvPr/>
            </p:nvSpPr>
            <p:spPr>
              <a:xfrm>
                <a:off x="856764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1" name="Google Shape;1033;p13"/>
              <p:cNvSpPr/>
              <p:nvPr/>
            </p:nvSpPr>
            <p:spPr>
              <a:xfrm>
                <a:off x="865980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2" name="Google Shape;1034;p13"/>
              <p:cNvSpPr/>
              <p:nvPr/>
            </p:nvSpPr>
            <p:spPr>
              <a:xfrm>
                <a:off x="875232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3" name="Google Shape;1035;p13"/>
              <p:cNvSpPr/>
              <p:nvPr/>
            </p:nvSpPr>
            <p:spPr>
              <a:xfrm>
                <a:off x="884484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4" name="Google Shape;1036;p13"/>
              <p:cNvSpPr/>
              <p:nvPr/>
            </p:nvSpPr>
            <p:spPr>
              <a:xfrm>
                <a:off x="893736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5" name="Google Shape;1037;p13"/>
              <p:cNvSpPr/>
              <p:nvPr/>
            </p:nvSpPr>
            <p:spPr>
              <a:xfrm>
                <a:off x="902988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6" name="Google Shape;1038;p13"/>
              <p:cNvSpPr/>
              <p:nvPr/>
            </p:nvSpPr>
            <p:spPr>
              <a:xfrm>
                <a:off x="9122400" y="32292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367" name="Google Shape;1039;p13"/>
            <p:cNvGrpSpPr/>
            <p:nvPr/>
          </p:nvGrpSpPr>
          <p:grpSpPr>
            <a:xfrm>
              <a:off x="8512920" y="239760"/>
              <a:ext cx="882720" cy="50760"/>
              <a:chOff x="8512920" y="239760"/>
              <a:chExt cx="882720" cy="50760"/>
            </a:xfrm>
          </p:grpSpPr>
          <p:sp>
            <p:nvSpPr>
              <p:cNvPr id="368" name="Google Shape;1040;p13"/>
              <p:cNvSpPr/>
              <p:nvPr/>
            </p:nvSpPr>
            <p:spPr>
              <a:xfrm>
                <a:off x="851292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9" name="Google Shape;1041;p13"/>
              <p:cNvSpPr/>
              <p:nvPr/>
            </p:nvSpPr>
            <p:spPr>
              <a:xfrm>
                <a:off x="860508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70" name="Google Shape;1042;p13"/>
              <p:cNvSpPr/>
              <p:nvPr/>
            </p:nvSpPr>
            <p:spPr>
              <a:xfrm>
                <a:off x="869760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71" name="Google Shape;1043;p13"/>
              <p:cNvSpPr/>
              <p:nvPr/>
            </p:nvSpPr>
            <p:spPr>
              <a:xfrm>
                <a:off x="879012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72" name="Google Shape;1044;p13"/>
              <p:cNvSpPr/>
              <p:nvPr/>
            </p:nvSpPr>
            <p:spPr>
              <a:xfrm>
                <a:off x="888264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73" name="Google Shape;1045;p13"/>
              <p:cNvSpPr/>
              <p:nvPr/>
            </p:nvSpPr>
            <p:spPr>
              <a:xfrm>
                <a:off x="897516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74" name="Google Shape;1046;p13"/>
              <p:cNvSpPr/>
              <p:nvPr/>
            </p:nvSpPr>
            <p:spPr>
              <a:xfrm>
                <a:off x="906768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75" name="Google Shape;1047;p13"/>
              <p:cNvSpPr/>
              <p:nvPr/>
            </p:nvSpPr>
            <p:spPr>
              <a:xfrm>
                <a:off x="916020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76" name="Google Shape;1048;p13"/>
              <p:cNvSpPr/>
              <p:nvPr/>
            </p:nvSpPr>
            <p:spPr>
              <a:xfrm>
                <a:off x="925236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77" name="Google Shape;1049;p13"/>
              <p:cNvSpPr/>
              <p:nvPr/>
            </p:nvSpPr>
            <p:spPr>
              <a:xfrm>
                <a:off x="9344880" y="23976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378" name="Google Shape;1050;p13"/>
          <p:cNvGrpSpPr/>
          <p:nvPr/>
        </p:nvGrpSpPr>
        <p:grpSpPr>
          <a:xfrm>
            <a:off x="8749800" y="2571120"/>
            <a:ext cx="241560" cy="882720"/>
            <a:chOff x="8749800" y="2571120"/>
            <a:chExt cx="241560" cy="882720"/>
          </a:xfrm>
        </p:grpSpPr>
        <p:sp>
          <p:nvSpPr>
            <p:cNvPr id="379" name="Google Shape;1051;p13"/>
            <p:cNvSpPr/>
            <p:nvPr/>
          </p:nvSpPr>
          <p:spPr>
            <a:xfrm rot="5400000">
              <a:off x="8794440" y="252612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0" name="Google Shape;1052;p13"/>
            <p:cNvSpPr/>
            <p:nvPr/>
          </p:nvSpPr>
          <p:spPr>
            <a:xfrm rot="5400000">
              <a:off x="8795160" y="2672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1" name="Google Shape;1053;p13"/>
            <p:cNvSpPr/>
            <p:nvPr/>
          </p:nvSpPr>
          <p:spPr>
            <a:xfrm rot="5400000">
              <a:off x="8795160" y="28188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2" name="Google Shape;1054;p13"/>
            <p:cNvSpPr/>
            <p:nvPr/>
          </p:nvSpPr>
          <p:spPr>
            <a:xfrm rot="5400000">
              <a:off x="8795160" y="296532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3" name="Google Shape;1055;p13"/>
            <p:cNvSpPr/>
            <p:nvPr/>
          </p:nvSpPr>
          <p:spPr>
            <a:xfrm rot="5400000">
              <a:off x="8795160" y="311148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4" name="Google Shape;1056;p13"/>
            <p:cNvSpPr/>
            <p:nvPr/>
          </p:nvSpPr>
          <p:spPr>
            <a:xfrm rot="5400000">
              <a:off x="8795160" y="32576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385" name="Google Shape;1057;p13"/>
          <p:cNvGrpSpPr/>
          <p:nvPr/>
        </p:nvGrpSpPr>
        <p:grpSpPr>
          <a:xfrm>
            <a:off x="1634040" y="-108000"/>
            <a:ext cx="1520640" cy="301680"/>
            <a:chOff x="1634040" y="-108000"/>
            <a:chExt cx="1520640" cy="301680"/>
          </a:xfrm>
        </p:grpSpPr>
        <p:sp>
          <p:nvSpPr>
            <p:cNvPr id="386" name="Google Shape;1058;p13"/>
            <p:cNvSpPr/>
            <p:nvPr/>
          </p:nvSpPr>
          <p:spPr>
            <a:xfrm>
              <a:off x="172764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7" name="Google Shape;1059;p13"/>
            <p:cNvSpPr/>
            <p:nvPr/>
          </p:nvSpPr>
          <p:spPr>
            <a:xfrm>
              <a:off x="306324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8" name="Google Shape;1060;p13"/>
            <p:cNvSpPr/>
            <p:nvPr/>
          </p:nvSpPr>
          <p:spPr>
            <a:xfrm>
              <a:off x="308700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9" name="Google Shape;1061;p13"/>
            <p:cNvSpPr/>
            <p:nvPr/>
          </p:nvSpPr>
          <p:spPr>
            <a:xfrm>
              <a:off x="163404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90" name="Google Shape;1062;p13"/>
            <p:cNvSpPr/>
            <p:nvPr/>
          </p:nvSpPr>
          <p:spPr>
            <a:xfrm>
              <a:off x="165816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3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1064;p14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392" name="Google Shape;1065;p14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93" name="Google Shape;1066;p14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94" name="Google Shape;1067;p14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95" name="Google Shape;1068;p14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96" name="Google Shape;1069;p14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97" name="Google Shape;1070;p14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98" name="Google Shape;1071;p14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99" name="Google Shape;1072;p14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0" name="Google Shape;1073;p14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1" name="Google Shape;1074;p14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2" name="Google Shape;1075;p14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3" name="Google Shape;1076;p14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4" name="Google Shape;1077;p14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5" name="Google Shape;1078;p14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6" name="Google Shape;1079;p14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7" name="Google Shape;1080;p14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8" name="Google Shape;1081;p14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9" name="Google Shape;1082;p14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0" name="Google Shape;1083;p14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1" name="Google Shape;1084;p14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2" name="Google Shape;1085;p14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3" name="Google Shape;1086;p14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4" name="Google Shape;1087;p14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5" name="Google Shape;1088;p14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6" name="Google Shape;1089;p14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7" name="Google Shape;1090;p14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8" name="Google Shape;1091;p14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9" name="Google Shape;1092;p14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20" name="Google Shape;1093;p14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21" name="Google Shape;1094;p14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22" name="Google Shape;1095;p14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23" name="Google Shape;1096;p14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24" name="Google Shape;1097;p14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25" name="Google Shape;1098;p14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26" name="Google Shape;1099;p14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27" name="Google Shape;1100;p14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28" name="Google Shape;1101;p14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29" name="Google Shape;1102;p14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857960" y="3253680"/>
            <a:ext cx="5428440" cy="4341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31" name="Google Shape;1105;p14"/>
          <p:cNvSpPr/>
          <p:nvPr/>
        </p:nvSpPr>
        <p:spPr>
          <a:xfrm rot="16200000" flipH="1">
            <a:off x="348480" y="42080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432" name="Google Shape;1106;p14"/>
          <p:cNvGrpSpPr/>
          <p:nvPr/>
        </p:nvGrpSpPr>
        <p:grpSpPr>
          <a:xfrm>
            <a:off x="6870600" y="-732240"/>
            <a:ext cx="296280" cy="1822680"/>
            <a:chOff x="6870600" y="-732240"/>
            <a:chExt cx="296280" cy="1822680"/>
          </a:xfrm>
        </p:grpSpPr>
        <p:sp>
          <p:nvSpPr>
            <p:cNvPr id="433" name="Google Shape;1107;p14"/>
            <p:cNvSpPr/>
            <p:nvPr/>
          </p:nvSpPr>
          <p:spPr>
            <a:xfrm rot="16200000">
              <a:off x="6229800" y="5436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34" name="Google Shape;1108;p14"/>
            <p:cNvSpPr/>
            <p:nvPr/>
          </p:nvSpPr>
          <p:spPr>
            <a:xfrm rot="16200000">
              <a:off x="6870600" y="402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35" name="Google Shape;1109;p14"/>
            <p:cNvSpPr/>
            <p:nvPr/>
          </p:nvSpPr>
          <p:spPr>
            <a:xfrm rot="16200000">
              <a:off x="6895080" y="42696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4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36" name="Google Shape;1110;p14"/>
            <p:cNvSpPr/>
            <p:nvPr/>
          </p:nvSpPr>
          <p:spPr>
            <a:xfrm rot="16200000">
              <a:off x="6970320" y="999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37" name="Google Shape;1111;p14"/>
            <p:cNvSpPr/>
            <p:nvPr/>
          </p:nvSpPr>
          <p:spPr>
            <a:xfrm rot="16200000">
              <a:off x="6994800" y="10231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38" name="Google Shape;1112;p14"/>
            <p:cNvSpPr/>
            <p:nvPr/>
          </p:nvSpPr>
          <p:spPr>
            <a:xfrm rot="16200000">
              <a:off x="6437160" y="-252360"/>
              <a:ext cx="1134360" cy="174960"/>
            </a:xfrm>
            <a:custGeom>
              <a:avLst/>
              <a:gdLst>
                <a:gd name="textAreaLeft" fmla="*/ 0 w 1134360"/>
                <a:gd name="textAreaRight" fmla="*/ 1134720 w 1134360"/>
                <a:gd name="textAreaTop" fmla="*/ 0 h 174960"/>
                <a:gd name="textAreaBottom" fmla="*/ 175320 h 174960"/>
              </a:gdLst>
              <a:ahLst/>
              <a:cxnLst/>
              <a:rect l="textAreaLeft" t="textAreaTop" r="textAreaRight" b="textAreaBottom"/>
              <a:pathLst>
                <a:path w="36417" h="5628" fill="none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7480" bIns="874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439" name="Google Shape;1113;p14"/>
          <p:cNvSpPr/>
          <p:nvPr/>
        </p:nvSpPr>
        <p:spPr>
          <a:xfrm flipH="1">
            <a:off x="8088840" y="214524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1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440" name="Google Shape;1114;p14"/>
          <p:cNvGrpSpPr/>
          <p:nvPr/>
        </p:nvGrpSpPr>
        <p:grpSpPr>
          <a:xfrm>
            <a:off x="8658720" y="2958840"/>
            <a:ext cx="1822680" cy="196200"/>
            <a:chOff x="8658720" y="2958840"/>
            <a:chExt cx="1822680" cy="196200"/>
          </a:xfrm>
        </p:grpSpPr>
        <p:sp>
          <p:nvSpPr>
            <p:cNvPr id="441" name="Google Shape;1115;p14"/>
            <p:cNvSpPr/>
            <p:nvPr/>
          </p:nvSpPr>
          <p:spPr>
            <a:xfrm>
              <a:off x="8757720" y="3004920"/>
              <a:ext cx="1723680" cy="150120"/>
            </a:xfrm>
            <a:custGeom>
              <a:avLst/>
              <a:gdLst>
                <a:gd name="textAreaLeft" fmla="*/ 0 w 1723680"/>
                <a:gd name="textAreaRight" fmla="*/ 172404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42" name="Google Shape;1116;p14"/>
            <p:cNvSpPr/>
            <p:nvPr/>
          </p:nvSpPr>
          <p:spPr>
            <a:xfrm>
              <a:off x="8658720" y="295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43" name="Google Shape;1117;p14"/>
            <p:cNvSpPr/>
            <p:nvPr/>
          </p:nvSpPr>
          <p:spPr>
            <a:xfrm>
              <a:off x="8683560" y="29833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444" name="Google Shape;1118;p14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45" name="Google Shape;1119;p14"/>
          <p:cNvSpPr/>
          <p:nvPr/>
        </p:nvSpPr>
        <p:spPr>
          <a:xfrm>
            <a:off x="16920" y="86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446" name="Google Shape;1120;p14"/>
          <p:cNvGrpSpPr/>
          <p:nvPr/>
        </p:nvGrpSpPr>
        <p:grpSpPr>
          <a:xfrm>
            <a:off x="-270720" y="314280"/>
            <a:ext cx="1520280" cy="301680"/>
            <a:chOff x="-270720" y="314280"/>
            <a:chExt cx="1520280" cy="301680"/>
          </a:xfrm>
        </p:grpSpPr>
        <p:sp>
          <p:nvSpPr>
            <p:cNvPr id="447" name="Google Shape;1121;p14"/>
            <p:cNvSpPr/>
            <p:nvPr/>
          </p:nvSpPr>
          <p:spPr>
            <a:xfrm rot="16200000">
              <a:off x="384120" y="-20268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48" name="Google Shape;1122;p14"/>
            <p:cNvSpPr/>
            <p:nvPr/>
          </p:nvSpPr>
          <p:spPr>
            <a:xfrm rot="16200000">
              <a:off x="-270720" y="31428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49" name="Google Shape;1123;p14"/>
            <p:cNvSpPr/>
            <p:nvPr/>
          </p:nvSpPr>
          <p:spPr>
            <a:xfrm rot="16200000">
              <a:off x="-246960" y="33912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0" name="Google Shape;1124;p14"/>
            <p:cNvSpPr/>
            <p:nvPr/>
          </p:nvSpPr>
          <p:spPr>
            <a:xfrm rot="16200000">
              <a:off x="1158120" y="5245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1" name="Google Shape;1125;p14"/>
            <p:cNvSpPr/>
            <p:nvPr/>
          </p:nvSpPr>
          <p:spPr>
            <a:xfrm rot="16200000">
              <a:off x="1182600" y="5486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452" name="Google Shape;1126;p14"/>
          <p:cNvGrpSpPr/>
          <p:nvPr/>
        </p:nvGrpSpPr>
        <p:grpSpPr>
          <a:xfrm>
            <a:off x="4296600" y="4950360"/>
            <a:ext cx="1520280" cy="301680"/>
            <a:chOff x="4296600" y="4950360"/>
            <a:chExt cx="1520280" cy="301680"/>
          </a:xfrm>
        </p:grpSpPr>
        <p:sp>
          <p:nvSpPr>
            <p:cNvPr id="453" name="Google Shape;1127;p14"/>
            <p:cNvSpPr/>
            <p:nvPr/>
          </p:nvSpPr>
          <p:spPr>
            <a:xfrm>
              <a:off x="4389840" y="499680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4" name="Google Shape;1128;p14"/>
            <p:cNvSpPr/>
            <p:nvPr/>
          </p:nvSpPr>
          <p:spPr>
            <a:xfrm>
              <a:off x="5725440" y="51606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5" name="Google Shape;1129;p14"/>
            <p:cNvSpPr/>
            <p:nvPr/>
          </p:nvSpPr>
          <p:spPr>
            <a:xfrm>
              <a:off x="5749560" y="518508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6" name="Google Shape;1130;p14"/>
            <p:cNvSpPr/>
            <p:nvPr/>
          </p:nvSpPr>
          <p:spPr>
            <a:xfrm>
              <a:off x="4296600" y="495036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57" name="Google Shape;1131;p14"/>
            <p:cNvSpPr/>
            <p:nvPr/>
          </p:nvSpPr>
          <p:spPr>
            <a:xfrm>
              <a:off x="4320360" y="49752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458" name="Google Shape;1132;p14"/>
          <p:cNvGrpSpPr/>
          <p:nvPr/>
        </p:nvGrpSpPr>
        <p:grpSpPr>
          <a:xfrm>
            <a:off x="6524280" y="4402080"/>
            <a:ext cx="552600" cy="98640"/>
            <a:chOff x="6524280" y="4402080"/>
            <a:chExt cx="552600" cy="98640"/>
          </a:xfrm>
        </p:grpSpPr>
        <p:sp>
          <p:nvSpPr>
            <p:cNvPr id="459" name="Google Shape;1133;p14"/>
            <p:cNvSpPr/>
            <p:nvPr/>
          </p:nvSpPr>
          <p:spPr>
            <a:xfrm rot="5400000">
              <a:off x="6978240" y="440208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60" name="Google Shape;1134;p14"/>
            <p:cNvSpPr/>
            <p:nvPr/>
          </p:nvSpPr>
          <p:spPr>
            <a:xfrm rot="5400000">
              <a:off x="7004880" y="44290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61" name="Google Shape;1135;p14"/>
            <p:cNvSpPr/>
            <p:nvPr/>
          </p:nvSpPr>
          <p:spPr>
            <a:xfrm rot="5400000">
              <a:off x="6524280" y="44053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62" name="Google Shape;1136;p14"/>
            <p:cNvSpPr/>
            <p:nvPr/>
          </p:nvSpPr>
          <p:spPr>
            <a:xfrm rot="5400000">
              <a:off x="6548040" y="44294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63" name="Google Shape;1137;p14"/>
            <p:cNvSpPr/>
            <p:nvPr/>
          </p:nvSpPr>
          <p:spPr>
            <a:xfrm rot="5400000">
              <a:off x="6800400" y="42667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464" name="Google Shape;1138;p14"/>
          <p:cNvGrpSpPr/>
          <p:nvPr/>
        </p:nvGrpSpPr>
        <p:grpSpPr>
          <a:xfrm>
            <a:off x="-1414440" y="3744360"/>
            <a:ext cx="2297520" cy="347040"/>
            <a:chOff x="-1414440" y="3744360"/>
            <a:chExt cx="2297520" cy="347040"/>
          </a:xfrm>
        </p:grpSpPr>
        <p:sp>
          <p:nvSpPr>
            <p:cNvPr id="465" name="Google Shape;1139;p14"/>
            <p:cNvSpPr/>
            <p:nvPr/>
          </p:nvSpPr>
          <p:spPr>
            <a:xfrm>
              <a:off x="-1414440" y="40237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66" name="Google Shape;1140;p14"/>
            <p:cNvSpPr/>
            <p:nvPr/>
          </p:nvSpPr>
          <p:spPr>
            <a:xfrm>
              <a:off x="-1111320" y="37443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467" name="Google Shape;1141;p14"/>
          <p:cNvGrpSpPr/>
          <p:nvPr/>
        </p:nvGrpSpPr>
        <p:grpSpPr>
          <a:xfrm>
            <a:off x="-154800" y="2431440"/>
            <a:ext cx="882720" cy="241560"/>
            <a:chOff x="-154800" y="2431440"/>
            <a:chExt cx="882720" cy="241560"/>
          </a:xfrm>
        </p:grpSpPr>
        <p:sp>
          <p:nvSpPr>
            <p:cNvPr id="468" name="Google Shape;1142;p14"/>
            <p:cNvSpPr/>
            <p:nvPr/>
          </p:nvSpPr>
          <p:spPr>
            <a:xfrm rot="10800000">
              <a:off x="576000" y="243144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69" name="Google Shape;1143;p14"/>
            <p:cNvSpPr/>
            <p:nvPr/>
          </p:nvSpPr>
          <p:spPr>
            <a:xfrm rot="10800000">
              <a:off x="43020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70" name="Google Shape;1144;p14"/>
            <p:cNvSpPr/>
            <p:nvPr/>
          </p:nvSpPr>
          <p:spPr>
            <a:xfrm rot="10800000">
              <a:off x="28404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71" name="Google Shape;1145;p14"/>
            <p:cNvSpPr/>
            <p:nvPr/>
          </p:nvSpPr>
          <p:spPr>
            <a:xfrm rot="10800000">
              <a:off x="13752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72" name="Google Shape;1146;p14"/>
            <p:cNvSpPr/>
            <p:nvPr/>
          </p:nvSpPr>
          <p:spPr>
            <a:xfrm rot="10800000">
              <a:off x="-828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73" name="Google Shape;1147;p14"/>
            <p:cNvSpPr/>
            <p:nvPr/>
          </p:nvSpPr>
          <p:spPr>
            <a:xfrm rot="10800000">
              <a:off x="-154440" y="243144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4"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1149;p15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475" name="Google Shape;1150;p15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76" name="Google Shape;1151;p15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77" name="Google Shape;1152;p15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78" name="Google Shape;1153;p15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79" name="Google Shape;1154;p15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80" name="Google Shape;1155;p15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81" name="Google Shape;1156;p15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82" name="Google Shape;1157;p15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83" name="Google Shape;1158;p15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84" name="Google Shape;1159;p15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85" name="Google Shape;1160;p15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86" name="Google Shape;1161;p15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87" name="Google Shape;1162;p15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88" name="Google Shape;1163;p15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89" name="Google Shape;1164;p15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90" name="Google Shape;1165;p15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91" name="Google Shape;1166;p15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92" name="Google Shape;1167;p15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93" name="Google Shape;1168;p15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94" name="Google Shape;1169;p15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95" name="Google Shape;1170;p15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96" name="Google Shape;1171;p15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97" name="Google Shape;1172;p15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98" name="Google Shape;1173;p15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99" name="Google Shape;1174;p15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0" name="Google Shape;1175;p15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1" name="Google Shape;1176;p15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2" name="Google Shape;1177;p15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3" name="Google Shape;1178;p15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4" name="Google Shape;1179;p15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5" name="Google Shape;1180;p15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6" name="Google Shape;1181;p15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7" name="Google Shape;1182;p15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8" name="Google Shape;1183;p15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09" name="Google Shape;1184;p15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10" name="Google Shape;1185;p15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11" name="Google Shape;1186;p15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12" name="Google Shape;1187;p15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864360" y="2215440"/>
            <a:ext cx="6771960" cy="81324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14" name="PlaceHolder 2"/>
          <p:cNvSpPr>
            <a:spLocks noGrp="1"/>
          </p:cNvSpPr>
          <p:nvPr>
            <p:ph type="title"/>
          </p:nvPr>
        </p:nvSpPr>
        <p:spPr>
          <a:xfrm>
            <a:off x="864360" y="910800"/>
            <a:ext cx="2130120" cy="1304280"/>
          </a:xfrm>
          <a:prstGeom prst="rect">
            <a:avLst/>
          </a:prstGeom>
          <a:noFill/>
          <a:ln w="0">
            <a:noFill/>
          </a:ln>
          <a:effectLst>
            <a:outerShdw blurRad="57240" rotWithShape="0">
              <a:srgbClr val="8FFFFF"/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8000" b="1" u="none" strike="noStrike">
                <a:solidFill>
                  <a:schemeClr val="accent2"/>
                </a:solidFill>
                <a:effectLst/>
                <a:uFillTx/>
                <a:latin typeface="Exo"/>
                <a:ea typeface="Exo"/>
              </a:rPr>
              <a:t>xx%</a:t>
            </a:r>
            <a:endParaRPr lang="fr-FR" sz="8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515" name="Google Shape;1191;p15"/>
          <p:cNvGrpSpPr/>
          <p:nvPr/>
        </p:nvGrpSpPr>
        <p:grpSpPr>
          <a:xfrm>
            <a:off x="-259200" y="1848240"/>
            <a:ext cx="552600" cy="98640"/>
            <a:chOff x="-259200" y="1848240"/>
            <a:chExt cx="552600" cy="98640"/>
          </a:xfrm>
        </p:grpSpPr>
        <p:sp>
          <p:nvSpPr>
            <p:cNvPr id="516" name="Google Shape;1192;p15"/>
            <p:cNvSpPr/>
            <p:nvPr/>
          </p:nvSpPr>
          <p:spPr>
            <a:xfrm rot="5400000">
              <a:off x="194760" y="18482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17" name="Google Shape;1193;p15"/>
            <p:cNvSpPr/>
            <p:nvPr/>
          </p:nvSpPr>
          <p:spPr>
            <a:xfrm rot="5400000">
              <a:off x="221400" y="18748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18" name="Google Shape;1194;p15"/>
            <p:cNvSpPr/>
            <p:nvPr/>
          </p:nvSpPr>
          <p:spPr>
            <a:xfrm rot="5400000">
              <a:off x="-259200" y="18511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19" name="Google Shape;1195;p15"/>
            <p:cNvSpPr/>
            <p:nvPr/>
          </p:nvSpPr>
          <p:spPr>
            <a:xfrm rot="5400000">
              <a:off x="-235440" y="18752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20" name="Google Shape;1196;p15"/>
            <p:cNvSpPr/>
            <p:nvPr/>
          </p:nvSpPr>
          <p:spPr>
            <a:xfrm rot="5400000">
              <a:off x="16560" y="17125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521" name="Google Shape;1197;p15"/>
          <p:cNvSpPr/>
          <p:nvPr/>
        </p:nvSpPr>
        <p:spPr>
          <a:xfrm rot="16200000">
            <a:off x="348840" y="39063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08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22" name="Google Shape;1198;p15"/>
          <p:cNvSpPr/>
          <p:nvPr/>
        </p:nvSpPr>
        <p:spPr>
          <a:xfrm rot="5400000">
            <a:off x="-561960" y="-33948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23" name="Google Shape;1199;p15"/>
          <p:cNvSpPr/>
          <p:nvPr/>
        </p:nvSpPr>
        <p:spPr>
          <a:xfrm rot="5400000">
            <a:off x="-282600" y="-3636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80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24" name="Google Shape;1200;p15"/>
          <p:cNvSpPr/>
          <p:nvPr/>
        </p:nvSpPr>
        <p:spPr>
          <a:xfrm rot="10800000" flipH="1">
            <a:off x="2891880" y="484272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89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25" name="Google Shape;1201;p15"/>
          <p:cNvSpPr/>
          <p:nvPr/>
        </p:nvSpPr>
        <p:spPr>
          <a:xfrm>
            <a:off x="8535600" y="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16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526" name="Google Shape;1202;p15"/>
          <p:cNvGrpSpPr/>
          <p:nvPr/>
        </p:nvGrpSpPr>
        <p:grpSpPr>
          <a:xfrm>
            <a:off x="7898040" y="350640"/>
            <a:ext cx="1520280" cy="301680"/>
            <a:chOff x="7898040" y="350640"/>
            <a:chExt cx="1520280" cy="301680"/>
          </a:xfrm>
        </p:grpSpPr>
        <p:sp>
          <p:nvSpPr>
            <p:cNvPr id="527" name="Google Shape;1203;p15"/>
            <p:cNvSpPr/>
            <p:nvPr/>
          </p:nvSpPr>
          <p:spPr>
            <a:xfrm flipH="1">
              <a:off x="7989120" y="397080"/>
              <a:ext cx="1335240" cy="209160"/>
            </a:xfrm>
            <a:custGeom>
              <a:avLst/>
              <a:gdLst>
                <a:gd name="textAreaLeft" fmla="*/ -360 w 1335240"/>
                <a:gd name="textAreaRight" fmla="*/ 133524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28" name="Google Shape;1204;p15"/>
            <p:cNvSpPr/>
            <p:nvPr/>
          </p:nvSpPr>
          <p:spPr>
            <a:xfrm flipH="1">
              <a:off x="7898040" y="56088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29" name="Google Shape;1205;p15"/>
            <p:cNvSpPr/>
            <p:nvPr/>
          </p:nvSpPr>
          <p:spPr>
            <a:xfrm flipH="1">
              <a:off x="7922160" y="58572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30" name="Google Shape;1206;p15"/>
            <p:cNvSpPr/>
            <p:nvPr/>
          </p:nvSpPr>
          <p:spPr>
            <a:xfrm flipH="1">
              <a:off x="9326880" y="350640"/>
              <a:ext cx="91440" cy="9252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31" name="Google Shape;1207;p15"/>
            <p:cNvSpPr/>
            <p:nvPr/>
          </p:nvSpPr>
          <p:spPr>
            <a:xfrm flipH="1">
              <a:off x="9351000" y="375480"/>
              <a:ext cx="42840" cy="4284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532" name="Google Shape;1208;p15"/>
          <p:cNvGrpSpPr/>
          <p:nvPr/>
        </p:nvGrpSpPr>
        <p:grpSpPr>
          <a:xfrm>
            <a:off x="-117000" y="2181240"/>
            <a:ext cx="552600" cy="98640"/>
            <a:chOff x="-117000" y="2181240"/>
            <a:chExt cx="552600" cy="98640"/>
          </a:xfrm>
        </p:grpSpPr>
        <p:sp>
          <p:nvSpPr>
            <p:cNvPr id="533" name="Google Shape;1209;p15"/>
            <p:cNvSpPr/>
            <p:nvPr/>
          </p:nvSpPr>
          <p:spPr>
            <a:xfrm rot="5400000">
              <a:off x="336960" y="21812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34" name="Google Shape;1210;p15"/>
            <p:cNvSpPr/>
            <p:nvPr/>
          </p:nvSpPr>
          <p:spPr>
            <a:xfrm rot="5400000">
              <a:off x="363600" y="22078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35" name="Google Shape;1211;p15"/>
            <p:cNvSpPr/>
            <p:nvPr/>
          </p:nvSpPr>
          <p:spPr>
            <a:xfrm rot="5400000">
              <a:off x="-117000" y="21841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36" name="Google Shape;1212;p15"/>
            <p:cNvSpPr/>
            <p:nvPr/>
          </p:nvSpPr>
          <p:spPr>
            <a:xfrm rot="5400000">
              <a:off x="-93240" y="22082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37" name="Google Shape;1213;p15"/>
            <p:cNvSpPr/>
            <p:nvPr/>
          </p:nvSpPr>
          <p:spPr>
            <a:xfrm rot="5400000">
              <a:off x="159120" y="20455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538" name="Google Shape;1214;p15"/>
          <p:cNvGrpSpPr/>
          <p:nvPr/>
        </p:nvGrpSpPr>
        <p:grpSpPr>
          <a:xfrm>
            <a:off x="4682160" y="-108000"/>
            <a:ext cx="1520640" cy="301680"/>
            <a:chOff x="4682160" y="-108000"/>
            <a:chExt cx="1520640" cy="301680"/>
          </a:xfrm>
        </p:grpSpPr>
        <p:sp>
          <p:nvSpPr>
            <p:cNvPr id="539" name="Google Shape;1215;p15"/>
            <p:cNvSpPr/>
            <p:nvPr/>
          </p:nvSpPr>
          <p:spPr>
            <a:xfrm>
              <a:off x="477576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40" name="Google Shape;1216;p15"/>
            <p:cNvSpPr/>
            <p:nvPr/>
          </p:nvSpPr>
          <p:spPr>
            <a:xfrm>
              <a:off x="611136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41" name="Google Shape;1217;p15"/>
            <p:cNvSpPr/>
            <p:nvPr/>
          </p:nvSpPr>
          <p:spPr>
            <a:xfrm>
              <a:off x="613512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42" name="Google Shape;1218;p15"/>
            <p:cNvSpPr/>
            <p:nvPr/>
          </p:nvSpPr>
          <p:spPr>
            <a:xfrm>
              <a:off x="468216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43" name="Google Shape;1219;p15"/>
            <p:cNvSpPr/>
            <p:nvPr/>
          </p:nvSpPr>
          <p:spPr>
            <a:xfrm>
              <a:off x="470592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544" name="Google Shape;1220;p15"/>
          <p:cNvGrpSpPr/>
          <p:nvPr/>
        </p:nvGrpSpPr>
        <p:grpSpPr>
          <a:xfrm>
            <a:off x="7881840" y="4336560"/>
            <a:ext cx="2297520" cy="347040"/>
            <a:chOff x="7881840" y="4336560"/>
            <a:chExt cx="2297520" cy="347040"/>
          </a:xfrm>
        </p:grpSpPr>
        <p:sp>
          <p:nvSpPr>
            <p:cNvPr id="545" name="Google Shape;1221;p15"/>
            <p:cNvSpPr/>
            <p:nvPr/>
          </p:nvSpPr>
          <p:spPr>
            <a:xfrm flipH="1">
              <a:off x="8184960" y="46159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46" name="Google Shape;1222;p15"/>
            <p:cNvSpPr/>
            <p:nvPr/>
          </p:nvSpPr>
          <p:spPr>
            <a:xfrm flipH="1">
              <a:off x="7881840" y="43365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2875"/>
            </a:gs>
            <a:gs pos="100000">
              <a:srgbClr val="000000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9;p2"/>
          <p:cNvGrpSpPr/>
          <p:nvPr/>
        </p:nvGrpSpPr>
        <p:grpSpPr>
          <a:xfrm>
            <a:off x="0" y="0"/>
            <a:ext cx="9143280" cy="5142960"/>
            <a:chOff x="0" y="0"/>
            <a:chExt cx="9143280" cy="5142960"/>
          </a:xfrm>
        </p:grpSpPr>
        <p:sp>
          <p:nvSpPr>
            <p:cNvPr id="119" name="Google Shape;10;p2"/>
            <p:cNvSpPr/>
            <p:nvPr/>
          </p:nvSpPr>
          <p:spPr>
            <a:xfrm>
              <a:off x="0" y="5132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" name="Google Shape;11;p2"/>
            <p:cNvSpPr/>
            <p:nvPr/>
          </p:nvSpPr>
          <p:spPr>
            <a:xfrm>
              <a:off x="0" y="49942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" name="Google Shape;12;p2"/>
            <p:cNvSpPr/>
            <p:nvPr/>
          </p:nvSpPr>
          <p:spPr>
            <a:xfrm>
              <a:off x="0" y="48553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" name="Google Shape;13;p2"/>
            <p:cNvSpPr/>
            <p:nvPr/>
          </p:nvSpPr>
          <p:spPr>
            <a:xfrm>
              <a:off x="0" y="47163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" name="Google Shape;14;p2"/>
            <p:cNvSpPr/>
            <p:nvPr/>
          </p:nvSpPr>
          <p:spPr>
            <a:xfrm>
              <a:off x="0" y="45784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>
              <a:off x="0" y="44395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>
              <a:off x="0" y="43009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>
              <a:off x="0" y="4161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>
              <a:off x="0" y="40230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>
              <a:off x="0" y="38844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" name="Google Shape;20;p2"/>
            <p:cNvSpPr/>
            <p:nvPr/>
          </p:nvSpPr>
          <p:spPr>
            <a:xfrm>
              <a:off x="0" y="3745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2" name="Google Shape;21;p2"/>
            <p:cNvSpPr/>
            <p:nvPr/>
          </p:nvSpPr>
          <p:spPr>
            <a:xfrm>
              <a:off x="0" y="36075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" name="Google Shape;22;p2"/>
            <p:cNvSpPr/>
            <p:nvPr/>
          </p:nvSpPr>
          <p:spPr>
            <a:xfrm>
              <a:off x="0" y="34686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" name="Google Shape;23;p2"/>
            <p:cNvSpPr/>
            <p:nvPr/>
          </p:nvSpPr>
          <p:spPr>
            <a:xfrm>
              <a:off x="0" y="33296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" name="Google Shape;24;p2"/>
            <p:cNvSpPr/>
            <p:nvPr/>
          </p:nvSpPr>
          <p:spPr>
            <a:xfrm>
              <a:off x="0" y="31910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6" name="Google Shape;25;p2"/>
            <p:cNvSpPr/>
            <p:nvPr/>
          </p:nvSpPr>
          <p:spPr>
            <a:xfrm>
              <a:off x="0" y="30520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7" name="Google Shape;26;p2"/>
            <p:cNvSpPr/>
            <p:nvPr/>
          </p:nvSpPr>
          <p:spPr>
            <a:xfrm>
              <a:off x="0" y="29131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" name="Google Shape;27;p2"/>
            <p:cNvSpPr/>
            <p:nvPr/>
          </p:nvSpPr>
          <p:spPr>
            <a:xfrm>
              <a:off x="0" y="27741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9" name="Google Shape;28;p2"/>
            <p:cNvSpPr/>
            <p:nvPr/>
          </p:nvSpPr>
          <p:spPr>
            <a:xfrm>
              <a:off x="0" y="26362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0" name="Google Shape;29;p2"/>
            <p:cNvSpPr/>
            <p:nvPr/>
          </p:nvSpPr>
          <p:spPr>
            <a:xfrm>
              <a:off x="0" y="249768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" name="Google Shape;30;p2"/>
            <p:cNvSpPr/>
            <p:nvPr/>
          </p:nvSpPr>
          <p:spPr>
            <a:xfrm>
              <a:off x="0" y="23587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" name="Google Shape;31;p2"/>
            <p:cNvSpPr/>
            <p:nvPr/>
          </p:nvSpPr>
          <p:spPr>
            <a:xfrm>
              <a:off x="0" y="22197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3" name="Google Shape;32;p2"/>
            <p:cNvSpPr/>
            <p:nvPr/>
          </p:nvSpPr>
          <p:spPr>
            <a:xfrm>
              <a:off x="0" y="20808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4" name="Google Shape;33;p2"/>
            <p:cNvSpPr/>
            <p:nvPr/>
          </p:nvSpPr>
          <p:spPr>
            <a:xfrm>
              <a:off x="0" y="194220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" name="Google Shape;34;p2"/>
            <p:cNvSpPr/>
            <p:nvPr/>
          </p:nvSpPr>
          <p:spPr>
            <a:xfrm>
              <a:off x="0" y="180432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" name="Google Shape;35;p2"/>
            <p:cNvSpPr/>
            <p:nvPr/>
          </p:nvSpPr>
          <p:spPr>
            <a:xfrm>
              <a:off x="0" y="166536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" name="Google Shape;36;p2"/>
            <p:cNvSpPr/>
            <p:nvPr/>
          </p:nvSpPr>
          <p:spPr>
            <a:xfrm>
              <a:off x="0" y="152640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8" name="Google Shape;37;p2"/>
            <p:cNvSpPr/>
            <p:nvPr/>
          </p:nvSpPr>
          <p:spPr>
            <a:xfrm>
              <a:off x="0" y="13874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9" name="Google Shape;38;p2"/>
            <p:cNvSpPr/>
            <p:nvPr/>
          </p:nvSpPr>
          <p:spPr>
            <a:xfrm>
              <a:off x="0" y="124884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0" name="Google Shape;39;p2"/>
            <p:cNvSpPr/>
            <p:nvPr/>
          </p:nvSpPr>
          <p:spPr>
            <a:xfrm>
              <a:off x="0" y="11098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1" name="Google Shape;40;p2"/>
            <p:cNvSpPr/>
            <p:nvPr/>
          </p:nvSpPr>
          <p:spPr>
            <a:xfrm>
              <a:off x="0" y="9709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6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" name="Google Shape;41;p2"/>
            <p:cNvSpPr/>
            <p:nvPr/>
          </p:nvSpPr>
          <p:spPr>
            <a:xfrm>
              <a:off x="0" y="8330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3" name="Google Shape;42;p2"/>
            <p:cNvSpPr/>
            <p:nvPr/>
          </p:nvSpPr>
          <p:spPr>
            <a:xfrm>
              <a:off x="0" y="694440"/>
              <a:ext cx="9143280" cy="900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9000"/>
                <a:gd name="textAreaBottom" fmla="*/ 9360 h 9000"/>
              </a:gdLst>
              <a:ahLst/>
              <a:cxnLst/>
              <a:rect l="textAreaLeft" t="textAreaTop" r="textAreaRight" b="textAreaBottom"/>
              <a:pathLst>
                <a:path w="257969" h="305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" bIns="4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4" name="Google Shape;43;p2"/>
            <p:cNvSpPr/>
            <p:nvPr/>
          </p:nvSpPr>
          <p:spPr>
            <a:xfrm>
              <a:off x="0" y="55548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5" name="Google Shape;44;p2"/>
            <p:cNvSpPr/>
            <p:nvPr/>
          </p:nvSpPr>
          <p:spPr>
            <a:xfrm>
              <a:off x="0" y="41652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6" name="Google Shape;45;p2"/>
            <p:cNvSpPr/>
            <p:nvPr/>
          </p:nvSpPr>
          <p:spPr>
            <a:xfrm>
              <a:off x="0" y="2775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7" name="Google Shape;46;p2"/>
            <p:cNvSpPr/>
            <p:nvPr/>
          </p:nvSpPr>
          <p:spPr>
            <a:xfrm>
              <a:off x="0" y="13896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8" name="Google Shape;47;p2"/>
            <p:cNvSpPr/>
            <p:nvPr/>
          </p:nvSpPr>
          <p:spPr>
            <a:xfrm>
              <a:off x="0" y="0"/>
              <a:ext cx="9143280" cy="10080"/>
            </a:xfrm>
            <a:custGeom>
              <a:avLst/>
              <a:gdLst>
                <a:gd name="textAreaLeft" fmla="*/ 0 w 9143280"/>
                <a:gd name="textAreaRight" fmla="*/ 9143640 w 9143280"/>
                <a:gd name="textAreaTop" fmla="*/ 0 h 10080"/>
                <a:gd name="textAreaBottom" fmla="*/ 10440 h 10080"/>
              </a:gdLst>
              <a:ahLst/>
              <a:cxnLst/>
              <a:rect l="textAreaLeft" t="textAreaTop" r="textAreaRight" b="textAreaBottom"/>
              <a:pathLst>
                <a:path w="257969" h="335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9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40" bIns="5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17600" y="1132200"/>
            <a:ext cx="6508440" cy="199836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38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40" name="Google Shape;50;p2"/>
          <p:cNvGrpSpPr/>
          <p:nvPr/>
        </p:nvGrpSpPr>
        <p:grpSpPr>
          <a:xfrm>
            <a:off x="0" y="607320"/>
            <a:ext cx="1284120" cy="586440"/>
            <a:chOff x="0" y="607320"/>
            <a:chExt cx="1284120" cy="586440"/>
          </a:xfrm>
        </p:grpSpPr>
        <p:sp>
          <p:nvSpPr>
            <p:cNvPr id="41" name="Google Shape;51;p2"/>
            <p:cNvSpPr/>
            <p:nvPr/>
          </p:nvSpPr>
          <p:spPr>
            <a:xfrm rot="16200000">
              <a:off x="348840" y="258480"/>
              <a:ext cx="586440" cy="1284120"/>
            </a:xfrm>
            <a:prstGeom prst="flowChartOffpageConnector">
              <a:avLst/>
            </a:prstGeom>
            <a:gradFill rotWithShape="0">
              <a:gsLst>
                <a:gs pos="0">
                  <a:srgbClr val="1D2875"/>
                </a:gs>
                <a:gs pos="100000">
                  <a:srgbClr val="151B46"/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42" name="Google Shape;52;p2"/>
            <p:cNvGrpSpPr/>
            <p:nvPr/>
          </p:nvGrpSpPr>
          <p:grpSpPr>
            <a:xfrm>
              <a:off x="360" y="779760"/>
              <a:ext cx="882720" cy="241560"/>
              <a:chOff x="360" y="779760"/>
              <a:chExt cx="882720" cy="241560"/>
            </a:xfrm>
          </p:grpSpPr>
          <p:sp>
            <p:nvSpPr>
              <p:cNvPr id="43" name="Google Shape;53;p2"/>
              <p:cNvSpPr/>
              <p:nvPr/>
            </p:nvSpPr>
            <p:spPr>
              <a:xfrm rot="10800000">
                <a:off x="731160" y="779760"/>
                <a:ext cx="151920" cy="24156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684" h="24945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4" name="Google Shape;54;p2"/>
              <p:cNvSpPr/>
              <p:nvPr/>
            </p:nvSpPr>
            <p:spPr>
              <a:xfrm rot="10800000">
                <a:off x="58536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1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5" name="Google Shape;55;p2"/>
              <p:cNvSpPr/>
              <p:nvPr/>
            </p:nvSpPr>
            <p:spPr>
              <a:xfrm rot="10800000">
                <a:off x="43920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6" name="Google Shape;56;p2"/>
              <p:cNvSpPr/>
              <p:nvPr/>
            </p:nvSpPr>
            <p:spPr>
              <a:xfrm rot="10800000">
                <a:off x="29304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7" name="Google Shape;57;p2"/>
              <p:cNvSpPr/>
              <p:nvPr/>
            </p:nvSpPr>
            <p:spPr>
              <a:xfrm rot="10800000">
                <a:off x="14688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8" name="Google Shape;58;p2"/>
              <p:cNvSpPr/>
              <p:nvPr/>
            </p:nvSpPr>
            <p:spPr>
              <a:xfrm rot="10800000">
                <a:off x="360" y="779760"/>
                <a:ext cx="150480" cy="241560"/>
              </a:xfrm>
              <a:custGeom>
                <a:avLst/>
                <a:gdLst>
                  <a:gd name="textAreaLeft" fmla="*/ 0 w 150480"/>
                  <a:gd name="textAreaRight" fmla="*/ 150840 w 150480"/>
                  <a:gd name="textAreaTop" fmla="*/ 0 h 241560"/>
                  <a:gd name="textAreaBottom" fmla="*/ 241920 h 241560"/>
                </a:gdLst>
                <a:ahLst/>
                <a:cxnLst/>
                <a:rect l="textAreaLeft" t="textAreaTop" r="textAreaRight" b="textAreaBottom"/>
                <a:pathLst>
                  <a:path w="15560" h="24945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49" name="Google Shape;59;p2"/>
          <p:cNvGrpSpPr/>
          <p:nvPr/>
        </p:nvGrpSpPr>
        <p:grpSpPr>
          <a:xfrm>
            <a:off x="-141480" y="2076840"/>
            <a:ext cx="552600" cy="98640"/>
            <a:chOff x="-141480" y="2076840"/>
            <a:chExt cx="552600" cy="98640"/>
          </a:xfrm>
        </p:grpSpPr>
        <p:sp>
          <p:nvSpPr>
            <p:cNvPr id="50" name="Google Shape;60;p2"/>
            <p:cNvSpPr/>
            <p:nvPr/>
          </p:nvSpPr>
          <p:spPr>
            <a:xfrm rot="5400000">
              <a:off x="312480" y="207684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1" name="Google Shape;61;p2"/>
            <p:cNvSpPr/>
            <p:nvPr/>
          </p:nvSpPr>
          <p:spPr>
            <a:xfrm rot="5400000">
              <a:off x="339120" y="210348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2" name="Google Shape;62;p2"/>
            <p:cNvSpPr/>
            <p:nvPr/>
          </p:nvSpPr>
          <p:spPr>
            <a:xfrm rot="5400000">
              <a:off x="-141480" y="207972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3" name="Google Shape;63;p2"/>
            <p:cNvSpPr/>
            <p:nvPr/>
          </p:nvSpPr>
          <p:spPr>
            <a:xfrm rot="5400000">
              <a:off x="-117720" y="210384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4" name="Google Shape;64;p2"/>
            <p:cNvSpPr/>
            <p:nvPr/>
          </p:nvSpPr>
          <p:spPr>
            <a:xfrm rot="5400000">
              <a:off x="134640" y="194112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55" name="Google Shape;65;p2"/>
          <p:cNvGrpSpPr/>
          <p:nvPr/>
        </p:nvGrpSpPr>
        <p:grpSpPr>
          <a:xfrm>
            <a:off x="-1414440" y="3058560"/>
            <a:ext cx="2297520" cy="347040"/>
            <a:chOff x="-1414440" y="3058560"/>
            <a:chExt cx="2297520" cy="347040"/>
          </a:xfrm>
        </p:grpSpPr>
        <p:sp>
          <p:nvSpPr>
            <p:cNvPr id="56" name="Google Shape;66;p2"/>
            <p:cNvSpPr/>
            <p:nvPr/>
          </p:nvSpPr>
          <p:spPr>
            <a:xfrm>
              <a:off x="-1414440" y="333792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" name="Google Shape;67;p2"/>
            <p:cNvSpPr/>
            <p:nvPr/>
          </p:nvSpPr>
          <p:spPr>
            <a:xfrm>
              <a:off x="-1111320" y="30585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26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58" name="Google Shape;68;p2"/>
          <p:cNvGrpSpPr/>
          <p:nvPr/>
        </p:nvGrpSpPr>
        <p:grpSpPr>
          <a:xfrm>
            <a:off x="-799200" y="4138920"/>
            <a:ext cx="1822320" cy="196560"/>
            <a:chOff x="-799200" y="4138920"/>
            <a:chExt cx="1822320" cy="196560"/>
          </a:xfrm>
        </p:grpSpPr>
        <p:sp>
          <p:nvSpPr>
            <p:cNvPr id="59" name="Google Shape;69;p2"/>
            <p:cNvSpPr/>
            <p:nvPr/>
          </p:nvSpPr>
          <p:spPr>
            <a:xfrm flipH="1">
              <a:off x="-799200" y="4185360"/>
              <a:ext cx="1723680" cy="150120"/>
            </a:xfrm>
            <a:custGeom>
              <a:avLst/>
              <a:gdLst>
                <a:gd name="textAreaLeft" fmla="*/ 360 w 1723680"/>
                <a:gd name="textAreaRight" fmla="*/ 1724400 w 1723680"/>
                <a:gd name="textAreaTop" fmla="*/ 0 h 150120"/>
                <a:gd name="textAreaBottom" fmla="*/ 150480 h 150120"/>
              </a:gdLst>
              <a:ahLst/>
              <a:cxnLst/>
              <a:rect l="textAreaLeft" t="textAreaTop" r="textAreaRight" b="textAreaBottom"/>
              <a:pathLst>
                <a:path w="55332" h="4834" fill="none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5240" bIns="75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0" name="Google Shape;70;p2"/>
            <p:cNvSpPr/>
            <p:nvPr/>
          </p:nvSpPr>
          <p:spPr>
            <a:xfrm flipH="1">
              <a:off x="931680" y="4138920"/>
              <a:ext cx="91440" cy="91440"/>
            </a:xfrm>
            <a:custGeom>
              <a:avLst/>
              <a:gdLst>
                <a:gd name="textAreaLeft" fmla="*/ 360 w 91440"/>
                <a:gd name="textAreaRight" fmla="*/ 9216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1" name="Google Shape;71;p2"/>
            <p:cNvSpPr/>
            <p:nvPr/>
          </p:nvSpPr>
          <p:spPr>
            <a:xfrm flipH="1">
              <a:off x="955080" y="4163760"/>
              <a:ext cx="42840" cy="42120"/>
            </a:xfrm>
            <a:custGeom>
              <a:avLst/>
              <a:gdLst>
                <a:gd name="textAreaLeft" fmla="*/ -360 w 42840"/>
                <a:gd name="textAreaRight" fmla="*/ 4284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62" name="Google Shape;72;p2"/>
          <p:cNvSpPr/>
          <p:nvPr/>
        </p:nvSpPr>
        <p:spPr>
          <a:xfrm rot="10800000">
            <a:off x="8028000" y="2479320"/>
            <a:ext cx="1994400" cy="6768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151B46"/>
              </a:gs>
              <a:gs pos="100000">
                <a:srgbClr val="8FFFFF"/>
              </a:gs>
            </a:gsLst>
            <a:lin ang="13494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24120" bIns="2412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3" name="Google Shape;73;p2"/>
          <p:cNvSpPr/>
          <p:nvPr/>
        </p:nvSpPr>
        <p:spPr>
          <a:xfrm rot="10800000">
            <a:off x="8557560" y="385956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4" name="Google Shape;74;p2"/>
          <p:cNvSpPr/>
          <p:nvPr/>
        </p:nvSpPr>
        <p:spPr>
          <a:xfrm rot="5400000">
            <a:off x="8206560" y="-348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65" name="Google Shape;75;p2"/>
          <p:cNvGrpSpPr/>
          <p:nvPr/>
        </p:nvGrpSpPr>
        <p:grpSpPr>
          <a:xfrm>
            <a:off x="7812720" y="997920"/>
            <a:ext cx="1520640" cy="301680"/>
            <a:chOff x="7812720" y="997920"/>
            <a:chExt cx="1520640" cy="301680"/>
          </a:xfrm>
        </p:grpSpPr>
        <p:sp>
          <p:nvSpPr>
            <p:cNvPr id="66" name="Google Shape;76;p2"/>
            <p:cNvSpPr/>
            <p:nvPr/>
          </p:nvSpPr>
          <p:spPr>
            <a:xfrm>
              <a:off x="7906320" y="10443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7" name="Google Shape;77;p2"/>
            <p:cNvSpPr/>
            <p:nvPr/>
          </p:nvSpPr>
          <p:spPr>
            <a:xfrm>
              <a:off x="9241920" y="120816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8" name="Google Shape;78;p2"/>
            <p:cNvSpPr/>
            <p:nvPr/>
          </p:nvSpPr>
          <p:spPr>
            <a:xfrm>
              <a:off x="9265680" y="123264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9" name="Google Shape;79;p2"/>
            <p:cNvSpPr/>
            <p:nvPr/>
          </p:nvSpPr>
          <p:spPr>
            <a:xfrm>
              <a:off x="7812720" y="99792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" name="Google Shape;80;p2"/>
            <p:cNvSpPr/>
            <p:nvPr/>
          </p:nvSpPr>
          <p:spPr>
            <a:xfrm>
              <a:off x="7836840" y="10227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71" name="Google Shape;81;p2"/>
          <p:cNvGrpSpPr/>
          <p:nvPr/>
        </p:nvGrpSpPr>
        <p:grpSpPr>
          <a:xfrm>
            <a:off x="8496000" y="1713600"/>
            <a:ext cx="882720" cy="241560"/>
            <a:chOff x="8496000" y="1713600"/>
            <a:chExt cx="882720" cy="241560"/>
          </a:xfrm>
        </p:grpSpPr>
        <p:sp>
          <p:nvSpPr>
            <p:cNvPr id="72" name="Google Shape;82;p2"/>
            <p:cNvSpPr/>
            <p:nvPr/>
          </p:nvSpPr>
          <p:spPr>
            <a:xfrm>
              <a:off x="8496000" y="1713600"/>
              <a:ext cx="151920" cy="241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3" name="Google Shape;83;p2"/>
            <p:cNvSpPr/>
            <p:nvPr/>
          </p:nvSpPr>
          <p:spPr>
            <a:xfrm>
              <a:off x="864324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4" name="Google Shape;84;p2"/>
            <p:cNvSpPr/>
            <p:nvPr/>
          </p:nvSpPr>
          <p:spPr>
            <a:xfrm>
              <a:off x="878976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5" name="Google Shape;85;p2"/>
            <p:cNvSpPr/>
            <p:nvPr/>
          </p:nvSpPr>
          <p:spPr>
            <a:xfrm>
              <a:off x="893592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6" name="Google Shape;86;p2"/>
            <p:cNvSpPr/>
            <p:nvPr/>
          </p:nvSpPr>
          <p:spPr>
            <a:xfrm>
              <a:off x="908208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7" name="Google Shape;87;p2"/>
            <p:cNvSpPr/>
            <p:nvPr/>
          </p:nvSpPr>
          <p:spPr>
            <a:xfrm>
              <a:off x="9228240" y="1713600"/>
              <a:ext cx="150480" cy="24156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78" name="Google Shape;88;p2"/>
          <p:cNvGrpSpPr/>
          <p:nvPr/>
        </p:nvGrpSpPr>
        <p:grpSpPr>
          <a:xfrm>
            <a:off x="8267400" y="3231000"/>
            <a:ext cx="1105560" cy="133560"/>
            <a:chOff x="8267400" y="3231000"/>
            <a:chExt cx="1105560" cy="133560"/>
          </a:xfrm>
        </p:grpSpPr>
        <p:grpSp>
          <p:nvGrpSpPr>
            <p:cNvPr id="79" name="Google Shape;89;p2"/>
            <p:cNvGrpSpPr/>
            <p:nvPr/>
          </p:nvGrpSpPr>
          <p:grpSpPr>
            <a:xfrm>
              <a:off x="8267400" y="3313800"/>
              <a:ext cx="883080" cy="50760"/>
              <a:chOff x="8267400" y="3313800"/>
              <a:chExt cx="883080" cy="50760"/>
            </a:xfrm>
          </p:grpSpPr>
          <p:sp>
            <p:nvSpPr>
              <p:cNvPr id="80" name="Google Shape;90;p2"/>
              <p:cNvSpPr/>
              <p:nvPr/>
            </p:nvSpPr>
            <p:spPr>
              <a:xfrm>
                <a:off x="826740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1" name="Google Shape;91;p2"/>
              <p:cNvSpPr/>
              <p:nvPr/>
            </p:nvSpPr>
            <p:spPr>
              <a:xfrm>
                <a:off x="83599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2" name="Google Shape;92;p2"/>
              <p:cNvSpPr/>
              <p:nvPr/>
            </p:nvSpPr>
            <p:spPr>
              <a:xfrm>
                <a:off x="845244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3" name="Google Shape;93;p2"/>
              <p:cNvSpPr/>
              <p:nvPr/>
            </p:nvSpPr>
            <p:spPr>
              <a:xfrm>
                <a:off x="854496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4" name="Google Shape;94;p2"/>
              <p:cNvSpPr/>
              <p:nvPr/>
            </p:nvSpPr>
            <p:spPr>
              <a:xfrm>
                <a:off x="86371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5" name="Google Shape;95;p2"/>
              <p:cNvSpPr/>
              <p:nvPr/>
            </p:nvSpPr>
            <p:spPr>
              <a:xfrm>
                <a:off x="872964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6" name="Google Shape;96;p2"/>
              <p:cNvSpPr/>
              <p:nvPr/>
            </p:nvSpPr>
            <p:spPr>
              <a:xfrm>
                <a:off x="882216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7" name="Google Shape;97;p2"/>
              <p:cNvSpPr/>
              <p:nvPr/>
            </p:nvSpPr>
            <p:spPr>
              <a:xfrm>
                <a:off x="891468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8" name="Google Shape;98;p2"/>
              <p:cNvSpPr/>
              <p:nvPr/>
            </p:nvSpPr>
            <p:spPr>
              <a:xfrm>
                <a:off x="900720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9" name="Google Shape;99;p2"/>
              <p:cNvSpPr/>
              <p:nvPr/>
            </p:nvSpPr>
            <p:spPr>
              <a:xfrm>
                <a:off x="9099720" y="33138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90" name="Google Shape;100;p2"/>
            <p:cNvGrpSpPr/>
            <p:nvPr/>
          </p:nvGrpSpPr>
          <p:grpSpPr>
            <a:xfrm>
              <a:off x="8490240" y="3231000"/>
              <a:ext cx="882720" cy="50760"/>
              <a:chOff x="8490240" y="3231000"/>
              <a:chExt cx="882720" cy="50760"/>
            </a:xfrm>
          </p:grpSpPr>
          <p:sp>
            <p:nvSpPr>
              <p:cNvPr id="91" name="Google Shape;101;p2"/>
              <p:cNvSpPr/>
              <p:nvPr/>
            </p:nvSpPr>
            <p:spPr>
              <a:xfrm>
                <a:off x="849024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2" name="Google Shape;102;p2"/>
              <p:cNvSpPr/>
              <p:nvPr/>
            </p:nvSpPr>
            <p:spPr>
              <a:xfrm>
                <a:off x="85824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3" name="Google Shape;103;p2"/>
              <p:cNvSpPr/>
              <p:nvPr/>
            </p:nvSpPr>
            <p:spPr>
              <a:xfrm>
                <a:off x="867492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4" name="Google Shape;104;p2"/>
              <p:cNvSpPr/>
              <p:nvPr/>
            </p:nvSpPr>
            <p:spPr>
              <a:xfrm>
                <a:off x="876744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5" name="Google Shape;105;p2"/>
              <p:cNvSpPr/>
              <p:nvPr/>
            </p:nvSpPr>
            <p:spPr>
              <a:xfrm>
                <a:off x="885996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6" name="Google Shape;106;p2"/>
              <p:cNvSpPr/>
              <p:nvPr/>
            </p:nvSpPr>
            <p:spPr>
              <a:xfrm>
                <a:off x="895248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7" name="Google Shape;107;p2"/>
              <p:cNvSpPr/>
              <p:nvPr/>
            </p:nvSpPr>
            <p:spPr>
              <a:xfrm>
                <a:off x="90450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8" name="Google Shape;108;p2"/>
              <p:cNvSpPr/>
              <p:nvPr/>
            </p:nvSpPr>
            <p:spPr>
              <a:xfrm>
                <a:off x="913752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9" name="Google Shape;109;p2"/>
              <p:cNvSpPr/>
              <p:nvPr/>
            </p:nvSpPr>
            <p:spPr>
              <a:xfrm>
                <a:off x="922968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0" name="Google Shape;110;p2"/>
              <p:cNvSpPr/>
              <p:nvPr/>
            </p:nvSpPr>
            <p:spPr>
              <a:xfrm>
                <a:off x="9322200" y="323100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101" name="Google Shape;111;p2"/>
          <p:cNvGrpSpPr/>
          <p:nvPr/>
        </p:nvGrpSpPr>
        <p:grpSpPr>
          <a:xfrm>
            <a:off x="7911360" y="4536000"/>
            <a:ext cx="1520280" cy="301680"/>
            <a:chOff x="7911360" y="4536000"/>
            <a:chExt cx="1520280" cy="301680"/>
          </a:xfrm>
        </p:grpSpPr>
        <p:sp>
          <p:nvSpPr>
            <p:cNvPr id="102" name="Google Shape;112;p2"/>
            <p:cNvSpPr/>
            <p:nvPr/>
          </p:nvSpPr>
          <p:spPr>
            <a:xfrm rot="5400000">
              <a:off x="8567640" y="4019400"/>
              <a:ext cx="209160" cy="1335240"/>
            </a:xfrm>
            <a:custGeom>
              <a:avLst/>
              <a:gdLst>
                <a:gd name="textAreaLeft" fmla="*/ 0 w 209160"/>
                <a:gd name="textAreaRight" fmla="*/ 209520 w 209160"/>
                <a:gd name="textAreaTop" fmla="*/ 0 h 1335240"/>
                <a:gd name="textAreaBottom" fmla="*/ 1335600 h 1335240"/>
              </a:gdLst>
              <a:ahLst/>
              <a:cxnLst/>
              <a:rect l="textAreaLeft" t="textAreaTop" r="textAreaRight" b="textAreaBottom"/>
              <a:pathLst>
                <a:path w="6719" h="42862" fill="none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3" name="Google Shape;113;p2"/>
            <p:cNvSpPr/>
            <p:nvPr/>
          </p:nvSpPr>
          <p:spPr>
            <a:xfrm rot="5400000">
              <a:off x="9340200" y="4746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4" name="Google Shape;114;p2"/>
            <p:cNvSpPr/>
            <p:nvPr/>
          </p:nvSpPr>
          <p:spPr>
            <a:xfrm rot="5400000">
              <a:off x="9365040" y="47703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5" name="Google Shape;115;p2"/>
            <p:cNvSpPr/>
            <p:nvPr/>
          </p:nvSpPr>
          <p:spPr>
            <a:xfrm rot="5400000">
              <a:off x="7911360" y="453600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6" name="Google Shape;116;p2"/>
            <p:cNvSpPr/>
            <p:nvPr/>
          </p:nvSpPr>
          <p:spPr>
            <a:xfrm rot="5400000">
              <a:off x="7935480" y="456120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07" name="Google Shape;117;p2"/>
          <p:cNvGrpSpPr/>
          <p:nvPr/>
        </p:nvGrpSpPr>
        <p:grpSpPr>
          <a:xfrm>
            <a:off x="1710360" y="-108000"/>
            <a:ext cx="1520640" cy="301680"/>
            <a:chOff x="1710360" y="-108000"/>
            <a:chExt cx="1520640" cy="301680"/>
          </a:xfrm>
        </p:grpSpPr>
        <p:sp>
          <p:nvSpPr>
            <p:cNvPr id="108" name="Google Shape;118;p2"/>
            <p:cNvSpPr/>
            <p:nvPr/>
          </p:nvSpPr>
          <p:spPr>
            <a:xfrm>
              <a:off x="1803960" y="-61560"/>
              <a:ext cx="1335240" cy="209160"/>
            </a:xfrm>
            <a:custGeom>
              <a:avLst/>
              <a:gdLst>
                <a:gd name="textAreaLeft" fmla="*/ 0 w 1335240"/>
                <a:gd name="textAreaRight" fmla="*/ 1335600 w 133524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42863" h="6719" fill="none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" name="Google Shape;119;p2"/>
            <p:cNvSpPr/>
            <p:nvPr/>
          </p:nvSpPr>
          <p:spPr>
            <a:xfrm>
              <a:off x="3139560" y="1022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0" name="Google Shape;120;p2"/>
            <p:cNvSpPr/>
            <p:nvPr/>
          </p:nvSpPr>
          <p:spPr>
            <a:xfrm>
              <a:off x="3163320" y="126720"/>
              <a:ext cx="42840" cy="4212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1389" h="1365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240" bIns="212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1" name="Google Shape;121;p2"/>
            <p:cNvSpPr/>
            <p:nvPr/>
          </p:nvSpPr>
          <p:spPr>
            <a:xfrm>
              <a:off x="1710360" y="-108000"/>
              <a:ext cx="91440" cy="9252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2520"/>
                <a:gd name="textAreaBottom" fmla="*/ 92880 h 92520"/>
              </a:gdLst>
              <a:ahLst/>
              <a:cxnLst/>
              <a:rect l="textAreaLeft" t="textAreaTop" r="textAreaRight" b="textAreaBottom"/>
              <a:pathLst>
                <a:path w="2951" h="2976" fill="none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2" name="Google Shape;122;p2"/>
            <p:cNvSpPr/>
            <p:nvPr/>
          </p:nvSpPr>
          <p:spPr>
            <a:xfrm>
              <a:off x="1734120" y="-8316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13" name="Google Shape;123;p2"/>
          <p:cNvGrpSpPr/>
          <p:nvPr/>
        </p:nvGrpSpPr>
        <p:grpSpPr>
          <a:xfrm>
            <a:off x="6421320" y="-1455120"/>
            <a:ext cx="347040" cy="2297160"/>
            <a:chOff x="6421320" y="-1455120"/>
            <a:chExt cx="347040" cy="2297160"/>
          </a:xfrm>
        </p:grpSpPr>
        <p:sp>
          <p:nvSpPr>
            <p:cNvPr id="114" name="Google Shape;124;p2"/>
            <p:cNvSpPr/>
            <p:nvPr/>
          </p:nvSpPr>
          <p:spPr>
            <a:xfrm rot="5400000">
              <a:off x="5457960" y="-49176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5" name="Google Shape;125;p2"/>
            <p:cNvSpPr/>
            <p:nvPr/>
          </p:nvSpPr>
          <p:spPr>
            <a:xfrm rot="5400000">
              <a:off x="5737320" y="-189000"/>
              <a:ext cx="1994400" cy="6768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151B46"/>
                </a:gs>
                <a:gs pos="100000">
                  <a:srgbClr val="8FFFFF"/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16" name="Google Shape;126;p2"/>
          <p:cNvSpPr/>
          <p:nvPr/>
        </p:nvSpPr>
        <p:spPr>
          <a:xfrm rot="10800000">
            <a:off x="1024200" y="4389840"/>
            <a:ext cx="586440" cy="1284120"/>
          </a:xfrm>
          <a:prstGeom prst="flowChartOffpageConnector">
            <a:avLst/>
          </a:prstGeom>
          <a:gradFill rotWithShape="0">
            <a:gsLst>
              <a:gs pos="0">
                <a:srgbClr val="1D2875"/>
              </a:gs>
              <a:gs pos="100000">
                <a:srgbClr val="151B46"/>
              </a:gs>
            </a:gsLst>
            <a:lin ang="54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phone with a map on it">
            <a:extLst>
              <a:ext uri="{FF2B5EF4-FFF2-40B4-BE49-F238E27FC236}">
                <a16:creationId xmlns:a16="http://schemas.microsoft.com/office/drawing/2014/main" id="{8E7B17F7-22CD-76B7-FFC9-A23EFA4EF1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0290" cy="56708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37" name="PlaceHolder 1"/>
          <p:cNvSpPr>
            <a:spLocks noGrp="1"/>
          </p:cNvSpPr>
          <p:nvPr>
            <p:ph type="subTitle"/>
          </p:nvPr>
        </p:nvSpPr>
        <p:spPr>
          <a:xfrm>
            <a:off x="1476375" y="1838325"/>
            <a:ext cx="6000750" cy="4476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/>
            <a:r>
              <a:rPr lang="en-IN" sz="18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Name: Team NavSuraksha</a:t>
            </a:r>
          </a:p>
          <a:p>
            <a:pPr algn="ctr"/>
            <a:endParaRPr lang="en-IN" sz="1800" b="1" i="1" dirty="0">
              <a:solidFill>
                <a:srgbClr val="99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Members &amp; Roles: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ML Expert (Srishti </a:t>
            </a:r>
            <a:r>
              <a:rPr lang="en-IN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Arora</a:t>
            </a: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)– Accident Prediction</a:t>
            </a:r>
          </a:p>
          <a:p>
            <a:pPr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 Specialist (</a:t>
            </a:r>
            <a:r>
              <a:rPr lang="en-IN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Shruti</a:t>
            </a: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– Risk Zones</a:t>
            </a:r>
          </a:p>
          <a:p>
            <a:pPr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API Integrator (</a:t>
            </a:r>
            <a:r>
              <a:rPr lang="en-IN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Ujjwal</a:t>
            </a: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– Weather &amp; Alerts</a:t>
            </a:r>
          </a:p>
          <a:p>
            <a:pPr indent="-342900">
              <a:lnSpc>
                <a:spcPct val="100000"/>
              </a:lnSpc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Dashboard Dev. (</a:t>
            </a:r>
            <a:r>
              <a:rPr lang="en-IN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Paridhi</a:t>
            </a: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Kushwaha</a:t>
            </a: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– Safety Stats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Community Manager (</a:t>
            </a:r>
            <a:r>
              <a:rPr lang="en-IN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Tanishk</a:t>
            </a: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Rana</a:t>
            </a: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– UI &amp; Gamification</a:t>
            </a:r>
            <a:endParaRPr lang="en-IN" altLang="zh-CN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81" name="Google Shape;2743;p34"/>
          <p:cNvGrpSpPr/>
          <p:nvPr/>
        </p:nvGrpSpPr>
        <p:grpSpPr>
          <a:xfrm>
            <a:off x="5447160" y="4536000"/>
            <a:ext cx="1252800" cy="50760"/>
            <a:chOff x="5447160" y="4536000"/>
            <a:chExt cx="1252800" cy="50760"/>
          </a:xfrm>
        </p:grpSpPr>
        <p:sp>
          <p:nvSpPr>
            <p:cNvPr id="2682" name="Google Shape;2744;p34"/>
            <p:cNvSpPr/>
            <p:nvPr/>
          </p:nvSpPr>
          <p:spPr>
            <a:xfrm>
              <a:off x="54471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83" name="Google Shape;2745;p34"/>
            <p:cNvSpPr/>
            <p:nvPr/>
          </p:nvSpPr>
          <p:spPr>
            <a:xfrm>
              <a:off x="55396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84" name="Google Shape;2746;p34"/>
            <p:cNvSpPr/>
            <p:nvPr/>
          </p:nvSpPr>
          <p:spPr>
            <a:xfrm>
              <a:off x="56322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85" name="Google Shape;2747;p34"/>
            <p:cNvSpPr/>
            <p:nvPr/>
          </p:nvSpPr>
          <p:spPr>
            <a:xfrm>
              <a:off x="572472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86" name="Google Shape;2748;p34"/>
            <p:cNvSpPr/>
            <p:nvPr/>
          </p:nvSpPr>
          <p:spPr>
            <a:xfrm>
              <a:off x="581724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87" name="Google Shape;2749;p34"/>
            <p:cNvSpPr/>
            <p:nvPr/>
          </p:nvSpPr>
          <p:spPr>
            <a:xfrm>
              <a:off x="59097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88" name="Google Shape;2750;p34"/>
            <p:cNvSpPr/>
            <p:nvPr/>
          </p:nvSpPr>
          <p:spPr>
            <a:xfrm>
              <a:off x="60022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89" name="Google Shape;2751;p34"/>
            <p:cNvSpPr/>
            <p:nvPr/>
          </p:nvSpPr>
          <p:spPr>
            <a:xfrm>
              <a:off x="609444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90" name="Google Shape;2752;p34"/>
            <p:cNvSpPr/>
            <p:nvPr/>
          </p:nvSpPr>
          <p:spPr>
            <a:xfrm>
              <a:off x="618696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91" name="Google Shape;2753;p34"/>
            <p:cNvSpPr/>
            <p:nvPr/>
          </p:nvSpPr>
          <p:spPr>
            <a:xfrm>
              <a:off x="62794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92" name="Google Shape;2754;p34"/>
            <p:cNvSpPr/>
            <p:nvPr/>
          </p:nvSpPr>
          <p:spPr>
            <a:xfrm>
              <a:off x="63720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93" name="Google Shape;2755;p34"/>
            <p:cNvSpPr/>
            <p:nvPr/>
          </p:nvSpPr>
          <p:spPr>
            <a:xfrm>
              <a:off x="646452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94" name="Google Shape;2756;p34"/>
            <p:cNvSpPr/>
            <p:nvPr/>
          </p:nvSpPr>
          <p:spPr>
            <a:xfrm>
              <a:off x="655668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95" name="Google Shape;2757;p34"/>
            <p:cNvSpPr/>
            <p:nvPr/>
          </p:nvSpPr>
          <p:spPr>
            <a:xfrm>
              <a:off x="6649200" y="453600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696" name="PlaceHolder 2"/>
          <p:cNvSpPr>
            <a:spLocks noGrp="1"/>
          </p:cNvSpPr>
          <p:nvPr>
            <p:ph type="title"/>
          </p:nvPr>
        </p:nvSpPr>
        <p:spPr>
          <a:xfrm>
            <a:off x="1769835" y="669255"/>
            <a:ext cx="5558040" cy="1113300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38000"/>
              </a:srgbClr>
            </a:outerShdw>
          </a:effectLst>
        </p:spPr>
        <p:txBody>
          <a:bodyPr lIns="91440" tIns="91440" rIns="91440" bIns="91440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sz="3200" b="1" u="none" strike="noStrik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Safe Route</a:t>
            </a:r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: Smart &amp; Safe Navigation for Everyone</a:t>
            </a:r>
            <a:b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</a:br>
            <a:r>
              <a:rPr lang="en-US" sz="105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(Transportation)</a:t>
            </a:r>
            <a:endParaRPr lang="fr-FR" sz="3200" b="0" i="1" u="none" strike="noStrik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8C78C-38D7-8EF6-84B6-D9E020479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PlaceHolder 1">
            <a:extLst>
              <a:ext uri="{FF2B5EF4-FFF2-40B4-BE49-F238E27FC236}">
                <a16:creationId xmlns:a16="http://schemas.microsoft.com/office/drawing/2014/main" id="{A06A7A03-2800-D78B-977C-36981ACA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380" y="485613"/>
            <a:ext cx="4286520" cy="761093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Implementation Plan</a:t>
            </a:r>
            <a:endParaRPr lang="fr-FR" sz="2800" b="1" u="none" strike="noStrike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8" name="PlaceHolder 2">
            <a:extLst>
              <a:ext uri="{FF2B5EF4-FFF2-40B4-BE49-F238E27FC236}">
                <a16:creationId xmlns:a16="http://schemas.microsoft.com/office/drawing/2014/main" id="{1F7CB805-FE91-A7FA-AA28-1A7714DACA4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96118" y="1120950"/>
            <a:ext cx="6966781" cy="30946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endParaRPr lang="en-IN" sz="1800" dirty="0"/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Phase 1: Ideation + UI/UX Design.</a:t>
            </a:r>
          </a:p>
          <a:p>
            <a:pPr algn="just">
              <a:lnSpc>
                <a:spcPct val="100000"/>
              </a:lnSpc>
            </a:pPr>
            <a:endParaRPr lang="en-I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Phase 2: Prototype with core map + reports + </a:t>
            </a:r>
            <a:r>
              <a:rPr lang="en-IN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leaderboard</a:t>
            </a: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Phase 3: Add gamification + emergency layers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Phase 4: Testing &amp; Feedback (simulate incidents).</a:t>
            </a:r>
          </a:p>
          <a:p>
            <a:pPr algn="just">
              <a:lnSpc>
                <a:spcPct val="100000"/>
              </a:lnSpc>
            </a:pPr>
            <a:endParaRPr lang="en-I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Phase 5: Final Deployment on cloud/Streamlit.</a:t>
            </a:r>
          </a:p>
        </p:txBody>
      </p:sp>
      <p:grpSp>
        <p:nvGrpSpPr>
          <p:cNvPr id="2699" name="Google Shape;2859;p38">
            <a:extLst>
              <a:ext uri="{FF2B5EF4-FFF2-40B4-BE49-F238E27FC236}">
                <a16:creationId xmlns:a16="http://schemas.microsoft.com/office/drawing/2014/main" id="{12E32B54-8BC4-0374-FA2D-02DB3614C670}"/>
              </a:ext>
            </a:extLst>
          </p:cNvPr>
          <p:cNvGrpSpPr/>
          <p:nvPr/>
        </p:nvGrpSpPr>
        <p:grpSpPr>
          <a:xfrm>
            <a:off x="4130280" y="4335480"/>
            <a:ext cx="883080" cy="241560"/>
            <a:chOff x="4130280" y="4335480"/>
            <a:chExt cx="883080" cy="241560"/>
          </a:xfrm>
        </p:grpSpPr>
        <p:sp>
          <p:nvSpPr>
            <p:cNvPr id="2700" name="Google Shape;2860;p38">
              <a:extLst>
                <a:ext uri="{FF2B5EF4-FFF2-40B4-BE49-F238E27FC236}">
                  <a16:creationId xmlns:a16="http://schemas.microsoft.com/office/drawing/2014/main" id="{10422E33-0D4E-77A5-2C60-E583B8284756}"/>
                </a:ext>
              </a:extLst>
            </p:cNvPr>
            <p:cNvSpPr/>
            <p:nvPr/>
          </p:nvSpPr>
          <p:spPr>
            <a:xfrm flipH="1">
              <a:off x="4861440" y="4335480"/>
              <a:ext cx="151920" cy="241560"/>
            </a:xfrm>
            <a:custGeom>
              <a:avLst/>
              <a:gdLst>
                <a:gd name="textAreaLeft" fmla="*/ 360 w 151920"/>
                <a:gd name="textAreaRight" fmla="*/ 15264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1" name="Google Shape;2861;p38">
              <a:extLst>
                <a:ext uri="{FF2B5EF4-FFF2-40B4-BE49-F238E27FC236}">
                  <a16:creationId xmlns:a16="http://schemas.microsoft.com/office/drawing/2014/main" id="{32DFBAE1-613A-90DA-7F75-F55832A0A327}"/>
                </a:ext>
              </a:extLst>
            </p:cNvPr>
            <p:cNvSpPr/>
            <p:nvPr/>
          </p:nvSpPr>
          <p:spPr>
            <a:xfrm flipH="1">
              <a:off x="4715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2" name="Google Shape;2862;p38">
              <a:extLst>
                <a:ext uri="{FF2B5EF4-FFF2-40B4-BE49-F238E27FC236}">
                  <a16:creationId xmlns:a16="http://schemas.microsoft.com/office/drawing/2014/main" id="{5114F569-ED16-934C-04C6-A25818B332DD}"/>
                </a:ext>
              </a:extLst>
            </p:cNvPr>
            <p:cNvSpPr/>
            <p:nvPr/>
          </p:nvSpPr>
          <p:spPr>
            <a:xfrm flipH="1">
              <a:off x="456912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3" name="Google Shape;2863;p38">
              <a:extLst>
                <a:ext uri="{FF2B5EF4-FFF2-40B4-BE49-F238E27FC236}">
                  <a16:creationId xmlns:a16="http://schemas.microsoft.com/office/drawing/2014/main" id="{0C2F1F9B-3C54-EEEC-E6CA-6F6FB1608B6B}"/>
                </a:ext>
              </a:extLst>
            </p:cNvPr>
            <p:cNvSpPr/>
            <p:nvPr/>
          </p:nvSpPr>
          <p:spPr>
            <a:xfrm flipH="1">
              <a:off x="442296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4" name="Google Shape;2864;p38">
              <a:extLst>
                <a:ext uri="{FF2B5EF4-FFF2-40B4-BE49-F238E27FC236}">
                  <a16:creationId xmlns:a16="http://schemas.microsoft.com/office/drawing/2014/main" id="{D66A80CE-EBB3-9C77-3841-8115C57AB10C}"/>
                </a:ext>
              </a:extLst>
            </p:cNvPr>
            <p:cNvSpPr/>
            <p:nvPr/>
          </p:nvSpPr>
          <p:spPr>
            <a:xfrm flipH="1">
              <a:off x="427644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5" name="Google Shape;2865;p38">
              <a:extLst>
                <a:ext uri="{FF2B5EF4-FFF2-40B4-BE49-F238E27FC236}">
                  <a16:creationId xmlns:a16="http://schemas.microsoft.com/office/drawing/2014/main" id="{645AD60D-7C63-9C89-729F-E7B403BBAA2F}"/>
                </a:ext>
              </a:extLst>
            </p:cNvPr>
            <p:cNvSpPr/>
            <p:nvPr/>
          </p:nvSpPr>
          <p:spPr>
            <a:xfrm flipH="1">
              <a:off x="4130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1" name="Google Shape;2881;p38">
            <a:extLst>
              <a:ext uri="{FF2B5EF4-FFF2-40B4-BE49-F238E27FC236}">
                <a16:creationId xmlns:a16="http://schemas.microsoft.com/office/drawing/2014/main" id="{E435A0D9-0522-0DA1-FBBE-5878351BBFD2}"/>
              </a:ext>
            </a:extLst>
          </p:cNvPr>
          <p:cNvGrpSpPr/>
          <p:nvPr/>
        </p:nvGrpSpPr>
        <p:grpSpPr>
          <a:xfrm>
            <a:off x="7595280" y="4215600"/>
            <a:ext cx="552600" cy="98640"/>
            <a:chOff x="7595280" y="4215600"/>
            <a:chExt cx="552600" cy="98640"/>
          </a:xfrm>
        </p:grpSpPr>
        <p:sp>
          <p:nvSpPr>
            <p:cNvPr id="2722" name="Google Shape;2882;p38">
              <a:extLst>
                <a:ext uri="{FF2B5EF4-FFF2-40B4-BE49-F238E27FC236}">
                  <a16:creationId xmlns:a16="http://schemas.microsoft.com/office/drawing/2014/main" id="{EC908255-5E57-7017-1DBB-1E9585C263C4}"/>
                </a:ext>
              </a:extLst>
            </p:cNvPr>
            <p:cNvSpPr/>
            <p:nvPr/>
          </p:nvSpPr>
          <p:spPr>
            <a:xfrm rot="5400000">
              <a:off x="8049240" y="42156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3" name="Google Shape;2883;p38">
              <a:extLst>
                <a:ext uri="{FF2B5EF4-FFF2-40B4-BE49-F238E27FC236}">
                  <a16:creationId xmlns:a16="http://schemas.microsoft.com/office/drawing/2014/main" id="{3F7649CB-37A1-35B7-ACB7-F393A8456D97}"/>
                </a:ext>
              </a:extLst>
            </p:cNvPr>
            <p:cNvSpPr/>
            <p:nvPr/>
          </p:nvSpPr>
          <p:spPr>
            <a:xfrm rot="5400000">
              <a:off x="8075880" y="42426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4" name="Google Shape;2884;p38">
              <a:extLst>
                <a:ext uri="{FF2B5EF4-FFF2-40B4-BE49-F238E27FC236}">
                  <a16:creationId xmlns:a16="http://schemas.microsoft.com/office/drawing/2014/main" id="{505900F2-D0F2-1C4F-DE2F-E09FC32DD8C3}"/>
                </a:ext>
              </a:extLst>
            </p:cNvPr>
            <p:cNvSpPr/>
            <p:nvPr/>
          </p:nvSpPr>
          <p:spPr>
            <a:xfrm rot="5400000">
              <a:off x="7595280" y="421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5" name="Google Shape;2885;p38">
              <a:extLst>
                <a:ext uri="{FF2B5EF4-FFF2-40B4-BE49-F238E27FC236}">
                  <a16:creationId xmlns:a16="http://schemas.microsoft.com/office/drawing/2014/main" id="{D75254D9-F455-172B-936E-B78B84573B9B}"/>
                </a:ext>
              </a:extLst>
            </p:cNvPr>
            <p:cNvSpPr/>
            <p:nvPr/>
          </p:nvSpPr>
          <p:spPr>
            <a:xfrm rot="5400000">
              <a:off x="7619400" y="4242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6" name="Google Shape;2886;p38">
              <a:extLst>
                <a:ext uri="{FF2B5EF4-FFF2-40B4-BE49-F238E27FC236}">
                  <a16:creationId xmlns:a16="http://schemas.microsoft.com/office/drawing/2014/main" id="{41A0B02E-5D2B-DA06-027C-76D92021F97C}"/>
                </a:ext>
              </a:extLst>
            </p:cNvPr>
            <p:cNvSpPr/>
            <p:nvPr/>
          </p:nvSpPr>
          <p:spPr>
            <a:xfrm rot="5400000">
              <a:off x="7871400" y="40798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7" name="Google Shape;2887;p38">
            <a:extLst>
              <a:ext uri="{FF2B5EF4-FFF2-40B4-BE49-F238E27FC236}">
                <a16:creationId xmlns:a16="http://schemas.microsoft.com/office/drawing/2014/main" id="{1C97104E-5374-6588-3987-D5611A7BE7EA}"/>
              </a:ext>
            </a:extLst>
          </p:cNvPr>
          <p:cNvGrpSpPr/>
          <p:nvPr/>
        </p:nvGrpSpPr>
        <p:grpSpPr>
          <a:xfrm>
            <a:off x="1632240" y="4389480"/>
            <a:ext cx="1105560" cy="133560"/>
            <a:chOff x="1632240" y="4389480"/>
            <a:chExt cx="1105560" cy="133560"/>
          </a:xfrm>
        </p:grpSpPr>
        <p:grpSp>
          <p:nvGrpSpPr>
            <p:cNvPr id="2728" name="Google Shape;2888;p38">
              <a:extLst>
                <a:ext uri="{FF2B5EF4-FFF2-40B4-BE49-F238E27FC236}">
                  <a16:creationId xmlns:a16="http://schemas.microsoft.com/office/drawing/2014/main" id="{CF8CEF3E-205D-4E58-60F0-3351E5059DC5}"/>
                </a:ext>
              </a:extLst>
            </p:cNvPr>
            <p:cNvGrpSpPr/>
            <p:nvPr/>
          </p:nvGrpSpPr>
          <p:grpSpPr>
            <a:xfrm>
              <a:off x="1632240" y="4472280"/>
              <a:ext cx="882720" cy="50760"/>
              <a:chOff x="1632240" y="4472280"/>
              <a:chExt cx="882720" cy="50760"/>
            </a:xfrm>
          </p:grpSpPr>
          <p:sp>
            <p:nvSpPr>
              <p:cNvPr id="2729" name="Google Shape;2889;p38">
                <a:extLst>
                  <a:ext uri="{FF2B5EF4-FFF2-40B4-BE49-F238E27FC236}">
                    <a16:creationId xmlns:a16="http://schemas.microsoft.com/office/drawing/2014/main" id="{1C897591-E483-733C-4FBC-E042C3C03D09}"/>
                  </a:ext>
                </a:extLst>
              </p:cNvPr>
              <p:cNvSpPr/>
              <p:nvPr/>
            </p:nvSpPr>
            <p:spPr>
              <a:xfrm>
                <a:off x="16322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0" name="Google Shape;2890;p38">
                <a:extLst>
                  <a:ext uri="{FF2B5EF4-FFF2-40B4-BE49-F238E27FC236}">
                    <a16:creationId xmlns:a16="http://schemas.microsoft.com/office/drawing/2014/main" id="{1529D485-9933-F7B3-66B8-2F250AE252B2}"/>
                  </a:ext>
                </a:extLst>
              </p:cNvPr>
              <p:cNvSpPr/>
              <p:nvPr/>
            </p:nvSpPr>
            <p:spPr>
              <a:xfrm>
                <a:off x="17244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1" name="Google Shape;2891;p38">
                <a:extLst>
                  <a:ext uri="{FF2B5EF4-FFF2-40B4-BE49-F238E27FC236}">
                    <a16:creationId xmlns:a16="http://schemas.microsoft.com/office/drawing/2014/main" id="{2B5D0570-86B3-A915-FEA2-5B884EE715D6}"/>
                  </a:ext>
                </a:extLst>
              </p:cNvPr>
              <p:cNvSpPr/>
              <p:nvPr/>
            </p:nvSpPr>
            <p:spPr>
              <a:xfrm>
                <a:off x="18169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2" name="Google Shape;2892;p38">
                <a:extLst>
                  <a:ext uri="{FF2B5EF4-FFF2-40B4-BE49-F238E27FC236}">
                    <a16:creationId xmlns:a16="http://schemas.microsoft.com/office/drawing/2014/main" id="{C2F1E09D-258E-CE12-4891-2F16F2761D95}"/>
                  </a:ext>
                </a:extLst>
              </p:cNvPr>
              <p:cNvSpPr/>
              <p:nvPr/>
            </p:nvSpPr>
            <p:spPr>
              <a:xfrm>
                <a:off x="19094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3" name="Google Shape;2893;p38">
                <a:extLst>
                  <a:ext uri="{FF2B5EF4-FFF2-40B4-BE49-F238E27FC236}">
                    <a16:creationId xmlns:a16="http://schemas.microsoft.com/office/drawing/2014/main" id="{27CA4096-4794-0AA6-7A91-59CCDA34A891}"/>
                  </a:ext>
                </a:extLst>
              </p:cNvPr>
              <p:cNvSpPr/>
              <p:nvPr/>
            </p:nvSpPr>
            <p:spPr>
              <a:xfrm>
                <a:off x="200196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4" name="Google Shape;2894;p38">
                <a:extLst>
                  <a:ext uri="{FF2B5EF4-FFF2-40B4-BE49-F238E27FC236}">
                    <a16:creationId xmlns:a16="http://schemas.microsoft.com/office/drawing/2014/main" id="{5E97610E-CB9F-D699-07CF-DDFAAFBAEA9E}"/>
                  </a:ext>
                </a:extLst>
              </p:cNvPr>
              <p:cNvSpPr/>
              <p:nvPr/>
            </p:nvSpPr>
            <p:spPr>
              <a:xfrm>
                <a:off x="20944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5" name="Google Shape;2895;p38">
                <a:extLst>
                  <a:ext uri="{FF2B5EF4-FFF2-40B4-BE49-F238E27FC236}">
                    <a16:creationId xmlns:a16="http://schemas.microsoft.com/office/drawing/2014/main" id="{063C0756-9BC6-B989-4617-603E96EA1D90}"/>
                  </a:ext>
                </a:extLst>
              </p:cNvPr>
              <p:cNvSpPr/>
              <p:nvPr/>
            </p:nvSpPr>
            <p:spPr>
              <a:xfrm>
                <a:off x="21870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6" name="Google Shape;2896;p38">
                <a:extLst>
                  <a:ext uri="{FF2B5EF4-FFF2-40B4-BE49-F238E27FC236}">
                    <a16:creationId xmlns:a16="http://schemas.microsoft.com/office/drawing/2014/main" id="{7FFAE20E-1059-BC8D-487D-861D4DCFE289}"/>
                  </a:ext>
                </a:extLst>
              </p:cNvPr>
              <p:cNvSpPr/>
              <p:nvPr/>
            </p:nvSpPr>
            <p:spPr>
              <a:xfrm>
                <a:off x="22795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7" name="Google Shape;2897;p38">
                <a:extLst>
                  <a:ext uri="{FF2B5EF4-FFF2-40B4-BE49-F238E27FC236}">
                    <a16:creationId xmlns:a16="http://schemas.microsoft.com/office/drawing/2014/main" id="{E3FD0EEA-400A-46C3-BB97-09B1B3059FED}"/>
                  </a:ext>
                </a:extLst>
              </p:cNvPr>
              <p:cNvSpPr/>
              <p:nvPr/>
            </p:nvSpPr>
            <p:spPr>
              <a:xfrm>
                <a:off x="23716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8" name="Google Shape;2898;p38">
                <a:extLst>
                  <a:ext uri="{FF2B5EF4-FFF2-40B4-BE49-F238E27FC236}">
                    <a16:creationId xmlns:a16="http://schemas.microsoft.com/office/drawing/2014/main" id="{2ED8F583-9035-F520-C1EC-B17E7D063AB5}"/>
                  </a:ext>
                </a:extLst>
              </p:cNvPr>
              <p:cNvSpPr/>
              <p:nvPr/>
            </p:nvSpPr>
            <p:spPr>
              <a:xfrm>
                <a:off x="24642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739" name="Google Shape;2899;p38">
              <a:extLst>
                <a:ext uri="{FF2B5EF4-FFF2-40B4-BE49-F238E27FC236}">
                  <a16:creationId xmlns:a16="http://schemas.microsoft.com/office/drawing/2014/main" id="{A3747B02-387A-8533-9418-05CA129637AB}"/>
                </a:ext>
              </a:extLst>
            </p:cNvPr>
            <p:cNvGrpSpPr/>
            <p:nvPr/>
          </p:nvGrpSpPr>
          <p:grpSpPr>
            <a:xfrm>
              <a:off x="1854720" y="4389480"/>
              <a:ext cx="883080" cy="50760"/>
              <a:chOff x="1854720" y="4389480"/>
              <a:chExt cx="883080" cy="50760"/>
            </a:xfrm>
          </p:grpSpPr>
          <p:sp>
            <p:nvSpPr>
              <p:cNvPr id="2740" name="Google Shape;2900;p38">
                <a:extLst>
                  <a:ext uri="{FF2B5EF4-FFF2-40B4-BE49-F238E27FC236}">
                    <a16:creationId xmlns:a16="http://schemas.microsoft.com/office/drawing/2014/main" id="{9BD3C19F-9727-ED1E-8B74-31121B1CC8A1}"/>
                  </a:ext>
                </a:extLst>
              </p:cNvPr>
              <p:cNvSpPr/>
              <p:nvPr/>
            </p:nvSpPr>
            <p:spPr>
              <a:xfrm>
                <a:off x="18547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1" name="Google Shape;2901;p38">
                <a:extLst>
                  <a:ext uri="{FF2B5EF4-FFF2-40B4-BE49-F238E27FC236}">
                    <a16:creationId xmlns:a16="http://schemas.microsoft.com/office/drawing/2014/main" id="{88B375F2-AD02-D490-8EF0-014D39D1EC77}"/>
                  </a:ext>
                </a:extLst>
              </p:cNvPr>
              <p:cNvSpPr/>
              <p:nvPr/>
            </p:nvSpPr>
            <p:spPr>
              <a:xfrm>
                <a:off x="19472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2" name="Google Shape;2902;p38">
                <a:extLst>
                  <a:ext uri="{FF2B5EF4-FFF2-40B4-BE49-F238E27FC236}">
                    <a16:creationId xmlns:a16="http://schemas.microsoft.com/office/drawing/2014/main" id="{49ED7690-F0ED-4486-8FF2-EF58298CA5AD}"/>
                  </a:ext>
                </a:extLst>
              </p:cNvPr>
              <p:cNvSpPr/>
              <p:nvPr/>
            </p:nvSpPr>
            <p:spPr>
              <a:xfrm>
                <a:off x="203976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3" name="Google Shape;2903;p38">
                <a:extLst>
                  <a:ext uri="{FF2B5EF4-FFF2-40B4-BE49-F238E27FC236}">
                    <a16:creationId xmlns:a16="http://schemas.microsoft.com/office/drawing/2014/main" id="{D0636461-9FA6-BB74-BB74-04AFCF0AAB7E}"/>
                  </a:ext>
                </a:extLst>
              </p:cNvPr>
              <p:cNvSpPr/>
              <p:nvPr/>
            </p:nvSpPr>
            <p:spPr>
              <a:xfrm>
                <a:off x="21322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4" name="Google Shape;2904;p38">
                <a:extLst>
                  <a:ext uri="{FF2B5EF4-FFF2-40B4-BE49-F238E27FC236}">
                    <a16:creationId xmlns:a16="http://schemas.microsoft.com/office/drawing/2014/main" id="{C65896F0-F9DD-3DF8-1BB3-59E2F0E3C5D8}"/>
                  </a:ext>
                </a:extLst>
              </p:cNvPr>
              <p:cNvSpPr/>
              <p:nvPr/>
            </p:nvSpPr>
            <p:spPr>
              <a:xfrm>
                <a:off x="22248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5" name="Google Shape;2905;p38">
                <a:extLst>
                  <a:ext uri="{FF2B5EF4-FFF2-40B4-BE49-F238E27FC236}">
                    <a16:creationId xmlns:a16="http://schemas.microsoft.com/office/drawing/2014/main" id="{D940FE78-72EF-ADF1-F511-32559626704C}"/>
                  </a:ext>
                </a:extLst>
              </p:cNvPr>
              <p:cNvSpPr/>
              <p:nvPr/>
            </p:nvSpPr>
            <p:spPr>
              <a:xfrm>
                <a:off x="23173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6" name="Google Shape;2906;p38">
                <a:extLst>
                  <a:ext uri="{FF2B5EF4-FFF2-40B4-BE49-F238E27FC236}">
                    <a16:creationId xmlns:a16="http://schemas.microsoft.com/office/drawing/2014/main" id="{1D328BDD-16A0-D1DE-51E2-09668A8C92E1}"/>
                  </a:ext>
                </a:extLst>
              </p:cNvPr>
              <p:cNvSpPr/>
              <p:nvPr/>
            </p:nvSpPr>
            <p:spPr>
              <a:xfrm>
                <a:off x="24094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7" name="Google Shape;2907;p38">
                <a:extLst>
                  <a:ext uri="{FF2B5EF4-FFF2-40B4-BE49-F238E27FC236}">
                    <a16:creationId xmlns:a16="http://schemas.microsoft.com/office/drawing/2014/main" id="{CD5EB22F-9694-B314-CCE2-21918D4AC35A}"/>
                  </a:ext>
                </a:extLst>
              </p:cNvPr>
              <p:cNvSpPr/>
              <p:nvPr/>
            </p:nvSpPr>
            <p:spPr>
              <a:xfrm>
                <a:off x="25020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8" name="Google Shape;2908;p38">
                <a:extLst>
                  <a:ext uri="{FF2B5EF4-FFF2-40B4-BE49-F238E27FC236}">
                    <a16:creationId xmlns:a16="http://schemas.microsoft.com/office/drawing/2014/main" id="{4FE352B3-33D2-110E-A179-0D0AD76D5C49}"/>
                  </a:ext>
                </a:extLst>
              </p:cNvPr>
              <p:cNvSpPr/>
              <p:nvPr/>
            </p:nvSpPr>
            <p:spPr>
              <a:xfrm>
                <a:off x="25945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9" name="Google Shape;2909;p38">
                <a:extLst>
                  <a:ext uri="{FF2B5EF4-FFF2-40B4-BE49-F238E27FC236}">
                    <a16:creationId xmlns:a16="http://schemas.microsoft.com/office/drawing/2014/main" id="{D9F1C75E-432F-8AF9-6762-B0BC2609F2F5}"/>
                  </a:ext>
                </a:extLst>
              </p:cNvPr>
              <p:cNvSpPr/>
              <p:nvPr/>
            </p:nvSpPr>
            <p:spPr>
              <a:xfrm>
                <a:off x="26870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cxnSp>
        <p:nvCxnSpPr>
          <p:cNvPr id="3" name="Elbow Connector 2"/>
          <p:cNvCxnSpPr/>
          <p:nvPr/>
        </p:nvCxnSpPr>
        <p:spPr>
          <a:xfrm rot="16200000" flipH="1">
            <a:off x="4562918" y="1696447"/>
            <a:ext cx="238125" cy="2170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724400" y="3362325"/>
            <a:ext cx="0" cy="323850"/>
          </a:xfrm>
          <a:prstGeom prst="straightConnector1">
            <a:avLst/>
          </a:prstGeom>
          <a:ln w="19050">
            <a:solidFill>
              <a:srgbClr val="99FF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724400" y="2819400"/>
            <a:ext cx="0" cy="323850"/>
          </a:xfrm>
          <a:prstGeom prst="straightConnector1">
            <a:avLst/>
          </a:prstGeom>
          <a:ln w="19050">
            <a:solidFill>
              <a:srgbClr val="99FF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724400" y="2295525"/>
            <a:ext cx="0" cy="323850"/>
          </a:xfrm>
          <a:prstGeom prst="straightConnector1">
            <a:avLst/>
          </a:prstGeom>
          <a:ln w="19050">
            <a:solidFill>
              <a:srgbClr val="99FF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714875" y="1714500"/>
            <a:ext cx="0" cy="323850"/>
          </a:xfrm>
          <a:prstGeom prst="straightConnector1">
            <a:avLst/>
          </a:prstGeom>
          <a:ln w="19050">
            <a:solidFill>
              <a:srgbClr val="99FF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3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F7768-60E4-A412-A2EC-1F1E89670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PlaceHolder 1">
            <a:extLst>
              <a:ext uri="{FF2B5EF4-FFF2-40B4-BE49-F238E27FC236}">
                <a16:creationId xmlns:a16="http://schemas.microsoft.com/office/drawing/2014/main" id="{571FD419-6243-B94F-B8F3-A68F800F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380" y="485613"/>
            <a:ext cx="4286520" cy="761093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Impact &amp; Conclusion</a:t>
            </a:r>
            <a:endParaRPr lang="fr-FR" sz="2800" b="1" u="none" strike="noStrike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8" name="PlaceHolder 2">
            <a:extLst>
              <a:ext uri="{FF2B5EF4-FFF2-40B4-BE49-F238E27FC236}">
                <a16:creationId xmlns:a16="http://schemas.microsoft.com/office/drawing/2014/main" id="{D402D211-01DF-016E-7971-E729B328D4A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065140" y="1445613"/>
            <a:ext cx="4641527" cy="194528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 lives → Fewer accidents, safer roads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Empowers women → Night safety routes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→ Eco-friendly travel choices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Cities → City-wide safety dashboards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06" name="Google Shape;2866;p38">
            <a:extLst>
              <a:ext uri="{FF2B5EF4-FFF2-40B4-BE49-F238E27FC236}">
                <a16:creationId xmlns:a16="http://schemas.microsoft.com/office/drawing/2014/main" id="{F602222C-AC27-ECBD-7806-984F5EE98547}"/>
              </a:ext>
            </a:extLst>
          </p:cNvPr>
          <p:cNvGrpSpPr/>
          <p:nvPr/>
        </p:nvGrpSpPr>
        <p:grpSpPr>
          <a:xfrm>
            <a:off x="6397920" y="1075320"/>
            <a:ext cx="1252440" cy="50760"/>
            <a:chOff x="6397920" y="1075320"/>
            <a:chExt cx="1252440" cy="50760"/>
          </a:xfrm>
        </p:grpSpPr>
        <p:sp>
          <p:nvSpPr>
            <p:cNvPr id="2707" name="Google Shape;2867;p38">
              <a:extLst>
                <a:ext uri="{FF2B5EF4-FFF2-40B4-BE49-F238E27FC236}">
                  <a16:creationId xmlns:a16="http://schemas.microsoft.com/office/drawing/2014/main" id="{4B291B4A-A9B8-F8F6-BA1A-DC0F74AB7005}"/>
                </a:ext>
              </a:extLst>
            </p:cNvPr>
            <p:cNvSpPr/>
            <p:nvPr/>
          </p:nvSpPr>
          <p:spPr>
            <a:xfrm>
              <a:off x="6397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8" name="Google Shape;2868;p38">
              <a:extLst>
                <a:ext uri="{FF2B5EF4-FFF2-40B4-BE49-F238E27FC236}">
                  <a16:creationId xmlns:a16="http://schemas.microsoft.com/office/drawing/2014/main" id="{00482164-3B95-C43F-DD18-87210852BB75}"/>
                </a:ext>
              </a:extLst>
            </p:cNvPr>
            <p:cNvSpPr/>
            <p:nvPr/>
          </p:nvSpPr>
          <p:spPr>
            <a:xfrm>
              <a:off x="6490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9" name="Google Shape;2869;p38">
              <a:extLst>
                <a:ext uri="{FF2B5EF4-FFF2-40B4-BE49-F238E27FC236}">
                  <a16:creationId xmlns:a16="http://schemas.microsoft.com/office/drawing/2014/main" id="{446F75CD-AF8A-3691-4E86-1034FCEA47D5}"/>
                </a:ext>
              </a:extLst>
            </p:cNvPr>
            <p:cNvSpPr/>
            <p:nvPr/>
          </p:nvSpPr>
          <p:spPr>
            <a:xfrm>
              <a:off x="65829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0" name="Google Shape;2870;p38">
              <a:extLst>
                <a:ext uri="{FF2B5EF4-FFF2-40B4-BE49-F238E27FC236}">
                  <a16:creationId xmlns:a16="http://schemas.microsoft.com/office/drawing/2014/main" id="{DD423DF1-4003-5C6E-BD42-8FF41D233B19}"/>
                </a:ext>
              </a:extLst>
            </p:cNvPr>
            <p:cNvSpPr/>
            <p:nvPr/>
          </p:nvSpPr>
          <p:spPr>
            <a:xfrm>
              <a:off x="66751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1" name="Google Shape;2871;p38">
              <a:extLst>
                <a:ext uri="{FF2B5EF4-FFF2-40B4-BE49-F238E27FC236}">
                  <a16:creationId xmlns:a16="http://schemas.microsoft.com/office/drawing/2014/main" id="{1D07826B-59A7-52BE-CD26-8A8C0B637DE0}"/>
                </a:ext>
              </a:extLst>
            </p:cNvPr>
            <p:cNvSpPr/>
            <p:nvPr/>
          </p:nvSpPr>
          <p:spPr>
            <a:xfrm>
              <a:off x="67676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2" name="Google Shape;2872;p38">
              <a:extLst>
                <a:ext uri="{FF2B5EF4-FFF2-40B4-BE49-F238E27FC236}">
                  <a16:creationId xmlns:a16="http://schemas.microsoft.com/office/drawing/2014/main" id="{62213CC6-4815-8362-0E13-ED0123C7D0A6}"/>
                </a:ext>
              </a:extLst>
            </p:cNvPr>
            <p:cNvSpPr/>
            <p:nvPr/>
          </p:nvSpPr>
          <p:spPr>
            <a:xfrm>
              <a:off x="68601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3" name="Google Shape;2873;p38">
              <a:extLst>
                <a:ext uri="{FF2B5EF4-FFF2-40B4-BE49-F238E27FC236}">
                  <a16:creationId xmlns:a16="http://schemas.microsoft.com/office/drawing/2014/main" id="{F556A676-6F5E-9B3B-FC7B-120F8635EB87}"/>
                </a:ext>
              </a:extLst>
            </p:cNvPr>
            <p:cNvSpPr/>
            <p:nvPr/>
          </p:nvSpPr>
          <p:spPr>
            <a:xfrm>
              <a:off x="695268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4" name="Google Shape;2874;p38">
              <a:extLst>
                <a:ext uri="{FF2B5EF4-FFF2-40B4-BE49-F238E27FC236}">
                  <a16:creationId xmlns:a16="http://schemas.microsoft.com/office/drawing/2014/main" id="{1CDB4E93-8C00-F0FB-8A45-4996591D8AA2}"/>
                </a:ext>
              </a:extLst>
            </p:cNvPr>
            <p:cNvSpPr/>
            <p:nvPr/>
          </p:nvSpPr>
          <p:spPr>
            <a:xfrm>
              <a:off x="70452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5" name="Google Shape;2875;p38">
              <a:extLst>
                <a:ext uri="{FF2B5EF4-FFF2-40B4-BE49-F238E27FC236}">
                  <a16:creationId xmlns:a16="http://schemas.microsoft.com/office/drawing/2014/main" id="{F6855BB9-E32E-1725-4636-C7B2AC67ECF5}"/>
                </a:ext>
              </a:extLst>
            </p:cNvPr>
            <p:cNvSpPr/>
            <p:nvPr/>
          </p:nvSpPr>
          <p:spPr>
            <a:xfrm>
              <a:off x="71377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6" name="Google Shape;2876;p38">
              <a:extLst>
                <a:ext uri="{FF2B5EF4-FFF2-40B4-BE49-F238E27FC236}">
                  <a16:creationId xmlns:a16="http://schemas.microsoft.com/office/drawing/2014/main" id="{C4F48803-CBFD-47B4-DB29-EE153B832217}"/>
                </a:ext>
              </a:extLst>
            </p:cNvPr>
            <p:cNvSpPr/>
            <p:nvPr/>
          </p:nvSpPr>
          <p:spPr>
            <a:xfrm>
              <a:off x="72302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7" name="Google Shape;2877;p38">
              <a:extLst>
                <a:ext uri="{FF2B5EF4-FFF2-40B4-BE49-F238E27FC236}">
                  <a16:creationId xmlns:a16="http://schemas.microsoft.com/office/drawing/2014/main" id="{00CE72A9-7122-6C43-639A-2AC250645C14}"/>
                </a:ext>
              </a:extLst>
            </p:cNvPr>
            <p:cNvSpPr/>
            <p:nvPr/>
          </p:nvSpPr>
          <p:spPr>
            <a:xfrm>
              <a:off x="73224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8" name="Google Shape;2878;p38">
              <a:extLst>
                <a:ext uri="{FF2B5EF4-FFF2-40B4-BE49-F238E27FC236}">
                  <a16:creationId xmlns:a16="http://schemas.microsoft.com/office/drawing/2014/main" id="{11E205BB-8C6D-737F-F3E3-356DDE6D89A4}"/>
                </a:ext>
              </a:extLst>
            </p:cNvPr>
            <p:cNvSpPr/>
            <p:nvPr/>
          </p:nvSpPr>
          <p:spPr>
            <a:xfrm>
              <a:off x="7414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9" name="Google Shape;2879;p38">
              <a:extLst>
                <a:ext uri="{FF2B5EF4-FFF2-40B4-BE49-F238E27FC236}">
                  <a16:creationId xmlns:a16="http://schemas.microsoft.com/office/drawing/2014/main" id="{BA234C81-4B99-FD66-54B1-7F9B9B539311}"/>
                </a:ext>
              </a:extLst>
            </p:cNvPr>
            <p:cNvSpPr/>
            <p:nvPr/>
          </p:nvSpPr>
          <p:spPr>
            <a:xfrm>
              <a:off x="7507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0" name="Google Shape;2880;p38">
              <a:extLst>
                <a:ext uri="{FF2B5EF4-FFF2-40B4-BE49-F238E27FC236}">
                  <a16:creationId xmlns:a16="http://schemas.microsoft.com/office/drawing/2014/main" id="{51505C05-9C22-B441-7AE3-108740B2CF27}"/>
                </a:ext>
              </a:extLst>
            </p:cNvPr>
            <p:cNvSpPr/>
            <p:nvPr/>
          </p:nvSpPr>
          <p:spPr>
            <a:xfrm>
              <a:off x="75996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1" name="Google Shape;2881;p38">
            <a:extLst>
              <a:ext uri="{FF2B5EF4-FFF2-40B4-BE49-F238E27FC236}">
                <a16:creationId xmlns:a16="http://schemas.microsoft.com/office/drawing/2014/main" id="{3DB0BE09-E547-0780-72BA-5CEE6D29D1F3}"/>
              </a:ext>
            </a:extLst>
          </p:cNvPr>
          <p:cNvGrpSpPr/>
          <p:nvPr/>
        </p:nvGrpSpPr>
        <p:grpSpPr>
          <a:xfrm>
            <a:off x="7595280" y="4215600"/>
            <a:ext cx="552600" cy="98640"/>
            <a:chOff x="7595280" y="4215600"/>
            <a:chExt cx="552600" cy="98640"/>
          </a:xfrm>
        </p:grpSpPr>
        <p:sp>
          <p:nvSpPr>
            <p:cNvPr id="2722" name="Google Shape;2882;p38">
              <a:extLst>
                <a:ext uri="{FF2B5EF4-FFF2-40B4-BE49-F238E27FC236}">
                  <a16:creationId xmlns:a16="http://schemas.microsoft.com/office/drawing/2014/main" id="{2F5A5B8F-76EE-E72B-FA07-8836628FC578}"/>
                </a:ext>
              </a:extLst>
            </p:cNvPr>
            <p:cNvSpPr/>
            <p:nvPr/>
          </p:nvSpPr>
          <p:spPr>
            <a:xfrm rot="5400000">
              <a:off x="8049240" y="42156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3" name="Google Shape;2883;p38">
              <a:extLst>
                <a:ext uri="{FF2B5EF4-FFF2-40B4-BE49-F238E27FC236}">
                  <a16:creationId xmlns:a16="http://schemas.microsoft.com/office/drawing/2014/main" id="{B4404F7E-C264-A59F-2CD5-4032C0BD91D5}"/>
                </a:ext>
              </a:extLst>
            </p:cNvPr>
            <p:cNvSpPr/>
            <p:nvPr/>
          </p:nvSpPr>
          <p:spPr>
            <a:xfrm rot="5400000">
              <a:off x="8075880" y="42426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4" name="Google Shape;2884;p38">
              <a:extLst>
                <a:ext uri="{FF2B5EF4-FFF2-40B4-BE49-F238E27FC236}">
                  <a16:creationId xmlns:a16="http://schemas.microsoft.com/office/drawing/2014/main" id="{79638E58-AFFF-2EB6-F50C-47E2ABB0CD36}"/>
                </a:ext>
              </a:extLst>
            </p:cNvPr>
            <p:cNvSpPr/>
            <p:nvPr/>
          </p:nvSpPr>
          <p:spPr>
            <a:xfrm rot="5400000">
              <a:off x="7595280" y="421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5" name="Google Shape;2885;p38">
              <a:extLst>
                <a:ext uri="{FF2B5EF4-FFF2-40B4-BE49-F238E27FC236}">
                  <a16:creationId xmlns:a16="http://schemas.microsoft.com/office/drawing/2014/main" id="{0C1AF5A6-F59E-A4EF-D7B3-4197B0C2DBEB}"/>
                </a:ext>
              </a:extLst>
            </p:cNvPr>
            <p:cNvSpPr/>
            <p:nvPr/>
          </p:nvSpPr>
          <p:spPr>
            <a:xfrm rot="5400000">
              <a:off x="7619400" y="4242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6" name="Google Shape;2886;p38">
              <a:extLst>
                <a:ext uri="{FF2B5EF4-FFF2-40B4-BE49-F238E27FC236}">
                  <a16:creationId xmlns:a16="http://schemas.microsoft.com/office/drawing/2014/main" id="{7938A94E-418C-1504-7757-87288A52A825}"/>
                </a:ext>
              </a:extLst>
            </p:cNvPr>
            <p:cNvSpPr/>
            <p:nvPr/>
          </p:nvSpPr>
          <p:spPr>
            <a:xfrm rot="5400000">
              <a:off x="7871400" y="40798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7" name="Google Shape;2887;p38">
            <a:extLst>
              <a:ext uri="{FF2B5EF4-FFF2-40B4-BE49-F238E27FC236}">
                <a16:creationId xmlns:a16="http://schemas.microsoft.com/office/drawing/2014/main" id="{AE45D50F-4B1D-52AC-04C9-7E9E72C561F0}"/>
              </a:ext>
            </a:extLst>
          </p:cNvPr>
          <p:cNvGrpSpPr/>
          <p:nvPr/>
        </p:nvGrpSpPr>
        <p:grpSpPr>
          <a:xfrm>
            <a:off x="1632240" y="4389480"/>
            <a:ext cx="1105560" cy="133560"/>
            <a:chOff x="1632240" y="4389480"/>
            <a:chExt cx="1105560" cy="133560"/>
          </a:xfrm>
        </p:grpSpPr>
        <p:grpSp>
          <p:nvGrpSpPr>
            <p:cNvPr id="2728" name="Google Shape;2888;p38">
              <a:extLst>
                <a:ext uri="{FF2B5EF4-FFF2-40B4-BE49-F238E27FC236}">
                  <a16:creationId xmlns:a16="http://schemas.microsoft.com/office/drawing/2014/main" id="{54C92F9F-0FCC-38F7-C176-C5B4B001F27B}"/>
                </a:ext>
              </a:extLst>
            </p:cNvPr>
            <p:cNvGrpSpPr/>
            <p:nvPr/>
          </p:nvGrpSpPr>
          <p:grpSpPr>
            <a:xfrm>
              <a:off x="1632240" y="4472280"/>
              <a:ext cx="882720" cy="50760"/>
              <a:chOff x="1632240" y="4472280"/>
              <a:chExt cx="882720" cy="50760"/>
            </a:xfrm>
          </p:grpSpPr>
          <p:sp>
            <p:nvSpPr>
              <p:cNvPr id="2729" name="Google Shape;2889;p38">
                <a:extLst>
                  <a:ext uri="{FF2B5EF4-FFF2-40B4-BE49-F238E27FC236}">
                    <a16:creationId xmlns:a16="http://schemas.microsoft.com/office/drawing/2014/main" id="{C6FFA1F3-7709-6605-1E16-FC8DBFB2FBF2}"/>
                  </a:ext>
                </a:extLst>
              </p:cNvPr>
              <p:cNvSpPr/>
              <p:nvPr/>
            </p:nvSpPr>
            <p:spPr>
              <a:xfrm>
                <a:off x="16322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0" name="Google Shape;2890;p38">
                <a:extLst>
                  <a:ext uri="{FF2B5EF4-FFF2-40B4-BE49-F238E27FC236}">
                    <a16:creationId xmlns:a16="http://schemas.microsoft.com/office/drawing/2014/main" id="{92F2DAAB-E527-F938-DE68-4B9479A0D5D8}"/>
                  </a:ext>
                </a:extLst>
              </p:cNvPr>
              <p:cNvSpPr/>
              <p:nvPr/>
            </p:nvSpPr>
            <p:spPr>
              <a:xfrm>
                <a:off x="17244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1" name="Google Shape;2891;p38">
                <a:extLst>
                  <a:ext uri="{FF2B5EF4-FFF2-40B4-BE49-F238E27FC236}">
                    <a16:creationId xmlns:a16="http://schemas.microsoft.com/office/drawing/2014/main" id="{7EFB2590-768E-9B97-D848-A3DE4B2B1DB4}"/>
                  </a:ext>
                </a:extLst>
              </p:cNvPr>
              <p:cNvSpPr/>
              <p:nvPr/>
            </p:nvSpPr>
            <p:spPr>
              <a:xfrm>
                <a:off x="18169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2" name="Google Shape;2892;p38">
                <a:extLst>
                  <a:ext uri="{FF2B5EF4-FFF2-40B4-BE49-F238E27FC236}">
                    <a16:creationId xmlns:a16="http://schemas.microsoft.com/office/drawing/2014/main" id="{75FE923E-12AD-D7EC-CF03-62EA44B920BC}"/>
                  </a:ext>
                </a:extLst>
              </p:cNvPr>
              <p:cNvSpPr/>
              <p:nvPr/>
            </p:nvSpPr>
            <p:spPr>
              <a:xfrm>
                <a:off x="19094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3" name="Google Shape;2893;p38">
                <a:extLst>
                  <a:ext uri="{FF2B5EF4-FFF2-40B4-BE49-F238E27FC236}">
                    <a16:creationId xmlns:a16="http://schemas.microsoft.com/office/drawing/2014/main" id="{CAFA17DC-198C-20C5-7098-C1A70F0D5742}"/>
                  </a:ext>
                </a:extLst>
              </p:cNvPr>
              <p:cNvSpPr/>
              <p:nvPr/>
            </p:nvSpPr>
            <p:spPr>
              <a:xfrm>
                <a:off x="200196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4" name="Google Shape;2894;p38">
                <a:extLst>
                  <a:ext uri="{FF2B5EF4-FFF2-40B4-BE49-F238E27FC236}">
                    <a16:creationId xmlns:a16="http://schemas.microsoft.com/office/drawing/2014/main" id="{3F147960-543F-4615-2822-9F3E9601A330}"/>
                  </a:ext>
                </a:extLst>
              </p:cNvPr>
              <p:cNvSpPr/>
              <p:nvPr/>
            </p:nvSpPr>
            <p:spPr>
              <a:xfrm>
                <a:off x="20944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5" name="Google Shape;2895;p38">
                <a:extLst>
                  <a:ext uri="{FF2B5EF4-FFF2-40B4-BE49-F238E27FC236}">
                    <a16:creationId xmlns:a16="http://schemas.microsoft.com/office/drawing/2014/main" id="{35A59463-7953-CE13-63CA-99CA89269611}"/>
                  </a:ext>
                </a:extLst>
              </p:cNvPr>
              <p:cNvSpPr/>
              <p:nvPr/>
            </p:nvSpPr>
            <p:spPr>
              <a:xfrm>
                <a:off x="21870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6" name="Google Shape;2896;p38">
                <a:extLst>
                  <a:ext uri="{FF2B5EF4-FFF2-40B4-BE49-F238E27FC236}">
                    <a16:creationId xmlns:a16="http://schemas.microsoft.com/office/drawing/2014/main" id="{654C70BE-A2A2-6FD2-FBFF-0994E6FC44CC}"/>
                  </a:ext>
                </a:extLst>
              </p:cNvPr>
              <p:cNvSpPr/>
              <p:nvPr/>
            </p:nvSpPr>
            <p:spPr>
              <a:xfrm>
                <a:off x="22795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7" name="Google Shape;2897;p38">
                <a:extLst>
                  <a:ext uri="{FF2B5EF4-FFF2-40B4-BE49-F238E27FC236}">
                    <a16:creationId xmlns:a16="http://schemas.microsoft.com/office/drawing/2014/main" id="{EEF72CA9-6AC4-95B0-2BA2-C12FCCF1E4C7}"/>
                  </a:ext>
                </a:extLst>
              </p:cNvPr>
              <p:cNvSpPr/>
              <p:nvPr/>
            </p:nvSpPr>
            <p:spPr>
              <a:xfrm>
                <a:off x="23716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8" name="Google Shape;2898;p38">
                <a:extLst>
                  <a:ext uri="{FF2B5EF4-FFF2-40B4-BE49-F238E27FC236}">
                    <a16:creationId xmlns:a16="http://schemas.microsoft.com/office/drawing/2014/main" id="{39715DAE-8822-3D9D-580A-6390F27992FB}"/>
                  </a:ext>
                </a:extLst>
              </p:cNvPr>
              <p:cNvSpPr/>
              <p:nvPr/>
            </p:nvSpPr>
            <p:spPr>
              <a:xfrm>
                <a:off x="24642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739" name="Google Shape;2899;p38">
              <a:extLst>
                <a:ext uri="{FF2B5EF4-FFF2-40B4-BE49-F238E27FC236}">
                  <a16:creationId xmlns:a16="http://schemas.microsoft.com/office/drawing/2014/main" id="{2B772F77-7D03-368B-EB7B-0AC297000275}"/>
                </a:ext>
              </a:extLst>
            </p:cNvPr>
            <p:cNvGrpSpPr/>
            <p:nvPr/>
          </p:nvGrpSpPr>
          <p:grpSpPr>
            <a:xfrm>
              <a:off x="1854720" y="4389480"/>
              <a:ext cx="883080" cy="50760"/>
              <a:chOff x="1854720" y="4389480"/>
              <a:chExt cx="883080" cy="50760"/>
            </a:xfrm>
          </p:grpSpPr>
          <p:sp>
            <p:nvSpPr>
              <p:cNvPr id="2740" name="Google Shape;2900;p38">
                <a:extLst>
                  <a:ext uri="{FF2B5EF4-FFF2-40B4-BE49-F238E27FC236}">
                    <a16:creationId xmlns:a16="http://schemas.microsoft.com/office/drawing/2014/main" id="{44846689-1527-81FE-058F-3D972569F760}"/>
                  </a:ext>
                </a:extLst>
              </p:cNvPr>
              <p:cNvSpPr/>
              <p:nvPr/>
            </p:nvSpPr>
            <p:spPr>
              <a:xfrm>
                <a:off x="18547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1" name="Google Shape;2901;p38">
                <a:extLst>
                  <a:ext uri="{FF2B5EF4-FFF2-40B4-BE49-F238E27FC236}">
                    <a16:creationId xmlns:a16="http://schemas.microsoft.com/office/drawing/2014/main" id="{776EEFCD-9E76-087B-0E86-9AF774041FA9}"/>
                  </a:ext>
                </a:extLst>
              </p:cNvPr>
              <p:cNvSpPr/>
              <p:nvPr/>
            </p:nvSpPr>
            <p:spPr>
              <a:xfrm>
                <a:off x="19472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2" name="Google Shape;2902;p38">
                <a:extLst>
                  <a:ext uri="{FF2B5EF4-FFF2-40B4-BE49-F238E27FC236}">
                    <a16:creationId xmlns:a16="http://schemas.microsoft.com/office/drawing/2014/main" id="{B39534B0-C3A8-C0FF-F727-0B812AB2103F}"/>
                  </a:ext>
                </a:extLst>
              </p:cNvPr>
              <p:cNvSpPr/>
              <p:nvPr/>
            </p:nvSpPr>
            <p:spPr>
              <a:xfrm>
                <a:off x="203976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3" name="Google Shape;2903;p38">
                <a:extLst>
                  <a:ext uri="{FF2B5EF4-FFF2-40B4-BE49-F238E27FC236}">
                    <a16:creationId xmlns:a16="http://schemas.microsoft.com/office/drawing/2014/main" id="{5E629312-5D6F-F6B8-46A2-0FB485132EF6}"/>
                  </a:ext>
                </a:extLst>
              </p:cNvPr>
              <p:cNvSpPr/>
              <p:nvPr/>
            </p:nvSpPr>
            <p:spPr>
              <a:xfrm>
                <a:off x="21322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4" name="Google Shape;2904;p38">
                <a:extLst>
                  <a:ext uri="{FF2B5EF4-FFF2-40B4-BE49-F238E27FC236}">
                    <a16:creationId xmlns:a16="http://schemas.microsoft.com/office/drawing/2014/main" id="{2AA68D03-7FFC-2350-2067-0158DE260521}"/>
                  </a:ext>
                </a:extLst>
              </p:cNvPr>
              <p:cNvSpPr/>
              <p:nvPr/>
            </p:nvSpPr>
            <p:spPr>
              <a:xfrm>
                <a:off x="22248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5" name="Google Shape;2905;p38">
                <a:extLst>
                  <a:ext uri="{FF2B5EF4-FFF2-40B4-BE49-F238E27FC236}">
                    <a16:creationId xmlns:a16="http://schemas.microsoft.com/office/drawing/2014/main" id="{4FD22607-054C-357C-EF78-A1E8065877BE}"/>
                  </a:ext>
                </a:extLst>
              </p:cNvPr>
              <p:cNvSpPr/>
              <p:nvPr/>
            </p:nvSpPr>
            <p:spPr>
              <a:xfrm>
                <a:off x="23173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6" name="Google Shape;2906;p38">
                <a:extLst>
                  <a:ext uri="{FF2B5EF4-FFF2-40B4-BE49-F238E27FC236}">
                    <a16:creationId xmlns:a16="http://schemas.microsoft.com/office/drawing/2014/main" id="{926D3ED4-9377-1D06-3B8B-1A6A4102DD82}"/>
                  </a:ext>
                </a:extLst>
              </p:cNvPr>
              <p:cNvSpPr/>
              <p:nvPr/>
            </p:nvSpPr>
            <p:spPr>
              <a:xfrm>
                <a:off x="24094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7" name="Google Shape;2907;p38">
                <a:extLst>
                  <a:ext uri="{FF2B5EF4-FFF2-40B4-BE49-F238E27FC236}">
                    <a16:creationId xmlns:a16="http://schemas.microsoft.com/office/drawing/2014/main" id="{BFB61414-2BEF-7436-DC46-4F67B6EC9DD0}"/>
                  </a:ext>
                </a:extLst>
              </p:cNvPr>
              <p:cNvSpPr/>
              <p:nvPr/>
            </p:nvSpPr>
            <p:spPr>
              <a:xfrm>
                <a:off x="25020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8" name="Google Shape;2908;p38">
                <a:extLst>
                  <a:ext uri="{FF2B5EF4-FFF2-40B4-BE49-F238E27FC236}">
                    <a16:creationId xmlns:a16="http://schemas.microsoft.com/office/drawing/2014/main" id="{447C5712-3901-DA93-1526-57B60802AA02}"/>
                  </a:ext>
                </a:extLst>
              </p:cNvPr>
              <p:cNvSpPr/>
              <p:nvPr/>
            </p:nvSpPr>
            <p:spPr>
              <a:xfrm>
                <a:off x="25945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9" name="Google Shape;2909;p38">
                <a:extLst>
                  <a:ext uri="{FF2B5EF4-FFF2-40B4-BE49-F238E27FC236}">
                    <a16:creationId xmlns:a16="http://schemas.microsoft.com/office/drawing/2014/main" id="{12D0A31E-625F-5420-12DF-02A1C4292123}"/>
                  </a:ext>
                </a:extLst>
              </p:cNvPr>
              <p:cNvSpPr/>
              <p:nvPr/>
            </p:nvSpPr>
            <p:spPr>
              <a:xfrm>
                <a:off x="26870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095299" y="3497045"/>
            <a:ext cx="6776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b="1" i="1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SafeRoute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doesn’t just take you faster—it takes you safer, smarter, sustainably.”</a:t>
            </a:r>
          </a:p>
        </p:txBody>
      </p:sp>
    </p:spTree>
    <p:extLst>
      <p:ext uri="{BB962C8B-B14F-4D97-AF65-F5344CB8AC3E}">
        <p14:creationId xmlns:p14="http://schemas.microsoft.com/office/powerpoint/2010/main" val="214015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26305-7862-86E7-062B-EABC439B9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PlaceHolder 2">
            <a:extLst>
              <a:ext uri="{FF2B5EF4-FFF2-40B4-BE49-F238E27FC236}">
                <a16:creationId xmlns:a16="http://schemas.microsoft.com/office/drawing/2014/main" id="{F96BEFB1-F587-D95A-497F-C42A5FE02BE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75160" y="1951531"/>
            <a:ext cx="5075760" cy="12404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7200" b="1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Thank You!</a:t>
            </a:r>
            <a:endParaRPr lang="en-US" sz="7200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99" name="Google Shape;2859;p38">
            <a:extLst>
              <a:ext uri="{FF2B5EF4-FFF2-40B4-BE49-F238E27FC236}">
                <a16:creationId xmlns:a16="http://schemas.microsoft.com/office/drawing/2014/main" id="{513ADB9B-C51F-C6E9-22B3-AE2CF7CF8168}"/>
              </a:ext>
            </a:extLst>
          </p:cNvPr>
          <p:cNvGrpSpPr/>
          <p:nvPr/>
        </p:nvGrpSpPr>
        <p:grpSpPr>
          <a:xfrm>
            <a:off x="4130280" y="4335480"/>
            <a:ext cx="883080" cy="241560"/>
            <a:chOff x="4130280" y="4335480"/>
            <a:chExt cx="883080" cy="241560"/>
          </a:xfrm>
        </p:grpSpPr>
        <p:sp>
          <p:nvSpPr>
            <p:cNvPr id="2700" name="Google Shape;2860;p38">
              <a:extLst>
                <a:ext uri="{FF2B5EF4-FFF2-40B4-BE49-F238E27FC236}">
                  <a16:creationId xmlns:a16="http://schemas.microsoft.com/office/drawing/2014/main" id="{90F0989C-28C3-1536-3D58-E51F033DAF5A}"/>
                </a:ext>
              </a:extLst>
            </p:cNvPr>
            <p:cNvSpPr/>
            <p:nvPr/>
          </p:nvSpPr>
          <p:spPr>
            <a:xfrm flipH="1">
              <a:off x="4861440" y="4335480"/>
              <a:ext cx="151920" cy="241560"/>
            </a:xfrm>
            <a:custGeom>
              <a:avLst/>
              <a:gdLst>
                <a:gd name="textAreaLeft" fmla="*/ 360 w 151920"/>
                <a:gd name="textAreaRight" fmla="*/ 15264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1" name="Google Shape;2861;p38">
              <a:extLst>
                <a:ext uri="{FF2B5EF4-FFF2-40B4-BE49-F238E27FC236}">
                  <a16:creationId xmlns:a16="http://schemas.microsoft.com/office/drawing/2014/main" id="{81BF170C-7444-D5F0-FC6D-E387F74CF02E}"/>
                </a:ext>
              </a:extLst>
            </p:cNvPr>
            <p:cNvSpPr/>
            <p:nvPr/>
          </p:nvSpPr>
          <p:spPr>
            <a:xfrm flipH="1">
              <a:off x="4715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2" name="Google Shape;2862;p38">
              <a:extLst>
                <a:ext uri="{FF2B5EF4-FFF2-40B4-BE49-F238E27FC236}">
                  <a16:creationId xmlns:a16="http://schemas.microsoft.com/office/drawing/2014/main" id="{EAD77948-9071-C25D-87B5-8C68ACDFC22B}"/>
                </a:ext>
              </a:extLst>
            </p:cNvPr>
            <p:cNvSpPr/>
            <p:nvPr/>
          </p:nvSpPr>
          <p:spPr>
            <a:xfrm flipH="1">
              <a:off x="456912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3" name="Google Shape;2863;p38">
              <a:extLst>
                <a:ext uri="{FF2B5EF4-FFF2-40B4-BE49-F238E27FC236}">
                  <a16:creationId xmlns:a16="http://schemas.microsoft.com/office/drawing/2014/main" id="{131BB1BE-3FA5-CF9D-BE7C-D9058C3BDEBA}"/>
                </a:ext>
              </a:extLst>
            </p:cNvPr>
            <p:cNvSpPr/>
            <p:nvPr/>
          </p:nvSpPr>
          <p:spPr>
            <a:xfrm flipH="1">
              <a:off x="442296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4" name="Google Shape;2864;p38">
              <a:extLst>
                <a:ext uri="{FF2B5EF4-FFF2-40B4-BE49-F238E27FC236}">
                  <a16:creationId xmlns:a16="http://schemas.microsoft.com/office/drawing/2014/main" id="{20918963-8E08-26A9-C238-51615D330CC7}"/>
                </a:ext>
              </a:extLst>
            </p:cNvPr>
            <p:cNvSpPr/>
            <p:nvPr/>
          </p:nvSpPr>
          <p:spPr>
            <a:xfrm flipH="1">
              <a:off x="427644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5" name="Google Shape;2865;p38">
              <a:extLst>
                <a:ext uri="{FF2B5EF4-FFF2-40B4-BE49-F238E27FC236}">
                  <a16:creationId xmlns:a16="http://schemas.microsoft.com/office/drawing/2014/main" id="{E5672FD2-EFF6-58E6-3217-B0FEDFB43467}"/>
                </a:ext>
              </a:extLst>
            </p:cNvPr>
            <p:cNvSpPr/>
            <p:nvPr/>
          </p:nvSpPr>
          <p:spPr>
            <a:xfrm flipH="1">
              <a:off x="4130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06" name="Google Shape;2866;p38">
            <a:extLst>
              <a:ext uri="{FF2B5EF4-FFF2-40B4-BE49-F238E27FC236}">
                <a16:creationId xmlns:a16="http://schemas.microsoft.com/office/drawing/2014/main" id="{98782F75-8590-DC5E-4DE7-AD249364AD52}"/>
              </a:ext>
            </a:extLst>
          </p:cNvPr>
          <p:cNvGrpSpPr/>
          <p:nvPr/>
        </p:nvGrpSpPr>
        <p:grpSpPr>
          <a:xfrm>
            <a:off x="6397920" y="1075320"/>
            <a:ext cx="1252440" cy="50760"/>
            <a:chOff x="6397920" y="1075320"/>
            <a:chExt cx="1252440" cy="50760"/>
          </a:xfrm>
        </p:grpSpPr>
        <p:sp>
          <p:nvSpPr>
            <p:cNvPr id="2707" name="Google Shape;2867;p38">
              <a:extLst>
                <a:ext uri="{FF2B5EF4-FFF2-40B4-BE49-F238E27FC236}">
                  <a16:creationId xmlns:a16="http://schemas.microsoft.com/office/drawing/2014/main" id="{1F0BB342-1BF6-0804-13D4-900A962BE640}"/>
                </a:ext>
              </a:extLst>
            </p:cNvPr>
            <p:cNvSpPr/>
            <p:nvPr/>
          </p:nvSpPr>
          <p:spPr>
            <a:xfrm>
              <a:off x="6397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8" name="Google Shape;2868;p38">
              <a:extLst>
                <a:ext uri="{FF2B5EF4-FFF2-40B4-BE49-F238E27FC236}">
                  <a16:creationId xmlns:a16="http://schemas.microsoft.com/office/drawing/2014/main" id="{6119B9A8-AB00-FDF7-73CA-A4A8CA902C72}"/>
                </a:ext>
              </a:extLst>
            </p:cNvPr>
            <p:cNvSpPr/>
            <p:nvPr/>
          </p:nvSpPr>
          <p:spPr>
            <a:xfrm>
              <a:off x="6490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9" name="Google Shape;2869;p38">
              <a:extLst>
                <a:ext uri="{FF2B5EF4-FFF2-40B4-BE49-F238E27FC236}">
                  <a16:creationId xmlns:a16="http://schemas.microsoft.com/office/drawing/2014/main" id="{81801B76-4790-6F79-0ECF-B03F5770A869}"/>
                </a:ext>
              </a:extLst>
            </p:cNvPr>
            <p:cNvSpPr/>
            <p:nvPr/>
          </p:nvSpPr>
          <p:spPr>
            <a:xfrm>
              <a:off x="65829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0" name="Google Shape;2870;p38">
              <a:extLst>
                <a:ext uri="{FF2B5EF4-FFF2-40B4-BE49-F238E27FC236}">
                  <a16:creationId xmlns:a16="http://schemas.microsoft.com/office/drawing/2014/main" id="{0D5D650F-2673-9A1A-F119-A6B8B3C82314}"/>
                </a:ext>
              </a:extLst>
            </p:cNvPr>
            <p:cNvSpPr/>
            <p:nvPr/>
          </p:nvSpPr>
          <p:spPr>
            <a:xfrm>
              <a:off x="66751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1" name="Google Shape;2871;p38">
              <a:extLst>
                <a:ext uri="{FF2B5EF4-FFF2-40B4-BE49-F238E27FC236}">
                  <a16:creationId xmlns:a16="http://schemas.microsoft.com/office/drawing/2014/main" id="{3541B6F5-AFDA-5CE1-1B13-C97F0DF601CA}"/>
                </a:ext>
              </a:extLst>
            </p:cNvPr>
            <p:cNvSpPr/>
            <p:nvPr/>
          </p:nvSpPr>
          <p:spPr>
            <a:xfrm>
              <a:off x="67676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2" name="Google Shape;2872;p38">
              <a:extLst>
                <a:ext uri="{FF2B5EF4-FFF2-40B4-BE49-F238E27FC236}">
                  <a16:creationId xmlns:a16="http://schemas.microsoft.com/office/drawing/2014/main" id="{7C051527-9C01-1068-3CF7-5EABA9553CF9}"/>
                </a:ext>
              </a:extLst>
            </p:cNvPr>
            <p:cNvSpPr/>
            <p:nvPr/>
          </p:nvSpPr>
          <p:spPr>
            <a:xfrm>
              <a:off x="68601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3" name="Google Shape;2873;p38">
              <a:extLst>
                <a:ext uri="{FF2B5EF4-FFF2-40B4-BE49-F238E27FC236}">
                  <a16:creationId xmlns:a16="http://schemas.microsoft.com/office/drawing/2014/main" id="{FCE9A7C4-A0F3-9CA7-8812-5BFC1429627E}"/>
                </a:ext>
              </a:extLst>
            </p:cNvPr>
            <p:cNvSpPr/>
            <p:nvPr/>
          </p:nvSpPr>
          <p:spPr>
            <a:xfrm>
              <a:off x="695268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4" name="Google Shape;2874;p38">
              <a:extLst>
                <a:ext uri="{FF2B5EF4-FFF2-40B4-BE49-F238E27FC236}">
                  <a16:creationId xmlns:a16="http://schemas.microsoft.com/office/drawing/2014/main" id="{D34F099F-5B2B-B6DD-9F50-62ACCD651FFD}"/>
                </a:ext>
              </a:extLst>
            </p:cNvPr>
            <p:cNvSpPr/>
            <p:nvPr/>
          </p:nvSpPr>
          <p:spPr>
            <a:xfrm>
              <a:off x="70452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5" name="Google Shape;2875;p38">
              <a:extLst>
                <a:ext uri="{FF2B5EF4-FFF2-40B4-BE49-F238E27FC236}">
                  <a16:creationId xmlns:a16="http://schemas.microsoft.com/office/drawing/2014/main" id="{F33B7552-110B-7BC3-DF82-909ED513E785}"/>
                </a:ext>
              </a:extLst>
            </p:cNvPr>
            <p:cNvSpPr/>
            <p:nvPr/>
          </p:nvSpPr>
          <p:spPr>
            <a:xfrm>
              <a:off x="71377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6" name="Google Shape;2876;p38">
              <a:extLst>
                <a:ext uri="{FF2B5EF4-FFF2-40B4-BE49-F238E27FC236}">
                  <a16:creationId xmlns:a16="http://schemas.microsoft.com/office/drawing/2014/main" id="{C49A45A5-FA6B-3FBC-7E85-48F10D4190DC}"/>
                </a:ext>
              </a:extLst>
            </p:cNvPr>
            <p:cNvSpPr/>
            <p:nvPr/>
          </p:nvSpPr>
          <p:spPr>
            <a:xfrm>
              <a:off x="72302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7" name="Google Shape;2877;p38">
              <a:extLst>
                <a:ext uri="{FF2B5EF4-FFF2-40B4-BE49-F238E27FC236}">
                  <a16:creationId xmlns:a16="http://schemas.microsoft.com/office/drawing/2014/main" id="{D7F220F8-1EF8-B5AF-49DA-86F4BEA9C32E}"/>
                </a:ext>
              </a:extLst>
            </p:cNvPr>
            <p:cNvSpPr/>
            <p:nvPr/>
          </p:nvSpPr>
          <p:spPr>
            <a:xfrm>
              <a:off x="73224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8" name="Google Shape;2878;p38">
              <a:extLst>
                <a:ext uri="{FF2B5EF4-FFF2-40B4-BE49-F238E27FC236}">
                  <a16:creationId xmlns:a16="http://schemas.microsoft.com/office/drawing/2014/main" id="{CB9B850B-82A2-F806-F767-C7666AB23B83}"/>
                </a:ext>
              </a:extLst>
            </p:cNvPr>
            <p:cNvSpPr/>
            <p:nvPr/>
          </p:nvSpPr>
          <p:spPr>
            <a:xfrm>
              <a:off x="7414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9" name="Google Shape;2879;p38">
              <a:extLst>
                <a:ext uri="{FF2B5EF4-FFF2-40B4-BE49-F238E27FC236}">
                  <a16:creationId xmlns:a16="http://schemas.microsoft.com/office/drawing/2014/main" id="{954AEA31-1F6C-0D62-B51A-08D694BF63D8}"/>
                </a:ext>
              </a:extLst>
            </p:cNvPr>
            <p:cNvSpPr/>
            <p:nvPr/>
          </p:nvSpPr>
          <p:spPr>
            <a:xfrm>
              <a:off x="7507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0" name="Google Shape;2880;p38">
              <a:extLst>
                <a:ext uri="{FF2B5EF4-FFF2-40B4-BE49-F238E27FC236}">
                  <a16:creationId xmlns:a16="http://schemas.microsoft.com/office/drawing/2014/main" id="{3D744C8B-ABBE-5DFB-7742-21167BD704AC}"/>
                </a:ext>
              </a:extLst>
            </p:cNvPr>
            <p:cNvSpPr/>
            <p:nvPr/>
          </p:nvSpPr>
          <p:spPr>
            <a:xfrm>
              <a:off x="75996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1" name="Google Shape;2881;p38">
            <a:extLst>
              <a:ext uri="{FF2B5EF4-FFF2-40B4-BE49-F238E27FC236}">
                <a16:creationId xmlns:a16="http://schemas.microsoft.com/office/drawing/2014/main" id="{F1DD29A3-0E15-B172-1752-DFA42C1BBD72}"/>
              </a:ext>
            </a:extLst>
          </p:cNvPr>
          <p:cNvGrpSpPr/>
          <p:nvPr/>
        </p:nvGrpSpPr>
        <p:grpSpPr>
          <a:xfrm>
            <a:off x="7595280" y="4215600"/>
            <a:ext cx="552600" cy="98640"/>
            <a:chOff x="7595280" y="4215600"/>
            <a:chExt cx="552600" cy="98640"/>
          </a:xfrm>
        </p:grpSpPr>
        <p:sp>
          <p:nvSpPr>
            <p:cNvPr id="2722" name="Google Shape;2882;p38">
              <a:extLst>
                <a:ext uri="{FF2B5EF4-FFF2-40B4-BE49-F238E27FC236}">
                  <a16:creationId xmlns:a16="http://schemas.microsoft.com/office/drawing/2014/main" id="{7DA5BD20-2412-E86A-779D-A779494BF0EF}"/>
                </a:ext>
              </a:extLst>
            </p:cNvPr>
            <p:cNvSpPr/>
            <p:nvPr/>
          </p:nvSpPr>
          <p:spPr>
            <a:xfrm rot="5400000">
              <a:off x="8049240" y="42156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3" name="Google Shape;2883;p38">
              <a:extLst>
                <a:ext uri="{FF2B5EF4-FFF2-40B4-BE49-F238E27FC236}">
                  <a16:creationId xmlns:a16="http://schemas.microsoft.com/office/drawing/2014/main" id="{1ECB5162-6106-CA01-03FB-08758350AE46}"/>
                </a:ext>
              </a:extLst>
            </p:cNvPr>
            <p:cNvSpPr/>
            <p:nvPr/>
          </p:nvSpPr>
          <p:spPr>
            <a:xfrm rot="5400000">
              <a:off x="8075880" y="42426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4" name="Google Shape;2884;p38">
              <a:extLst>
                <a:ext uri="{FF2B5EF4-FFF2-40B4-BE49-F238E27FC236}">
                  <a16:creationId xmlns:a16="http://schemas.microsoft.com/office/drawing/2014/main" id="{3B0C0706-082D-A156-4217-6562FC2015D2}"/>
                </a:ext>
              </a:extLst>
            </p:cNvPr>
            <p:cNvSpPr/>
            <p:nvPr/>
          </p:nvSpPr>
          <p:spPr>
            <a:xfrm rot="5400000">
              <a:off x="7595280" y="421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5" name="Google Shape;2885;p38">
              <a:extLst>
                <a:ext uri="{FF2B5EF4-FFF2-40B4-BE49-F238E27FC236}">
                  <a16:creationId xmlns:a16="http://schemas.microsoft.com/office/drawing/2014/main" id="{965FBA24-6DB9-2583-7A41-78951E13DD81}"/>
                </a:ext>
              </a:extLst>
            </p:cNvPr>
            <p:cNvSpPr/>
            <p:nvPr/>
          </p:nvSpPr>
          <p:spPr>
            <a:xfrm rot="5400000">
              <a:off x="7619400" y="4242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6" name="Google Shape;2886;p38">
              <a:extLst>
                <a:ext uri="{FF2B5EF4-FFF2-40B4-BE49-F238E27FC236}">
                  <a16:creationId xmlns:a16="http://schemas.microsoft.com/office/drawing/2014/main" id="{739DD139-7718-4090-AC9F-890275BE8850}"/>
                </a:ext>
              </a:extLst>
            </p:cNvPr>
            <p:cNvSpPr/>
            <p:nvPr/>
          </p:nvSpPr>
          <p:spPr>
            <a:xfrm rot="5400000">
              <a:off x="7871400" y="40798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7" name="Google Shape;2887;p38">
            <a:extLst>
              <a:ext uri="{FF2B5EF4-FFF2-40B4-BE49-F238E27FC236}">
                <a16:creationId xmlns:a16="http://schemas.microsoft.com/office/drawing/2014/main" id="{059C6885-64C0-2CA6-4BEE-E021C8257F5F}"/>
              </a:ext>
            </a:extLst>
          </p:cNvPr>
          <p:cNvGrpSpPr/>
          <p:nvPr/>
        </p:nvGrpSpPr>
        <p:grpSpPr>
          <a:xfrm>
            <a:off x="1632240" y="4389480"/>
            <a:ext cx="1105560" cy="133560"/>
            <a:chOff x="1632240" y="4389480"/>
            <a:chExt cx="1105560" cy="133560"/>
          </a:xfrm>
        </p:grpSpPr>
        <p:grpSp>
          <p:nvGrpSpPr>
            <p:cNvPr id="2728" name="Google Shape;2888;p38">
              <a:extLst>
                <a:ext uri="{FF2B5EF4-FFF2-40B4-BE49-F238E27FC236}">
                  <a16:creationId xmlns:a16="http://schemas.microsoft.com/office/drawing/2014/main" id="{E6B7DB33-2250-F600-0CBA-AADC4D2E6E8C}"/>
                </a:ext>
              </a:extLst>
            </p:cNvPr>
            <p:cNvGrpSpPr/>
            <p:nvPr/>
          </p:nvGrpSpPr>
          <p:grpSpPr>
            <a:xfrm>
              <a:off x="1632240" y="4472280"/>
              <a:ext cx="882720" cy="50760"/>
              <a:chOff x="1632240" y="4472280"/>
              <a:chExt cx="882720" cy="50760"/>
            </a:xfrm>
          </p:grpSpPr>
          <p:sp>
            <p:nvSpPr>
              <p:cNvPr id="2729" name="Google Shape;2889;p38">
                <a:extLst>
                  <a:ext uri="{FF2B5EF4-FFF2-40B4-BE49-F238E27FC236}">
                    <a16:creationId xmlns:a16="http://schemas.microsoft.com/office/drawing/2014/main" id="{AD252BF2-549D-16E9-D400-054B72480727}"/>
                  </a:ext>
                </a:extLst>
              </p:cNvPr>
              <p:cNvSpPr/>
              <p:nvPr/>
            </p:nvSpPr>
            <p:spPr>
              <a:xfrm>
                <a:off x="16322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0" name="Google Shape;2890;p38">
                <a:extLst>
                  <a:ext uri="{FF2B5EF4-FFF2-40B4-BE49-F238E27FC236}">
                    <a16:creationId xmlns:a16="http://schemas.microsoft.com/office/drawing/2014/main" id="{7FB00B3B-A1DA-0339-EE93-E894714AC042}"/>
                  </a:ext>
                </a:extLst>
              </p:cNvPr>
              <p:cNvSpPr/>
              <p:nvPr/>
            </p:nvSpPr>
            <p:spPr>
              <a:xfrm>
                <a:off x="17244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1" name="Google Shape;2891;p38">
                <a:extLst>
                  <a:ext uri="{FF2B5EF4-FFF2-40B4-BE49-F238E27FC236}">
                    <a16:creationId xmlns:a16="http://schemas.microsoft.com/office/drawing/2014/main" id="{77D5B08B-B422-672B-04E9-CD8CB08AB1C2}"/>
                  </a:ext>
                </a:extLst>
              </p:cNvPr>
              <p:cNvSpPr/>
              <p:nvPr/>
            </p:nvSpPr>
            <p:spPr>
              <a:xfrm>
                <a:off x="18169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2" name="Google Shape;2892;p38">
                <a:extLst>
                  <a:ext uri="{FF2B5EF4-FFF2-40B4-BE49-F238E27FC236}">
                    <a16:creationId xmlns:a16="http://schemas.microsoft.com/office/drawing/2014/main" id="{C820B99B-0033-A425-40A9-9C12EAA94C21}"/>
                  </a:ext>
                </a:extLst>
              </p:cNvPr>
              <p:cNvSpPr/>
              <p:nvPr/>
            </p:nvSpPr>
            <p:spPr>
              <a:xfrm>
                <a:off x="19094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3" name="Google Shape;2893;p38">
                <a:extLst>
                  <a:ext uri="{FF2B5EF4-FFF2-40B4-BE49-F238E27FC236}">
                    <a16:creationId xmlns:a16="http://schemas.microsoft.com/office/drawing/2014/main" id="{6F431DFE-0391-181E-4444-7264A7EB797A}"/>
                  </a:ext>
                </a:extLst>
              </p:cNvPr>
              <p:cNvSpPr/>
              <p:nvPr/>
            </p:nvSpPr>
            <p:spPr>
              <a:xfrm>
                <a:off x="200196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4" name="Google Shape;2894;p38">
                <a:extLst>
                  <a:ext uri="{FF2B5EF4-FFF2-40B4-BE49-F238E27FC236}">
                    <a16:creationId xmlns:a16="http://schemas.microsoft.com/office/drawing/2014/main" id="{20B1D80A-5B75-FDAB-D8D5-B7C078F23D6C}"/>
                  </a:ext>
                </a:extLst>
              </p:cNvPr>
              <p:cNvSpPr/>
              <p:nvPr/>
            </p:nvSpPr>
            <p:spPr>
              <a:xfrm>
                <a:off x="20944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5" name="Google Shape;2895;p38">
                <a:extLst>
                  <a:ext uri="{FF2B5EF4-FFF2-40B4-BE49-F238E27FC236}">
                    <a16:creationId xmlns:a16="http://schemas.microsoft.com/office/drawing/2014/main" id="{E9DC0A9B-4E9D-81C6-0587-4EA69669958A}"/>
                  </a:ext>
                </a:extLst>
              </p:cNvPr>
              <p:cNvSpPr/>
              <p:nvPr/>
            </p:nvSpPr>
            <p:spPr>
              <a:xfrm>
                <a:off x="21870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6" name="Google Shape;2896;p38">
                <a:extLst>
                  <a:ext uri="{FF2B5EF4-FFF2-40B4-BE49-F238E27FC236}">
                    <a16:creationId xmlns:a16="http://schemas.microsoft.com/office/drawing/2014/main" id="{D3D40C66-D247-141E-A12E-5A57725F30E3}"/>
                  </a:ext>
                </a:extLst>
              </p:cNvPr>
              <p:cNvSpPr/>
              <p:nvPr/>
            </p:nvSpPr>
            <p:spPr>
              <a:xfrm>
                <a:off x="22795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7" name="Google Shape;2897;p38">
                <a:extLst>
                  <a:ext uri="{FF2B5EF4-FFF2-40B4-BE49-F238E27FC236}">
                    <a16:creationId xmlns:a16="http://schemas.microsoft.com/office/drawing/2014/main" id="{39A5D4FC-FD7C-21EF-C44F-D0E2E59900A4}"/>
                  </a:ext>
                </a:extLst>
              </p:cNvPr>
              <p:cNvSpPr/>
              <p:nvPr/>
            </p:nvSpPr>
            <p:spPr>
              <a:xfrm>
                <a:off x="23716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8" name="Google Shape;2898;p38">
                <a:extLst>
                  <a:ext uri="{FF2B5EF4-FFF2-40B4-BE49-F238E27FC236}">
                    <a16:creationId xmlns:a16="http://schemas.microsoft.com/office/drawing/2014/main" id="{655EB3ED-8CDD-1DF6-BA56-463861673F37}"/>
                  </a:ext>
                </a:extLst>
              </p:cNvPr>
              <p:cNvSpPr/>
              <p:nvPr/>
            </p:nvSpPr>
            <p:spPr>
              <a:xfrm>
                <a:off x="24642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739" name="Google Shape;2899;p38">
              <a:extLst>
                <a:ext uri="{FF2B5EF4-FFF2-40B4-BE49-F238E27FC236}">
                  <a16:creationId xmlns:a16="http://schemas.microsoft.com/office/drawing/2014/main" id="{95E5C488-297F-BD49-45BA-C8494C9D2219}"/>
                </a:ext>
              </a:extLst>
            </p:cNvPr>
            <p:cNvGrpSpPr/>
            <p:nvPr/>
          </p:nvGrpSpPr>
          <p:grpSpPr>
            <a:xfrm>
              <a:off x="1854720" y="4389480"/>
              <a:ext cx="883080" cy="50760"/>
              <a:chOff x="1854720" y="4389480"/>
              <a:chExt cx="883080" cy="50760"/>
            </a:xfrm>
          </p:grpSpPr>
          <p:sp>
            <p:nvSpPr>
              <p:cNvPr id="2740" name="Google Shape;2900;p38">
                <a:extLst>
                  <a:ext uri="{FF2B5EF4-FFF2-40B4-BE49-F238E27FC236}">
                    <a16:creationId xmlns:a16="http://schemas.microsoft.com/office/drawing/2014/main" id="{473D39A4-0239-ACCE-3269-F2673EFEA805}"/>
                  </a:ext>
                </a:extLst>
              </p:cNvPr>
              <p:cNvSpPr/>
              <p:nvPr/>
            </p:nvSpPr>
            <p:spPr>
              <a:xfrm>
                <a:off x="18547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1" name="Google Shape;2901;p38">
                <a:extLst>
                  <a:ext uri="{FF2B5EF4-FFF2-40B4-BE49-F238E27FC236}">
                    <a16:creationId xmlns:a16="http://schemas.microsoft.com/office/drawing/2014/main" id="{6936DD49-A646-1AC8-6C57-AD676E63BF66}"/>
                  </a:ext>
                </a:extLst>
              </p:cNvPr>
              <p:cNvSpPr/>
              <p:nvPr/>
            </p:nvSpPr>
            <p:spPr>
              <a:xfrm>
                <a:off x="19472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2" name="Google Shape;2902;p38">
                <a:extLst>
                  <a:ext uri="{FF2B5EF4-FFF2-40B4-BE49-F238E27FC236}">
                    <a16:creationId xmlns:a16="http://schemas.microsoft.com/office/drawing/2014/main" id="{7E2020E7-2172-B673-ADF4-229CCA36C364}"/>
                  </a:ext>
                </a:extLst>
              </p:cNvPr>
              <p:cNvSpPr/>
              <p:nvPr/>
            </p:nvSpPr>
            <p:spPr>
              <a:xfrm>
                <a:off x="203976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3" name="Google Shape;2903;p38">
                <a:extLst>
                  <a:ext uri="{FF2B5EF4-FFF2-40B4-BE49-F238E27FC236}">
                    <a16:creationId xmlns:a16="http://schemas.microsoft.com/office/drawing/2014/main" id="{0D9B72EF-5D37-1124-630C-035EC5DD2669}"/>
                  </a:ext>
                </a:extLst>
              </p:cNvPr>
              <p:cNvSpPr/>
              <p:nvPr/>
            </p:nvSpPr>
            <p:spPr>
              <a:xfrm>
                <a:off x="21322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4" name="Google Shape;2904;p38">
                <a:extLst>
                  <a:ext uri="{FF2B5EF4-FFF2-40B4-BE49-F238E27FC236}">
                    <a16:creationId xmlns:a16="http://schemas.microsoft.com/office/drawing/2014/main" id="{72562B91-4815-B080-7428-A6BE00479750}"/>
                  </a:ext>
                </a:extLst>
              </p:cNvPr>
              <p:cNvSpPr/>
              <p:nvPr/>
            </p:nvSpPr>
            <p:spPr>
              <a:xfrm>
                <a:off x="22248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5" name="Google Shape;2905;p38">
                <a:extLst>
                  <a:ext uri="{FF2B5EF4-FFF2-40B4-BE49-F238E27FC236}">
                    <a16:creationId xmlns:a16="http://schemas.microsoft.com/office/drawing/2014/main" id="{3AF8E0D0-89A3-5BB4-D8B9-A449DC0A877E}"/>
                  </a:ext>
                </a:extLst>
              </p:cNvPr>
              <p:cNvSpPr/>
              <p:nvPr/>
            </p:nvSpPr>
            <p:spPr>
              <a:xfrm>
                <a:off x="23173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6" name="Google Shape;2906;p38">
                <a:extLst>
                  <a:ext uri="{FF2B5EF4-FFF2-40B4-BE49-F238E27FC236}">
                    <a16:creationId xmlns:a16="http://schemas.microsoft.com/office/drawing/2014/main" id="{D1BBB1D1-56CE-0691-E6B8-CEB9E19B34FB}"/>
                  </a:ext>
                </a:extLst>
              </p:cNvPr>
              <p:cNvSpPr/>
              <p:nvPr/>
            </p:nvSpPr>
            <p:spPr>
              <a:xfrm>
                <a:off x="24094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7" name="Google Shape;2907;p38">
                <a:extLst>
                  <a:ext uri="{FF2B5EF4-FFF2-40B4-BE49-F238E27FC236}">
                    <a16:creationId xmlns:a16="http://schemas.microsoft.com/office/drawing/2014/main" id="{9CB8B1D9-3DA8-351B-170E-AA461C018178}"/>
                  </a:ext>
                </a:extLst>
              </p:cNvPr>
              <p:cNvSpPr/>
              <p:nvPr/>
            </p:nvSpPr>
            <p:spPr>
              <a:xfrm>
                <a:off x="25020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8" name="Google Shape;2908;p38">
                <a:extLst>
                  <a:ext uri="{FF2B5EF4-FFF2-40B4-BE49-F238E27FC236}">
                    <a16:creationId xmlns:a16="http://schemas.microsoft.com/office/drawing/2014/main" id="{3FF2BB83-49F0-1B97-6936-FC74E10A2896}"/>
                  </a:ext>
                </a:extLst>
              </p:cNvPr>
              <p:cNvSpPr/>
              <p:nvPr/>
            </p:nvSpPr>
            <p:spPr>
              <a:xfrm>
                <a:off x="25945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9" name="Google Shape;2909;p38">
                <a:extLst>
                  <a:ext uri="{FF2B5EF4-FFF2-40B4-BE49-F238E27FC236}">
                    <a16:creationId xmlns:a16="http://schemas.microsoft.com/office/drawing/2014/main" id="{04A368D9-BECE-68E3-32DB-26F506741166}"/>
                  </a:ext>
                </a:extLst>
              </p:cNvPr>
              <p:cNvSpPr/>
              <p:nvPr/>
            </p:nvSpPr>
            <p:spPr>
              <a:xfrm>
                <a:off x="26870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826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PlaceHolder 1"/>
          <p:cNvSpPr>
            <a:spLocks noGrp="1"/>
          </p:cNvSpPr>
          <p:nvPr>
            <p:ph type="title"/>
          </p:nvPr>
        </p:nvSpPr>
        <p:spPr>
          <a:xfrm>
            <a:off x="2431380" y="485613"/>
            <a:ext cx="4286520" cy="761093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Problem Statement</a:t>
            </a:r>
            <a:endParaRPr lang="fr-FR" sz="2800" b="1" u="none" strike="noStrike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8" name="PlaceHolder 2"/>
          <p:cNvSpPr>
            <a:spLocks noGrp="1"/>
          </p:cNvSpPr>
          <p:nvPr>
            <p:ph type="subTitle"/>
          </p:nvPr>
        </p:nvSpPr>
        <p:spPr>
          <a:xfrm>
            <a:off x="867598" y="1302738"/>
            <a:ext cx="6690602" cy="31065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 records ~1.5 lakh road accident deaths per year 🚨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 apps → focus only on fastest routes, ignore safety.</a:t>
            </a:r>
          </a:p>
          <a:p>
            <a:pPr algn="just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Road safety remains a critical issue – accidents, potholes, poor lighting, crowd risks.</a:t>
            </a:r>
          </a:p>
          <a:p>
            <a:pPr algn="just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challenges: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Accident-prone zones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street lighting 🌙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Unsafe night travel for women 👩</a:t>
            </a:r>
          </a:p>
          <a:p>
            <a:pPr marL="228600" indent="-2286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 / rain risk 🌧Air pollution 🌍</a:t>
            </a:r>
          </a:p>
          <a:p>
            <a:pPr algn="just"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06" name="Google Shape;2866;p38"/>
          <p:cNvGrpSpPr/>
          <p:nvPr/>
        </p:nvGrpSpPr>
        <p:grpSpPr>
          <a:xfrm>
            <a:off x="6397920" y="1075320"/>
            <a:ext cx="1252440" cy="50760"/>
            <a:chOff x="6397920" y="1075320"/>
            <a:chExt cx="1252440" cy="50760"/>
          </a:xfrm>
        </p:grpSpPr>
        <p:sp>
          <p:nvSpPr>
            <p:cNvPr id="2707" name="Google Shape;2867;p38"/>
            <p:cNvSpPr/>
            <p:nvPr/>
          </p:nvSpPr>
          <p:spPr>
            <a:xfrm>
              <a:off x="6397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8" name="Google Shape;2868;p38"/>
            <p:cNvSpPr/>
            <p:nvPr/>
          </p:nvSpPr>
          <p:spPr>
            <a:xfrm>
              <a:off x="6490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9" name="Google Shape;2869;p38"/>
            <p:cNvSpPr/>
            <p:nvPr/>
          </p:nvSpPr>
          <p:spPr>
            <a:xfrm>
              <a:off x="65829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0" name="Google Shape;2870;p38"/>
            <p:cNvSpPr/>
            <p:nvPr/>
          </p:nvSpPr>
          <p:spPr>
            <a:xfrm>
              <a:off x="66751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1" name="Google Shape;2871;p38"/>
            <p:cNvSpPr/>
            <p:nvPr/>
          </p:nvSpPr>
          <p:spPr>
            <a:xfrm>
              <a:off x="67676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2" name="Google Shape;2872;p38"/>
            <p:cNvSpPr/>
            <p:nvPr/>
          </p:nvSpPr>
          <p:spPr>
            <a:xfrm>
              <a:off x="68601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3" name="Google Shape;2873;p38"/>
            <p:cNvSpPr/>
            <p:nvPr/>
          </p:nvSpPr>
          <p:spPr>
            <a:xfrm>
              <a:off x="695268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4" name="Google Shape;2874;p38"/>
            <p:cNvSpPr/>
            <p:nvPr/>
          </p:nvSpPr>
          <p:spPr>
            <a:xfrm>
              <a:off x="70452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5" name="Google Shape;2875;p38"/>
            <p:cNvSpPr/>
            <p:nvPr/>
          </p:nvSpPr>
          <p:spPr>
            <a:xfrm>
              <a:off x="71377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6" name="Google Shape;2876;p38"/>
            <p:cNvSpPr/>
            <p:nvPr/>
          </p:nvSpPr>
          <p:spPr>
            <a:xfrm>
              <a:off x="72302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7" name="Google Shape;2877;p38"/>
            <p:cNvSpPr/>
            <p:nvPr/>
          </p:nvSpPr>
          <p:spPr>
            <a:xfrm>
              <a:off x="73224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8" name="Google Shape;2878;p38"/>
            <p:cNvSpPr/>
            <p:nvPr/>
          </p:nvSpPr>
          <p:spPr>
            <a:xfrm>
              <a:off x="7414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9" name="Google Shape;2879;p38"/>
            <p:cNvSpPr/>
            <p:nvPr/>
          </p:nvSpPr>
          <p:spPr>
            <a:xfrm>
              <a:off x="7507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0" name="Google Shape;2880;p38"/>
            <p:cNvSpPr/>
            <p:nvPr/>
          </p:nvSpPr>
          <p:spPr>
            <a:xfrm>
              <a:off x="75996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1" name="Google Shape;2881;p38"/>
          <p:cNvGrpSpPr/>
          <p:nvPr/>
        </p:nvGrpSpPr>
        <p:grpSpPr>
          <a:xfrm>
            <a:off x="7595280" y="4215600"/>
            <a:ext cx="552600" cy="98640"/>
            <a:chOff x="7595280" y="4215600"/>
            <a:chExt cx="552600" cy="98640"/>
          </a:xfrm>
        </p:grpSpPr>
        <p:sp>
          <p:nvSpPr>
            <p:cNvPr id="2722" name="Google Shape;2882;p38"/>
            <p:cNvSpPr/>
            <p:nvPr/>
          </p:nvSpPr>
          <p:spPr>
            <a:xfrm rot="5400000">
              <a:off x="8049240" y="42156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3" name="Google Shape;2883;p38"/>
            <p:cNvSpPr/>
            <p:nvPr/>
          </p:nvSpPr>
          <p:spPr>
            <a:xfrm rot="5400000">
              <a:off x="8075880" y="42426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4" name="Google Shape;2884;p38"/>
            <p:cNvSpPr/>
            <p:nvPr/>
          </p:nvSpPr>
          <p:spPr>
            <a:xfrm rot="5400000">
              <a:off x="7595280" y="421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5" name="Google Shape;2885;p38"/>
            <p:cNvSpPr/>
            <p:nvPr/>
          </p:nvSpPr>
          <p:spPr>
            <a:xfrm rot="5400000">
              <a:off x="7619400" y="4242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6" name="Google Shape;2886;p38"/>
            <p:cNvSpPr/>
            <p:nvPr/>
          </p:nvSpPr>
          <p:spPr>
            <a:xfrm rot="5400000">
              <a:off x="7871400" y="40798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0A43C-0EEE-3F20-0C7D-BD4E17C4E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PlaceHolder 1">
            <a:extLst>
              <a:ext uri="{FF2B5EF4-FFF2-40B4-BE49-F238E27FC236}">
                <a16:creationId xmlns:a16="http://schemas.microsoft.com/office/drawing/2014/main" id="{B8F28EB3-F739-FE96-80AA-73E67AC2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380" y="485613"/>
            <a:ext cx="4286520" cy="761093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Proposed Solution</a:t>
            </a:r>
            <a:endParaRPr lang="fr-FR" sz="2800" b="1" u="none" strike="noStrike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8" name="PlaceHolder 2">
            <a:extLst>
              <a:ext uri="{FF2B5EF4-FFF2-40B4-BE49-F238E27FC236}">
                <a16:creationId xmlns:a16="http://schemas.microsoft.com/office/drawing/2014/main" id="{8FAB6309-2F21-ABB7-31C4-FBA0BD58C70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97223" y="1285875"/>
            <a:ext cx="4841552" cy="335279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Route Web Application for safer navigation.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map with heatmaps, risk zones, and incident reporting.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Community-driven leaderboard to encourage reporting.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→ points, badges, rewards for contributors.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overlays (Hospitals, Police, Fire) for instant help.</a:t>
            </a:r>
          </a:p>
        </p:txBody>
      </p:sp>
      <p:grpSp>
        <p:nvGrpSpPr>
          <p:cNvPr id="2706" name="Google Shape;2866;p38">
            <a:extLst>
              <a:ext uri="{FF2B5EF4-FFF2-40B4-BE49-F238E27FC236}">
                <a16:creationId xmlns:a16="http://schemas.microsoft.com/office/drawing/2014/main" id="{336160DC-F22C-38EE-5DC1-8EBC6149F63C}"/>
              </a:ext>
            </a:extLst>
          </p:cNvPr>
          <p:cNvGrpSpPr/>
          <p:nvPr/>
        </p:nvGrpSpPr>
        <p:grpSpPr>
          <a:xfrm>
            <a:off x="6397920" y="1075320"/>
            <a:ext cx="1252440" cy="50760"/>
            <a:chOff x="6397920" y="1075320"/>
            <a:chExt cx="1252440" cy="50760"/>
          </a:xfrm>
        </p:grpSpPr>
        <p:sp>
          <p:nvSpPr>
            <p:cNvPr id="2707" name="Google Shape;2867;p38">
              <a:extLst>
                <a:ext uri="{FF2B5EF4-FFF2-40B4-BE49-F238E27FC236}">
                  <a16:creationId xmlns:a16="http://schemas.microsoft.com/office/drawing/2014/main" id="{632FB3A6-43BA-F34F-898A-363AE5B472CB}"/>
                </a:ext>
              </a:extLst>
            </p:cNvPr>
            <p:cNvSpPr/>
            <p:nvPr/>
          </p:nvSpPr>
          <p:spPr>
            <a:xfrm>
              <a:off x="6397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8" name="Google Shape;2868;p38">
              <a:extLst>
                <a:ext uri="{FF2B5EF4-FFF2-40B4-BE49-F238E27FC236}">
                  <a16:creationId xmlns:a16="http://schemas.microsoft.com/office/drawing/2014/main" id="{4E738C7E-F751-3B1C-EACB-8E950E066639}"/>
                </a:ext>
              </a:extLst>
            </p:cNvPr>
            <p:cNvSpPr/>
            <p:nvPr/>
          </p:nvSpPr>
          <p:spPr>
            <a:xfrm>
              <a:off x="6490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9" name="Google Shape;2869;p38">
              <a:extLst>
                <a:ext uri="{FF2B5EF4-FFF2-40B4-BE49-F238E27FC236}">
                  <a16:creationId xmlns:a16="http://schemas.microsoft.com/office/drawing/2014/main" id="{DAFD1D6F-29BB-45C7-BD21-847253381F33}"/>
                </a:ext>
              </a:extLst>
            </p:cNvPr>
            <p:cNvSpPr/>
            <p:nvPr/>
          </p:nvSpPr>
          <p:spPr>
            <a:xfrm>
              <a:off x="65829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0" name="Google Shape;2870;p38">
              <a:extLst>
                <a:ext uri="{FF2B5EF4-FFF2-40B4-BE49-F238E27FC236}">
                  <a16:creationId xmlns:a16="http://schemas.microsoft.com/office/drawing/2014/main" id="{BE56DE1F-1ABF-AC9C-5EC8-8C6899BB8BD9}"/>
                </a:ext>
              </a:extLst>
            </p:cNvPr>
            <p:cNvSpPr/>
            <p:nvPr/>
          </p:nvSpPr>
          <p:spPr>
            <a:xfrm>
              <a:off x="66751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1" name="Google Shape;2871;p38">
              <a:extLst>
                <a:ext uri="{FF2B5EF4-FFF2-40B4-BE49-F238E27FC236}">
                  <a16:creationId xmlns:a16="http://schemas.microsoft.com/office/drawing/2014/main" id="{9AA29536-7D73-1021-E874-6A520324580E}"/>
                </a:ext>
              </a:extLst>
            </p:cNvPr>
            <p:cNvSpPr/>
            <p:nvPr/>
          </p:nvSpPr>
          <p:spPr>
            <a:xfrm>
              <a:off x="67676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2" name="Google Shape;2872;p38">
              <a:extLst>
                <a:ext uri="{FF2B5EF4-FFF2-40B4-BE49-F238E27FC236}">
                  <a16:creationId xmlns:a16="http://schemas.microsoft.com/office/drawing/2014/main" id="{9A117E20-748F-DE7B-B5F1-4B2007E6FF59}"/>
                </a:ext>
              </a:extLst>
            </p:cNvPr>
            <p:cNvSpPr/>
            <p:nvPr/>
          </p:nvSpPr>
          <p:spPr>
            <a:xfrm>
              <a:off x="68601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3" name="Google Shape;2873;p38">
              <a:extLst>
                <a:ext uri="{FF2B5EF4-FFF2-40B4-BE49-F238E27FC236}">
                  <a16:creationId xmlns:a16="http://schemas.microsoft.com/office/drawing/2014/main" id="{BCA7C7D9-9E92-188B-0B6C-3844F08D9A8D}"/>
                </a:ext>
              </a:extLst>
            </p:cNvPr>
            <p:cNvSpPr/>
            <p:nvPr/>
          </p:nvSpPr>
          <p:spPr>
            <a:xfrm>
              <a:off x="695268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4" name="Google Shape;2874;p38">
              <a:extLst>
                <a:ext uri="{FF2B5EF4-FFF2-40B4-BE49-F238E27FC236}">
                  <a16:creationId xmlns:a16="http://schemas.microsoft.com/office/drawing/2014/main" id="{42F7A2B5-20AD-F73C-1997-D93ECB514DEE}"/>
                </a:ext>
              </a:extLst>
            </p:cNvPr>
            <p:cNvSpPr/>
            <p:nvPr/>
          </p:nvSpPr>
          <p:spPr>
            <a:xfrm>
              <a:off x="70452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5" name="Google Shape;2875;p38">
              <a:extLst>
                <a:ext uri="{FF2B5EF4-FFF2-40B4-BE49-F238E27FC236}">
                  <a16:creationId xmlns:a16="http://schemas.microsoft.com/office/drawing/2014/main" id="{9C6AD862-F5DB-2B98-F53F-C1EBFD771711}"/>
                </a:ext>
              </a:extLst>
            </p:cNvPr>
            <p:cNvSpPr/>
            <p:nvPr/>
          </p:nvSpPr>
          <p:spPr>
            <a:xfrm>
              <a:off x="71377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6" name="Google Shape;2876;p38">
              <a:extLst>
                <a:ext uri="{FF2B5EF4-FFF2-40B4-BE49-F238E27FC236}">
                  <a16:creationId xmlns:a16="http://schemas.microsoft.com/office/drawing/2014/main" id="{39A91FAD-1312-871D-8705-6EF707EFA88C}"/>
                </a:ext>
              </a:extLst>
            </p:cNvPr>
            <p:cNvSpPr/>
            <p:nvPr/>
          </p:nvSpPr>
          <p:spPr>
            <a:xfrm>
              <a:off x="72302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7" name="Google Shape;2877;p38">
              <a:extLst>
                <a:ext uri="{FF2B5EF4-FFF2-40B4-BE49-F238E27FC236}">
                  <a16:creationId xmlns:a16="http://schemas.microsoft.com/office/drawing/2014/main" id="{357A970E-A3B4-955D-CE18-5EBF51027ED3}"/>
                </a:ext>
              </a:extLst>
            </p:cNvPr>
            <p:cNvSpPr/>
            <p:nvPr/>
          </p:nvSpPr>
          <p:spPr>
            <a:xfrm>
              <a:off x="73224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8" name="Google Shape;2878;p38">
              <a:extLst>
                <a:ext uri="{FF2B5EF4-FFF2-40B4-BE49-F238E27FC236}">
                  <a16:creationId xmlns:a16="http://schemas.microsoft.com/office/drawing/2014/main" id="{A642DCD8-19FD-EFD0-6F94-4DC27AD90C1A}"/>
                </a:ext>
              </a:extLst>
            </p:cNvPr>
            <p:cNvSpPr/>
            <p:nvPr/>
          </p:nvSpPr>
          <p:spPr>
            <a:xfrm>
              <a:off x="7414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9" name="Google Shape;2879;p38">
              <a:extLst>
                <a:ext uri="{FF2B5EF4-FFF2-40B4-BE49-F238E27FC236}">
                  <a16:creationId xmlns:a16="http://schemas.microsoft.com/office/drawing/2014/main" id="{48AF153C-FE7B-6AF8-4271-5862CF0162BB}"/>
                </a:ext>
              </a:extLst>
            </p:cNvPr>
            <p:cNvSpPr/>
            <p:nvPr/>
          </p:nvSpPr>
          <p:spPr>
            <a:xfrm>
              <a:off x="7507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0" name="Google Shape;2880;p38">
              <a:extLst>
                <a:ext uri="{FF2B5EF4-FFF2-40B4-BE49-F238E27FC236}">
                  <a16:creationId xmlns:a16="http://schemas.microsoft.com/office/drawing/2014/main" id="{D54A0C59-D108-DEC7-FED6-79A00D00BDB0}"/>
                </a:ext>
              </a:extLst>
            </p:cNvPr>
            <p:cNvSpPr/>
            <p:nvPr/>
          </p:nvSpPr>
          <p:spPr>
            <a:xfrm>
              <a:off x="75996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1" name="Google Shape;2881;p38">
            <a:extLst>
              <a:ext uri="{FF2B5EF4-FFF2-40B4-BE49-F238E27FC236}">
                <a16:creationId xmlns:a16="http://schemas.microsoft.com/office/drawing/2014/main" id="{1C8454D9-E23A-216B-EDB2-30E098AED4A5}"/>
              </a:ext>
            </a:extLst>
          </p:cNvPr>
          <p:cNvGrpSpPr/>
          <p:nvPr/>
        </p:nvGrpSpPr>
        <p:grpSpPr>
          <a:xfrm>
            <a:off x="7595280" y="4215600"/>
            <a:ext cx="552600" cy="98640"/>
            <a:chOff x="7595280" y="4215600"/>
            <a:chExt cx="552600" cy="98640"/>
          </a:xfrm>
        </p:grpSpPr>
        <p:sp>
          <p:nvSpPr>
            <p:cNvPr id="2722" name="Google Shape;2882;p38">
              <a:extLst>
                <a:ext uri="{FF2B5EF4-FFF2-40B4-BE49-F238E27FC236}">
                  <a16:creationId xmlns:a16="http://schemas.microsoft.com/office/drawing/2014/main" id="{2A18736E-BAC8-B2B6-5EB1-4825EAD1829D}"/>
                </a:ext>
              </a:extLst>
            </p:cNvPr>
            <p:cNvSpPr/>
            <p:nvPr/>
          </p:nvSpPr>
          <p:spPr>
            <a:xfrm rot="5400000">
              <a:off x="8049240" y="42156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3" name="Google Shape;2883;p38">
              <a:extLst>
                <a:ext uri="{FF2B5EF4-FFF2-40B4-BE49-F238E27FC236}">
                  <a16:creationId xmlns:a16="http://schemas.microsoft.com/office/drawing/2014/main" id="{EB024805-492B-3433-2AE4-80477101D507}"/>
                </a:ext>
              </a:extLst>
            </p:cNvPr>
            <p:cNvSpPr/>
            <p:nvPr/>
          </p:nvSpPr>
          <p:spPr>
            <a:xfrm rot="5400000">
              <a:off x="8075880" y="42426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4" name="Google Shape;2884;p38">
              <a:extLst>
                <a:ext uri="{FF2B5EF4-FFF2-40B4-BE49-F238E27FC236}">
                  <a16:creationId xmlns:a16="http://schemas.microsoft.com/office/drawing/2014/main" id="{6E09B6B4-2ACF-BDAF-2A3A-D778FF39959E}"/>
                </a:ext>
              </a:extLst>
            </p:cNvPr>
            <p:cNvSpPr/>
            <p:nvPr/>
          </p:nvSpPr>
          <p:spPr>
            <a:xfrm rot="5400000">
              <a:off x="7595280" y="421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5" name="Google Shape;2885;p38">
              <a:extLst>
                <a:ext uri="{FF2B5EF4-FFF2-40B4-BE49-F238E27FC236}">
                  <a16:creationId xmlns:a16="http://schemas.microsoft.com/office/drawing/2014/main" id="{8155C614-457E-9D8F-AD7F-26AF76F9E7DE}"/>
                </a:ext>
              </a:extLst>
            </p:cNvPr>
            <p:cNvSpPr/>
            <p:nvPr/>
          </p:nvSpPr>
          <p:spPr>
            <a:xfrm rot="5400000">
              <a:off x="7619400" y="4242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6" name="Google Shape;2886;p38">
              <a:extLst>
                <a:ext uri="{FF2B5EF4-FFF2-40B4-BE49-F238E27FC236}">
                  <a16:creationId xmlns:a16="http://schemas.microsoft.com/office/drawing/2014/main" id="{38F9867E-4EB4-D6EA-E77D-E28D9BB363CF}"/>
                </a:ext>
              </a:extLst>
            </p:cNvPr>
            <p:cNvSpPr/>
            <p:nvPr/>
          </p:nvSpPr>
          <p:spPr>
            <a:xfrm rot="5400000">
              <a:off x="7871400" y="40798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9"/>
          <a:stretch/>
        </p:blipFill>
        <p:spPr bwMode="auto">
          <a:xfrm>
            <a:off x="6114960" y="283354"/>
            <a:ext cx="2045520" cy="265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385" y="2974263"/>
            <a:ext cx="3312110" cy="1961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718299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E8F77-A424-57C1-F414-9D63FD579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PlaceHolder 1">
            <a:extLst>
              <a:ext uri="{FF2B5EF4-FFF2-40B4-BE49-F238E27FC236}">
                <a16:creationId xmlns:a16="http://schemas.microsoft.com/office/drawing/2014/main" id="{016A321F-F52E-C7F0-1392-C3AEE00B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360" y="794867"/>
            <a:ext cx="4286520" cy="560906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Objectives &amp; Goals</a:t>
            </a:r>
            <a:endParaRPr lang="fr-FR" sz="2800" b="1" u="none" strike="noStrike" dirty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3025" y="2085975"/>
            <a:ext cx="2400300" cy="2886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road accidents.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safer travel for women &amp; vulnerable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sustainable routing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1475" y="1525120"/>
            <a:ext cx="1943100" cy="914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19725" y="2085974"/>
            <a:ext cx="2514600" cy="28860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scalable solution for Smart Cities.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govt. &amp; NGOs for public safety adoption.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Vision: Safety + Inclusivity + Sustainability in daily navigation.</a:t>
            </a:r>
          </a:p>
        </p:txBody>
      </p:sp>
      <p:sp>
        <p:nvSpPr>
          <p:cNvPr id="13" name="Oval 12"/>
          <p:cNvSpPr/>
          <p:nvPr/>
        </p:nvSpPr>
        <p:spPr>
          <a:xfrm>
            <a:off x="4081182" y="1467970"/>
            <a:ext cx="1943100" cy="914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</a:p>
        </p:txBody>
      </p:sp>
    </p:spTree>
    <p:extLst>
      <p:ext uri="{BB962C8B-B14F-4D97-AF65-F5344CB8AC3E}">
        <p14:creationId xmlns:p14="http://schemas.microsoft.com/office/powerpoint/2010/main" val="30865874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5B1DD-D918-553E-60DF-F66035113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PlaceHolder 1">
            <a:extLst>
              <a:ext uri="{FF2B5EF4-FFF2-40B4-BE49-F238E27FC236}">
                <a16:creationId xmlns:a16="http://schemas.microsoft.com/office/drawing/2014/main" id="{CCE30E86-78A9-DEBF-74D6-C4286BB6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060" y="561813"/>
            <a:ext cx="4286520" cy="761093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Technology Stack</a:t>
            </a:r>
            <a:endParaRPr lang="fr-FR" sz="2800" b="1" u="none" strike="noStrike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99" name="Google Shape;2859;p38">
            <a:extLst>
              <a:ext uri="{FF2B5EF4-FFF2-40B4-BE49-F238E27FC236}">
                <a16:creationId xmlns:a16="http://schemas.microsoft.com/office/drawing/2014/main" id="{A1B52488-B761-CAD5-AA0C-993C6E6878A0}"/>
              </a:ext>
            </a:extLst>
          </p:cNvPr>
          <p:cNvGrpSpPr/>
          <p:nvPr/>
        </p:nvGrpSpPr>
        <p:grpSpPr>
          <a:xfrm>
            <a:off x="4130280" y="4335480"/>
            <a:ext cx="883080" cy="241560"/>
            <a:chOff x="4130280" y="4335480"/>
            <a:chExt cx="883080" cy="241560"/>
          </a:xfrm>
        </p:grpSpPr>
        <p:sp>
          <p:nvSpPr>
            <p:cNvPr id="2700" name="Google Shape;2860;p38">
              <a:extLst>
                <a:ext uri="{FF2B5EF4-FFF2-40B4-BE49-F238E27FC236}">
                  <a16:creationId xmlns:a16="http://schemas.microsoft.com/office/drawing/2014/main" id="{AA0C7369-3489-6EC6-2B8C-452FCFC60B3F}"/>
                </a:ext>
              </a:extLst>
            </p:cNvPr>
            <p:cNvSpPr/>
            <p:nvPr/>
          </p:nvSpPr>
          <p:spPr>
            <a:xfrm flipH="1">
              <a:off x="4861440" y="4335480"/>
              <a:ext cx="151920" cy="241560"/>
            </a:xfrm>
            <a:custGeom>
              <a:avLst/>
              <a:gdLst>
                <a:gd name="textAreaLeft" fmla="*/ 360 w 151920"/>
                <a:gd name="textAreaRight" fmla="*/ 15264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1" name="Google Shape;2861;p38">
              <a:extLst>
                <a:ext uri="{FF2B5EF4-FFF2-40B4-BE49-F238E27FC236}">
                  <a16:creationId xmlns:a16="http://schemas.microsoft.com/office/drawing/2014/main" id="{FD93B2B4-E464-FB7F-C76D-31F693F7A704}"/>
                </a:ext>
              </a:extLst>
            </p:cNvPr>
            <p:cNvSpPr/>
            <p:nvPr/>
          </p:nvSpPr>
          <p:spPr>
            <a:xfrm flipH="1">
              <a:off x="4715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2" name="Google Shape;2862;p38">
              <a:extLst>
                <a:ext uri="{FF2B5EF4-FFF2-40B4-BE49-F238E27FC236}">
                  <a16:creationId xmlns:a16="http://schemas.microsoft.com/office/drawing/2014/main" id="{B7E3B086-F3DF-207F-4FE7-AA4D7068DE5E}"/>
                </a:ext>
              </a:extLst>
            </p:cNvPr>
            <p:cNvSpPr/>
            <p:nvPr/>
          </p:nvSpPr>
          <p:spPr>
            <a:xfrm flipH="1">
              <a:off x="456912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3" name="Google Shape;2863;p38">
              <a:extLst>
                <a:ext uri="{FF2B5EF4-FFF2-40B4-BE49-F238E27FC236}">
                  <a16:creationId xmlns:a16="http://schemas.microsoft.com/office/drawing/2014/main" id="{02A5A624-17B5-98EC-1B36-3900A1E65294}"/>
                </a:ext>
              </a:extLst>
            </p:cNvPr>
            <p:cNvSpPr/>
            <p:nvPr/>
          </p:nvSpPr>
          <p:spPr>
            <a:xfrm flipH="1">
              <a:off x="442296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4" name="Google Shape;2864;p38">
              <a:extLst>
                <a:ext uri="{FF2B5EF4-FFF2-40B4-BE49-F238E27FC236}">
                  <a16:creationId xmlns:a16="http://schemas.microsoft.com/office/drawing/2014/main" id="{D3A3EFEC-9918-80DA-20BF-5F40D940BA84}"/>
                </a:ext>
              </a:extLst>
            </p:cNvPr>
            <p:cNvSpPr/>
            <p:nvPr/>
          </p:nvSpPr>
          <p:spPr>
            <a:xfrm flipH="1">
              <a:off x="427644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5" name="Google Shape;2865;p38">
              <a:extLst>
                <a:ext uri="{FF2B5EF4-FFF2-40B4-BE49-F238E27FC236}">
                  <a16:creationId xmlns:a16="http://schemas.microsoft.com/office/drawing/2014/main" id="{317DB709-C96F-2748-D041-FD0BE5663AA9}"/>
                </a:ext>
              </a:extLst>
            </p:cNvPr>
            <p:cNvSpPr/>
            <p:nvPr/>
          </p:nvSpPr>
          <p:spPr>
            <a:xfrm flipH="1">
              <a:off x="4130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06" name="Google Shape;2866;p38">
            <a:extLst>
              <a:ext uri="{FF2B5EF4-FFF2-40B4-BE49-F238E27FC236}">
                <a16:creationId xmlns:a16="http://schemas.microsoft.com/office/drawing/2014/main" id="{0840643C-6DBD-2053-233F-12270FB10616}"/>
              </a:ext>
            </a:extLst>
          </p:cNvPr>
          <p:cNvGrpSpPr/>
          <p:nvPr/>
        </p:nvGrpSpPr>
        <p:grpSpPr>
          <a:xfrm>
            <a:off x="6397920" y="1075320"/>
            <a:ext cx="1252440" cy="50760"/>
            <a:chOff x="6397920" y="1075320"/>
            <a:chExt cx="1252440" cy="50760"/>
          </a:xfrm>
        </p:grpSpPr>
        <p:sp>
          <p:nvSpPr>
            <p:cNvPr id="2707" name="Google Shape;2867;p38">
              <a:extLst>
                <a:ext uri="{FF2B5EF4-FFF2-40B4-BE49-F238E27FC236}">
                  <a16:creationId xmlns:a16="http://schemas.microsoft.com/office/drawing/2014/main" id="{68B82D68-6BC8-B308-9345-658FD0A63AA8}"/>
                </a:ext>
              </a:extLst>
            </p:cNvPr>
            <p:cNvSpPr/>
            <p:nvPr/>
          </p:nvSpPr>
          <p:spPr>
            <a:xfrm>
              <a:off x="6397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8" name="Google Shape;2868;p38">
              <a:extLst>
                <a:ext uri="{FF2B5EF4-FFF2-40B4-BE49-F238E27FC236}">
                  <a16:creationId xmlns:a16="http://schemas.microsoft.com/office/drawing/2014/main" id="{FA299147-19F4-5E40-F6BF-784559A80DA9}"/>
                </a:ext>
              </a:extLst>
            </p:cNvPr>
            <p:cNvSpPr/>
            <p:nvPr/>
          </p:nvSpPr>
          <p:spPr>
            <a:xfrm>
              <a:off x="6490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9" name="Google Shape;2869;p38">
              <a:extLst>
                <a:ext uri="{FF2B5EF4-FFF2-40B4-BE49-F238E27FC236}">
                  <a16:creationId xmlns:a16="http://schemas.microsoft.com/office/drawing/2014/main" id="{C9AD7FC3-6FCF-0448-E808-873375C1CC02}"/>
                </a:ext>
              </a:extLst>
            </p:cNvPr>
            <p:cNvSpPr/>
            <p:nvPr/>
          </p:nvSpPr>
          <p:spPr>
            <a:xfrm>
              <a:off x="65829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0" name="Google Shape;2870;p38">
              <a:extLst>
                <a:ext uri="{FF2B5EF4-FFF2-40B4-BE49-F238E27FC236}">
                  <a16:creationId xmlns:a16="http://schemas.microsoft.com/office/drawing/2014/main" id="{664D678D-7087-BC9D-F2AD-6785D37ECA1F}"/>
                </a:ext>
              </a:extLst>
            </p:cNvPr>
            <p:cNvSpPr/>
            <p:nvPr/>
          </p:nvSpPr>
          <p:spPr>
            <a:xfrm>
              <a:off x="66751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1" name="Google Shape;2871;p38">
              <a:extLst>
                <a:ext uri="{FF2B5EF4-FFF2-40B4-BE49-F238E27FC236}">
                  <a16:creationId xmlns:a16="http://schemas.microsoft.com/office/drawing/2014/main" id="{36D60FB5-7A6B-64A4-80C3-C2948B87CD9D}"/>
                </a:ext>
              </a:extLst>
            </p:cNvPr>
            <p:cNvSpPr/>
            <p:nvPr/>
          </p:nvSpPr>
          <p:spPr>
            <a:xfrm>
              <a:off x="67676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2" name="Google Shape;2872;p38">
              <a:extLst>
                <a:ext uri="{FF2B5EF4-FFF2-40B4-BE49-F238E27FC236}">
                  <a16:creationId xmlns:a16="http://schemas.microsoft.com/office/drawing/2014/main" id="{80EB3B0F-C138-342F-C722-DD3F51EE18D2}"/>
                </a:ext>
              </a:extLst>
            </p:cNvPr>
            <p:cNvSpPr/>
            <p:nvPr/>
          </p:nvSpPr>
          <p:spPr>
            <a:xfrm>
              <a:off x="686016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3" name="Google Shape;2873;p38">
              <a:extLst>
                <a:ext uri="{FF2B5EF4-FFF2-40B4-BE49-F238E27FC236}">
                  <a16:creationId xmlns:a16="http://schemas.microsoft.com/office/drawing/2014/main" id="{562E1DDD-24C7-7085-17B5-DB5195F05F56}"/>
                </a:ext>
              </a:extLst>
            </p:cNvPr>
            <p:cNvSpPr/>
            <p:nvPr/>
          </p:nvSpPr>
          <p:spPr>
            <a:xfrm>
              <a:off x="695268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4" name="Google Shape;2874;p38">
              <a:extLst>
                <a:ext uri="{FF2B5EF4-FFF2-40B4-BE49-F238E27FC236}">
                  <a16:creationId xmlns:a16="http://schemas.microsoft.com/office/drawing/2014/main" id="{78436129-3694-A088-E959-A4DA9DE89269}"/>
                </a:ext>
              </a:extLst>
            </p:cNvPr>
            <p:cNvSpPr/>
            <p:nvPr/>
          </p:nvSpPr>
          <p:spPr>
            <a:xfrm>
              <a:off x="70452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5" name="Google Shape;2875;p38">
              <a:extLst>
                <a:ext uri="{FF2B5EF4-FFF2-40B4-BE49-F238E27FC236}">
                  <a16:creationId xmlns:a16="http://schemas.microsoft.com/office/drawing/2014/main" id="{64358E7A-85AD-70B4-5FDD-298C97D07117}"/>
                </a:ext>
              </a:extLst>
            </p:cNvPr>
            <p:cNvSpPr/>
            <p:nvPr/>
          </p:nvSpPr>
          <p:spPr>
            <a:xfrm>
              <a:off x="71377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6" name="Google Shape;2876;p38">
              <a:extLst>
                <a:ext uri="{FF2B5EF4-FFF2-40B4-BE49-F238E27FC236}">
                  <a16:creationId xmlns:a16="http://schemas.microsoft.com/office/drawing/2014/main" id="{A7D0C028-72E3-750D-2D97-D6400C68D0CA}"/>
                </a:ext>
              </a:extLst>
            </p:cNvPr>
            <p:cNvSpPr/>
            <p:nvPr/>
          </p:nvSpPr>
          <p:spPr>
            <a:xfrm>
              <a:off x="72302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7" name="Google Shape;2877;p38">
              <a:extLst>
                <a:ext uri="{FF2B5EF4-FFF2-40B4-BE49-F238E27FC236}">
                  <a16:creationId xmlns:a16="http://schemas.microsoft.com/office/drawing/2014/main" id="{303A6DFC-893F-BD14-B53C-FA47CEA29FA7}"/>
                </a:ext>
              </a:extLst>
            </p:cNvPr>
            <p:cNvSpPr/>
            <p:nvPr/>
          </p:nvSpPr>
          <p:spPr>
            <a:xfrm>
              <a:off x="73224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8" name="Google Shape;2878;p38">
              <a:extLst>
                <a:ext uri="{FF2B5EF4-FFF2-40B4-BE49-F238E27FC236}">
                  <a16:creationId xmlns:a16="http://schemas.microsoft.com/office/drawing/2014/main" id="{60B79358-0647-0AC2-0994-2694F1A3917E}"/>
                </a:ext>
              </a:extLst>
            </p:cNvPr>
            <p:cNvSpPr/>
            <p:nvPr/>
          </p:nvSpPr>
          <p:spPr>
            <a:xfrm>
              <a:off x="741492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19" name="Google Shape;2879;p38">
              <a:extLst>
                <a:ext uri="{FF2B5EF4-FFF2-40B4-BE49-F238E27FC236}">
                  <a16:creationId xmlns:a16="http://schemas.microsoft.com/office/drawing/2014/main" id="{7F3BBD50-5687-DB18-067F-7BAD6491954A}"/>
                </a:ext>
              </a:extLst>
            </p:cNvPr>
            <p:cNvSpPr/>
            <p:nvPr/>
          </p:nvSpPr>
          <p:spPr>
            <a:xfrm>
              <a:off x="750744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0" name="Google Shape;2880;p38">
              <a:extLst>
                <a:ext uri="{FF2B5EF4-FFF2-40B4-BE49-F238E27FC236}">
                  <a16:creationId xmlns:a16="http://schemas.microsoft.com/office/drawing/2014/main" id="{C9A4A44B-8E9F-1DB7-286B-B94D89B62A0C}"/>
                </a:ext>
              </a:extLst>
            </p:cNvPr>
            <p:cNvSpPr/>
            <p:nvPr/>
          </p:nvSpPr>
          <p:spPr>
            <a:xfrm>
              <a:off x="7599600" y="1075320"/>
              <a:ext cx="50760" cy="507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000" bIns="18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1" name="Google Shape;2881;p38">
            <a:extLst>
              <a:ext uri="{FF2B5EF4-FFF2-40B4-BE49-F238E27FC236}">
                <a16:creationId xmlns:a16="http://schemas.microsoft.com/office/drawing/2014/main" id="{FD54FDE1-7733-0310-89EF-452348AF63BD}"/>
              </a:ext>
            </a:extLst>
          </p:cNvPr>
          <p:cNvGrpSpPr/>
          <p:nvPr/>
        </p:nvGrpSpPr>
        <p:grpSpPr>
          <a:xfrm>
            <a:off x="7595280" y="4215600"/>
            <a:ext cx="552600" cy="98640"/>
            <a:chOff x="7595280" y="4215600"/>
            <a:chExt cx="552600" cy="98640"/>
          </a:xfrm>
        </p:grpSpPr>
        <p:sp>
          <p:nvSpPr>
            <p:cNvPr id="2722" name="Google Shape;2882;p38">
              <a:extLst>
                <a:ext uri="{FF2B5EF4-FFF2-40B4-BE49-F238E27FC236}">
                  <a16:creationId xmlns:a16="http://schemas.microsoft.com/office/drawing/2014/main" id="{5377BFFF-6623-8C8F-3A52-5FEE9CD3C539}"/>
                </a:ext>
              </a:extLst>
            </p:cNvPr>
            <p:cNvSpPr/>
            <p:nvPr/>
          </p:nvSpPr>
          <p:spPr>
            <a:xfrm rot="5400000">
              <a:off x="8049240" y="42156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3" name="Google Shape;2883;p38">
              <a:extLst>
                <a:ext uri="{FF2B5EF4-FFF2-40B4-BE49-F238E27FC236}">
                  <a16:creationId xmlns:a16="http://schemas.microsoft.com/office/drawing/2014/main" id="{2FDBD95D-9B0C-5473-2448-C452522A0C2F}"/>
                </a:ext>
              </a:extLst>
            </p:cNvPr>
            <p:cNvSpPr/>
            <p:nvPr/>
          </p:nvSpPr>
          <p:spPr>
            <a:xfrm rot="5400000">
              <a:off x="8075880" y="42426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4" name="Google Shape;2884;p38">
              <a:extLst>
                <a:ext uri="{FF2B5EF4-FFF2-40B4-BE49-F238E27FC236}">
                  <a16:creationId xmlns:a16="http://schemas.microsoft.com/office/drawing/2014/main" id="{4CF38D7F-4667-A884-7576-0E1BFE0966B7}"/>
                </a:ext>
              </a:extLst>
            </p:cNvPr>
            <p:cNvSpPr/>
            <p:nvPr/>
          </p:nvSpPr>
          <p:spPr>
            <a:xfrm rot="5400000">
              <a:off x="7595280" y="421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5" name="Google Shape;2885;p38">
              <a:extLst>
                <a:ext uri="{FF2B5EF4-FFF2-40B4-BE49-F238E27FC236}">
                  <a16:creationId xmlns:a16="http://schemas.microsoft.com/office/drawing/2014/main" id="{79CA96CE-CA77-A8FA-8F96-2C3FD4110342}"/>
                </a:ext>
              </a:extLst>
            </p:cNvPr>
            <p:cNvSpPr/>
            <p:nvPr/>
          </p:nvSpPr>
          <p:spPr>
            <a:xfrm rot="5400000">
              <a:off x="7619400" y="4242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6" name="Google Shape;2886;p38">
              <a:extLst>
                <a:ext uri="{FF2B5EF4-FFF2-40B4-BE49-F238E27FC236}">
                  <a16:creationId xmlns:a16="http://schemas.microsoft.com/office/drawing/2014/main" id="{85DB8DB8-FED3-2278-A870-B6608A31C9AE}"/>
                </a:ext>
              </a:extLst>
            </p:cNvPr>
            <p:cNvSpPr/>
            <p:nvPr/>
          </p:nvSpPr>
          <p:spPr>
            <a:xfrm rot="5400000">
              <a:off x="7871400" y="40798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7" name="Google Shape;2887;p38">
            <a:extLst>
              <a:ext uri="{FF2B5EF4-FFF2-40B4-BE49-F238E27FC236}">
                <a16:creationId xmlns:a16="http://schemas.microsoft.com/office/drawing/2014/main" id="{6EEF6AAC-5344-7C29-4B70-CAF66CC96541}"/>
              </a:ext>
            </a:extLst>
          </p:cNvPr>
          <p:cNvGrpSpPr/>
          <p:nvPr/>
        </p:nvGrpSpPr>
        <p:grpSpPr>
          <a:xfrm>
            <a:off x="1632240" y="4389480"/>
            <a:ext cx="1105560" cy="133560"/>
            <a:chOff x="1632240" y="4389480"/>
            <a:chExt cx="1105560" cy="133560"/>
          </a:xfrm>
        </p:grpSpPr>
        <p:grpSp>
          <p:nvGrpSpPr>
            <p:cNvPr id="2728" name="Google Shape;2888;p38">
              <a:extLst>
                <a:ext uri="{FF2B5EF4-FFF2-40B4-BE49-F238E27FC236}">
                  <a16:creationId xmlns:a16="http://schemas.microsoft.com/office/drawing/2014/main" id="{61D883C4-5469-985C-3038-07E906FED2DF}"/>
                </a:ext>
              </a:extLst>
            </p:cNvPr>
            <p:cNvGrpSpPr/>
            <p:nvPr/>
          </p:nvGrpSpPr>
          <p:grpSpPr>
            <a:xfrm>
              <a:off x="1632240" y="4472280"/>
              <a:ext cx="882720" cy="50760"/>
              <a:chOff x="1632240" y="4472280"/>
              <a:chExt cx="882720" cy="50760"/>
            </a:xfrm>
          </p:grpSpPr>
          <p:sp>
            <p:nvSpPr>
              <p:cNvPr id="2729" name="Google Shape;2889;p38">
                <a:extLst>
                  <a:ext uri="{FF2B5EF4-FFF2-40B4-BE49-F238E27FC236}">
                    <a16:creationId xmlns:a16="http://schemas.microsoft.com/office/drawing/2014/main" id="{7C914E8A-608A-AF9D-AF83-F84E470F583F}"/>
                  </a:ext>
                </a:extLst>
              </p:cNvPr>
              <p:cNvSpPr/>
              <p:nvPr/>
            </p:nvSpPr>
            <p:spPr>
              <a:xfrm>
                <a:off x="16322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0" name="Google Shape;2890;p38">
                <a:extLst>
                  <a:ext uri="{FF2B5EF4-FFF2-40B4-BE49-F238E27FC236}">
                    <a16:creationId xmlns:a16="http://schemas.microsoft.com/office/drawing/2014/main" id="{4C6E707D-48CF-6DD2-C81B-B7501943E104}"/>
                  </a:ext>
                </a:extLst>
              </p:cNvPr>
              <p:cNvSpPr/>
              <p:nvPr/>
            </p:nvSpPr>
            <p:spPr>
              <a:xfrm>
                <a:off x="17244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1" name="Google Shape;2891;p38">
                <a:extLst>
                  <a:ext uri="{FF2B5EF4-FFF2-40B4-BE49-F238E27FC236}">
                    <a16:creationId xmlns:a16="http://schemas.microsoft.com/office/drawing/2014/main" id="{714D059F-003C-B8CF-A5C2-888E82240D27}"/>
                  </a:ext>
                </a:extLst>
              </p:cNvPr>
              <p:cNvSpPr/>
              <p:nvPr/>
            </p:nvSpPr>
            <p:spPr>
              <a:xfrm>
                <a:off x="18169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2" name="Google Shape;2892;p38">
                <a:extLst>
                  <a:ext uri="{FF2B5EF4-FFF2-40B4-BE49-F238E27FC236}">
                    <a16:creationId xmlns:a16="http://schemas.microsoft.com/office/drawing/2014/main" id="{5EE9867B-93CF-0771-9E1D-C4D42901C943}"/>
                  </a:ext>
                </a:extLst>
              </p:cNvPr>
              <p:cNvSpPr/>
              <p:nvPr/>
            </p:nvSpPr>
            <p:spPr>
              <a:xfrm>
                <a:off x="19094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3" name="Google Shape;2893;p38">
                <a:extLst>
                  <a:ext uri="{FF2B5EF4-FFF2-40B4-BE49-F238E27FC236}">
                    <a16:creationId xmlns:a16="http://schemas.microsoft.com/office/drawing/2014/main" id="{B08B4417-0B04-668B-9323-CE95A3B4465D}"/>
                  </a:ext>
                </a:extLst>
              </p:cNvPr>
              <p:cNvSpPr/>
              <p:nvPr/>
            </p:nvSpPr>
            <p:spPr>
              <a:xfrm>
                <a:off x="200196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4" name="Google Shape;2894;p38">
                <a:extLst>
                  <a:ext uri="{FF2B5EF4-FFF2-40B4-BE49-F238E27FC236}">
                    <a16:creationId xmlns:a16="http://schemas.microsoft.com/office/drawing/2014/main" id="{E23EE931-E211-4F5F-E0D9-294A9BA9BA58}"/>
                  </a:ext>
                </a:extLst>
              </p:cNvPr>
              <p:cNvSpPr/>
              <p:nvPr/>
            </p:nvSpPr>
            <p:spPr>
              <a:xfrm>
                <a:off x="20944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5" name="Google Shape;2895;p38">
                <a:extLst>
                  <a:ext uri="{FF2B5EF4-FFF2-40B4-BE49-F238E27FC236}">
                    <a16:creationId xmlns:a16="http://schemas.microsoft.com/office/drawing/2014/main" id="{D86B70C5-A8C9-FE9C-3860-689C6AB6814F}"/>
                  </a:ext>
                </a:extLst>
              </p:cNvPr>
              <p:cNvSpPr/>
              <p:nvPr/>
            </p:nvSpPr>
            <p:spPr>
              <a:xfrm>
                <a:off x="21870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6" name="Google Shape;2896;p38">
                <a:extLst>
                  <a:ext uri="{FF2B5EF4-FFF2-40B4-BE49-F238E27FC236}">
                    <a16:creationId xmlns:a16="http://schemas.microsoft.com/office/drawing/2014/main" id="{CBDF9D25-7131-B4C8-5ADC-C447F102BB82}"/>
                  </a:ext>
                </a:extLst>
              </p:cNvPr>
              <p:cNvSpPr/>
              <p:nvPr/>
            </p:nvSpPr>
            <p:spPr>
              <a:xfrm>
                <a:off x="22795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7" name="Google Shape;2897;p38">
                <a:extLst>
                  <a:ext uri="{FF2B5EF4-FFF2-40B4-BE49-F238E27FC236}">
                    <a16:creationId xmlns:a16="http://schemas.microsoft.com/office/drawing/2014/main" id="{C02CC642-24AB-C124-EB19-69DF5B728561}"/>
                  </a:ext>
                </a:extLst>
              </p:cNvPr>
              <p:cNvSpPr/>
              <p:nvPr/>
            </p:nvSpPr>
            <p:spPr>
              <a:xfrm>
                <a:off x="23716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8" name="Google Shape;2898;p38">
                <a:extLst>
                  <a:ext uri="{FF2B5EF4-FFF2-40B4-BE49-F238E27FC236}">
                    <a16:creationId xmlns:a16="http://schemas.microsoft.com/office/drawing/2014/main" id="{D3951103-E9A4-958C-0524-7E404FB31C88}"/>
                  </a:ext>
                </a:extLst>
              </p:cNvPr>
              <p:cNvSpPr/>
              <p:nvPr/>
            </p:nvSpPr>
            <p:spPr>
              <a:xfrm>
                <a:off x="24642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739" name="Google Shape;2899;p38">
              <a:extLst>
                <a:ext uri="{FF2B5EF4-FFF2-40B4-BE49-F238E27FC236}">
                  <a16:creationId xmlns:a16="http://schemas.microsoft.com/office/drawing/2014/main" id="{F19982CF-9D69-FC74-3BB8-A66B633052CE}"/>
                </a:ext>
              </a:extLst>
            </p:cNvPr>
            <p:cNvGrpSpPr/>
            <p:nvPr/>
          </p:nvGrpSpPr>
          <p:grpSpPr>
            <a:xfrm>
              <a:off x="1854720" y="4389480"/>
              <a:ext cx="883080" cy="50760"/>
              <a:chOff x="1854720" y="4389480"/>
              <a:chExt cx="883080" cy="50760"/>
            </a:xfrm>
          </p:grpSpPr>
          <p:sp>
            <p:nvSpPr>
              <p:cNvPr id="2740" name="Google Shape;2900;p38">
                <a:extLst>
                  <a:ext uri="{FF2B5EF4-FFF2-40B4-BE49-F238E27FC236}">
                    <a16:creationId xmlns:a16="http://schemas.microsoft.com/office/drawing/2014/main" id="{CD179111-690B-2AB7-CB09-E532464F4376}"/>
                  </a:ext>
                </a:extLst>
              </p:cNvPr>
              <p:cNvSpPr/>
              <p:nvPr/>
            </p:nvSpPr>
            <p:spPr>
              <a:xfrm>
                <a:off x="18547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1" name="Google Shape;2901;p38">
                <a:extLst>
                  <a:ext uri="{FF2B5EF4-FFF2-40B4-BE49-F238E27FC236}">
                    <a16:creationId xmlns:a16="http://schemas.microsoft.com/office/drawing/2014/main" id="{16371EE4-024C-A383-48C2-E8D7CE2F4300}"/>
                  </a:ext>
                </a:extLst>
              </p:cNvPr>
              <p:cNvSpPr/>
              <p:nvPr/>
            </p:nvSpPr>
            <p:spPr>
              <a:xfrm>
                <a:off x="19472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2" name="Google Shape;2902;p38">
                <a:extLst>
                  <a:ext uri="{FF2B5EF4-FFF2-40B4-BE49-F238E27FC236}">
                    <a16:creationId xmlns:a16="http://schemas.microsoft.com/office/drawing/2014/main" id="{F2203B7B-2647-FB61-B24A-7BE5EE0078A1}"/>
                  </a:ext>
                </a:extLst>
              </p:cNvPr>
              <p:cNvSpPr/>
              <p:nvPr/>
            </p:nvSpPr>
            <p:spPr>
              <a:xfrm>
                <a:off x="203976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3" name="Google Shape;2903;p38">
                <a:extLst>
                  <a:ext uri="{FF2B5EF4-FFF2-40B4-BE49-F238E27FC236}">
                    <a16:creationId xmlns:a16="http://schemas.microsoft.com/office/drawing/2014/main" id="{C47B292A-9AA9-A7DB-A7C7-421738C0FB53}"/>
                  </a:ext>
                </a:extLst>
              </p:cNvPr>
              <p:cNvSpPr/>
              <p:nvPr/>
            </p:nvSpPr>
            <p:spPr>
              <a:xfrm>
                <a:off x="21322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4" name="Google Shape;2904;p38">
                <a:extLst>
                  <a:ext uri="{FF2B5EF4-FFF2-40B4-BE49-F238E27FC236}">
                    <a16:creationId xmlns:a16="http://schemas.microsoft.com/office/drawing/2014/main" id="{23C30CAA-EC01-2805-B38B-5217F1C0C8BC}"/>
                  </a:ext>
                </a:extLst>
              </p:cNvPr>
              <p:cNvSpPr/>
              <p:nvPr/>
            </p:nvSpPr>
            <p:spPr>
              <a:xfrm>
                <a:off x="22248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5" name="Google Shape;2905;p38">
                <a:extLst>
                  <a:ext uri="{FF2B5EF4-FFF2-40B4-BE49-F238E27FC236}">
                    <a16:creationId xmlns:a16="http://schemas.microsoft.com/office/drawing/2014/main" id="{26BD5D09-7C51-0FB6-849F-6B2DF3EEAABA}"/>
                  </a:ext>
                </a:extLst>
              </p:cNvPr>
              <p:cNvSpPr/>
              <p:nvPr/>
            </p:nvSpPr>
            <p:spPr>
              <a:xfrm>
                <a:off x="23173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6" name="Google Shape;2906;p38">
                <a:extLst>
                  <a:ext uri="{FF2B5EF4-FFF2-40B4-BE49-F238E27FC236}">
                    <a16:creationId xmlns:a16="http://schemas.microsoft.com/office/drawing/2014/main" id="{0C21DB87-9BB4-2BCC-EEB8-D391798FD6C2}"/>
                  </a:ext>
                </a:extLst>
              </p:cNvPr>
              <p:cNvSpPr/>
              <p:nvPr/>
            </p:nvSpPr>
            <p:spPr>
              <a:xfrm>
                <a:off x="24094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7" name="Google Shape;2907;p38">
                <a:extLst>
                  <a:ext uri="{FF2B5EF4-FFF2-40B4-BE49-F238E27FC236}">
                    <a16:creationId xmlns:a16="http://schemas.microsoft.com/office/drawing/2014/main" id="{3782426E-1D90-E8E1-A3E5-0142B19063B5}"/>
                  </a:ext>
                </a:extLst>
              </p:cNvPr>
              <p:cNvSpPr/>
              <p:nvPr/>
            </p:nvSpPr>
            <p:spPr>
              <a:xfrm>
                <a:off x="25020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8" name="Google Shape;2908;p38">
                <a:extLst>
                  <a:ext uri="{FF2B5EF4-FFF2-40B4-BE49-F238E27FC236}">
                    <a16:creationId xmlns:a16="http://schemas.microsoft.com/office/drawing/2014/main" id="{5645C681-5E68-8CB1-76BE-D1A0A0CD053B}"/>
                  </a:ext>
                </a:extLst>
              </p:cNvPr>
              <p:cNvSpPr/>
              <p:nvPr/>
            </p:nvSpPr>
            <p:spPr>
              <a:xfrm>
                <a:off x="25945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9" name="Google Shape;2909;p38">
                <a:extLst>
                  <a:ext uri="{FF2B5EF4-FFF2-40B4-BE49-F238E27FC236}">
                    <a16:creationId xmlns:a16="http://schemas.microsoft.com/office/drawing/2014/main" id="{EE373CA5-F9DD-72D9-9975-6C3E0A6D58BF}"/>
                  </a:ext>
                </a:extLst>
              </p:cNvPr>
              <p:cNvSpPr/>
              <p:nvPr/>
            </p:nvSpPr>
            <p:spPr>
              <a:xfrm>
                <a:off x="26870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167082025"/>
              </p:ext>
            </p:extLst>
          </p:nvPr>
        </p:nvGraphicFramePr>
        <p:xfrm>
          <a:off x="972472" y="1627771"/>
          <a:ext cx="7343775" cy="2106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259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500BC-5476-6390-0A5E-C16F347C9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PlaceHolder 1">
            <a:extLst>
              <a:ext uri="{FF2B5EF4-FFF2-40B4-BE49-F238E27FC236}">
                <a16:creationId xmlns:a16="http://schemas.microsoft.com/office/drawing/2014/main" id="{9CAAB8FB-5772-DFCD-BDD0-786DE682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820" y="323688"/>
            <a:ext cx="5159849" cy="761093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System Workflow/Architecture</a:t>
            </a:r>
            <a:endParaRPr lang="fr-FR" sz="2800" b="1" u="none" strike="noStrike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simple network&#10;&#10;AI-generated content may be incorrect.">
            <a:extLst>
              <a:ext uri="{FF2B5EF4-FFF2-40B4-BE49-F238E27FC236}">
                <a16:creationId xmlns:a16="http://schemas.microsoft.com/office/drawing/2014/main" id="{B996B251-571C-B745-BA56-45A63FCC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45" y="1372573"/>
            <a:ext cx="3486310" cy="34472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01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C0A5B-12FB-2329-6D94-0DAF9DCFE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PlaceHolder 1">
            <a:extLst>
              <a:ext uri="{FF2B5EF4-FFF2-40B4-BE49-F238E27FC236}">
                <a16:creationId xmlns:a16="http://schemas.microsoft.com/office/drawing/2014/main" id="{C7F66468-FDC4-E8AA-1BBC-023C88F4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060" y="485613"/>
            <a:ext cx="4420409" cy="761093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Key Features &amp; Innovation</a:t>
            </a:r>
            <a:endParaRPr lang="fr-FR" sz="2800" b="1" u="none" strike="noStrike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8" name="PlaceHolder 2">
            <a:extLst>
              <a:ext uri="{FF2B5EF4-FFF2-40B4-BE49-F238E27FC236}">
                <a16:creationId xmlns:a16="http://schemas.microsoft.com/office/drawing/2014/main" id="{169262F6-05AB-4D97-E82C-9434BD176F3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1761" y="1587963"/>
            <a:ext cx="5232077" cy="31065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Accident-prone zone alerts (color-coded map)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Weather-aware route recommendations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Night Safety Mode for women &amp; travelers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Incident reporting + gamified leaderboards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Eco-routing (AQI + carbon score)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Innovation: Combines Safety + Inclusivity + Sustainability + Community.</a:t>
            </a:r>
          </a:p>
        </p:txBody>
      </p:sp>
      <p:grpSp>
        <p:nvGrpSpPr>
          <p:cNvPr id="2699" name="Google Shape;2859;p38">
            <a:extLst>
              <a:ext uri="{FF2B5EF4-FFF2-40B4-BE49-F238E27FC236}">
                <a16:creationId xmlns:a16="http://schemas.microsoft.com/office/drawing/2014/main" id="{738F6544-3334-D88C-2AA0-7652F121BDDD}"/>
              </a:ext>
            </a:extLst>
          </p:cNvPr>
          <p:cNvGrpSpPr/>
          <p:nvPr/>
        </p:nvGrpSpPr>
        <p:grpSpPr>
          <a:xfrm>
            <a:off x="4130280" y="4335480"/>
            <a:ext cx="883080" cy="241560"/>
            <a:chOff x="4130280" y="4335480"/>
            <a:chExt cx="883080" cy="241560"/>
          </a:xfrm>
        </p:grpSpPr>
        <p:sp>
          <p:nvSpPr>
            <p:cNvPr id="2700" name="Google Shape;2860;p38">
              <a:extLst>
                <a:ext uri="{FF2B5EF4-FFF2-40B4-BE49-F238E27FC236}">
                  <a16:creationId xmlns:a16="http://schemas.microsoft.com/office/drawing/2014/main" id="{1836B92D-09B7-154A-1738-15D5FA9B949D}"/>
                </a:ext>
              </a:extLst>
            </p:cNvPr>
            <p:cNvSpPr/>
            <p:nvPr/>
          </p:nvSpPr>
          <p:spPr>
            <a:xfrm flipH="1">
              <a:off x="4861440" y="4335480"/>
              <a:ext cx="151920" cy="241560"/>
            </a:xfrm>
            <a:custGeom>
              <a:avLst/>
              <a:gdLst>
                <a:gd name="textAreaLeft" fmla="*/ 360 w 151920"/>
                <a:gd name="textAreaRight" fmla="*/ 152640 w 15192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684" h="24945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1" name="Google Shape;2861;p38">
              <a:extLst>
                <a:ext uri="{FF2B5EF4-FFF2-40B4-BE49-F238E27FC236}">
                  <a16:creationId xmlns:a16="http://schemas.microsoft.com/office/drawing/2014/main" id="{C10B23FD-1250-FE31-D1E9-6432B767CC97}"/>
                </a:ext>
              </a:extLst>
            </p:cNvPr>
            <p:cNvSpPr/>
            <p:nvPr/>
          </p:nvSpPr>
          <p:spPr>
            <a:xfrm flipH="1">
              <a:off x="4715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1" h="24945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2" name="Google Shape;2862;p38">
              <a:extLst>
                <a:ext uri="{FF2B5EF4-FFF2-40B4-BE49-F238E27FC236}">
                  <a16:creationId xmlns:a16="http://schemas.microsoft.com/office/drawing/2014/main" id="{87DF07ED-5777-CF45-7F6B-4011537A27B4}"/>
                </a:ext>
              </a:extLst>
            </p:cNvPr>
            <p:cNvSpPr/>
            <p:nvPr/>
          </p:nvSpPr>
          <p:spPr>
            <a:xfrm flipH="1">
              <a:off x="456912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3" name="Google Shape;2863;p38">
              <a:extLst>
                <a:ext uri="{FF2B5EF4-FFF2-40B4-BE49-F238E27FC236}">
                  <a16:creationId xmlns:a16="http://schemas.microsoft.com/office/drawing/2014/main" id="{E79F0771-8532-D3D9-7E77-A723A55B909E}"/>
                </a:ext>
              </a:extLst>
            </p:cNvPr>
            <p:cNvSpPr/>
            <p:nvPr/>
          </p:nvSpPr>
          <p:spPr>
            <a:xfrm flipH="1">
              <a:off x="442296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4" name="Google Shape;2864;p38">
              <a:extLst>
                <a:ext uri="{FF2B5EF4-FFF2-40B4-BE49-F238E27FC236}">
                  <a16:creationId xmlns:a16="http://schemas.microsoft.com/office/drawing/2014/main" id="{D2A3D847-BE92-1166-9B87-5AEC4D4E4280}"/>
                </a:ext>
              </a:extLst>
            </p:cNvPr>
            <p:cNvSpPr/>
            <p:nvPr/>
          </p:nvSpPr>
          <p:spPr>
            <a:xfrm flipH="1">
              <a:off x="427644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5" name="Google Shape;2865;p38">
              <a:extLst>
                <a:ext uri="{FF2B5EF4-FFF2-40B4-BE49-F238E27FC236}">
                  <a16:creationId xmlns:a16="http://schemas.microsoft.com/office/drawing/2014/main" id="{5E69D2F1-9894-BED7-E92D-22F1112D7FB5}"/>
                </a:ext>
              </a:extLst>
            </p:cNvPr>
            <p:cNvSpPr/>
            <p:nvPr/>
          </p:nvSpPr>
          <p:spPr>
            <a:xfrm flipH="1">
              <a:off x="4130280" y="4335480"/>
              <a:ext cx="150480" cy="241560"/>
            </a:xfrm>
            <a:custGeom>
              <a:avLst/>
              <a:gdLst>
                <a:gd name="textAreaLeft" fmla="*/ 360 w 150480"/>
                <a:gd name="textAreaRight" fmla="*/ 151200 w 150480"/>
                <a:gd name="textAreaTop" fmla="*/ 0 h 241560"/>
                <a:gd name="textAreaBottom" fmla="*/ 241920 h 241560"/>
              </a:gdLst>
              <a:ahLst/>
              <a:cxnLst/>
              <a:rect l="textAreaLeft" t="textAreaTop" r="textAreaRight" b="textAreaBottom"/>
              <a:pathLst>
                <a:path w="15560" h="24945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1" name="Google Shape;2881;p38">
            <a:extLst>
              <a:ext uri="{FF2B5EF4-FFF2-40B4-BE49-F238E27FC236}">
                <a16:creationId xmlns:a16="http://schemas.microsoft.com/office/drawing/2014/main" id="{95AADB0B-5D2E-8B07-C0BB-2B149E0C7E5C}"/>
              </a:ext>
            </a:extLst>
          </p:cNvPr>
          <p:cNvGrpSpPr/>
          <p:nvPr/>
        </p:nvGrpSpPr>
        <p:grpSpPr>
          <a:xfrm>
            <a:off x="7595280" y="4215600"/>
            <a:ext cx="552600" cy="98640"/>
            <a:chOff x="7595280" y="4215600"/>
            <a:chExt cx="552600" cy="98640"/>
          </a:xfrm>
        </p:grpSpPr>
        <p:sp>
          <p:nvSpPr>
            <p:cNvPr id="2722" name="Google Shape;2882;p38">
              <a:extLst>
                <a:ext uri="{FF2B5EF4-FFF2-40B4-BE49-F238E27FC236}">
                  <a16:creationId xmlns:a16="http://schemas.microsoft.com/office/drawing/2014/main" id="{4635BAA5-2DFF-272D-74FC-336C0C9A8029}"/>
                </a:ext>
              </a:extLst>
            </p:cNvPr>
            <p:cNvSpPr/>
            <p:nvPr/>
          </p:nvSpPr>
          <p:spPr>
            <a:xfrm rot="5400000">
              <a:off x="8049240" y="42156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3" name="Google Shape;2883;p38">
              <a:extLst>
                <a:ext uri="{FF2B5EF4-FFF2-40B4-BE49-F238E27FC236}">
                  <a16:creationId xmlns:a16="http://schemas.microsoft.com/office/drawing/2014/main" id="{DCE4C69C-5DD8-2EA2-2063-93CD7C84B534}"/>
                </a:ext>
              </a:extLst>
            </p:cNvPr>
            <p:cNvSpPr/>
            <p:nvPr/>
          </p:nvSpPr>
          <p:spPr>
            <a:xfrm rot="5400000">
              <a:off x="8075880" y="42426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4" name="Google Shape;2884;p38">
              <a:extLst>
                <a:ext uri="{FF2B5EF4-FFF2-40B4-BE49-F238E27FC236}">
                  <a16:creationId xmlns:a16="http://schemas.microsoft.com/office/drawing/2014/main" id="{EB2C9DA9-6886-72B8-84F5-DF125794D6EC}"/>
                </a:ext>
              </a:extLst>
            </p:cNvPr>
            <p:cNvSpPr/>
            <p:nvPr/>
          </p:nvSpPr>
          <p:spPr>
            <a:xfrm rot="5400000">
              <a:off x="7595280" y="421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5" name="Google Shape;2885;p38">
              <a:extLst>
                <a:ext uri="{FF2B5EF4-FFF2-40B4-BE49-F238E27FC236}">
                  <a16:creationId xmlns:a16="http://schemas.microsoft.com/office/drawing/2014/main" id="{351AFD56-124B-C1E7-CCAE-2AC72860A797}"/>
                </a:ext>
              </a:extLst>
            </p:cNvPr>
            <p:cNvSpPr/>
            <p:nvPr/>
          </p:nvSpPr>
          <p:spPr>
            <a:xfrm rot="5400000">
              <a:off x="7619400" y="4242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6" name="Google Shape;2886;p38">
              <a:extLst>
                <a:ext uri="{FF2B5EF4-FFF2-40B4-BE49-F238E27FC236}">
                  <a16:creationId xmlns:a16="http://schemas.microsoft.com/office/drawing/2014/main" id="{3563A9B3-8CD4-E560-308A-E9AD1C029079}"/>
                </a:ext>
              </a:extLst>
            </p:cNvPr>
            <p:cNvSpPr/>
            <p:nvPr/>
          </p:nvSpPr>
          <p:spPr>
            <a:xfrm rot="5400000">
              <a:off x="7871400" y="40798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7" name="Google Shape;2887;p38">
            <a:extLst>
              <a:ext uri="{FF2B5EF4-FFF2-40B4-BE49-F238E27FC236}">
                <a16:creationId xmlns:a16="http://schemas.microsoft.com/office/drawing/2014/main" id="{2CA967A7-C7B5-67E6-0D92-4F2B7B09135A}"/>
              </a:ext>
            </a:extLst>
          </p:cNvPr>
          <p:cNvGrpSpPr/>
          <p:nvPr/>
        </p:nvGrpSpPr>
        <p:grpSpPr>
          <a:xfrm>
            <a:off x="1632240" y="4389480"/>
            <a:ext cx="1105560" cy="133560"/>
            <a:chOff x="1632240" y="4389480"/>
            <a:chExt cx="1105560" cy="133560"/>
          </a:xfrm>
        </p:grpSpPr>
        <p:grpSp>
          <p:nvGrpSpPr>
            <p:cNvPr id="2728" name="Google Shape;2888;p38">
              <a:extLst>
                <a:ext uri="{FF2B5EF4-FFF2-40B4-BE49-F238E27FC236}">
                  <a16:creationId xmlns:a16="http://schemas.microsoft.com/office/drawing/2014/main" id="{5F0332B8-53A2-F7B0-172A-BF86AFA6E646}"/>
                </a:ext>
              </a:extLst>
            </p:cNvPr>
            <p:cNvGrpSpPr/>
            <p:nvPr/>
          </p:nvGrpSpPr>
          <p:grpSpPr>
            <a:xfrm>
              <a:off x="1632240" y="4472280"/>
              <a:ext cx="882720" cy="50760"/>
              <a:chOff x="1632240" y="4472280"/>
              <a:chExt cx="882720" cy="50760"/>
            </a:xfrm>
          </p:grpSpPr>
          <p:sp>
            <p:nvSpPr>
              <p:cNvPr id="2729" name="Google Shape;2889;p38">
                <a:extLst>
                  <a:ext uri="{FF2B5EF4-FFF2-40B4-BE49-F238E27FC236}">
                    <a16:creationId xmlns:a16="http://schemas.microsoft.com/office/drawing/2014/main" id="{43038B12-EA0A-F3F3-EA7B-F9F0FC569D62}"/>
                  </a:ext>
                </a:extLst>
              </p:cNvPr>
              <p:cNvSpPr/>
              <p:nvPr/>
            </p:nvSpPr>
            <p:spPr>
              <a:xfrm>
                <a:off x="16322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0" name="Google Shape;2890;p38">
                <a:extLst>
                  <a:ext uri="{FF2B5EF4-FFF2-40B4-BE49-F238E27FC236}">
                    <a16:creationId xmlns:a16="http://schemas.microsoft.com/office/drawing/2014/main" id="{C015CFF2-DF78-2D76-FF5A-7983A1F119F3}"/>
                  </a:ext>
                </a:extLst>
              </p:cNvPr>
              <p:cNvSpPr/>
              <p:nvPr/>
            </p:nvSpPr>
            <p:spPr>
              <a:xfrm>
                <a:off x="17244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1" name="Google Shape;2891;p38">
                <a:extLst>
                  <a:ext uri="{FF2B5EF4-FFF2-40B4-BE49-F238E27FC236}">
                    <a16:creationId xmlns:a16="http://schemas.microsoft.com/office/drawing/2014/main" id="{B3C841F4-5177-6426-C3B5-A0C1F80DF5A5}"/>
                  </a:ext>
                </a:extLst>
              </p:cNvPr>
              <p:cNvSpPr/>
              <p:nvPr/>
            </p:nvSpPr>
            <p:spPr>
              <a:xfrm>
                <a:off x="18169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2" name="Google Shape;2892;p38">
                <a:extLst>
                  <a:ext uri="{FF2B5EF4-FFF2-40B4-BE49-F238E27FC236}">
                    <a16:creationId xmlns:a16="http://schemas.microsoft.com/office/drawing/2014/main" id="{8B81BA35-7FA4-DCD1-2A3C-D80D321FE082}"/>
                  </a:ext>
                </a:extLst>
              </p:cNvPr>
              <p:cNvSpPr/>
              <p:nvPr/>
            </p:nvSpPr>
            <p:spPr>
              <a:xfrm>
                <a:off x="19094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3" name="Google Shape;2893;p38">
                <a:extLst>
                  <a:ext uri="{FF2B5EF4-FFF2-40B4-BE49-F238E27FC236}">
                    <a16:creationId xmlns:a16="http://schemas.microsoft.com/office/drawing/2014/main" id="{AD0D63F3-056B-E99C-EF99-903BFA01A21A}"/>
                  </a:ext>
                </a:extLst>
              </p:cNvPr>
              <p:cNvSpPr/>
              <p:nvPr/>
            </p:nvSpPr>
            <p:spPr>
              <a:xfrm>
                <a:off x="200196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4" name="Google Shape;2894;p38">
                <a:extLst>
                  <a:ext uri="{FF2B5EF4-FFF2-40B4-BE49-F238E27FC236}">
                    <a16:creationId xmlns:a16="http://schemas.microsoft.com/office/drawing/2014/main" id="{66B0B421-A6E6-0E75-2298-38232F2D1D9E}"/>
                  </a:ext>
                </a:extLst>
              </p:cNvPr>
              <p:cNvSpPr/>
              <p:nvPr/>
            </p:nvSpPr>
            <p:spPr>
              <a:xfrm>
                <a:off x="20944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5" name="Google Shape;2895;p38">
                <a:extLst>
                  <a:ext uri="{FF2B5EF4-FFF2-40B4-BE49-F238E27FC236}">
                    <a16:creationId xmlns:a16="http://schemas.microsoft.com/office/drawing/2014/main" id="{DD1B2434-87B0-AFD4-9680-9F7FA3165AAA}"/>
                  </a:ext>
                </a:extLst>
              </p:cNvPr>
              <p:cNvSpPr/>
              <p:nvPr/>
            </p:nvSpPr>
            <p:spPr>
              <a:xfrm>
                <a:off x="21870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6" name="Google Shape;2896;p38">
                <a:extLst>
                  <a:ext uri="{FF2B5EF4-FFF2-40B4-BE49-F238E27FC236}">
                    <a16:creationId xmlns:a16="http://schemas.microsoft.com/office/drawing/2014/main" id="{EA045A32-26AD-A6B5-7C9C-990C705074B7}"/>
                  </a:ext>
                </a:extLst>
              </p:cNvPr>
              <p:cNvSpPr/>
              <p:nvPr/>
            </p:nvSpPr>
            <p:spPr>
              <a:xfrm>
                <a:off x="22795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7" name="Google Shape;2897;p38">
                <a:extLst>
                  <a:ext uri="{FF2B5EF4-FFF2-40B4-BE49-F238E27FC236}">
                    <a16:creationId xmlns:a16="http://schemas.microsoft.com/office/drawing/2014/main" id="{09FAE931-3446-F75E-6424-E8A6DB4003AB}"/>
                  </a:ext>
                </a:extLst>
              </p:cNvPr>
              <p:cNvSpPr/>
              <p:nvPr/>
            </p:nvSpPr>
            <p:spPr>
              <a:xfrm>
                <a:off x="23716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8" name="Google Shape;2898;p38">
                <a:extLst>
                  <a:ext uri="{FF2B5EF4-FFF2-40B4-BE49-F238E27FC236}">
                    <a16:creationId xmlns:a16="http://schemas.microsoft.com/office/drawing/2014/main" id="{A4E377EB-1E2E-2951-A705-894E577E4A60}"/>
                  </a:ext>
                </a:extLst>
              </p:cNvPr>
              <p:cNvSpPr/>
              <p:nvPr/>
            </p:nvSpPr>
            <p:spPr>
              <a:xfrm>
                <a:off x="24642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739" name="Google Shape;2899;p38">
              <a:extLst>
                <a:ext uri="{FF2B5EF4-FFF2-40B4-BE49-F238E27FC236}">
                  <a16:creationId xmlns:a16="http://schemas.microsoft.com/office/drawing/2014/main" id="{575ACF24-1CF3-362F-C4AA-244E22AE4F34}"/>
                </a:ext>
              </a:extLst>
            </p:cNvPr>
            <p:cNvGrpSpPr/>
            <p:nvPr/>
          </p:nvGrpSpPr>
          <p:grpSpPr>
            <a:xfrm>
              <a:off x="1854720" y="4389480"/>
              <a:ext cx="883080" cy="50760"/>
              <a:chOff x="1854720" y="4389480"/>
              <a:chExt cx="883080" cy="50760"/>
            </a:xfrm>
          </p:grpSpPr>
          <p:sp>
            <p:nvSpPr>
              <p:cNvPr id="2740" name="Google Shape;2900;p38">
                <a:extLst>
                  <a:ext uri="{FF2B5EF4-FFF2-40B4-BE49-F238E27FC236}">
                    <a16:creationId xmlns:a16="http://schemas.microsoft.com/office/drawing/2014/main" id="{6CA2094D-DDD7-D1A9-7CDD-3464412B8722}"/>
                  </a:ext>
                </a:extLst>
              </p:cNvPr>
              <p:cNvSpPr/>
              <p:nvPr/>
            </p:nvSpPr>
            <p:spPr>
              <a:xfrm>
                <a:off x="18547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1" name="Google Shape;2901;p38">
                <a:extLst>
                  <a:ext uri="{FF2B5EF4-FFF2-40B4-BE49-F238E27FC236}">
                    <a16:creationId xmlns:a16="http://schemas.microsoft.com/office/drawing/2014/main" id="{FE28992D-D841-83C2-53FD-5B199294C56F}"/>
                  </a:ext>
                </a:extLst>
              </p:cNvPr>
              <p:cNvSpPr/>
              <p:nvPr/>
            </p:nvSpPr>
            <p:spPr>
              <a:xfrm>
                <a:off x="19472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2" name="Google Shape;2902;p38">
                <a:extLst>
                  <a:ext uri="{FF2B5EF4-FFF2-40B4-BE49-F238E27FC236}">
                    <a16:creationId xmlns:a16="http://schemas.microsoft.com/office/drawing/2014/main" id="{DCC1A37F-B277-CF75-EC82-716CC7101C86}"/>
                  </a:ext>
                </a:extLst>
              </p:cNvPr>
              <p:cNvSpPr/>
              <p:nvPr/>
            </p:nvSpPr>
            <p:spPr>
              <a:xfrm>
                <a:off x="203976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3" name="Google Shape;2903;p38">
                <a:extLst>
                  <a:ext uri="{FF2B5EF4-FFF2-40B4-BE49-F238E27FC236}">
                    <a16:creationId xmlns:a16="http://schemas.microsoft.com/office/drawing/2014/main" id="{DF81C648-6089-6829-2D73-12192642CE52}"/>
                  </a:ext>
                </a:extLst>
              </p:cNvPr>
              <p:cNvSpPr/>
              <p:nvPr/>
            </p:nvSpPr>
            <p:spPr>
              <a:xfrm>
                <a:off x="21322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4" name="Google Shape;2904;p38">
                <a:extLst>
                  <a:ext uri="{FF2B5EF4-FFF2-40B4-BE49-F238E27FC236}">
                    <a16:creationId xmlns:a16="http://schemas.microsoft.com/office/drawing/2014/main" id="{8F0EFBB4-A808-82EC-05B5-79BC5902CE66}"/>
                  </a:ext>
                </a:extLst>
              </p:cNvPr>
              <p:cNvSpPr/>
              <p:nvPr/>
            </p:nvSpPr>
            <p:spPr>
              <a:xfrm>
                <a:off x="22248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5" name="Google Shape;2905;p38">
                <a:extLst>
                  <a:ext uri="{FF2B5EF4-FFF2-40B4-BE49-F238E27FC236}">
                    <a16:creationId xmlns:a16="http://schemas.microsoft.com/office/drawing/2014/main" id="{88511DE3-D885-2325-BEF8-DABECE4B368D}"/>
                  </a:ext>
                </a:extLst>
              </p:cNvPr>
              <p:cNvSpPr/>
              <p:nvPr/>
            </p:nvSpPr>
            <p:spPr>
              <a:xfrm>
                <a:off x="23173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6" name="Google Shape;2906;p38">
                <a:extLst>
                  <a:ext uri="{FF2B5EF4-FFF2-40B4-BE49-F238E27FC236}">
                    <a16:creationId xmlns:a16="http://schemas.microsoft.com/office/drawing/2014/main" id="{8B488058-B2F7-86F1-B789-C98CF4FC9FFC}"/>
                  </a:ext>
                </a:extLst>
              </p:cNvPr>
              <p:cNvSpPr/>
              <p:nvPr/>
            </p:nvSpPr>
            <p:spPr>
              <a:xfrm>
                <a:off x="24094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7" name="Google Shape;2907;p38">
                <a:extLst>
                  <a:ext uri="{FF2B5EF4-FFF2-40B4-BE49-F238E27FC236}">
                    <a16:creationId xmlns:a16="http://schemas.microsoft.com/office/drawing/2014/main" id="{69DD7EA7-A38F-93F1-19AD-23C55D16B8C1}"/>
                  </a:ext>
                </a:extLst>
              </p:cNvPr>
              <p:cNvSpPr/>
              <p:nvPr/>
            </p:nvSpPr>
            <p:spPr>
              <a:xfrm>
                <a:off x="25020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8" name="Google Shape;2908;p38">
                <a:extLst>
                  <a:ext uri="{FF2B5EF4-FFF2-40B4-BE49-F238E27FC236}">
                    <a16:creationId xmlns:a16="http://schemas.microsoft.com/office/drawing/2014/main" id="{E69B40D4-6CD4-1C10-B2CA-C3FAAFD965B9}"/>
                  </a:ext>
                </a:extLst>
              </p:cNvPr>
              <p:cNvSpPr/>
              <p:nvPr/>
            </p:nvSpPr>
            <p:spPr>
              <a:xfrm>
                <a:off x="25945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9" name="Google Shape;2909;p38">
                <a:extLst>
                  <a:ext uri="{FF2B5EF4-FFF2-40B4-BE49-F238E27FC236}">
                    <a16:creationId xmlns:a16="http://schemas.microsoft.com/office/drawing/2014/main" id="{ACF80240-E191-DBC2-D931-067A7CF3AB32}"/>
                  </a:ext>
                </a:extLst>
              </p:cNvPr>
              <p:cNvSpPr/>
              <p:nvPr/>
            </p:nvSpPr>
            <p:spPr>
              <a:xfrm>
                <a:off x="26870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40" y="1333457"/>
            <a:ext cx="3860484" cy="217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" t="33298" r="20009" b="6419"/>
          <a:stretch>
            <a:fillRect/>
          </a:stretch>
        </p:blipFill>
        <p:spPr bwMode="auto">
          <a:xfrm>
            <a:off x="5906362" y="3610763"/>
            <a:ext cx="1524000" cy="97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94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2E49F-58F9-2A41-4B1D-BAE902A7B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PlaceHolder 1">
            <a:extLst>
              <a:ext uri="{FF2B5EF4-FFF2-40B4-BE49-F238E27FC236}">
                <a16:creationId xmlns:a16="http://schemas.microsoft.com/office/drawing/2014/main" id="{EA07537D-6B0E-72E7-CB17-AE0456CB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95" y="447675"/>
            <a:ext cx="6571485" cy="513281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Challenges &amp; Risk Management</a:t>
            </a:r>
            <a:endParaRPr lang="fr-FR" sz="2800" b="1" u="none" strike="noStrike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8" name="PlaceHolder 2">
            <a:extLst>
              <a:ext uri="{FF2B5EF4-FFF2-40B4-BE49-F238E27FC236}">
                <a16:creationId xmlns:a16="http://schemas.microsoft.com/office/drawing/2014/main" id="{0AF8839D-950A-1D68-73D7-50A5CDB1C9D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59952" y="753263"/>
            <a:ext cx="4608495" cy="27805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reliability → ensure accuracy of community reports.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adoption → encourage reporting via gamification.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→ handling city-scale real-time data.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Integration → APIs (weather, AQI) availability.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Mitigation: caching, validation checks, fallback maps.</a:t>
            </a:r>
          </a:p>
          <a:p>
            <a:pPr algn="just"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21" name="Google Shape;2881;p38">
            <a:extLst>
              <a:ext uri="{FF2B5EF4-FFF2-40B4-BE49-F238E27FC236}">
                <a16:creationId xmlns:a16="http://schemas.microsoft.com/office/drawing/2014/main" id="{DB2B5A31-B92B-6708-FC9A-57B153D32229}"/>
              </a:ext>
            </a:extLst>
          </p:cNvPr>
          <p:cNvGrpSpPr/>
          <p:nvPr/>
        </p:nvGrpSpPr>
        <p:grpSpPr>
          <a:xfrm>
            <a:off x="7595280" y="4215600"/>
            <a:ext cx="552600" cy="98640"/>
            <a:chOff x="7595280" y="4215600"/>
            <a:chExt cx="552600" cy="98640"/>
          </a:xfrm>
        </p:grpSpPr>
        <p:sp>
          <p:nvSpPr>
            <p:cNvPr id="2722" name="Google Shape;2882;p38">
              <a:extLst>
                <a:ext uri="{FF2B5EF4-FFF2-40B4-BE49-F238E27FC236}">
                  <a16:creationId xmlns:a16="http://schemas.microsoft.com/office/drawing/2014/main" id="{31400128-F595-5371-74C4-63D11483AE26}"/>
                </a:ext>
              </a:extLst>
            </p:cNvPr>
            <p:cNvSpPr/>
            <p:nvPr/>
          </p:nvSpPr>
          <p:spPr>
            <a:xfrm rot="5400000">
              <a:off x="8049240" y="42156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3" name="Google Shape;2883;p38">
              <a:extLst>
                <a:ext uri="{FF2B5EF4-FFF2-40B4-BE49-F238E27FC236}">
                  <a16:creationId xmlns:a16="http://schemas.microsoft.com/office/drawing/2014/main" id="{15434910-26CE-DCDD-3833-857CE78DB585}"/>
                </a:ext>
              </a:extLst>
            </p:cNvPr>
            <p:cNvSpPr/>
            <p:nvPr/>
          </p:nvSpPr>
          <p:spPr>
            <a:xfrm rot="5400000">
              <a:off x="8075880" y="42426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4" name="Google Shape;2884;p38">
              <a:extLst>
                <a:ext uri="{FF2B5EF4-FFF2-40B4-BE49-F238E27FC236}">
                  <a16:creationId xmlns:a16="http://schemas.microsoft.com/office/drawing/2014/main" id="{86167ACD-D001-B271-0121-8A9CB791CC90}"/>
                </a:ext>
              </a:extLst>
            </p:cNvPr>
            <p:cNvSpPr/>
            <p:nvPr/>
          </p:nvSpPr>
          <p:spPr>
            <a:xfrm rot="5400000">
              <a:off x="7595280" y="421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5" name="Google Shape;2885;p38">
              <a:extLst>
                <a:ext uri="{FF2B5EF4-FFF2-40B4-BE49-F238E27FC236}">
                  <a16:creationId xmlns:a16="http://schemas.microsoft.com/office/drawing/2014/main" id="{E8776A22-3810-4A10-C716-39A040FE08E5}"/>
                </a:ext>
              </a:extLst>
            </p:cNvPr>
            <p:cNvSpPr/>
            <p:nvPr/>
          </p:nvSpPr>
          <p:spPr>
            <a:xfrm rot="5400000">
              <a:off x="7619400" y="4242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6" name="Google Shape;2886;p38">
              <a:extLst>
                <a:ext uri="{FF2B5EF4-FFF2-40B4-BE49-F238E27FC236}">
                  <a16:creationId xmlns:a16="http://schemas.microsoft.com/office/drawing/2014/main" id="{20C12F41-1CB1-C568-7A05-E37A2F26F2EA}"/>
                </a:ext>
              </a:extLst>
            </p:cNvPr>
            <p:cNvSpPr/>
            <p:nvPr/>
          </p:nvSpPr>
          <p:spPr>
            <a:xfrm rot="5400000">
              <a:off x="7871400" y="40798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7" name="Google Shape;2887;p38">
            <a:extLst>
              <a:ext uri="{FF2B5EF4-FFF2-40B4-BE49-F238E27FC236}">
                <a16:creationId xmlns:a16="http://schemas.microsoft.com/office/drawing/2014/main" id="{43B6EF37-E975-9EF7-8DD2-07E8EBA3167D}"/>
              </a:ext>
            </a:extLst>
          </p:cNvPr>
          <p:cNvGrpSpPr/>
          <p:nvPr/>
        </p:nvGrpSpPr>
        <p:grpSpPr>
          <a:xfrm>
            <a:off x="1632240" y="4389480"/>
            <a:ext cx="1105560" cy="133560"/>
            <a:chOff x="1632240" y="4389480"/>
            <a:chExt cx="1105560" cy="133560"/>
          </a:xfrm>
        </p:grpSpPr>
        <p:grpSp>
          <p:nvGrpSpPr>
            <p:cNvPr id="2728" name="Google Shape;2888;p38">
              <a:extLst>
                <a:ext uri="{FF2B5EF4-FFF2-40B4-BE49-F238E27FC236}">
                  <a16:creationId xmlns:a16="http://schemas.microsoft.com/office/drawing/2014/main" id="{5993B655-47D1-4BFA-835B-907917102FA1}"/>
                </a:ext>
              </a:extLst>
            </p:cNvPr>
            <p:cNvGrpSpPr/>
            <p:nvPr/>
          </p:nvGrpSpPr>
          <p:grpSpPr>
            <a:xfrm>
              <a:off x="1632240" y="4472280"/>
              <a:ext cx="882720" cy="50760"/>
              <a:chOff x="1632240" y="4472280"/>
              <a:chExt cx="882720" cy="50760"/>
            </a:xfrm>
          </p:grpSpPr>
          <p:sp>
            <p:nvSpPr>
              <p:cNvPr id="2729" name="Google Shape;2889;p38">
                <a:extLst>
                  <a:ext uri="{FF2B5EF4-FFF2-40B4-BE49-F238E27FC236}">
                    <a16:creationId xmlns:a16="http://schemas.microsoft.com/office/drawing/2014/main" id="{23877722-FF46-162D-47D0-EB010EC5BAB2}"/>
                  </a:ext>
                </a:extLst>
              </p:cNvPr>
              <p:cNvSpPr/>
              <p:nvPr/>
            </p:nvSpPr>
            <p:spPr>
              <a:xfrm>
                <a:off x="16322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0" name="Google Shape;2890;p38">
                <a:extLst>
                  <a:ext uri="{FF2B5EF4-FFF2-40B4-BE49-F238E27FC236}">
                    <a16:creationId xmlns:a16="http://schemas.microsoft.com/office/drawing/2014/main" id="{4AAA2995-029A-FDF2-8353-BE3027D93FA6}"/>
                  </a:ext>
                </a:extLst>
              </p:cNvPr>
              <p:cNvSpPr/>
              <p:nvPr/>
            </p:nvSpPr>
            <p:spPr>
              <a:xfrm>
                <a:off x="17244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1" name="Google Shape;2891;p38">
                <a:extLst>
                  <a:ext uri="{FF2B5EF4-FFF2-40B4-BE49-F238E27FC236}">
                    <a16:creationId xmlns:a16="http://schemas.microsoft.com/office/drawing/2014/main" id="{D652C4EC-38D4-A2B4-DD60-CDD17A5B3514}"/>
                  </a:ext>
                </a:extLst>
              </p:cNvPr>
              <p:cNvSpPr/>
              <p:nvPr/>
            </p:nvSpPr>
            <p:spPr>
              <a:xfrm>
                <a:off x="18169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2" name="Google Shape;2892;p38">
                <a:extLst>
                  <a:ext uri="{FF2B5EF4-FFF2-40B4-BE49-F238E27FC236}">
                    <a16:creationId xmlns:a16="http://schemas.microsoft.com/office/drawing/2014/main" id="{AF74541C-BDE0-9D2F-DC35-4D427C683E26}"/>
                  </a:ext>
                </a:extLst>
              </p:cNvPr>
              <p:cNvSpPr/>
              <p:nvPr/>
            </p:nvSpPr>
            <p:spPr>
              <a:xfrm>
                <a:off x="19094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3" name="Google Shape;2893;p38">
                <a:extLst>
                  <a:ext uri="{FF2B5EF4-FFF2-40B4-BE49-F238E27FC236}">
                    <a16:creationId xmlns:a16="http://schemas.microsoft.com/office/drawing/2014/main" id="{D6AAC2BB-FBC7-F01A-9DE1-D2A38B9818A8}"/>
                  </a:ext>
                </a:extLst>
              </p:cNvPr>
              <p:cNvSpPr/>
              <p:nvPr/>
            </p:nvSpPr>
            <p:spPr>
              <a:xfrm>
                <a:off x="200196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4" name="Google Shape;2894;p38">
                <a:extLst>
                  <a:ext uri="{FF2B5EF4-FFF2-40B4-BE49-F238E27FC236}">
                    <a16:creationId xmlns:a16="http://schemas.microsoft.com/office/drawing/2014/main" id="{A09940BD-C513-C692-E4AA-B98F08AE46A3}"/>
                  </a:ext>
                </a:extLst>
              </p:cNvPr>
              <p:cNvSpPr/>
              <p:nvPr/>
            </p:nvSpPr>
            <p:spPr>
              <a:xfrm>
                <a:off x="20944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5" name="Google Shape;2895;p38">
                <a:extLst>
                  <a:ext uri="{FF2B5EF4-FFF2-40B4-BE49-F238E27FC236}">
                    <a16:creationId xmlns:a16="http://schemas.microsoft.com/office/drawing/2014/main" id="{14D108A0-FC90-1E84-0FAD-D7B4B054FC52}"/>
                  </a:ext>
                </a:extLst>
              </p:cNvPr>
              <p:cNvSpPr/>
              <p:nvPr/>
            </p:nvSpPr>
            <p:spPr>
              <a:xfrm>
                <a:off x="21870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6" name="Google Shape;2896;p38">
                <a:extLst>
                  <a:ext uri="{FF2B5EF4-FFF2-40B4-BE49-F238E27FC236}">
                    <a16:creationId xmlns:a16="http://schemas.microsoft.com/office/drawing/2014/main" id="{CC11AD85-16E2-355D-9779-CC46117730E6}"/>
                  </a:ext>
                </a:extLst>
              </p:cNvPr>
              <p:cNvSpPr/>
              <p:nvPr/>
            </p:nvSpPr>
            <p:spPr>
              <a:xfrm>
                <a:off x="22795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7" name="Google Shape;2897;p38">
                <a:extLst>
                  <a:ext uri="{FF2B5EF4-FFF2-40B4-BE49-F238E27FC236}">
                    <a16:creationId xmlns:a16="http://schemas.microsoft.com/office/drawing/2014/main" id="{D3F0364F-3CFB-8CB1-E17F-196037126418}"/>
                  </a:ext>
                </a:extLst>
              </p:cNvPr>
              <p:cNvSpPr/>
              <p:nvPr/>
            </p:nvSpPr>
            <p:spPr>
              <a:xfrm>
                <a:off x="23716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8" name="Google Shape;2898;p38">
                <a:extLst>
                  <a:ext uri="{FF2B5EF4-FFF2-40B4-BE49-F238E27FC236}">
                    <a16:creationId xmlns:a16="http://schemas.microsoft.com/office/drawing/2014/main" id="{15B67EB2-4412-74FA-E830-83E1D426FBC1}"/>
                  </a:ext>
                </a:extLst>
              </p:cNvPr>
              <p:cNvSpPr/>
              <p:nvPr/>
            </p:nvSpPr>
            <p:spPr>
              <a:xfrm>
                <a:off x="24642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739" name="Google Shape;2899;p38">
              <a:extLst>
                <a:ext uri="{FF2B5EF4-FFF2-40B4-BE49-F238E27FC236}">
                  <a16:creationId xmlns:a16="http://schemas.microsoft.com/office/drawing/2014/main" id="{F073F3D3-E671-FEEA-2840-E78DA0AF84C7}"/>
                </a:ext>
              </a:extLst>
            </p:cNvPr>
            <p:cNvGrpSpPr/>
            <p:nvPr/>
          </p:nvGrpSpPr>
          <p:grpSpPr>
            <a:xfrm>
              <a:off x="1854720" y="4389480"/>
              <a:ext cx="883080" cy="50760"/>
              <a:chOff x="1854720" y="4389480"/>
              <a:chExt cx="883080" cy="50760"/>
            </a:xfrm>
          </p:grpSpPr>
          <p:sp>
            <p:nvSpPr>
              <p:cNvPr id="2740" name="Google Shape;2900;p38">
                <a:extLst>
                  <a:ext uri="{FF2B5EF4-FFF2-40B4-BE49-F238E27FC236}">
                    <a16:creationId xmlns:a16="http://schemas.microsoft.com/office/drawing/2014/main" id="{6195CAF1-E123-8B83-2AEB-F3FF51E33B85}"/>
                  </a:ext>
                </a:extLst>
              </p:cNvPr>
              <p:cNvSpPr/>
              <p:nvPr/>
            </p:nvSpPr>
            <p:spPr>
              <a:xfrm>
                <a:off x="18547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1" name="Google Shape;2901;p38">
                <a:extLst>
                  <a:ext uri="{FF2B5EF4-FFF2-40B4-BE49-F238E27FC236}">
                    <a16:creationId xmlns:a16="http://schemas.microsoft.com/office/drawing/2014/main" id="{2BC14D59-E0F5-25B1-C716-36452960DA6D}"/>
                  </a:ext>
                </a:extLst>
              </p:cNvPr>
              <p:cNvSpPr/>
              <p:nvPr/>
            </p:nvSpPr>
            <p:spPr>
              <a:xfrm>
                <a:off x="19472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2" name="Google Shape;2902;p38">
                <a:extLst>
                  <a:ext uri="{FF2B5EF4-FFF2-40B4-BE49-F238E27FC236}">
                    <a16:creationId xmlns:a16="http://schemas.microsoft.com/office/drawing/2014/main" id="{9D5CE80B-9E5E-32C0-438A-2DCA29E79085}"/>
                  </a:ext>
                </a:extLst>
              </p:cNvPr>
              <p:cNvSpPr/>
              <p:nvPr/>
            </p:nvSpPr>
            <p:spPr>
              <a:xfrm>
                <a:off x="203976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3" name="Google Shape;2903;p38">
                <a:extLst>
                  <a:ext uri="{FF2B5EF4-FFF2-40B4-BE49-F238E27FC236}">
                    <a16:creationId xmlns:a16="http://schemas.microsoft.com/office/drawing/2014/main" id="{A14CB8E6-7200-2E7E-3B5B-DCFDCFBF9AC7}"/>
                  </a:ext>
                </a:extLst>
              </p:cNvPr>
              <p:cNvSpPr/>
              <p:nvPr/>
            </p:nvSpPr>
            <p:spPr>
              <a:xfrm>
                <a:off x="21322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4" name="Google Shape;2904;p38">
                <a:extLst>
                  <a:ext uri="{FF2B5EF4-FFF2-40B4-BE49-F238E27FC236}">
                    <a16:creationId xmlns:a16="http://schemas.microsoft.com/office/drawing/2014/main" id="{B5048D5C-7162-D01C-8FBB-1D6C83D57A4F}"/>
                  </a:ext>
                </a:extLst>
              </p:cNvPr>
              <p:cNvSpPr/>
              <p:nvPr/>
            </p:nvSpPr>
            <p:spPr>
              <a:xfrm>
                <a:off x="22248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5" name="Google Shape;2905;p38">
                <a:extLst>
                  <a:ext uri="{FF2B5EF4-FFF2-40B4-BE49-F238E27FC236}">
                    <a16:creationId xmlns:a16="http://schemas.microsoft.com/office/drawing/2014/main" id="{07D8AABA-4D98-594B-9076-2DE8C75B3A8D}"/>
                  </a:ext>
                </a:extLst>
              </p:cNvPr>
              <p:cNvSpPr/>
              <p:nvPr/>
            </p:nvSpPr>
            <p:spPr>
              <a:xfrm>
                <a:off x="23173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6" name="Google Shape;2906;p38">
                <a:extLst>
                  <a:ext uri="{FF2B5EF4-FFF2-40B4-BE49-F238E27FC236}">
                    <a16:creationId xmlns:a16="http://schemas.microsoft.com/office/drawing/2014/main" id="{A842CDE6-7674-C430-9EDC-D677BDD9485E}"/>
                  </a:ext>
                </a:extLst>
              </p:cNvPr>
              <p:cNvSpPr/>
              <p:nvPr/>
            </p:nvSpPr>
            <p:spPr>
              <a:xfrm>
                <a:off x="24094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7" name="Google Shape;2907;p38">
                <a:extLst>
                  <a:ext uri="{FF2B5EF4-FFF2-40B4-BE49-F238E27FC236}">
                    <a16:creationId xmlns:a16="http://schemas.microsoft.com/office/drawing/2014/main" id="{B02D7B88-0DCE-E5B1-10BE-C05ACD9A191B}"/>
                  </a:ext>
                </a:extLst>
              </p:cNvPr>
              <p:cNvSpPr/>
              <p:nvPr/>
            </p:nvSpPr>
            <p:spPr>
              <a:xfrm>
                <a:off x="25020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8" name="Google Shape;2908;p38">
                <a:extLst>
                  <a:ext uri="{FF2B5EF4-FFF2-40B4-BE49-F238E27FC236}">
                    <a16:creationId xmlns:a16="http://schemas.microsoft.com/office/drawing/2014/main" id="{FAD46800-0661-4F10-9C0E-5D6B7752AAD6}"/>
                  </a:ext>
                </a:extLst>
              </p:cNvPr>
              <p:cNvSpPr/>
              <p:nvPr/>
            </p:nvSpPr>
            <p:spPr>
              <a:xfrm>
                <a:off x="25945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9" name="Google Shape;2909;p38">
                <a:extLst>
                  <a:ext uri="{FF2B5EF4-FFF2-40B4-BE49-F238E27FC236}">
                    <a16:creationId xmlns:a16="http://schemas.microsoft.com/office/drawing/2014/main" id="{D9472661-FE49-F5E8-41FE-EAD780E51E5B}"/>
                  </a:ext>
                </a:extLst>
              </p:cNvPr>
              <p:cNvSpPr/>
              <p:nvPr/>
            </p:nvSpPr>
            <p:spPr>
              <a:xfrm>
                <a:off x="26870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0" b="4906"/>
          <a:stretch/>
        </p:blipFill>
        <p:spPr bwMode="auto">
          <a:xfrm>
            <a:off x="4768447" y="1338379"/>
            <a:ext cx="4113679" cy="272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89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0F482-6287-3618-1892-E3CBC395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PlaceHolder 1">
            <a:extLst>
              <a:ext uri="{FF2B5EF4-FFF2-40B4-BE49-F238E27FC236}">
                <a16:creationId xmlns:a16="http://schemas.microsoft.com/office/drawing/2014/main" id="{463AB609-56F5-D4A9-AED6-F1773C39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755" y="446619"/>
            <a:ext cx="6571485" cy="513281"/>
          </a:xfrm>
          <a:prstGeom prst="rect">
            <a:avLst/>
          </a:prstGeom>
          <a:noFill/>
          <a:ln w="0">
            <a:noFill/>
          </a:ln>
          <a:effectLst>
            <a:outerShdw blurRad="142920" rotWithShape="0">
              <a:srgbClr val="8FFFFF">
                <a:alpha val="4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pitchFamily="18" charset="0"/>
                <a:ea typeface="Exo"/>
                <a:cs typeface="Times New Roman" panose="02020603050405020304" pitchFamily="18" charset="0"/>
              </a:rPr>
              <a:t>Business Revenue Model</a:t>
            </a:r>
            <a:endParaRPr lang="fr-FR" sz="2800" b="1" u="none" strike="noStrike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8" name="PlaceHolder 2">
            <a:extLst>
              <a:ext uri="{FF2B5EF4-FFF2-40B4-BE49-F238E27FC236}">
                <a16:creationId xmlns:a16="http://schemas.microsoft.com/office/drawing/2014/main" id="{9ACC9B59-76B2-AEB0-69EE-7649786003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33722" y="1114183"/>
            <a:ext cx="8276556" cy="314461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with governments, police, and NGOs for adoption (like women safety projects, smart city initiatives).Awareness campaigns → motivate people to use it because it’s life-saving.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 Term (Sustainability &amp; Revenue)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City Dashboards – Sell data dashboards to city authorities for road safety planning.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Transport Companies – Premium dashboards for buses, cabs, and logistics firms to track safe routes.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CSR / NGO Funding – Women’s safety and road safety projects can get sponsorships.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Freemium Model – Normal app is free, but advanced features (e.g., pollution tracking, corporate safety tools) can be premium.</a:t>
            </a:r>
          </a:p>
        </p:txBody>
      </p:sp>
      <p:grpSp>
        <p:nvGrpSpPr>
          <p:cNvPr id="2721" name="Google Shape;2881;p38">
            <a:extLst>
              <a:ext uri="{FF2B5EF4-FFF2-40B4-BE49-F238E27FC236}">
                <a16:creationId xmlns:a16="http://schemas.microsoft.com/office/drawing/2014/main" id="{6C27EB44-EE0E-69CF-2B0C-918ABE1E1E0A}"/>
              </a:ext>
            </a:extLst>
          </p:cNvPr>
          <p:cNvGrpSpPr/>
          <p:nvPr/>
        </p:nvGrpSpPr>
        <p:grpSpPr>
          <a:xfrm>
            <a:off x="7595280" y="4215600"/>
            <a:ext cx="552600" cy="98640"/>
            <a:chOff x="7595280" y="4215600"/>
            <a:chExt cx="552600" cy="98640"/>
          </a:xfrm>
        </p:grpSpPr>
        <p:sp>
          <p:nvSpPr>
            <p:cNvPr id="2722" name="Google Shape;2882;p38">
              <a:extLst>
                <a:ext uri="{FF2B5EF4-FFF2-40B4-BE49-F238E27FC236}">
                  <a16:creationId xmlns:a16="http://schemas.microsoft.com/office/drawing/2014/main" id="{AFA070E2-B2FD-431A-C46D-A42B777E772B}"/>
                </a:ext>
              </a:extLst>
            </p:cNvPr>
            <p:cNvSpPr/>
            <p:nvPr/>
          </p:nvSpPr>
          <p:spPr>
            <a:xfrm rot="5400000">
              <a:off x="8049240" y="4215600"/>
              <a:ext cx="98640" cy="98640"/>
            </a:xfrm>
            <a:custGeom>
              <a:avLst/>
              <a:gdLst>
                <a:gd name="textAreaLeft" fmla="*/ 0 w 98640"/>
                <a:gd name="textAreaRight" fmla="*/ 99000 w 98640"/>
                <a:gd name="textAreaTop" fmla="*/ 0 h 98640"/>
                <a:gd name="textAreaBottom" fmla="*/ 99000 h 98640"/>
              </a:gdLst>
              <a:ahLst/>
              <a:cxnLst/>
              <a:rect l="textAreaLeft" t="textAreaTop" r="textAreaRight" b="textAreaBottom"/>
              <a:pathLst>
                <a:path w="3174" h="3174" fill="none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9320" bIns="493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3" name="Google Shape;2883;p38">
              <a:extLst>
                <a:ext uri="{FF2B5EF4-FFF2-40B4-BE49-F238E27FC236}">
                  <a16:creationId xmlns:a16="http://schemas.microsoft.com/office/drawing/2014/main" id="{D89A0578-92EB-532D-150D-BC6F4428694B}"/>
                </a:ext>
              </a:extLst>
            </p:cNvPr>
            <p:cNvSpPr/>
            <p:nvPr/>
          </p:nvSpPr>
          <p:spPr>
            <a:xfrm rot="5400000">
              <a:off x="8075880" y="4242600"/>
              <a:ext cx="46080" cy="428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488" h="1383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4" name="Google Shape;2884;p38">
              <a:extLst>
                <a:ext uri="{FF2B5EF4-FFF2-40B4-BE49-F238E27FC236}">
                  <a16:creationId xmlns:a16="http://schemas.microsoft.com/office/drawing/2014/main" id="{ADCDF802-2F51-C951-5B97-C991F28EC4C3}"/>
                </a:ext>
              </a:extLst>
            </p:cNvPr>
            <p:cNvSpPr/>
            <p:nvPr/>
          </p:nvSpPr>
          <p:spPr>
            <a:xfrm rot="5400000">
              <a:off x="7595280" y="4218840"/>
              <a:ext cx="91440" cy="9144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2951" h="2951" fill="none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5" name="Google Shape;2885;p38">
              <a:extLst>
                <a:ext uri="{FF2B5EF4-FFF2-40B4-BE49-F238E27FC236}">
                  <a16:creationId xmlns:a16="http://schemas.microsoft.com/office/drawing/2014/main" id="{FAB5863E-3126-33B0-5700-665B5CBF130E}"/>
                </a:ext>
              </a:extLst>
            </p:cNvPr>
            <p:cNvSpPr/>
            <p:nvPr/>
          </p:nvSpPr>
          <p:spPr>
            <a:xfrm rot="5400000">
              <a:off x="7619400" y="4242600"/>
              <a:ext cx="42840" cy="42840"/>
            </a:xfrm>
            <a:custGeom>
              <a:avLst/>
              <a:gdLst>
                <a:gd name="textAreaLeft" fmla="*/ 0 w 42840"/>
                <a:gd name="textAreaRight" fmla="*/ 43200 w 428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1389" h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26" name="Google Shape;2886;p38">
              <a:extLst>
                <a:ext uri="{FF2B5EF4-FFF2-40B4-BE49-F238E27FC236}">
                  <a16:creationId xmlns:a16="http://schemas.microsoft.com/office/drawing/2014/main" id="{95661326-F35B-4CAD-2F56-6A570150D8ED}"/>
                </a:ext>
              </a:extLst>
            </p:cNvPr>
            <p:cNvSpPr/>
            <p:nvPr/>
          </p:nvSpPr>
          <p:spPr>
            <a:xfrm rot="5400000">
              <a:off x="7871400" y="4079880"/>
              <a:ext cx="360" cy="35820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58200"/>
                <a:gd name="textAreaBottom" fmla="*/ 358560 h 358200"/>
              </a:gdLst>
              <a:ahLst/>
              <a:cxnLst/>
              <a:rect l="textAreaLeft" t="textAreaTop" r="textAreaRight" b="textAreaBottom"/>
              <a:pathLst>
                <a:path w="1" h="11504" fill="none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>
              <a:solidFill>
                <a:srgbClr val="95FFA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27" name="Google Shape;2887;p38">
            <a:extLst>
              <a:ext uri="{FF2B5EF4-FFF2-40B4-BE49-F238E27FC236}">
                <a16:creationId xmlns:a16="http://schemas.microsoft.com/office/drawing/2014/main" id="{634CE2D7-C987-5C3B-C8DD-F990814F1F12}"/>
              </a:ext>
            </a:extLst>
          </p:cNvPr>
          <p:cNvGrpSpPr/>
          <p:nvPr/>
        </p:nvGrpSpPr>
        <p:grpSpPr>
          <a:xfrm>
            <a:off x="1632240" y="4389480"/>
            <a:ext cx="1105560" cy="133560"/>
            <a:chOff x="1632240" y="4389480"/>
            <a:chExt cx="1105560" cy="133560"/>
          </a:xfrm>
        </p:grpSpPr>
        <p:grpSp>
          <p:nvGrpSpPr>
            <p:cNvPr id="2728" name="Google Shape;2888;p38">
              <a:extLst>
                <a:ext uri="{FF2B5EF4-FFF2-40B4-BE49-F238E27FC236}">
                  <a16:creationId xmlns:a16="http://schemas.microsoft.com/office/drawing/2014/main" id="{20D387D2-32DC-2B4D-D2A9-55FE997B0265}"/>
                </a:ext>
              </a:extLst>
            </p:cNvPr>
            <p:cNvGrpSpPr/>
            <p:nvPr/>
          </p:nvGrpSpPr>
          <p:grpSpPr>
            <a:xfrm>
              <a:off x="1632240" y="4472280"/>
              <a:ext cx="882720" cy="50760"/>
              <a:chOff x="1632240" y="4472280"/>
              <a:chExt cx="882720" cy="50760"/>
            </a:xfrm>
          </p:grpSpPr>
          <p:sp>
            <p:nvSpPr>
              <p:cNvPr id="2729" name="Google Shape;2889;p38">
                <a:extLst>
                  <a:ext uri="{FF2B5EF4-FFF2-40B4-BE49-F238E27FC236}">
                    <a16:creationId xmlns:a16="http://schemas.microsoft.com/office/drawing/2014/main" id="{74B8926E-0F04-E694-6BEB-62EE2900CF76}"/>
                  </a:ext>
                </a:extLst>
              </p:cNvPr>
              <p:cNvSpPr/>
              <p:nvPr/>
            </p:nvSpPr>
            <p:spPr>
              <a:xfrm>
                <a:off x="16322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0" name="Google Shape;2890;p38">
                <a:extLst>
                  <a:ext uri="{FF2B5EF4-FFF2-40B4-BE49-F238E27FC236}">
                    <a16:creationId xmlns:a16="http://schemas.microsoft.com/office/drawing/2014/main" id="{4C38A68A-F3F3-C06B-CA3B-82E3286CF6A0}"/>
                  </a:ext>
                </a:extLst>
              </p:cNvPr>
              <p:cNvSpPr/>
              <p:nvPr/>
            </p:nvSpPr>
            <p:spPr>
              <a:xfrm>
                <a:off x="17244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1" name="Google Shape;2891;p38">
                <a:extLst>
                  <a:ext uri="{FF2B5EF4-FFF2-40B4-BE49-F238E27FC236}">
                    <a16:creationId xmlns:a16="http://schemas.microsoft.com/office/drawing/2014/main" id="{61AAE8B5-0357-F63E-F6F4-2A40D0DD9C2A}"/>
                  </a:ext>
                </a:extLst>
              </p:cNvPr>
              <p:cNvSpPr/>
              <p:nvPr/>
            </p:nvSpPr>
            <p:spPr>
              <a:xfrm>
                <a:off x="18169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2" name="Google Shape;2892;p38">
                <a:extLst>
                  <a:ext uri="{FF2B5EF4-FFF2-40B4-BE49-F238E27FC236}">
                    <a16:creationId xmlns:a16="http://schemas.microsoft.com/office/drawing/2014/main" id="{4028A062-F090-F7CA-ABDE-EB8270B1035C}"/>
                  </a:ext>
                </a:extLst>
              </p:cNvPr>
              <p:cNvSpPr/>
              <p:nvPr/>
            </p:nvSpPr>
            <p:spPr>
              <a:xfrm>
                <a:off x="190944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3" name="Google Shape;2893;p38">
                <a:extLst>
                  <a:ext uri="{FF2B5EF4-FFF2-40B4-BE49-F238E27FC236}">
                    <a16:creationId xmlns:a16="http://schemas.microsoft.com/office/drawing/2014/main" id="{60116E8F-B121-F890-884D-9033596ED03B}"/>
                  </a:ext>
                </a:extLst>
              </p:cNvPr>
              <p:cNvSpPr/>
              <p:nvPr/>
            </p:nvSpPr>
            <p:spPr>
              <a:xfrm>
                <a:off x="200196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4" name="Google Shape;2894;p38">
                <a:extLst>
                  <a:ext uri="{FF2B5EF4-FFF2-40B4-BE49-F238E27FC236}">
                    <a16:creationId xmlns:a16="http://schemas.microsoft.com/office/drawing/2014/main" id="{FFF67597-05A3-1F64-D70C-D53C34CBF01C}"/>
                  </a:ext>
                </a:extLst>
              </p:cNvPr>
              <p:cNvSpPr/>
              <p:nvPr/>
            </p:nvSpPr>
            <p:spPr>
              <a:xfrm>
                <a:off x="20944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5" name="Google Shape;2895;p38">
                <a:extLst>
                  <a:ext uri="{FF2B5EF4-FFF2-40B4-BE49-F238E27FC236}">
                    <a16:creationId xmlns:a16="http://schemas.microsoft.com/office/drawing/2014/main" id="{04A50881-828D-792F-2EFE-4102DE99E659}"/>
                  </a:ext>
                </a:extLst>
              </p:cNvPr>
              <p:cNvSpPr/>
              <p:nvPr/>
            </p:nvSpPr>
            <p:spPr>
              <a:xfrm>
                <a:off x="21870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6" name="Google Shape;2896;p38">
                <a:extLst>
                  <a:ext uri="{FF2B5EF4-FFF2-40B4-BE49-F238E27FC236}">
                    <a16:creationId xmlns:a16="http://schemas.microsoft.com/office/drawing/2014/main" id="{9502824D-2264-2E1B-E29D-C02FB09056A6}"/>
                  </a:ext>
                </a:extLst>
              </p:cNvPr>
              <p:cNvSpPr/>
              <p:nvPr/>
            </p:nvSpPr>
            <p:spPr>
              <a:xfrm>
                <a:off x="227952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7" name="Google Shape;2897;p38">
                <a:extLst>
                  <a:ext uri="{FF2B5EF4-FFF2-40B4-BE49-F238E27FC236}">
                    <a16:creationId xmlns:a16="http://schemas.microsoft.com/office/drawing/2014/main" id="{30D5C526-A2CF-E7A3-876D-F9E952D87C2B}"/>
                  </a:ext>
                </a:extLst>
              </p:cNvPr>
              <p:cNvSpPr/>
              <p:nvPr/>
            </p:nvSpPr>
            <p:spPr>
              <a:xfrm>
                <a:off x="237168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8" name="Google Shape;2898;p38">
                <a:extLst>
                  <a:ext uri="{FF2B5EF4-FFF2-40B4-BE49-F238E27FC236}">
                    <a16:creationId xmlns:a16="http://schemas.microsoft.com/office/drawing/2014/main" id="{0B57562D-5453-A474-1F62-2E6D3B36B1E2}"/>
                  </a:ext>
                </a:extLst>
              </p:cNvPr>
              <p:cNvSpPr/>
              <p:nvPr/>
            </p:nvSpPr>
            <p:spPr>
              <a:xfrm>
                <a:off x="2464200" y="44722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739" name="Google Shape;2899;p38">
              <a:extLst>
                <a:ext uri="{FF2B5EF4-FFF2-40B4-BE49-F238E27FC236}">
                  <a16:creationId xmlns:a16="http://schemas.microsoft.com/office/drawing/2014/main" id="{C4A3D76D-7415-FF7E-5F35-EC31D0A18B66}"/>
                </a:ext>
              </a:extLst>
            </p:cNvPr>
            <p:cNvGrpSpPr/>
            <p:nvPr/>
          </p:nvGrpSpPr>
          <p:grpSpPr>
            <a:xfrm>
              <a:off x="1854720" y="4389480"/>
              <a:ext cx="883080" cy="50760"/>
              <a:chOff x="1854720" y="4389480"/>
              <a:chExt cx="883080" cy="50760"/>
            </a:xfrm>
          </p:grpSpPr>
          <p:sp>
            <p:nvSpPr>
              <p:cNvPr id="2740" name="Google Shape;2900;p38">
                <a:extLst>
                  <a:ext uri="{FF2B5EF4-FFF2-40B4-BE49-F238E27FC236}">
                    <a16:creationId xmlns:a16="http://schemas.microsoft.com/office/drawing/2014/main" id="{3D157644-53FF-3F2B-2C15-076605827B39}"/>
                  </a:ext>
                </a:extLst>
              </p:cNvPr>
              <p:cNvSpPr/>
              <p:nvPr/>
            </p:nvSpPr>
            <p:spPr>
              <a:xfrm>
                <a:off x="18547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1" name="Google Shape;2901;p38">
                <a:extLst>
                  <a:ext uri="{FF2B5EF4-FFF2-40B4-BE49-F238E27FC236}">
                    <a16:creationId xmlns:a16="http://schemas.microsoft.com/office/drawing/2014/main" id="{878B214C-BAAE-AF12-0F86-6FA1020738CB}"/>
                  </a:ext>
                </a:extLst>
              </p:cNvPr>
              <p:cNvSpPr/>
              <p:nvPr/>
            </p:nvSpPr>
            <p:spPr>
              <a:xfrm>
                <a:off x="19472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2" name="Google Shape;2902;p38">
                <a:extLst>
                  <a:ext uri="{FF2B5EF4-FFF2-40B4-BE49-F238E27FC236}">
                    <a16:creationId xmlns:a16="http://schemas.microsoft.com/office/drawing/2014/main" id="{CF97D91C-4B95-551E-F663-170FF0ABBC62}"/>
                  </a:ext>
                </a:extLst>
              </p:cNvPr>
              <p:cNvSpPr/>
              <p:nvPr/>
            </p:nvSpPr>
            <p:spPr>
              <a:xfrm>
                <a:off x="203976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3" name="Google Shape;2903;p38">
                <a:extLst>
                  <a:ext uri="{FF2B5EF4-FFF2-40B4-BE49-F238E27FC236}">
                    <a16:creationId xmlns:a16="http://schemas.microsoft.com/office/drawing/2014/main" id="{E360CE1E-2F6D-0FE1-E525-6B110B3AC1FE}"/>
                  </a:ext>
                </a:extLst>
              </p:cNvPr>
              <p:cNvSpPr/>
              <p:nvPr/>
            </p:nvSpPr>
            <p:spPr>
              <a:xfrm>
                <a:off x="21322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4" name="Google Shape;2904;p38">
                <a:extLst>
                  <a:ext uri="{FF2B5EF4-FFF2-40B4-BE49-F238E27FC236}">
                    <a16:creationId xmlns:a16="http://schemas.microsoft.com/office/drawing/2014/main" id="{3313119E-9087-2B9F-2BA4-72AEDC0150D4}"/>
                  </a:ext>
                </a:extLst>
              </p:cNvPr>
              <p:cNvSpPr/>
              <p:nvPr/>
            </p:nvSpPr>
            <p:spPr>
              <a:xfrm>
                <a:off x="22248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5" name="Google Shape;2905;p38">
                <a:extLst>
                  <a:ext uri="{FF2B5EF4-FFF2-40B4-BE49-F238E27FC236}">
                    <a16:creationId xmlns:a16="http://schemas.microsoft.com/office/drawing/2014/main" id="{7013E35E-D2A8-D4B0-EECD-9447AA613F4D}"/>
                  </a:ext>
                </a:extLst>
              </p:cNvPr>
              <p:cNvSpPr/>
              <p:nvPr/>
            </p:nvSpPr>
            <p:spPr>
              <a:xfrm>
                <a:off x="23173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6" name="Google Shape;2906;p38">
                <a:extLst>
                  <a:ext uri="{FF2B5EF4-FFF2-40B4-BE49-F238E27FC236}">
                    <a16:creationId xmlns:a16="http://schemas.microsoft.com/office/drawing/2014/main" id="{C11167D3-1693-D8C1-B999-780D65FC3566}"/>
                  </a:ext>
                </a:extLst>
              </p:cNvPr>
              <p:cNvSpPr/>
              <p:nvPr/>
            </p:nvSpPr>
            <p:spPr>
              <a:xfrm>
                <a:off x="240948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7" name="Google Shape;2907;p38">
                <a:extLst>
                  <a:ext uri="{FF2B5EF4-FFF2-40B4-BE49-F238E27FC236}">
                    <a16:creationId xmlns:a16="http://schemas.microsoft.com/office/drawing/2014/main" id="{46C25ED2-B49C-C2BE-73BD-A532A75140CB}"/>
                  </a:ext>
                </a:extLst>
              </p:cNvPr>
              <p:cNvSpPr/>
              <p:nvPr/>
            </p:nvSpPr>
            <p:spPr>
              <a:xfrm>
                <a:off x="250200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8" name="Google Shape;2908;p38">
                <a:extLst>
                  <a:ext uri="{FF2B5EF4-FFF2-40B4-BE49-F238E27FC236}">
                    <a16:creationId xmlns:a16="http://schemas.microsoft.com/office/drawing/2014/main" id="{3DCD8E3B-CAA0-10E3-17CA-132AD16C29F8}"/>
                  </a:ext>
                </a:extLst>
              </p:cNvPr>
              <p:cNvSpPr/>
              <p:nvPr/>
            </p:nvSpPr>
            <p:spPr>
              <a:xfrm>
                <a:off x="259452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49" name="Google Shape;2909;p38">
                <a:extLst>
                  <a:ext uri="{FF2B5EF4-FFF2-40B4-BE49-F238E27FC236}">
                    <a16:creationId xmlns:a16="http://schemas.microsoft.com/office/drawing/2014/main" id="{759B1EFF-697F-3326-C435-65EC5779B219}"/>
                  </a:ext>
                </a:extLst>
              </p:cNvPr>
              <p:cNvSpPr/>
              <p:nvPr/>
            </p:nvSpPr>
            <p:spPr>
              <a:xfrm>
                <a:off x="2687040" y="4389480"/>
                <a:ext cx="50760" cy="50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000" bIns="18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354064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3354</TotalTime>
  <Words>585</Words>
  <Application>Microsoft Office PowerPoint</Application>
  <PresentationFormat>On-screen Show (16:9)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Aptos</vt:lpstr>
      <vt:lpstr>Arial</vt:lpstr>
      <vt:lpstr>Exo</vt:lpstr>
      <vt:lpstr>OpenSymbol</vt:lpstr>
      <vt:lpstr>PT Sans</vt:lpstr>
      <vt:lpstr>Symbol</vt:lpstr>
      <vt:lpstr>Times New Roman</vt:lpstr>
      <vt:lpstr>Wingdings</vt:lpstr>
      <vt:lpstr>Data Center Business Plan by Slidesgo</vt:lpstr>
      <vt:lpstr>Data Center Business Plan by Slidesgo</vt:lpstr>
      <vt:lpstr>Data Center Business Plan by Slidesgo</vt:lpstr>
      <vt:lpstr>Slidesgo Final Pages</vt:lpstr>
      <vt:lpstr>Safe Route: Smart &amp; Safe Navigation for Everyone (Transportation)</vt:lpstr>
      <vt:lpstr>Problem Statement</vt:lpstr>
      <vt:lpstr>Proposed Solution</vt:lpstr>
      <vt:lpstr>Objectives &amp; Goals</vt:lpstr>
      <vt:lpstr>Technology Stack</vt:lpstr>
      <vt:lpstr>System Workflow/Architecture</vt:lpstr>
      <vt:lpstr>Key Features &amp; Innovation</vt:lpstr>
      <vt:lpstr>Challenges &amp; Risk Management</vt:lpstr>
      <vt:lpstr>Business Revenue Model</vt:lpstr>
      <vt:lpstr>Implementation Plan</vt:lpstr>
      <vt:lpstr>Impact &amp; 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Route: Smart &amp; Safe Navigation for Everyone</dc:title>
  <dc:creator>Tanishk Rana</dc:creator>
  <cp:lastModifiedBy>Tanishk Rana</cp:lastModifiedBy>
  <cp:revision>27</cp:revision>
  <dcterms:modified xsi:type="dcterms:W3CDTF">2025-09-20T12:03:03Z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2025-09-13T12:22:32Z</dcterms:created>
  <dc:creator>Unknown Creator</dc:creator>
  <dc:description/>
  <dc:language>en-US</dc:language>
  <cp:lastModifiedBy>Unknown Creator</cp:lastModifiedBy>
  <dcterms:modified xsi:type="dcterms:W3CDTF">2025-09-13T12:22:32Z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