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6/18/2018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1212835"/>
            <a:ext cx="10468864" cy="25472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Colorado Judicial Center</a:t>
            </a:r>
            <a:br>
              <a:rPr lang="en-US" dirty="0"/>
            </a:br>
            <a:r>
              <a:rPr lang="en-US" sz="4000" dirty="0"/>
              <a:t>Business Intelligence Overview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92565"/>
            <a:ext cx="10472928" cy="17526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Robert Palumbo</a:t>
            </a:r>
          </a:p>
          <a:p>
            <a:endParaRPr lang="en-US" dirty="0"/>
          </a:p>
          <a:p>
            <a:r>
              <a:rPr lang="en-US" sz="2100" dirty="0"/>
              <a:t>CIS570- Business Intelligence</a:t>
            </a:r>
          </a:p>
          <a:p>
            <a:r>
              <a:rPr lang="en-US" sz="2100" dirty="0"/>
              <a:t>Colorado State University</a:t>
            </a:r>
          </a:p>
          <a:p>
            <a:r>
              <a:rPr lang="en-US" sz="2100" dirty="0"/>
              <a:t>Spring 2018 BI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Brainstorming objectives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Brainstorming activities</a:t>
            </a:r>
          </a:p>
          <a:p>
            <a:r>
              <a:rPr lang="en-US" dirty="0"/>
              <a:t>Summarize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of what this meeting is all about:</a:t>
            </a:r>
          </a:p>
          <a:p>
            <a:pPr lvl="1"/>
            <a:r>
              <a:rPr lang="en-US" dirty="0"/>
              <a:t>Agenda</a:t>
            </a:r>
          </a:p>
          <a:p>
            <a:pPr lvl="1"/>
            <a:r>
              <a:rPr lang="en-US" dirty="0"/>
              <a:t>What to expect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objective(s) of the exercise.</a:t>
            </a:r>
          </a:p>
          <a:p>
            <a:pPr lvl="1"/>
            <a:r>
              <a:rPr lang="en-US" dirty="0"/>
              <a:t>New product or service ideas?</a:t>
            </a:r>
          </a:p>
          <a:p>
            <a:pPr lvl="1"/>
            <a:r>
              <a:rPr lang="en-US" dirty="0"/>
              <a:t>New feature ideas?</a:t>
            </a:r>
          </a:p>
          <a:p>
            <a:pPr lvl="1"/>
            <a:r>
              <a:rPr lang="en-US" dirty="0"/>
              <a:t>Feature/product naming?</a:t>
            </a:r>
          </a:p>
          <a:p>
            <a:pPr lvl="1"/>
            <a:r>
              <a:rPr lang="en-US" dirty="0"/>
              <a:t>Promotion ideas?</a:t>
            </a:r>
          </a:p>
          <a:p>
            <a:pPr lvl="1"/>
            <a:r>
              <a:rPr lang="en-US" dirty="0"/>
              <a:t>New process for doing something?</a:t>
            </a:r>
          </a:p>
          <a:p>
            <a:r>
              <a:rPr lang="en-US" dirty="0"/>
              <a:t>Define top requirements or restrictions.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idea is a bad idea.</a:t>
            </a:r>
          </a:p>
          <a:p>
            <a:r>
              <a:rPr lang="en-US" dirty="0"/>
              <a:t>Be creative.</a:t>
            </a:r>
          </a:p>
          <a:p>
            <a:r>
              <a:rPr lang="en-US" dirty="0"/>
              <a:t>Take risks.</a:t>
            </a:r>
          </a:p>
          <a:p>
            <a:r>
              <a:rPr lang="en-US" dirty="0"/>
              <a:t>No criticism allowed.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Activity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ideas.</a:t>
            </a:r>
          </a:p>
          <a:p>
            <a:pPr lvl="1"/>
            <a:r>
              <a:rPr lang="en-US" dirty="0"/>
              <a:t>Use games and exercises to “warm up” your creative thinking.</a:t>
            </a:r>
          </a:p>
          <a:p>
            <a:pPr lvl="1"/>
            <a:r>
              <a:rPr lang="en-US" dirty="0"/>
              <a:t>When ideas slow down, try another exercise to generate fresh ideas.</a:t>
            </a:r>
          </a:p>
          <a:p>
            <a:pPr lvl="1"/>
            <a:r>
              <a:rPr lang="en-US" dirty="0"/>
              <a:t>Breaking into smaller groups may be helpful.</a:t>
            </a:r>
          </a:p>
          <a:p>
            <a:r>
              <a:rPr lang="en-US" dirty="0"/>
              <a:t>Use a computer to capture every comment/idea.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ideas.</a:t>
            </a:r>
          </a:p>
          <a:p>
            <a:r>
              <a:rPr lang="en-US" dirty="0"/>
              <a:t>Vote on top candidates and consolidate.</a:t>
            </a:r>
          </a:p>
          <a:p>
            <a:r>
              <a:rPr lang="en-US" dirty="0"/>
              <a:t>Check requirements and restrictions.</a:t>
            </a:r>
          </a:p>
          <a:p>
            <a:r>
              <a:rPr lang="en-US" dirty="0"/>
              <a:t>Trim list to top 5-10 ideas.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happens next:</a:t>
            </a:r>
          </a:p>
          <a:p>
            <a:pPr lvl="1"/>
            <a:r>
              <a:rPr lang="en-US" dirty="0"/>
              <a:t>Research the ideas generated?</a:t>
            </a:r>
          </a:p>
          <a:p>
            <a:pPr lvl="1"/>
            <a:r>
              <a:rPr lang="en-US" dirty="0"/>
              <a:t>Follow up with larger group?</a:t>
            </a:r>
          </a:p>
          <a:p>
            <a:r>
              <a:rPr lang="en-US" dirty="0"/>
              <a:t>Generate action items for follow-up:</a:t>
            </a:r>
          </a:p>
          <a:p>
            <a:pPr lvl="1"/>
            <a:r>
              <a:rPr lang="en-US" dirty="0"/>
              <a:t>Start turning ideas into reality.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2647</TotalTime>
  <Words>200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Palatino Linotype</vt:lpstr>
      <vt:lpstr>Wingdings 2</vt:lpstr>
      <vt:lpstr>Presentation on brainstorming</vt:lpstr>
      <vt:lpstr>         Colorado Judicial Center Business Intelligence Overview  </vt:lpstr>
      <vt:lpstr>Agenda</vt:lpstr>
      <vt:lpstr>Overview</vt:lpstr>
      <vt:lpstr>Brainstorming Objectives</vt:lpstr>
      <vt:lpstr>Rules</vt:lpstr>
      <vt:lpstr>Brainstorming Activity</vt:lpstr>
      <vt:lpstr>Summarize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Robert Palumbo</dc:creator>
  <cp:lastModifiedBy>Robert Palumbo</cp:lastModifiedBy>
  <cp:revision>2</cp:revision>
  <dcterms:created xsi:type="dcterms:W3CDTF">2018-06-19T02:48:30Z</dcterms:created>
  <dcterms:modified xsi:type="dcterms:W3CDTF">2018-06-20T22:56:09Z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