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5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sh Maurya" initials="KM" lastIdx="1" clrIdx="0">
    <p:extLst>
      <p:ext uri="{19B8F6BF-5375-455C-9EA6-DF929625EA0E}">
        <p15:presenceInfo xmlns:p15="http://schemas.microsoft.com/office/powerpoint/2012/main" userId="908445060969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03:55:35.1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9480b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749480be0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82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49480be0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31749480be0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49480be0_2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1749480b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1378db44_0_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261378db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1378db44_0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3261378db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61378db44_0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261378db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61378db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3261378db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1378db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3261378db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1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695" cy="16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6667" y="3935426"/>
            <a:ext cx="947333" cy="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164" cy="16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7129" y="3935426"/>
            <a:ext cx="946871" cy="94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/>
        </p:nvSpPr>
        <p:spPr>
          <a:xfrm>
            <a:off x="762136" y="323307"/>
            <a:ext cx="612486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solidFill>
                  <a:srgbClr val="FF9900"/>
                </a:solidFill>
                <a:latin typeface="Calibri"/>
                <a:ea typeface="Proxima Nova"/>
                <a:cs typeface="Calibri"/>
                <a:sym typeface="Calibri"/>
              </a:rPr>
              <a:t>Infosys Springboard Internship 5.0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955472" y="1692474"/>
            <a:ext cx="536316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PROJECT NAME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32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Voice-Based Patient Call          System 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6414900" y="3136555"/>
            <a:ext cx="27291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 of the Presenter</a:t>
            </a:r>
            <a:endParaRPr lang="en-GB" sz="1100" u="sng" dirty="0">
              <a:solidFill>
                <a:schemeClr val="dk1"/>
              </a:solidFill>
              <a:ea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 </a:t>
            </a: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Paluru Sudeendra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: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04 Jan 2025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57A56C-F317-415B-B23F-3343BE24328E}"/>
              </a:ext>
            </a:extLst>
          </p:cNvPr>
          <p:cNvSpPr/>
          <p:nvPr/>
        </p:nvSpPr>
        <p:spPr>
          <a:xfrm>
            <a:off x="0" y="4426266"/>
            <a:ext cx="3136605" cy="7172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C000"/>
                </a:solidFill>
              </a:rPr>
              <a:t>MENTOR: SHILPIE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Secure User Authentication: </a:t>
            </a:r>
            <a:r>
              <a:rPr lang="en-US" sz="1800" dirty="0">
                <a:solidFill>
                  <a:schemeClr val="dk1"/>
                </a:solidFill>
              </a:rPr>
              <a:t>Uses hashed passwords and JWT for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Dynamic Request Prioritization: </a:t>
            </a:r>
            <a:r>
              <a:rPr lang="en-US" sz="1800" dirty="0">
                <a:solidFill>
                  <a:schemeClr val="dk1"/>
                </a:solidFill>
              </a:rPr>
              <a:t>AI ranks requests as Critical, High, Medium, or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Real-Time Notifications: </a:t>
            </a:r>
            <a:r>
              <a:rPr lang="en-US" sz="1800" dirty="0">
                <a:solidFill>
                  <a:schemeClr val="dk1"/>
                </a:solidFill>
              </a:rPr>
              <a:t>Nurses receive updates instantly.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Multilingual AI Assistant: </a:t>
            </a:r>
            <a:r>
              <a:rPr lang="en-US" sz="1800" dirty="0">
                <a:solidFill>
                  <a:schemeClr val="dk1"/>
                </a:solidFill>
              </a:rPr>
              <a:t>Answers patient queries in English and Hindi.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Role-Based Access: </a:t>
            </a:r>
            <a:r>
              <a:rPr lang="en-US" sz="1800" dirty="0">
                <a:solidFill>
                  <a:schemeClr val="dk1"/>
                </a:solidFill>
              </a:rPr>
              <a:t>Admins, nurses, and patients have different permissions.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Chat and Voice Communication: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Add direct messaging and voice calls between patients and nurses.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Voice Assistant Support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Implement voice-based commands for patients who cannot type..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IoT Device Integration: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Connect medical devices to the app for real-time health monitoring.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Regional Language Expansion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Support for more Indian languages to improve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Integration with Government Schemes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      Collaborate with healthcare programs for wider reach and impact.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81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299" y="0"/>
            <a:ext cx="1597700" cy="23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9080-9E36-4018-B89D-2B80B55873E3}"/>
              </a:ext>
            </a:extLst>
          </p:cNvPr>
          <p:cNvSpPr txBox="1"/>
          <p:nvPr/>
        </p:nvSpPr>
        <p:spPr>
          <a:xfrm>
            <a:off x="2169042" y="870690"/>
            <a:ext cx="3848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39600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project is a healthcare management system designed to connect patients and nurses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233D8E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22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Patients can request medical help through an app.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Nurses can manage requests and respond in real time.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ensures critical requests are handled first.</a:t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569400" y="246475"/>
            <a:ext cx="280251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57350" y="1576344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Current Challenge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69399" y="246475"/>
            <a:ext cx="3609195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7;p41">
            <a:extLst>
              <a:ext uri="{FF2B5EF4-FFF2-40B4-BE49-F238E27FC236}">
                <a16:creationId xmlns:a16="http://schemas.microsoft.com/office/drawing/2014/main" id="{549AA3B0-6437-42C2-81B2-6D450223F10C}"/>
              </a:ext>
            </a:extLst>
          </p:cNvPr>
          <p:cNvSpPr txBox="1"/>
          <p:nvPr/>
        </p:nvSpPr>
        <p:spPr>
          <a:xfrm>
            <a:off x="3385118" y="1576343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Gap</a:t>
            </a:r>
          </a:p>
          <a:p>
            <a:pPr algn="ctr">
              <a:lnSpc>
                <a:spcPct val="150000"/>
              </a:lnSpc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No system prioritizes patient needs dynamically or assists with multilingual support.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3" name="Google Shape;207;p41">
            <a:extLst>
              <a:ext uri="{FF2B5EF4-FFF2-40B4-BE49-F238E27FC236}">
                <a16:creationId xmlns:a16="http://schemas.microsoft.com/office/drawing/2014/main" id="{93A16178-5397-4D0E-AA21-376AC0594914}"/>
              </a:ext>
            </a:extLst>
          </p:cNvPr>
          <p:cNvSpPr txBox="1"/>
          <p:nvPr/>
        </p:nvSpPr>
        <p:spPr>
          <a:xfrm>
            <a:off x="5835642" y="1587800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Solution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pic>
        <p:nvPicPr>
          <p:cNvPr id="14" name="Google Shape;227;p42">
            <a:extLst>
              <a:ext uri="{FF2B5EF4-FFF2-40B4-BE49-F238E27FC236}">
                <a16:creationId xmlns:a16="http://schemas.microsoft.com/office/drawing/2014/main" id="{D5583A9E-7907-4E0D-86A7-567E28ADD9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867" y="758697"/>
            <a:ext cx="793524" cy="7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5;p42" descr="Lightbulb jigsaw puzzle | Free SVG">
            <a:extLst>
              <a:ext uri="{FF2B5EF4-FFF2-40B4-BE49-F238E27FC236}">
                <a16:creationId xmlns:a16="http://schemas.microsoft.com/office/drawing/2014/main" id="{185AC295-1989-4C14-A49F-6C329785C7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611" y="825836"/>
            <a:ext cx="637397" cy="71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75D4-EE80-4FE6-BF14-2716BCAA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546" y="751240"/>
            <a:ext cx="771720" cy="77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09662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569400" y="246475"/>
            <a:ext cx="5113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2800" b="1" i="0" u="none" strike="noStrike" cap="none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37100" y="1583873"/>
            <a:ext cx="20862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Provide a simple and fast communication channel between patients and nurses.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979999" y="1756450"/>
            <a:ext cx="1910977" cy="22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Use AI to prioritize critical medical needs.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862769" y="1756449"/>
            <a:ext cx="1692300" cy="21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Enable real-time tracking and notifications for nurses.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6575200" y="1756450"/>
            <a:ext cx="2019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Offer a multilingual AI assistant for basic health guidance.</a:t>
            </a:r>
            <a:r>
              <a:rPr lang="en-GB" sz="1800" dirty="0">
                <a:solidFill>
                  <a:srgbClr val="1155CC"/>
                </a:solidFill>
              </a:rPr>
              <a:t>.</a:t>
            </a:r>
            <a:endParaRPr sz="1800" dirty="0">
              <a:solidFill>
                <a:srgbClr val="1155CC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62" y="874425"/>
            <a:ext cx="742175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11" y="924499"/>
            <a:ext cx="742175" cy="6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DB1399-5D28-4A88-830A-754F2FB2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01" y="924186"/>
            <a:ext cx="811959" cy="8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A7AC4-EFCC-4B84-B5CE-1054EAD7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38" y="927207"/>
            <a:ext cx="689393" cy="689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9400" y="246475"/>
            <a:ext cx="4457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721675" y="787275"/>
            <a:ext cx="74748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Frontend</a:t>
            </a:r>
            <a:r>
              <a:rPr lang="en-IN" sz="1800" dirty="0"/>
              <a:t>: Expo React Native for mobile app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Backend</a:t>
            </a:r>
            <a:r>
              <a:rPr lang="en-IN" sz="1800" dirty="0"/>
              <a:t>: Node.js and Express for API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Database</a:t>
            </a:r>
            <a:r>
              <a:rPr lang="en-IN" sz="1800" dirty="0"/>
              <a:t>: MongoDB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AI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Models</a:t>
            </a:r>
            <a:r>
              <a:rPr lang="en-IN" sz="1800" dirty="0"/>
              <a:t>: TensorFlow.js with Universal Sentence Encoder  for 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 request prioritization.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APIs</a:t>
            </a:r>
            <a:r>
              <a:rPr lang="en-IN" sz="1800" dirty="0"/>
              <a:t>: Gemini API for the AI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Real-Time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Communication</a:t>
            </a:r>
            <a:r>
              <a:rPr lang="en-IN" sz="1800" dirty="0"/>
              <a:t>: Socket.IO for notifications.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23F58-5B71-4804-8FC7-A31FCB14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5" y="3832316"/>
            <a:ext cx="792840" cy="79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5F2A-377D-47AC-83F8-F445C264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90" y="3874844"/>
            <a:ext cx="1070344" cy="65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7C6F-BB04-4792-9078-44EBAE87F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09" y="3863813"/>
            <a:ext cx="886490" cy="83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A162-CE85-4705-B86A-EB11B67AB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74" y="3777594"/>
            <a:ext cx="1695124" cy="84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ADD96-FB86-4872-AF21-E5346367C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68" y="3829980"/>
            <a:ext cx="1010087" cy="79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6DB5-4E1F-4315-8CFF-B8F4ED1D4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24" y="3972812"/>
            <a:ext cx="959626" cy="57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39600" y="821200"/>
            <a:ext cx="79548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69400" y="246475"/>
            <a:ext cx="4654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App Screenshots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899A7-ED0D-435C-873A-38927E3A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" y="806452"/>
            <a:ext cx="1840758" cy="4090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55F1F-621F-4C03-8C16-8CC3FD4C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98" y="819200"/>
            <a:ext cx="1730848" cy="4034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E8D28-513F-4E2A-B062-33E1E119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96" y="853110"/>
            <a:ext cx="1821060" cy="4046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A603E-426A-4B76-9156-5A002521B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456" y="813260"/>
            <a:ext cx="1856925" cy="4126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15CF1A-DDAD-492A-902B-1F44A3D88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725" y="806452"/>
            <a:ext cx="1761075" cy="4224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39600" y="821200"/>
            <a:ext cx="80250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Client: Frontend code (</a:t>
            </a:r>
            <a:r>
              <a:rPr lang="fr-FR" sz="1800" b="1" dirty="0" err="1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 Native)  </a:t>
            </a: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Server: Backend logic (Node.js, Exp.).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dk1"/>
                </a:solidFill>
              </a:rPr>
              <a:t>              </a:t>
            </a:r>
            <a:endParaRPr lang="en-US"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69399" y="246475"/>
            <a:ext cx="451296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Directory Structure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2694-EC85-4DC0-BC46-D52A5B55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38" y="1271772"/>
            <a:ext cx="214342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01C09-D58C-4B1D-96AD-C978DFD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8" y="1271772"/>
            <a:ext cx="2038635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215F-571B-4FF1-A3DC-1B696D352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62" y="1304617"/>
            <a:ext cx="2124371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-8893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05B4F-E0CB-4452-AB19-870950E3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0" y="368000"/>
            <a:ext cx="5175200" cy="451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14716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Diagram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D412A-3609-4432-8382-26EF2AEC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" y="734564"/>
            <a:ext cx="8709173" cy="4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946</Words>
  <Application>Microsoft Office PowerPoint</Application>
  <PresentationFormat>On-screen Show (16:9)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Wingdings</vt:lpstr>
      <vt:lpstr>Roboto</vt:lpstr>
      <vt:lpstr>Proxima Nova</vt:lpstr>
      <vt:lpstr>Calibri</vt:lpstr>
      <vt:lpstr>Arial</vt:lpstr>
      <vt:lpstr>Raleway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Maurya</dc:creator>
  <cp:lastModifiedBy>paluru sudeendra</cp:lastModifiedBy>
  <cp:revision>16</cp:revision>
  <dcterms:modified xsi:type="dcterms:W3CDTF">2025-01-04T07:00:29Z</dcterms:modified>
</cp:coreProperties>
</file>