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9" r:id="rId11"/>
    <p:sldId id="271" r:id="rId12"/>
    <p:sldId id="272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Click to move the slide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71108A9-52A6-450F-9C99-7DD4711A846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271A41-031F-4D10-9EFE-4AB9A1546108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plan on developing this app by applying the Scrum method.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 We have laid out a few user stories to take into development. More will be added for each sprint if necessary, during the sprint planning meeting.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are going to have weekly scrum meetings. Sprint duration is approx. 2 weeks.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8627D7-1992-4E01-AB2C-D698FB5CC55C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832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plan on developing this app by applying the Scrum method.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 We have laid out a few user stories to take into development. More will be added for each sprint if necessary, during the sprint planning meeting.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are going to have weekly scrum meetings. Sprint duration is approx. 2 weeks.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8627D7-1992-4E01-AB2C-D698FB5CC55C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238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plan on developing this app by applying the Scrum method.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 We have laid out a few user stories to take into development. More will be added for each sprint if necessary, during the sprint planning meeting.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are going to have weekly scrum meetings. Sprint duration is approx. 2 weeks.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8627D7-1992-4E01-AB2C-D698FB5CC55C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855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are making an iOS notes application similar to the system app on iOS with some additional features.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The programming language we are using is Swift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The user interface is being developed using Storyboards on XCode</a:t>
            </a:r>
          </a:p>
        </p:txBody>
      </p:sp>
      <p:sp>
        <p:nvSpPr>
          <p:cNvPr id="11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EC5008-AA95-4D0D-9A17-56EDB337DDCF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plan on developing this app by applying the Scrum method.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 We have laid out a few user stories to take into development. More will be added for each sprint if necessary, during the sprint planning meeting.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are going to have weekly scrum meetings. Sprint duration is approx. 2 weeks.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6D676E-09E8-4866-BA39-730EF1F39F06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plan on developing this app by applying the Scrum method.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 We have laid out a few user stories to take into development. More will be added for each sprint if necessary, during the sprint planning meeting.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are going to have weekly scrum meetings. Sprint duration is approx. 2 weeks.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927346-9599-456D-A60A-6A2188C29126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plan on developing this app by applying the Scrum method.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 We have laid out a few user stories to take into development. More will be added for each sprint if necessary, during the sprint planning meeting.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are going to have weekly scrum meetings. Sprint duration is approx. 2 weeks.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1FD38C-C924-4177-884E-CAE05F2DDE18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plan on developing this app by applying the Scrum method.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 We have laid out a few user stories to take into development. More will be added for each sprint if necessary, during the sprint planning meeting.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are going to have weekly scrum meetings. Sprint duration is approx. 2 weeks.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8627D7-1992-4E01-AB2C-D698FB5CC55C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have chosen trello to create our scrum board.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You can see the product backlog that contains the user stories not in the current and next sprints.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When the sprint finishes, the completed stories are moved to the completed sprint list. If a user story is blocked it is added back to the product backlog and included in the later sprints.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175259-3152-4732-81DA-D735BE27052F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This is the activity diagram for the app. The user can create edit and delete notes. Add and remove text and images.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1B4B1E-1671-4418-8162-56F6984EC0D5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This is the activity diagram for the app. The user can create edit and delete notes. Add and remove text and images.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1B4B1E-1671-4418-8162-56F6984EC0D5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813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C40C6F-F8E4-41B4-9034-8BF50C5AC94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65DD10-1721-4A8C-8A8B-7A45274948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993B9E-FF2D-4EA8-9F0E-3853DFA870C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EAB12A-6199-4908-AAEB-715BAF51250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AD494-650C-417D-9C7F-47E4F3A4839D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AF351A-43A8-41AB-B233-5447AECB25F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8A46B0-4A3A-4DA5-9B8E-6B48EC159CC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EFD2EF-F5B5-4FEB-99BA-9BBA4B1AF25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82507B-016D-474D-B311-B3CB8C4D1FB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1C23E5-5E30-4180-89EE-2FEEFF577FF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80FBFB-21CA-4F29-A06D-80223341E3D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BE1EA0-3E63-458B-B269-370D0C1BE9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Click to edit Master text styles</a:t>
            </a: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>
                <a:solidFill>
                  <a:srgbClr val="191B0E"/>
                </a:solidFill>
                <a:latin typeface="Franklin Gothic Book"/>
              </a:rPr>
              <a:t>Second level</a:t>
            </a: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  <a:p>
            <a:pPr marL="1371600" lvl="2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800" b="0" strike="noStrike" spc="-1">
                <a:solidFill>
                  <a:srgbClr val="191B0E"/>
                </a:solidFill>
                <a:latin typeface="Franklin Gothic Book"/>
              </a:rPr>
              <a:t>Third level</a:t>
            </a:r>
            <a:endParaRPr lang="en-US" sz="1800" b="0" i="1" strike="noStrike" spc="-1">
              <a:solidFill>
                <a:srgbClr val="191B0E"/>
              </a:solidFill>
              <a:latin typeface="Franklin Gothic Book"/>
            </a:endParaRPr>
          </a:p>
          <a:p>
            <a:pPr marL="1828800" lvl="3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1800" b="0" i="1" strike="noStrike" spc="-1">
                <a:solidFill>
                  <a:srgbClr val="191B0E"/>
                </a:solidFill>
                <a:latin typeface="Franklin Gothic Book"/>
              </a:rPr>
              <a:t>Fourth level</a:t>
            </a:r>
            <a:endParaRPr lang="en-US" sz="1800" b="0" strike="noStrike" spc="-1">
              <a:solidFill>
                <a:srgbClr val="191B0E"/>
              </a:solidFill>
              <a:latin typeface="Franklin Gothic Book"/>
            </a:endParaRPr>
          </a:p>
          <a:p>
            <a:pPr marL="2286000" lvl="4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600" b="0" strike="noStrike" spc="-1">
                <a:solidFill>
                  <a:srgbClr val="191B0E"/>
                </a:solidFill>
                <a:latin typeface="Franklin Gothic Book"/>
              </a:rPr>
              <a:t>Fifth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0D341E-846A-4D72-84FD-0A91223712B7}" type="slidenum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7200-F643-C325-64D5-FA9771D5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050" y="4823085"/>
            <a:ext cx="9600840" cy="1485720"/>
          </a:xfrm>
        </p:spPr>
        <p:txBody>
          <a:bodyPr/>
          <a:lstStyle/>
          <a:p>
            <a:pPr algn="ctr"/>
            <a:r>
              <a:rPr lang="en-IN" dirty="0"/>
              <a:t>IOS NOTES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A44A3-A08D-F1A2-0C56-D616F54AD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49" y="301126"/>
            <a:ext cx="7300208" cy="47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1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1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3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/>
        </p:style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54360" y="633960"/>
            <a:ext cx="3355560" cy="3732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89000"/>
              </a:lnSpc>
              <a:buNone/>
            </a:pPr>
            <a:r>
              <a:rPr lang="en-US" sz="6000" b="0" strike="noStrike" cap="all" spc="-1">
                <a:solidFill>
                  <a:srgbClr val="191B0E"/>
                </a:solidFill>
                <a:latin typeface="Franklin Gothic Book"/>
              </a:rPr>
              <a:t>Activity Diagram</a:t>
            </a:r>
            <a:endParaRPr lang="en-US" sz="60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Freeform 6"/>
          <p:cNvSpPr/>
          <p:nvPr/>
        </p:nvSpPr>
        <p:spPr>
          <a:xfrm flipH="1" flipV="1">
            <a:off x="648720" y="633240"/>
            <a:ext cx="3275280" cy="440820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Freeform 6"/>
          <p:cNvSpPr/>
          <p:nvPr/>
        </p:nvSpPr>
        <p:spPr>
          <a:xfrm>
            <a:off x="4494600" y="2016720"/>
            <a:ext cx="3274560" cy="440820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Rectangle 4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8" name="Picture 8" descr="&#10;"/>
          <p:cNvPicPr/>
          <p:nvPr/>
        </p:nvPicPr>
        <p:blipFill>
          <a:blip r:embed="rId3"/>
          <a:stretch/>
        </p:blipFill>
        <p:spPr>
          <a:xfrm>
            <a:off x="1765800" y="1353240"/>
            <a:ext cx="4905360" cy="43228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1481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 dirty="0">
                <a:solidFill>
                  <a:srgbClr val="191B0E"/>
                </a:solidFill>
                <a:latin typeface="Franklin Gothic Book"/>
              </a:rPr>
              <a:t>Design Patterns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371600" y="163854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MVC (Model-View-Controller)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Singleton</a:t>
            </a: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45333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 dirty="0">
                <a:solidFill>
                  <a:srgbClr val="191B0E"/>
                </a:solidFill>
                <a:latin typeface="Franklin Gothic Book"/>
              </a:rPr>
              <a:t>Class Diagram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371600" y="163854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3BBA4C3-6341-5404-44B0-FCCBEF288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60" y="1406246"/>
            <a:ext cx="4762500" cy="510540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E89E64-33DF-9266-6B0B-B07A3715D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36" y="1863793"/>
            <a:ext cx="4828367" cy="46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5580" y="3169616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89000"/>
              </a:lnSpc>
              <a:buNone/>
            </a:pPr>
            <a:r>
              <a:rPr lang="en-US" sz="4400" b="0" strike="noStrike" spc="-1" dirty="0">
                <a:solidFill>
                  <a:srgbClr val="191B0E"/>
                </a:solidFill>
                <a:latin typeface="Franklin Gothic Book"/>
              </a:rPr>
              <a:t>DEMO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371600" y="163854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41208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A4C7-9C02-027A-20F1-0194D777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463" y="2559571"/>
            <a:ext cx="9600840" cy="148572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327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5580" y="296056"/>
            <a:ext cx="9600840" cy="102307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89000"/>
              </a:lnSpc>
              <a:buNone/>
            </a:pPr>
            <a:br>
              <a:rPr sz="4400" dirty="0"/>
            </a:br>
            <a:r>
              <a:rPr lang="en-US" sz="3200" b="1" strike="noStrike" spc="-1" dirty="0">
                <a:solidFill>
                  <a:srgbClr val="191B0E"/>
                </a:solidFill>
                <a:latin typeface="Franklin Gothic Book"/>
              </a:rPr>
              <a:t>Team: Keyboard Warriors</a:t>
            </a:r>
            <a:endParaRPr lang="en-US" sz="3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371600" y="1708879"/>
            <a:ext cx="9600840" cy="4158041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0"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None/>
            </a:pPr>
            <a:r>
              <a:rPr lang="en-US" sz="2000" b="1" strike="noStrike" spc="-1" dirty="0">
                <a:solidFill>
                  <a:srgbClr val="191B0E"/>
                </a:solidFill>
                <a:latin typeface="Franklin Gothic Book"/>
              </a:rPr>
              <a:t>TEAMMATES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Sai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ranklin Gothic Book"/>
              </a:rPr>
              <a:t>Palutla</a:t>
            </a: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 (Developer)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Srinivasa Reddy D (Scrum Master, Developer)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Prashanth Kumar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ranklin Gothic Book"/>
              </a:rPr>
              <a:t>Konduru</a:t>
            </a: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 (Product Owner)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Keyboard Warrior </a:t>
            </a:r>
            <a:r>
              <a:rPr lang="en-US" sz="1800" b="1" i="1" strike="noStrike" spc="-1" baseline="30000" dirty="0">
                <a:solidFill>
                  <a:srgbClr val="191B0E"/>
                </a:solidFill>
                <a:latin typeface="Franklin Gothic Book"/>
              </a:rPr>
              <a:t>Noun</a:t>
            </a:r>
            <a:r>
              <a:rPr lang="en-US" sz="2000" b="1" strike="noStrike" spc="-1" dirty="0">
                <a:solidFill>
                  <a:srgbClr val="191B0E"/>
                </a:solidFill>
                <a:latin typeface="Franklin Gothic Book"/>
              </a:rPr>
              <a:t> : </a:t>
            </a:r>
            <a:r>
              <a:rPr lang="en-US" sz="1800" b="0" i="1" strike="noStrike" spc="-1" dirty="0">
                <a:solidFill>
                  <a:srgbClr val="191B0E"/>
                </a:solidFill>
                <a:latin typeface="Franklin Gothic Book"/>
              </a:rPr>
              <a:t>A person who equips a tactical keyboard and fights in battlegrounds like Facebook and Twitter.</a:t>
            </a:r>
            <a:endParaRPr lang="en-US" sz="12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 dirty="0">
                <a:solidFill>
                  <a:srgbClr val="191B0E"/>
                </a:solidFill>
                <a:latin typeface="Franklin Gothic Book"/>
              </a:rPr>
              <a:t>What are we making?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400" b="0" strike="noStrike" spc="-1" dirty="0">
                <a:solidFill>
                  <a:srgbClr val="191B0E"/>
                </a:solidFill>
                <a:latin typeface="Franklin Gothic Book"/>
              </a:rPr>
              <a:t>Notes App for iOS – Similar to the iOS system app but with some additional features.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400" spc="-1" dirty="0">
                <a:solidFill>
                  <a:srgbClr val="191B0E"/>
                </a:solidFill>
                <a:latin typeface="Franklin Gothic Book"/>
              </a:rPr>
              <a:t>With the help of our application user can create the notes, edit the notes and able to Scan the physical Document and able to save the notes in their Database. </a:t>
            </a:r>
            <a:endParaRPr lang="en-US" sz="24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400" b="0" strike="noStrike" spc="-1" dirty="0">
                <a:solidFill>
                  <a:srgbClr val="191B0E"/>
                </a:solidFill>
                <a:latin typeface="Franklin Gothic Book"/>
              </a:rPr>
              <a:t>Using Swift as programming language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400" b="0" strike="noStrike" spc="-1" dirty="0">
                <a:solidFill>
                  <a:srgbClr val="191B0E"/>
                </a:solidFill>
                <a:latin typeface="Franklin Gothic Book"/>
              </a:rPr>
              <a:t>User Interface using Storyboards</a:t>
            </a:r>
          </a:p>
          <a:p>
            <a:pPr marL="0"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None/>
            </a:pPr>
            <a:endParaRPr lang="en-US" sz="24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Franklin Gothic Book"/>
              </a:rPr>
              <a:t>Method used</a:t>
            </a: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371600" y="1851284"/>
            <a:ext cx="9600840" cy="405483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Agile – Scrum Methodology 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We used Trello to implement the agile board.</a:t>
            </a: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User Stories describe the features of the application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In our Project we planned 4 sprint.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Sprint duration ~ 2 weeks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In each sprint process we are adding the new important feature for the application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. Like in the first sprint developing create, delete and edit notes feature in application. 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Later on we added face ID features and camera option for the user to Scan the physical documents and for privacy. </a:t>
            </a: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0"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None/>
            </a:pPr>
            <a:endParaRPr lang="en-US" sz="2000" spc="-1" dirty="0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 dirty="0">
                <a:solidFill>
                  <a:srgbClr val="191B0E"/>
                </a:solidFill>
                <a:latin typeface="Franklin Gothic Book"/>
              </a:rPr>
              <a:t>Project timeline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We have almost hit our project goals.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Our goals are like 80% reached.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We have some of our to be done for next sprint as well.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Progress so far since midterm</a:t>
            </a:r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During the initial presentation, we barely started the development.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Now, we have a minimum viable product.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Most of the user stories were implemented.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Collection of all the requirements that are needed for </a:t>
            </a: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the application.</a:t>
            </a: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 dirty="0">
                <a:solidFill>
                  <a:srgbClr val="191B0E"/>
                </a:solidFill>
                <a:latin typeface="Franklin Gothic Book"/>
              </a:rPr>
              <a:t>Progress so far since midterm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Our app is a IOS application.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We need to run our app </a:t>
            </a: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on iOS devices</a:t>
            </a: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.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So buy a new phone for this Christmas and install our App.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75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" name="Rectangl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52760" y="4736880"/>
            <a:ext cx="10720440" cy="936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89000"/>
              </a:lnSpc>
              <a:buNone/>
            </a:pPr>
            <a:r>
              <a:rPr lang="en-US" sz="4800" b="0" strike="noStrike" cap="all" spc="-1" dirty="0">
                <a:solidFill>
                  <a:srgbClr val="191B0E"/>
                </a:solidFill>
                <a:latin typeface="Franklin Gothic Book"/>
              </a:rPr>
              <a:t>SCRUM BOARD</a:t>
            </a:r>
            <a:endParaRPr lang="en-US" sz="48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0" name="Freeform: Shape 14"/>
          <p:cNvSpPr/>
          <p:nvPr/>
        </p:nvSpPr>
        <p:spPr>
          <a:xfrm flipH="1" flipV="1">
            <a:off x="434520" y="4446000"/>
            <a:ext cx="1956960" cy="1103400"/>
          </a:xfrm>
          <a:custGeom>
            <a:avLst/>
            <a:gdLst/>
            <a:ahLst/>
            <a:cxnLst/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Freeform: Shape 16"/>
          <p:cNvSpPr/>
          <p:nvPr/>
        </p:nvSpPr>
        <p:spPr>
          <a:xfrm>
            <a:off x="9796680" y="5311080"/>
            <a:ext cx="2041920" cy="1213200"/>
          </a:xfrm>
          <a:custGeom>
            <a:avLst/>
            <a:gdLst/>
            <a:ahLst/>
            <a:cxnLst/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1CE0CA-1780-D259-BDC4-7B00E69FC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67"/>
            <a:ext cx="12191759" cy="35568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1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1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3" name="Rectangle 15"/>
          <p:cNvSpPr/>
          <p:nvPr/>
        </p:nvSpPr>
        <p:spPr>
          <a:xfrm>
            <a:off x="0" y="294289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/>
        </p:style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54360" y="633960"/>
            <a:ext cx="3355560" cy="3732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89000"/>
              </a:lnSpc>
              <a:buNone/>
            </a:pPr>
            <a:r>
              <a:rPr lang="en-US" sz="6000" b="0" strike="noStrike" cap="all" spc="-1" dirty="0">
                <a:solidFill>
                  <a:srgbClr val="191B0E"/>
                </a:solidFill>
                <a:latin typeface="Franklin Gothic Book"/>
              </a:rPr>
              <a:t>USE CASE Diagram</a:t>
            </a:r>
            <a:endParaRPr lang="en-US" sz="60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Freeform 6"/>
          <p:cNvSpPr/>
          <p:nvPr/>
        </p:nvSpPr>
        <p:spPr>
          <a:xfrm flipH="1" flipV="1">
            <a:off x="648720" y="633240"/>
            <a:ext cx="3275280" cy="440820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Freeform 6"/>
          <p:cNvSpPr/>
          <p:nvPr/>
        </p:nvSpPr>
        <p:spPr>
          <a:xfrm>
            <a:off x="4494600" y="2016720"/>
            <a:ext cx="3274560" cy="440820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Rectangle 4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6DA07-9005-B9AF-65AD-615E24519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4" y="399339"/>
            <a:ext cx="7516051" cy="58247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1224</TotalTime>
  <Words>911</Words>
  <Application>Microsoft Office PowerPoint</Application>
  <PresentationFormat>Widescreen</PresentationFormat>
  <Paragraphs>106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Times New Roman</vt:lpstr>
      <vt:lpstr>Office Theme</vt:lpstr>
      <vt:lpstr>IOS NOTES APPLICATION</vt:lpstr>
      <vt:lpstr> Team: Keyboard Warriors</vt:lpstr>
      <vt:lpstr>What are we making?</vt:lpstr>
      <vt:lpstr>Method used</vt:lpstr>
      <vt:lpstr>Project timeline</vt:lpstr>
      <vt:lpstr>Progress so far since midterm</vt:lpstr>
      <vt:lpstr>Progress so far since midterm</vt:lpstr>
      <vt:lpstr>SCRUM BOARD</vt:lpstr>
      <vt:lpstr>USE CASE Diagram</vt:lpstr>
      <vt:lpstr>Activity Diagram</vt:lpstr>
      <vt:lpstr>Design Patterns</vt:lpstr>
      <vt:lpstr>Class Diagram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Keyboard Warriors</dc:title>
  <dc:subject/>
  <dc:creator>Sai Palutla</dc:creator>
  <dc:description/>
  <cp:lastModifiedBy>prashanth kumamr</cp:lastModifiedBy>
  <cp:revision>76</cp:revision>
  <dcterms:created xsi:type="dcterms:W3CDTF">2022-10-18T20:11:55Z</dcterms:created>
  <dcterms:modified xsi:type="dcterms:W3CDTF">2022-12-14T23:05:30Z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