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E605-F095-48E3-A237-EDF26409B7C5}" type="datetimeFigureOut">
              <a:rPr lang="en-AU" smtClean="0"/>
              <a:t>19/10/2018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61B2-F31B-4875-876B-46C173C81FD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best location to set up restaurants in Toronto Canada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Daniel </a:t>
            </a:r>
            <a:r>
              <a:rPr lang="en-AU" dirty="0" err="1" smtClean="0"/>
              <a:t>Suhendro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Meaning of the clusters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borough with high number of restaurants (cyan) is the Downtown Toronto. This is the best general area to set up a new restaurant.</a:t>
            </a:r>
          </a:p>
          <a:p>
            <a:r>
              <a:rPr lang="en-AU" dirty="0" smtClean="0"/>
              <a:t>The purple and the blue areas have fewer restaurants and the red areas have no restaurants in 500 m radius. </a:t>
            </a:r>
          </a:p>
          <a:p>
            <a:r>
              <a:rPr lang="en-AU" dirty="0" smtClean="0"/>
              <a:t>Cyan areas also mean highest competition for restaurant business while red areas also mean no competition for restaurant business.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 and 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best area to open up restaurant business is in the Downtown Toronto borough, in the neighbourhood of Ryerson and Garden district.</a:t>
            </a:r>
          </a:p>
          <a:p>
            <a:r>
              <a:rPr lang="en-AU" dirty="0" smtClean="0"/>
              <a:t>The best category of restaurant to open is restaurants that serve Canadian cuisine.</a:t>
            </a:r>
          </a:p>
          <a:p>
            <a:r>
              <a:rPr lang="en-AU" dirty="0" smtClean="0"/>
              <a:t>Can also choose other areas for lower competition, but also higher risk of business not successful for long. </a:t>
            </a:r>
          </a:p>
          <a:p>
            <a:r>
              <a:rPr lang="en-AU" dirty="0" smtClean="0"/>
              <a:t>For the red areas with no restaurants, additional data and research are needed to find out the feasibility of opening up restaurants there. 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Thank you for your attention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the best location to set up restaurants in Toronto Canada and what is the right kind of restaurants to set up there?</a:t>
            </a:r>
          </a:p>
          <a:p>
            <a:r>
              <a:rPr lang="en-AU" dirty="0" smtClean="0"/>
              <a:t>For those that wants to set up restaurant business in Toronto Canada.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Area division in Toronto</a:t>
            </a:r>
            <a:endParaRPr lang="en-AU" dirty="0"/>
          </a:p>
        </p:txBody>
      </p:sp>
      <p:pic>
        <p:nvPicPr>
          <p:cNvPr id="4" name="Content Placeholder 3" descr="Toronto Community Council Are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7176713" cy="3774951"/>
          </a:xfrm>
        </p:spPr>
      </p:pic>
      <p:sp>
        <p:nvSpPr>
          <p:cNvPr id="5" name="TextBox 4"/>
          <p:cNvSpPr txBox="1"/>
          <p:nvPr/>
        </p:nvSpPr>
        <p:spPr>
          <a:xfrm>
            <a:off x="827584" y="5301208"/>
            <a:ext cx="4314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>
                <a:latin typeface="Arial" pitchFamily="34" charset="0"/>
                <a:cs typeface="Arial" pitchFamily="34" charset="0"/>
              </a:rPr>
              <a:t>Etobicoke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York: 34 persons/hectare</a:t>
            </a:r>
          </a:p>
          <a:p>
            <a:r>
              <a:rPr lang="en-AU" dirty="0" smtClean="0">
                <a:latin typeface="Arial" pitchFamily="34" charset="0"/>
                <a:cs typeface="Arial" pitchFamily="34" charset="0"/>
              </a:rPr>
              <a:t>North York: 42 persons/hectare</a:t>
            </a:r>
          </a:p>
          <a:p>
            <a:r>
              <a:rPr lang="en-AU" dirty="0" smtClean="0">
                <a:latin typeface="Arial" pitchFamily="34" charset="0"/>
                <a:cs typeface="Arial" pitchFamily="34" charset="0"/>
              </a:rPr>
              <a:t>Toronto &amp; East York: 80 persons/hectare</a:t>
            </a:r>
          </a:p>
          <a:p>
            <a:r>
              <a:rPr lang="en-AU" dirty="0" smtClean="0">
                <a:latin typeface="Arial" pitchFamily="34" charset="0"/>
                <a:cs typeface="Arial" pitchFamily="34" charset="0"/>
              </a:rPr>
              <a:t>Scarborough:34 persons/hectare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55776" y="3645024"/>
            <a:ext cx="201622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9952" y="4221088"/>
            <a:ext cx="1080120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4653136"/>
            <a:ext cx="198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Set restaurant here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Where in Toronto &amp; EY should set up restaurant?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Postal codes combined with geospatial coordinates. </a:t>
            </a:r>
          </a:p>
          <a:p>
            <a:endParaRPr lang="en-AU" dirty="0"/>
          </a:p>
        </p:txBody>
      </p:sp>
      <p:pic>
        <p:nvPicPr>
          <p:cNvPr id="4" name="Picture 3" descr="table of postal code are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2766" y="2924944"/>
            <a:ext cx="6524454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Map of the postal code areas</a:t>
            </a:r>
            <a:endParaRPr lang="en-AU" dirty="0"/>
          </a:p>
        </p:txBody>
      </p:sp>
      <p:pic>
        <p:nvPicPr>
          <p:cNvPr id="4" name="Content Placeholder 3" descr="TorontoEY 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8740932" cy="326939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Restaurant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coordinates were inputted to the Foursquare search engine, resulting in another dataset.</a:t>
            </a:r>
          </a:p>
          <a:p>
            <a:endParaRPr lang="en-AU" dirty="0"/>
          </a:p>
        </p:txBody>
      </p:sp>
      <p:pic>
        <p:nvPicPr>
          <p:cNvPr id="4" name="Picture 3" descr="restaurant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9144000" cy="14157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the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That dataset was processed further ending with this dataset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final restaurant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6912"/>
            <a:ext cx="9144000" cy="32930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Meaning of the 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area with most restaurants are Ryerson and Garden District in Downtown Toronto. Since restaurants are very popular here, this area is the best location to set up new restaurant.</a:t>
            </a:r>
          </a:p>
          <a:p>
            <a:r>
              <a:rPr lang="en-AU" dirty="0" smtClean="0"/>
              <a:t>The most popular category of restaurant is “restaurant” assumed to be serving Canadian cuisine since this is in Canada. This is the best kind of restaurant to set up. 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Clustering the area based on the number of restaurants</a:t>
            </a:r>
            <a:endParaRPr lang="en-AU" dirty="0"/>
          </a:p>
        </p:txBody>
      </p:sp>
      <p:pic>
        <p:nvPicPr>
          <p:cNvPr id="4" name="Content Placeholder 3" descr="TorontoEY clustered restaurants magx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8817169" cy="352839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373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best location to set up restaurants in Toronto Canada</vt:lpstr>
      <vt:lpstr>The Problem</vt:lpstr>
      <vt:lpstr>Area division in Toronto</vt:lpstr>
      <vt:lpstr>Where in Toronto &amp; EY should set up restaurant?</vt:lpstr>
      <vt:lpstr>Map of the postal code areas</vt:lpstr>
      <vt:lpstr>Restaurant dataset</vt:lpstr>
      <vt:lpstr>Processing the data</vt:lpstr>
      <vt:lpstr>Meaning of the dataset</vt:lpstr>
      <vt:lpstr>Clustering the area based on the number of restaurants</vt:lpstr>
      <vt:lpstr>Meaning of the clusters</vt:lpstr>
      <vt:lpstr>Recommendation and 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5</cp:revision>
  <dcterms:created xsi:type="dcterms:W3CDTF">2018-10-19T12:43:42Z</dcterms:created>
  <dcterms:modified xsi:type="dcterms:W3CDTF">2018-10-19T15:20:07Z</dcterms:modified>
</cp:coreProperties>
</file>