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60" r:id="rId4"/>
    <p:sldId id="263" r:id="rId5"/>
    <p:sldId id="259" r:id="rId6"/>
    <p:sldId id="264" r:id="rId7"/>
    <p:sldId id="262" r:id="rId8"/>
    <p:sldId id="265" r:id="rId9"/>
    <p:sldId id="257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Styl pośredni 4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 pośredni 4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Styl pośredni 4 — Ak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27F97BB-C833-4FB7-BDE5-3F7075034690}" styleName="Styl z motywem 2 — Ak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 z motywem 2 — Ak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 z motywem 2 — Ak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Styl ciemny 2 - Akcent 5/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 pośredni 1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Styl pośredni 3 — 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yl pośredni 3 — 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B8D16-C573-443F-96F4-056521797732}" type="datetimeFigureOut">
              <a:rPr lang="pl-PL" smtClean="0"/>
              <a:pPr/>
              <a:t>2014-06-24</a:t>
            </a:fld>
            <a:endParaRPr lang="pl-PL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1F17D7-0020-4ADC-9340-7EC07F0428E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B8D16-C573-443F-96F4-056521797732}" type="datetimeFigureOut">
              <a:rPr lang="pl-PL" smtClean="0"/>
              <a:pPr/>
              <a:t>2014-06-24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1F17D7-0020-4ADC-9340-7EC07F0428E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B8D16-C573-443F-96F4-056521797732}" type="datetimeFigureOut">
              <a:rPr lang="pl-PL" smtClean="0"/>
              <a:pPr/>
              <a:t>2014-06-24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1F17D7-0020-4ADC-9340-7EC07F0428E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B8D16-C573-443F-96F4-056521797732}" type="datetimeFigureOut">
              <a:rPr lang="pl-PL" smtClean="0"/>
              <a:pPr/>
              <a:t>2014-06-24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1F17D7-0020-4ADC-9340-7EC07F0428E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B8D16-C573-443F-96F4-056521797732}" type="datetimeFigureOut">
              <a:rPr lang="pl-PL" smtClean="0"/>
              <a:pPr/>
              <a:t>2014-06-24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1F17D7-0020-4ADC-9340-7EC07F0428E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B8D16-C573-443F-96F4-056521797732}" type="datetimeFigureOut">
              <a:rPr lang="pl-PL" smtClean="0"/>
              <a:pPr/>
              <a:t>2014-06-24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1F17D7-0020-4ADC-9340-7EC07F0428E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B8D16-C573-443F-96F4-056521797732}" type="datetimeFigureOut">
              <a:rPr lang="pl-PL" smtClean="0"/>
              <a:pPr/>
              <a:t>2014-06-24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1F17D7-0020-4ADC-9340-7EC07F0428E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B8D16-C573-443F-96F4-056521797732}" type="datetimeFigureOut">
              <a:rPr lang="pl-PL" smtClean="0"/>
              <a:pPr/>
              <a:t>2014-06-24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1F17D7-0020-4ADC-9340-7EC07F0428E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B8D16-C573-443F-96F4-056521797732}" type="datetimeFigureOut">
              <a:rPr lang="pl-PL" smtClean="0"/>
              <a:pPr/>
              <a:t>2014-06-24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1F17D7-0020-4ADC-9340-7EC07F0428E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B8D16-C573-443F-96F4-056521797732}" type="datetimeFigureOut">
              <a:rPr lang="pl-PL" smtClean="0"/>
              <a:pPr/>
              <a:t>2014-06-24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1F17D7-0020-4ADC-9340-7EC07F0428E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B8D16-C573-443F-96F4-056521797732}" type="datetimeFigureOut">
              <a:rPr lang="pl-PL" smtClean="0"/>
              <a:pPr/>
              <a:t>2014-06-24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1F17D7-0020-4ADC-9340-7EC07F0428E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9CB8D16-C573-443F-96F4-056521797732}" type="datetimeFigureOut">
              <a:rPr lang="pl-PL" smtClean="0"/>
              <a:pPr/>
              <a:t>2014-06-24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41F17D7-0020-4ADC-9340-7EC07F0428E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Redis</a:t>
            </a:r>
            <a:r>
              <a:rPr lang="pl-PL" dirty="0" smtClean="0"/>
              <a:t> i </a:t>
            </a:r>
            <a:r>
              <a:rPr lang="pl-PL" dirty="0" err="1" smtClean="0"/>
              <a:t>Jedis</a:t>
            </a:r>
            <a:endParaRPr lang="pl-PL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1500166" y="2000240"/>
            <a:ext cx="7406640" cy="47205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Tomasz Pałys</a:t>
            </a:r>
            <a:r>
              <a:rPr lang="pl-PL" sz="20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pl-PL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Natalia Potoczny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Łącznik prosty 6"/>
          <p:cNvCxnSpPr/>
          <p:nvPr/>
        </p:nvCxnSpPr>
        <p:spPr>
          <a:xfrm>
            <a:off x="1357290" y="1927214"/>
            <a:ext cx="7429552" cy="1588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Architektura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user_id</a:t>
            </a:r>
            <a:endParaRPr lang="en-US" dirty="0" smtClean="0"/>
          </a:p>
          <a:p>
            <a:r>
              <a:rPr lang="en-US" dirty="0" err="1" smtClean="0"/>
              <a:t>user:user_id</a:t>
            </a:r>
            <a:r>
              <a:rPr lang="en-US" dirty="0" smtClean="0"/>
              <a:t> -&gt; {login=..., city=..., day=..., month=..., year=...}</a:t>
            </a:r>
          </a:p>
          <a:p>
            <a:endParaRPr lang="en-US" dirty="0" smtClean="0"/>
          </a:p>
          <a:p>
            <a:r>
              <a:rPr lang="en-US" dirty="0" err="1" smtClean="0"/>
              <a:t>thread_id</a:t>
            </a:r>
            <a:endParaRPr lang="en-US" dirty="0" smtClean="0"/>
          </a:p>
          <a:p>
            <a:r>
              <a:rPr lang="en-US" dirty="0" err="1" smtClean="0"/>
              <a:t>thread:thread_id</a:t>
            </a:r>
            <a:r>
              <a:rPr lang="en-US" dirty="0" smtClean="0"/>
              <a:t> -&gt; {user=</a:t>
            </a:r>
            <a:r>
              <a:rPr lang="en-US" dirty="0" err="1" smtClean="0"/>
              <a:t>user_id</a:t>
            </a:r>
            <a:r>
              <a:rPr lang="en-US" dirty="0" smtClean="0"/>
              <a:t>, title=..., day=..., month=..., year=...}</a:t>
            </a:r>
          </a:p>
          <a:p>
            <a:endParaRPr lang="en-US" dirty="0" smtClean="0"/>
          </a:p>
          <a:p>
            <a:r>
              <a:rPr lang="en-US" dirty="0" err="1" smtClean="0"/>
              <a:t>post_id</a:t>
            </a:r>
            <a:endParaRPr lang="en-US" dirty="0" smtClean="0"/>
          </a:p>
          <a:p>
            <a:r>
              <a:rPr lang="en-US" dirty="0" err="1" smtClean="0"/>
              <a:t>post:post_id</a:t>
            </a:r>
            <a:r>
              <a:rPr lang="en-US" dirty="0" smtClean="0"/>
              <a:t> -&gt; {user=</a:t>
            </a:r>
            <a:r>
              <a:rPr lang="en-US" dirty="0" err="1" smtClean="0"/>
              <a:t>user_id</a:t>
            </a:r>
            <a:r>
              <a:rPr lang="en-US" dirty="0" smtClean="0"/>
              <a:t>, thread=</a:t>
            </a:r>
            <a:r>
              <a:rPr lang="en-US" dirty="0" err="1" smtClean="0"/>
              <a:t>thread_id</a:t>
            </a:r>
            <a:r>
              <a:rPr lang="en-US" dirty="0" smtClean="0"/>
              <a:t>, content=..., day=..., month=..., year=...}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Czasy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14414" y="2357431"/>
          <a:ext cx="7643866" cy="42167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59904"/>
                <a:gridCol w="2183962"/>
              </a:tblGrid>
              <a:tr h="442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Default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tematów utworzonych w 2013 roku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najbardziej popularny temat w maju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0.654s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średnia długość tekstu 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0.588s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użytkownik wypowiadający się w największej liczbie tematów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0.553s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użytkownik komentujący największą liczbę innych użytkowników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2.726s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postów zawierających słowo '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Frodo</a:t>
                      </a: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0.687s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postów wysłanych przez użytkowników z miasta na literę 'K'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1.102s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35te najczęściej użyte słowo w treści 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1.285s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1714480" y="1428736"/>
            <a:ext cx="447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dk1"/>
                </a:solidFill>
              </a:rPr>
              <a:t>Wczytanie i </a:t>
            </a:r>
            <a:r>
              <a:rPr lang="pl-PL" dirty="0" err="1" smtClean="0">
                <a:solidFill>
                  <a:schemeClr val="dk1"/>
                </a:solidFill>
              </a:rPr>
              <a:t>parsowanie</a:t>
            </a:r>
            <a:r>
              <a:rPr lang="pl-PL" dirty="0" smtClean="0">
                <a:solidFill>
                  <a:schemeClr val="dk1"/>
                </a:solidFill>
              </a:rPr>
              <a:t> danych zajęło:  2.746s</a:t>
            </a:r>
            <a:endParaRPr lang="pl-PL" dirty="0" smtClean="0"/>
          </a:p>
          <a:p>
            <a:r>
              <a:rPr lang="pl-PL" dirty="0" smtClean="0">
                <a:solidFill>
                  <a:schemeClr val="dk1"/>
                </a:solidFill>
              </a:rPr>
              <a:t>Ładowanie danych zajęło:  3.756s</a:t>
            </a:r>
            <a:endParaRPr lang="pl-PL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Czasy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14414" y="2357430"/>
          <a:ext cx="7715304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90800"/>
                <a:gridCol w="212450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5gb ram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tematów utworzonych w 2013 roku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najbardziej popularny temat w maju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0.649s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średnia długość tekstu 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0.603s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użytkownik wypowiadający się w największej liczbie tematów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0.563s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użytkownik komentujący największą liczbę innych użytkowników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2.71s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postów zawierających słowo '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Frodo</a:t>
                      </a: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0.684s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postów wysłanych przez użytkowników z miasta na literę 'K'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1.115s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35te najczęściej użyte słowo w treści 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1.238s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1714480" y="1428736"/>
            <a:ext cx="447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dk1"/>
                </a:solidFill>
              </a:rPr>
              <a:t>Wczytanie i </a:t>
            </a:r>
            <a:r>
              <a:rPr lang="pl-PL" dirty="0" err="1" smtClean="0">
                <a:solidFill>
                  <a:schemeClr val="dk1"/>
                </a:solidFill>
              </a:rPr>
              <a:t>parsowanie</a:t>
            </a:r>
            <a:r>
              <a:rPr lang="pl-PL" dirty="0" smtClean="0">
                <a:solidFill>
                  <a:schemeClr val="dk1"/>
                </a:solidFill>
              </a:rPr>
              <a:t> danych zajęło:  2.747s</a:t>
            </a:r>
            <a:endParaRPr lang="pl-PL" dirty="0" smtClean="0"/>
          </a:p>
          <a:p>
            <a:r>
              <a:rPr lang="pl-PL" dirty="0" smtClean="0">
                <a:solidFill>
                  <a:schemeClr val="dk1"/>
                </a:solidFill>
              </a:rPr>
              <a:t>Ładowanie danych zajęło:  3.779s</a:t>
            </a:r>
            <a:endParaRPr lang="pl-PL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Ulepszenia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posts:year:yyyy</a:t>
            </a:r>
            <a:r>
              <a:rPr lang="en-US" dirty="0" smtClean="0"/>
              <a:t> -&gt; set(</a:t>
            </a:r>
            <a:r>
              <a:rPr lang="en-US" dirty="0" err="1" smtClean="0"/>
              <a:t>post_id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posts:month:mm</a:t>
            </a:r>
            <a:r>
              <a:rPr lang="en-US" dirty="0" smtClean="0"/>
              <a:t> -&gt; set(</a:t>
            </a:r>
            <a:r>
              <a:rPr lang="en-US" dirty="0" err="1" smtClean="0"/>
              <a:t>post_id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threads:title:tttt</a:t>
            </a:r>
            <a:r>
              <a:rPr lang="en-US" dirty="0" smtClean="0"/>
              <a:t> -&gt; set(</a:t>
            </a:r>
            <a:r>
              <a:rPr lang="en-US" dirty="0" err="1" smtClean="0"/>
              <a:t>thread_id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thread:user:uuuu</a:t>
            </a:r>
            <a:r>
              <a:rPr lang="en-US" dirty="0" smtClean="0"/>
              <a:t> -&gt; set(</a:t>
            </a:r>
            <a:r>
              <a:rPr lang="en-US" dirty="0" err="1" smtClean="0"/>
              <a:t>thread_id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users:city:cccc</a:t>
            </a:r>
            <a:r>
              <a:rPr lang="en-US" dirty="0" smtClean="0"/>
              <a:t> -&gt; set(</a:t>
            </a:r>
            <a:r>
              <a:rPr lang="en-US" dirty="0" err="1" smtClean="0"/>
              <a:t>user_id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itp</a:t>
            </a:r>
            <a:r>
              <a:rPr lang="en-US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Czasy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14414" y="2428868"/>
          <a:ext cx="7715304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590800"/>
                <a:gridCol w="212450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tematów utworzonych w 2013 roku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najbardziej popularny temat w maju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0.031s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średnia długość tekstu 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0.611s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użytkownik wypowiadający się w największej liczbie tematów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0.028s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użytkownik komentujący największą liczbę innych użytkowników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2.833s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postów zawierających słowo '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Frodo</a:t>
                      </a: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0.698s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postów wysłanych przez użytkowników z miasta na literę 'K'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0.054s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35te najczęściej użyte słowo w treści 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1.276s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1714480" y="1428736"/>
            <a:ext cx="447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dk1"/>
                </a:solidFill>
              </a:rPr>
              <a:t>Wczytanie i </a:t>
            </a:r>
            <a:r>
              <a:rPr lang="pl-PL" dirty="0" err="1" smtClean="0">
                <a:solidFill>
                  <a:schemeClr val="dk1"/>
                </a:solidFill>
              </a:rPr>
              <a:t>parsowanie</a:t>
            </a:r>
            <a:r>
              <a:rPr lang="pl-PL" dirty="0" smtClean="0">
                <a:solidFill>
                  <a:schemeClr val="dk1"/>
                </a:solidFill>
              </a:rPr>
              <a:t> danych zajęło:  2.759s</a:t>
            </a:r>
            <a:endParaRPr lang="pl-PL" dirty="0" smtClean="0"/>
          </a:p>
          <a:p>
            <a:r>
              <a:rPr lang="pl-PL" dirty="0" smtClean="0">
                <a:solidFill>
                  <a:schemeClr val="dk1"/>
                </a:solidFill>
              </a:rPr>
              <a:t>Ładowanie danych zajęło:  6.496s</a:t>
            </a:r>
            <a:endParaRPr lang="pl-PL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Czasy - porównanie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1397000"/>
          <a:ext cx="7191404" cy="192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7851"/>
                <a:gridCol w="1797851"/>
                <a:gridCol w="1797851"/>
                <a:gridCol w="1797851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default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5gb ram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Wczytanie i 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parsowanie</a:t>
                      </a: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danych zajęło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2.746s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2.747s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2.759s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Ładowanie danych zajęło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3.756s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3.779s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6.496s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Czasy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14414" y="1285860"/>
          <a:ext cx="7715303" cy="5212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5282"/>
                <a:gridCol w="1370007"/>
                <a:gridCol w="1370007"/>
                <a:gridCol w="1370007"/>
              </a:tblGrid>
              <a:tr h="294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Default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5gb ram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opt</a:t>
                      </a:r>
                      <a:endParaRPr lang="pl-PL" dirty="0"/>
                    </a:p>
                  </a:txBody>
                  <a:tcPr/>
                </a:tc>
              </a:tr>
              <a:tr h="507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tematów utworzonych w 2013 roku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0.0s</a:t>
                      </a:r>
                      <a:endParaRPr lang="pl-PL" dirty="0"/>
                    </a:p>
                  </a:txBody>
                  <a:tcPr/>
                </a:tc>
              </a:tr>
              <a:tr h="507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najbardziej popularny temat w maju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0.654s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0.649s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0.031s</a:t>
                      </a:r>
                      <a:endParaRPr lang="pl-PL" dirty="0"/>
                    </a:p>
                  </a:txBody>
                  <a:tcPr/>
                </a:tc>
              </a:tr>
              <a:tr h="294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średnia długość tekstu 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0.588s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0.603s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0.611s</a:t>
                      </a:r>
                      <a:endParaRPr lang="pl-PL" dirty="0"/>
                    </a:p>
                  </a:txBody>
                  <a:tcPr/>
                </a:tc>
              </a:tr>
              <a:tr h="507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użytkownik wypowiadający się w największej liczbie tematów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0.553s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0.563s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0.028s</a:t>
                      </a:r>
                      <a:endParaRPr lang="pl-PL" dirty="0"/>
                    </a:p>
                  </a:txBody>
                  <a:tcPr/>
                </a:tc>
              </a:tr>
              <a:tr h="507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użytkownik komentujący największą liczbę innych użytkowników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2.726s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2.71s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2.833s</a:t>
                      </a:r>
                      <a:endParaRPr lang="pl-PL" dirty="0"/>
                    </a:p>
                  </a:txBody>
                  <a:tcPr/>
                </a:tc>
              </a:tr>
              <a:tr h="507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postów zawierających słowo '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Frodo</a:t>
                      </a: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0.687s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0.684s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0.698s</a:t>
                      </a:r>
                      <a:endParaRPr lang="pl-PL" dirty="0"/>
                    </a:p>
                  </a:txBody>
                  <a:tcPr/>
                </a:tc>
              </a:tr>
              <a:tr h="507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postów wysłanych przez użytkowników z miasta na literę 'K'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1.102s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1.115s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0.054s</a:t>
                      </a:r>
                      <a:endParaRPr lang="pl-PL" dirty="0"/>
                    </a:p>
                  </a:txBody>
                  <a:tcPr/>
                </a:tc>
              </a:tr>
              <a:tr h="507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35te najczęściej użyte słowo w treści 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1.285s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1.238s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1.276s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14414" y="1500174"/>
          <a:ext cx="7715304" cy="4851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7652"/>
                <a:gridCol w="385765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tematów utworzonych w 2013 roku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najbardziej popularny temat w maju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Podejście do miłości w listach Tolkiena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średnia długość tekstu 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465.02856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użytkownik wypowiadający się w największej liczbie tematów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M.L.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użytkownik komentujący największą liczbę innych użytkowników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M.L.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postów zawierających słowo '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Frodo</a:t>
                      </a: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480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liczba postów wysłanych przez użytkowników z miasta na literę 'K'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35te najczęściej użyte słowo w treści 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sie 4179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962</TotalTime>
  <Words>473</Words>
  <Application>Microsoft Office PowerPoint</Application>
  <PresentationFormat>Pokaz na ekranie (4:3)</PresentationFormat>
  <Paragraphs>144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Przesilenie</vt:lpstr>
      <vt:lpstr>Redis i Jedis</vt:lpstr>
      <vt:lpstr>Architektura</vt:lpstr>
      <vt:lpstr>Czasy</vt:lpstr>
      <vt:lpstr>Czasy</vt:lpstr>
      <vt:lpstr>Ulepszenia</vt:lpstr>
      <vt:lpstr>Czasy</vt:lpstr>
      <vt:lpstr>Czasy - porównanie</vt:lpstr>
      <vt:lpstr>Czasy</vt:lpstr>
      <vt:lpstr>Wyniki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Natala</dc:creator>
  <cp:lastModifiedBy>Natala</cp:lastModifiedBy>
  <cp:revision>110</cp:revision>
  <dcterms:created xsi:type="dcterms:W3CDTF">2014-05-29T15:54:21Z</dcterms:created>
  <dcterms:modified xsi:type="dcterms:W3CDTF">2014-06-24T21:10:37Z</dcterms:modified>
</cp:coreProperties>
</file>