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2789-613B-4510-B264-AEDEA46FFE95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3FA3-A456-4EAF-8DA3-E7AF16A72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23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2789-613B-4510-B264-AEDEA46FFE95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3FA3-A456-4EAF-8DA3-E7AF16A72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1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2789-613B-4510-B264-AEDEA46FFE95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3FA3-A456-4EAF-8DA3-E7AF16A72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70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2789-613B-4510-B264-AEDEA46FFE95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3FA3-A456-4EAF-8DA3-E7AF16A72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59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2789-613B-4510-B264-AEDEA46FFE95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3FA3-A456-4EAF-8DA3-E7AF16A72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59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2789-613B-4510-B264-AEDEA46FFE95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3FA3-A456-4EAF-8DA3-E7AF16A72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771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2789-613B-4510-B264-AEDEA46FFE95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3FA3-A456-4EAF-8DA3-E7AF16A72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567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2789-613B-4510-B264-AEDEA46FFE95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3FA3-A456-4EAF-8DA3-E7AF16A72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065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2789-613B-4510-B264-AEDEA46FFE95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3FA3-A456-4EAF-8DA3-E7AF16A72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36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2789-613B-4510-B264-AEDEA46FFE95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3FA3-A456-4EAF-8DA3-E7AF16A72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536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2789-613B-4510-B264-AEDEA46FFE95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3FA3-A456-4EAF-8DA3-E7AF16A72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74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02789-613B-4510-B264-AEDEA46FFE95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93FA3-A456-4EAF-8DA3-E7AF16A72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82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ㅁㅁㄴㄴ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ㅁㄴㅇㅁㄴㅇ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4112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화면 슬라이드 쇼(4:3)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ㅁㅁㄴㄴ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407</dc:creator>
  <cp:lastModifiedBy>407</cp:lastModifiedBy>
  <cp:revision>2</cp:revision>
  <dcterms:created xsi:type="dcterms:W3CDTF">2023-02-07T00:45:42Z</dcterms:created>
  <dcterms:modified xsi:type="dcterms:W3CDTF">2023-02-07T00:58:00Z</dcterms:modified>
</cp:coreProperties>
</file>