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7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6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2789-613B-4510-B264-AEDEA46FFE95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3FA3-A456-4EAF-8DA3-E7AF16A7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407</cp:lastModifiedBy>
  <cp:revision>1</cp:revision>
  <dcterms:created xsi:type="dcterms:W3CDTF">2023-02-07T00:45:42Z</dcterms:created>
  <dcterms:modified xsi:type="dcterms:W3CDTF">2023-02-07T00:46:07Z</dcterms:modified>
</cp:coreProperties>
</file>