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912" y="30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2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4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0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0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02098"/>
              </p:ext>
            </p:extLst>
          </p:nvPr>
        </p:nvGraphicFramePr>
        <p:xfrm>
          <a:off x="128464" y="476672"/>
          <a:ext cx="9649072" cy="561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2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A4 용지(210x297mm)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407</dc:creator>
  <cp:lastModifiedBy>407</cp:lastModifiedBy>
  <cp:revision>1</cp:revision>
  <cp:lastPrinted>2023-02-20T00:39:23Z</cp:lastPrinted>
  <dcterms:created xsi:type="dcterms:W3CDTF">2023-02-20T00:35:05Z</dcterms:created>
  <dcterms:modified xsi:type="dcterms:W3CDTF">2023-02-20T00:39:39Z</dcterms:modified>
</cp:coreProperties>
</file>