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6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4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5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3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0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CE37-3B54-4AC4-B088-172B5D128468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9481-080A-4E75-8DD8-3313E2A4D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4" y="332656"/>
            <a:ext cx="8995646" cy="625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1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47688"/>
            <a:ext cx="850582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5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47650"/>
            <a:ext cx="8734425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9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</dc:creator>
  <cp:lastModifiedBy>407</cp:lastModifiedBy>
  <cp:revision>1</cp:revision>
  <dcterms:created xsi:type="dcterms:W3CDTF">2023-02-06T01:55:58Z</dcterms:created>
  <dcterms:modified xsi:type="dcterms:W3CDTF">2023-02-06T01:57:54Z</dcterms:modified>
</cp:coreProperties>
</file>