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AA5BF-36F1-4841-A1AB-38A52719C5C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1F3AA8-6966-42F9-A820-D47758A53AD4}">
      <dgm:prSet phldrT="[텍스트]" custT="1"/>
      <dgm:spPr/>
      <dgm:t>
        <a:bodyPr/>
        <a:lstStyle/>
        <a:p>
          <a:pPr latinLnBrk="1"/>
          <a:r>
            <a:rPr lang="en-US" altLang="ko-KR" sz="2000" dirty="0"/>
            <a:t>window</a:t>
          </a:r>
          <a:endParaRPr lang="ko-KR" altLang="en-US" sz="2000" dirty="0"/>
        </a:p>
      </dgm:t>
    </dgm:pt>
    <dgm:pt modelId="{19D2A918-C806-4D66-8F00-559182D8F486}" type="parTrans" cxnId="{6750FA83-5175-458A-AF71-B8E1D25D4A39}">
      <dgm:prSet/>
      <dgm:spPr/>
      <dgm:t>
        <a:bodyPr/>
        <a:lstStyle/>
        <a:p>
          <a:pPr latinLnBrk="1"/>
          <a:endParaRPr lang="ko-KR" altLang="en-US" sz="3200"/>
        </a:p>
      </dgm:t>
    </dgm:pt>
    <dgm:pt modelId="{BAC5712A-9EE4-42D9-91CB-EA3F3CD90AFC}" type="sibTrans" cxnId="{6750FA83-5175-458A-AF71-B8E1D25D4A39}">
      <dgm:prSet/>
      <dgm:spPr/>
      <dgm:t>
        <a:bodyPr/>
        <a:lstStyle/>
        <a:p>
          <a:pPr latinLnBrk="1"/>
          <a:endParaRPr lang="ko-KR" altLang="en-US" sz="3200"/>
        </a:p>
      </dgm:t>
    </dgm:pt>
    <dgm:pt modelId="{FF99B3F6-A979-4D68-907E-113965B5F080}">
      <dgm:prSet phldrT="[텍스트]" custT="1"/>
      <dgm:spPr>
        <a:solidFill>
          <a:srgbClr val="FF0000"/>
        </a:solidFill>
      </dgm:spPr>
      <dgm:t>
        <a:bodyPr/>
        <a:lstStyle/>
        <a:p>
          <a:pPr latinLnBrk="1">
            <a:lnSpc>
              <a:spcPts val="1000"/>
            </a:lnSpc>
          </a:pPr>
          <a:r>
            <a:rPr lang="en-US" altLang="ko-KR" sz="2000" dirty="0"/>
            <a:t>Document</a:t>
          </a:r>
        </a:p>
        <a:p>
          <a:pPr latinLnBrk="1">
            <a:lnSpc>
              <a:spcPts val="1000"/>
            </a:lnSpc>
          </a:pPr>
          <a:r>
            <a:rPr lang="en-US" altLang="ko-KR" sz="900" dirty="0"/>
            <a:t>(DOM, Document Object Model</a:t>
          </a:r>
          <a:r>
            <a:rPr lang="en-US" altLang="ko-KR" sz="2000" dirty="0"/>
            <a:t>)</a:t>
          </a:r>
          <a:endParaRPr lang="ko-KR" altLang="en-US" sz="2000" dirty="0"/>
        </a:p>
      </dgm:t>
    </dgm:pt>
    <dgm:pt modelId="{0D197CFC-EADC-4493-9BA9-718A42AA1418}" type="parTrans" cxnId="{47306A79-4833-4A83-AEA1-74365D99B0D4}">
      <dgm:prSet/>
      <dgm:spPr/>
      <dgm:t>
        <a:bodyPr/>
        <a:lstStyle/>
        <a:p>
          <a:pPr latinLnBrk="1"/>
          <a:endParaRPr lang="ko-KR" altLang="en-US" sz="3200"/>
        </a:p>
      </dgm:t>
    </dgm:pt>
    <dgm:pt modelId="{73D7A69F-D300-4CC8-B9DF-175BD83F318D}" type="sibTrans" cxnId="{47306A79-4833-4A83-AEA1-74365D99B0D4}">
      <dgm:prSet/>
      <dgm:spPr/>
      <dgm:t>
        <a:bodyPr/>
        <a:lstStyle/>
        <a:p>
          <a:pPr latinLnBrk="1"/>
          <a:endParaRPr lang="ko-KR" altLang="en-US" sz="3200"/>
        </a:p>
      </dgm:t>
    </dgm:pt>
    <dgm:pt modelId="{0B48E2B8-AC36-4D75-8014-3B7C8D227316}">
      <dgm:prSet phldrT="[텍스트]" custT="1"/>
      <dgm:spPr/>
      <dgm:t>
        <a:bodyPr/>
        <a:lstStyle/>
        <a:p>
          <a:pPr latinLnBrk="1"/>
          <a:r>
            <a:rPr lang="en-US" altLang="ko-KR" sz="2000" dirty="0"/>
            <a:t>screen</a:t>
          </a:r>
          <a:endParaRPr lang="ko-KR" altLang="en-US" sz="2000" dirty="0"/>
        </a:p>
      </dgm:t>
    </dgm:pt>
    <dgm:pt modelId="{58705F19-0863-45FD-8DD8-7B940110AEA5}" type="parTrans" cxnId="{1683C1D3-29D0-42B5-80FF-87E3AE4242C9}">
      <dgm:prSet/>
      <dgm:spPr/>
      <dgm:t>
        <a:bodyPr/>
        <a:lstStyle/>
        <a:p>
          <a:pPr latinLnBrk="1"/>
          <a:endParaRPr lang="ko-KR" altLang="en-US" sz="3200"/>
        </a:p>
      </dgm:t>
    </dgm:pt>
    <dgm:pt modelId="{1582E702-5BF7-4536-8A1F-164483A44723}" type="sibTrans" cxnId="{1683C1D3-29D0-42B5-80FF-87E3AE4242C9}">
      <dgm:prSet/>
      <dgm:spPr/>
      <dgm:t>
        <a:bodyPr/>
        <a:lstStyle/>
        <a:p>
          <a:pPr latinLnBrk="1"/>
          <a:endParaRPr lang="ko-KR" altLang="en-US" sz="3200"/>
        </a:p>
      </dgm:t>
    </dgm:pt>
    <dgm:pt modelId="{9B60F920-B807-44C0-8587-1ADCBEAE7466}">
      <dgm:prSet phldrT="[텍스트]" custT="1"/>
      <dgm:spPr/>
      <dgm:t>
        <a:bodyPr/>
        <a:lstStyle/>
        <a:p>
          <a:pPr latinLnBrk="1"/>
          <a:r>
            <a:rPr lang="en-US" altLang="ko-KR" sz="2000" dirty="0"/>
            <a:t>Location</a:t>
          </a:r>
          <a:endParaRPr lang="ko-KR" altLang="en-US" sz="2000" dirty="0"/>
        </a:p>
      </dgm:t>
    </dgm:pt>
    <dgm:pt modelId="{1E8B851D-B71F-4D3D-A10D-A2A8CE0C9A26}" type="parTrans" cxnId="{F5E7D9D6-EF02-4EE3-8087-DB7511E5C0C6}">
      <dgm:prSet/>
      <dgm:spPr/>
      <dgm:t>
        <a:bodyPr/>
        <a:lstStyle/>
        <a:p>
          <a:pPr latinLnBrk="1"/>
          <a:endParaRPr lang="ko-KR" altLang="en-US" sz="3200"/>
        </a:p>
      </dgm:t>
    </dgm:pt>
    <dgm:pt modelId="{88226D83-DE77-4BAE-A369-3A01CF5F5F81}" type="sibTrans" cxnId="{F5E7D9D6-EF02-4EE3-8087-DB7511E5C0C6}">
      <dgm:prSet/>
      <dgm:spPr/>
      <dgm:t>
        <a:bodyPr/>
        <a:lstStyle/>
        <a:p>
          <a:pPr latinLnBrk="1"/>
          <a:endParaRPr lang="ko-KR" altLang="en-US" sz="3200"/>
        </a:p>
      </dgm:t>
    </dgm:pt>
    <dgm:pt modelId="{5E0897DA-85B3-4744-BA19-F73D582A70F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History</a:t>
          </a:r>
          <a:endParaRPr lang="ko-KR" altLang="en-US" sz="2000" dirty="0"/>
        </a:p>
      </dgm:t>
    </dgm:pt>
    <dgm:pt modelId="{FEDC50D2-8F2C-48D6-A7C0-2F556E22A7EE}" type="parTrans" cxnId="{1EAC7CA5-5155-4E4B-AD94-5A5BECC1E4C8}">
      <dgm:prSet/>
      <dgm:spPr/>
      <dgm:t>
        <a:bodyPr/>
        <a:lstStyle/>
        <a:p>
          <a:pPr latinLnBrk="1"/>
          <a:endParaRPr lang="ko-KR" altLang="en-US" sz="3200"/>
        </a:p>
      </dgm:t>
    </dgm:pt>
    <dgm:pt modelId="{2AF7527B-5C27-4E89-A2EF-BCFF1FCA2581}" type="sibTrans" cxnId="{1EAC7CA5-5155-4E4B-AD94-5A5BECC1E4C8}">
      <dgm:prSet/>
      <dgm:spPr/>
      <dgm:t>
        <a:bodyPr/>
        <a:lstStyle/>
        <a:p>
          <a:pPr latinLnBrk="1"/>
          <a:endParaRPr lang="ko-KR" altLang="en-US" sz="3200"/>
        </a:p>
      </dgm:t>
    </dgm:pt>
    <dgm:pt modelId="{C66D12FB-A6E4-40E6-8F92-E657C2FE4329}">
      <dgm:prSet phldrT="[텍스트]" custT="1"/>
      <dgm:spPr/>
      <dgm:t>
        <a:bodyPr/>
        <a:lstStyle/>
        <a:p>
          <a:pPr latinLnBrk="1"/>
          <a:r>
            <a:rPr lang="en-US" altLang="ko-KR" sz="2000" dirty="0"/>
            <a:t>navigator</a:t>
          </a:r>
          <a:endParaRPr lang="ko-KR" altLang="en-US" sz="2000" dirty="0"/>
        </a:p>
      </dgm:t>
    </dgm:pt>
    <dgm:pt modelId="{29A468FF-3F0F-4E0E-A40F-C5B5FA58536B}" type="parTrans" cxnId="{45F6D0EA-2352-4941-ABA2-3FB3A4D4F150}">
      <dgm:prSet/>
      <dgm:spPr/>
      <dgm:t>
        <a:bodyPr/>
        <a:lstStyle/>
        <a:p>
          <a:pPr latinLnBrk="1"/>
          <a:endParaRPr lang="ko-KR" altLang="en-US" sz="3200"/>
        </a:p>
      </dgm:t>
    </dgm:pt>
    <dgm:pt modelId="{C907E24F-B11C-4355-A272-D27A7254868D}" type="sibTrans" cxnId="{45F6D0EA-2352-4941-ABA2-3FB3A4D4F150}">
      <dgm:prSet/>
      <dgm:spPr/>
      <dgm:t>
        <a:bodyPr/>
        <a:lstStyle/>
        <a:p>
          <a:pPr latinLnBrk="1"/>
          <a:endParaRPr lang="ko-KR" altLang="en-US" sz="3200"/>
        </a:p>
      </dgm:t>
    </dgm:pt>
    <dgm:pt modelId="{78F8BB37-F21B-4851-B41C-3848CD0333E4}">
      <dgm:prSet custT="1"/>
      <dgm:spPr/>
      <dgm:t>
        <a:bodyPr/>
        <a:lstStyle/>
        <a:p>
          <a:pPr latinLnBrk="1"/>
          <a:r>
            <a:rPr lang="en-US" altLang="ko-KR" sz="2000" dirty="0"/>
            <a:t>Body, div, span…</a:t>
          </a:r>
          <a:endParaRPr lang="ko-KR" altLang="en-US" sz="2000" dirty="0"/>
        </a:p>
      </dgm:t>
    </dgm:pt>
    <dgm:pt modelId="{3E711956-A3DE-431F-862F-AA61814B0C17}" type="parTrans" cxnId="{4DD8B122-0452-43E2-A8A7-B94CF37047D3}">
      <dgm:prSet/>
      <dgm:spPr/>
      <dgm:t>
        <a:bodyPr/>
        <a:lstStyle/>
        <a:p>
          <a:pPr latinLnBrk="1"/>
          <a:endParaRPr lang="ko-KR" altLang="en-US" sz="3200"/>
        </a:p>
      </dgm:t>
    </dgm:pt>
    <dgm:pt modelId="{46EAE158-CB22-4065-B294-57676599DE13}" type="sibTrans" cxnId="{4DD8B122-0452-43E2-A8A7-B94CF37047D3}">
      <dgm:prSet/>
      <dgm:spPr/>
      <dgm:t>
        <a:bodyPr/>
        <a:lstStyle/>
        <a:p>
          <a:pPr latinLnBrk="1"/>
          <a:endParaRPr lang="ko-KR" altLang="en-US" sz="3200"/>
        </a:p>
      </dgm:t>
    </dgm:pt>
    <dgm:pt modelId="{F3D1C0D0-F4FA-4EED-BF15-AE3C14556310}" type="pres">
      <dgm:prSet presAssocID="{BA3AA5BF-36F1-4841-A1AB-38A52719C5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AFCF47-DF41-4A02-B641-624609CC6D57}" type="pres">
      <dgm:prSet presAssocID="{781F3AA8-6966-42F9-A820-D47758A53AD4}" presName="hierRoot1" presStyleCnt="0">
        <dgm:presLayoutVars>
          <dgm:hierBranch val="init"/>
        </dgm:presLayoutVars>
      </dgm:prSet>
      <dgm:spPr/>
    </dgm:pt>
    <dgm:pt modelId="{E10F6A83-C786-482A-9702-5B5F6469F020}" type="pres">
      <dgm:prSet presAssocID="{781F3AA8-6966-42F9-A820-D47758A53AD4}" presName="rootComposite1" presStyleCnt="0"/>
      <dgm:spPr/>
    </dgm:pt>
    <dgm:pt modelId="{A6037D8F-651A-42C9-B8BE-8EA7A2A9185C}" type="pres">
      <dgm:prSet presAssocID="{781F3AA8-6966-42F9-A820-D47758A53AD4}" presName="rootText1" presStyleLbl="node0" presStyleIdx="0" presStyleCnt="1">
        <dgm:presLayoutVars>
          <dgm:chPref val="3"/>
        </dgm:presLayoutVars>
      </dgm:prSet>
      <dgm:spPr/>
    </dgm:pt>
    <dgm:pt modelId="{CA376F50-971B-488D-9EEE-9ADEB3A970A7}" type="pres">
      <dgm:prSet presAssocID="{781F3AA8-6966-42F9-A820-D47758A53AD4}" presName="rootConnector1" presStyleLbl="node1" presStyleIdx="0" presStyleCnt="0"/>
      <dgm:spPr/>
    </dgm:pt>
    <dgm:pt modelId="{63A6C199-F8EB-4916-8D57-A42996BE388B}" type="pres">
      <dgm:prSet presAssocID="{781F3AA8-6966-42F9-A820-D47758A53AD4}" presName="hierChild2" presStyleCnt="0"/>
      <dgm:spPr/>
    </dgm:pt>
    <dgm:pt modelId="{62BD3F90-4CF6-45D2-B53E-02EF4B267C7C}" type="pres">
      <dgm:prSet presAssocID="{0D197CFC-EADC-4493-9BA9-718A42AA1418}" presName="Name37" presStyleLbl="parChTrans1D2" presStyleIdx="0" presStyleCnt="5"/>
      <dgm:spPr/>
    </dgm:pt>
    <dgm:pt modelId="{5E9EFBF2-E96D-4DB2-8330-6A55D6276B0E}" type="pres">
      <dgm:prSet presAssocID="{FF99B3F6-A979-4D68-907E-113965B5F080}" presName="hierRoot2" presStyleCnt="0">
        <dgm:presLayoutVars>
          <dgm:hierBranch val="init"/>
        </dgm:presLayoutVars>
      </dgm:prSet>
      <dgm:spPr/>
    </dgm:pt>
    <dgm:pt modelId="{6D6D0514-7077-4AB0-A7C2-8A0C4016E09D}" type="pres">
      <dgm:prSet presAssocID="{FF99B3F6-A979-4D68-907E-113965B5F080}" presName="rootComposite" presStyleCnt="0"/>
      <dgm:spPr/>
    </dgm:pt>
    <dgm:pt modelId="{EAEC1A17-951C-4D69-94D0-B2DC2FA972DE}" type="pres">
      <dgm:prSet presAssocID="{FF99B3F6-A979-4D68-907E-113965B5F080}" presName="rootText" presStyleLbl="node2" presStyleIdx="0" presStyleCnt="5">
        <dgm:presLayoutVars>
          <dgm:chPref val="3"/>
        </dgm:presLayoutVars>
      </dgm:prSet>
      <dgm:spPr/>
    </dgm:pt>
    <dgm:pt modelId="{1BA7A7CA-3721-4626-A7AB-37A029FE2087}" type="pres">
      <dgm:prSet presAssocID="{FF99B3F6-A979-4D68-907E-113965B5F080}" presName="rootConnector" presStyleLbl="node2" presStyleIdx="0" presStyleCnt="5"/>
      <dgm:spPr/>
    </dgm:pt>
    <dgm:pt modelId="{63ECAED0-EDF9-4EEF-BAEE-338A23F4AA6E}" type="pres">
      <dgm:prSet presAssocID="{FF99B3F6-A979-4D68-907E-113965B5F080}" presName="hierChild4" presStyleCnt="0"/>
      <dgm:spPr/>
    </dgm:pt>
    <dgm:pt modelId="{D3656AA3-9921-430B-B25D-445094DB436C}" type="pres">
      <dgm:prSet presAssocID="{3E711956-A3DE-431F-862F-AA61814B0C17}" presName="Name37" presStyleLbl="parChTrans1D3" presStyleIdx="0" presStyleCnt="1"/>
      <dgm:spPr/>
    </dgm:pt>
    <dgm:pt modelId="{B5E28513-2C56-4154-8C75-AE4B6463633D}" type="pres">
      <dgm:prSet presAssocID="{78F8BB37-F21B-4851-B41C-3848CD0333E4}" presName="hierRoot2" presStyleCnt="0">
        <dgm:presLayoutVars>
          <dgm:hierBranch val="init"/>
        </dgm:presLayoutVars>
      </dgm:prSet>
      <dgm:spPr/>
    </dgm:pt>
    <dgm:pt modelId="{03E02D6E-EFBF-4094-A2C3-778826A733E4}" type="pres">
      <dgm:prSet presAssocID="{78F8BB37-F21B-4851-B41C-3848CD0333E4}" presName="rootComposite" presStyleCnt="0"/>
      <dgm:spPr/>
    </dgm:pt>
    <dgm:pt modelId="{E88A7F63-1A40-48C6-A434-95F0C82804D0}" type="pres">
      <dgm:prSet presAssocID="{78F8BB37-F21B-4851-B41C-3848CD0333E4}" presName="rootText" presStyleLbl="node3" presStyleIdx="0" presStyleCnt="1" custScaleX="181752">
        <dgm:presLayoutVars>
          <dgm:chPref val="3"/>
        </dgm:presLayoutVars>
      </dgm:prSet>
      <dgm:spPr/>
    </dgm:pt>
    <dgm:pt modelId="{1213D7C5-F94D-463B-B243-1BCFAA3CD6E0}" type="pres">
      <dgm:prSet presAssocID="{78F8BB37-F21B-4851-B41C-3848CD0333E4}" presName="rootConnector" presStyleLbl="node3" presStyleIdx="0" presStyleCnt="1"/>
      <dgm:spPr/>
    </dgm:pt>
    <dgm:pt modelId="{0F47F195-C932-48F1-B251-C8FA4827487E}" type="pres">
      <dgm:prSet presAssocID="{78F8BB37-F21B-4851-B41C-3848CD0333E4}" presName="hierChild4" presStyleCnt="0"/>
      <dgm:spPr/>
    </dgm:pt>
    <dgm:pt modelId="{033065D8-1FEA-4864-AB9C-0155B120F3B9}" type="pres">
      <dgm:prSet presAssocID="{78F8BB37-F21B-4851-B41C-3848CD0333E4}" presName="hierChild5" presStyleCnt="0"/>
      <dgm:spPr/>
    </dgm:pt>
    <dgm:pt modelId="{B87EB213-15F3-4153-BBA9-A5FF2D00C2BE}" type="pres">
      <dgm:prSet presAssocID="{FF99B3F6-A979-4D68-907E-113965B5F080}" presName="hierChild5" presStyleCnt="0"/>
      <dgm:spPr/>
    </dgm:pt>
    <dgm:pt modelId="{4DCBCC97-0B14-4189-8E25-0AB100101480}" type="pres">
      <dgm:prSet presAssocID="{58705F19-0863-45FD-8DD8-7B940110AEA5}" presName="Name37" presStyleLbl="parChTrans1D2" presStyleIdx="1" presStyleCnt="5"/>
      <dgm:spPr/>
    </dgm:pt>
    <dgm:pt modelId="{90A0674A-933E-4638-B947-C25F594397B3}" type="pres">
      <dgm:prSet presAssocID="{0B48E2B8-AC36-4D75-8014-3B7C8D227316}" presName="hierRoot2" presStyleCnt="0">
        <dgm:presLayoutVars>
          <dgm:hierBranch val="init"/>
        </dgm:presLayoutVars>
      </dgm:prSet>
      <dgm:spPr/>
    </dgm:pt>
    <dgm:pt modelId="{A7493354-7AEF-4B3F-A3B6-94B7E6E5F16B}" type="pres">
      <dgm:prSet presAssocID="{0B48E2B8-AC36-4D75-8014-3B7C8D227316}" presName="rootComposite" presStyleCnt="0"/>
      <dgm:spPr/>
    </dgm:pt>
    <dgm:pt modelId="{95EB9C1A-5978-465D-970C-5DAEFA98B827}" type="pres">
      <dgm:prSet presAssocID="{0B48E2B8-AC36-4D75-8014-3B7C8D227316}" presName="rootText" presStyleLbl="node2" presStyleIdx="1" presStyleCnt="5">
        <dgm:presLayoutVars>
          <dgm:chPref val="3"/>
        </dgm:presLayoutVars>
      </dgm:prSet>
      <dgm:spPr/>
    </dgm:pt>
    <dgm:pt modelId="{260C11AB-426A-461D-9ECC-0EE4FADFB468}" type="pres">
      <dgm:prSet presAssocID="{0B48E2B8-AC36-4D75-8014-3B7C8D227316}" presName="rootConnector" presStyleLbl="node2" presStyleIdx="1" presStyleCnt="5"/>
      <dgm:spPr/>
    </dgm:pt>
    <dgm:pt modelId="{CCF653A4-D9B2-4F53-91A9-1F5FB70B66F2}" type="pres">
      <dgm:prSet presAssocID="{0B48E2B8-AC36-4D75-8014-3B7C8D227316}" presName="hierChild4" presStyleCnt="0"/>
      <dgm:spPr/>
    </dgm:pt>
    <dgm:pt modelId="{95951EC2-770B-4B77-A8C9-B0ACB0DB580B}" type="pres">
      <dgm:prSet presAssocID="{0B48E2B8-AC36-4D75-8014-3B7C8D227316}" presName="hierChild5" presStyleCnt="0"/>
      <dgm:spPr/>
    </dgm:pt>
    <dgm:pt modelId="{FA5D9116-D74B-46EF-BCCD-F3808A732090}" type="pres">
      <dgm:prSet presAssocID="{1E8B851D-B71F-4D3D-A10D-A2A8CE0C9A26}" presName="Name37" presStyleLbl="parChTrans1D2" presStyleIdx="2" presStyleCnt="5"/>
      <dgm:spPr/>
    </dgm:pt>
    <dgm:pt modelId="{9DC51BB5-44DF-4EB7-A467-DD754592F0C0}" type="pres">
      <dgm:prSet presAssocID="{9B60F920-B807-44C0-8587-1ADCBEAE7466}" presName="hierRoot2" presStyleCnt="0">
        <dgm:presLayoutVars>
          <dgm:hierBranch val="init"/>
        </dgm:presLayoutVars>
      </dgm:prSet>
      <dgm:spPr/>
    </dgm:pt>
    <dgm:pt modelId="{86AAAB2F-8C04-4226-A8B7-6364CEBB9C9B}" type="pres">
      <dgm:prSet presAssocID="{9B60F920-B807-44C0-8587-1ADCBEAE7466}" presName="rootComposite" presStyleCnt="0"/>
      <dgm:spPr/>
    </dgm:pt>
    <dgm:pt modelId="{0BDBC0E5-AD0A-4766-AAE7-4ADE472A9A75}" type="pres">
      <dgm:prSet presAssocID="{9B60F920-B807-44C0-8587-1ADCBEAE7466}" presName="rootText" presStyleLbl="node2" presStyleIdx="2" presStyleCnt="5">
        <dgm:presLayoutVars>
          <dgm:chPref val="3"/>
        </dgm:presLayoutVars>
      </dgm:prSet>
      <dgm:spPr/>
    </dgm:pt>
    <dgm:pt modelId="{D0E6F78A-731D-4B0C-A5A5-B2F85AC847B2}" type="pres">
      <dgm:prSet presAssocID="{9B60F920-B807-44C0-8587-1ADCBEAE7466}" presName="rootConnector" presStyleLbl="node2" presStyleIdx="2" presStyleCnt="5"/>
      <dgm:spPr/>
    </dgm:pt>
    <dgm:pt modelId="{2F7DC5CE-224C-4139-B764-236D9A6FD83D}" type="pres">
      <dgm:prSet presAssocID="{9B60F920-B807-44C0-8587-1ADCBEAE7466}" presName="hierChild4" presStyleCnt="0"/>
      <dgm:spPr/>
    </dgm:pt>
    <dgm:pt modelId="{42EF7BB7-EFCA-4995-853B-D561F1B499B5}" type="pres">
      <dgm:prSet presAssocID="{9B60F920-B807-44C0-8587-1ADCBEAE7466}" presName="hierChild5" presStyleCnt="0"/>
      <dgm:spPr/>
    </dgm:pt>
    <dgm:pt modelId="{833ABE58-BB57-4F06-BD4E-AC3330E980D4}" type="pres">
      <dgm:prSet presAssocID="{FEDC50D2-8F2C-48D6-A7C0-2F556E22A7EE}" presName="Name37" presStyleLbl="parChTrans1D2" presStyleIdx="3" presStyleCnt="5"/>
      <dgm:spPr/>
    </dgm:pt>
    <dgm:pt modelId="{9DBBCB29-F252-4F7E-AD09-C02952380238}" type="pres">
      <dgm:prSet presAssocID="{5E0897DA-85B3-4744-BA19-F73D582A70F2}" presName="hierRoot2" presStyleCnt="0">
        <dgm:presLayoutVars>
          <dgm:hierBranch val="init"/>
        </dgm:presLayoutVars>
      </dgm:prSet>
      <dgm:spPr/>
    </dgm:pt>
    <dgm:pt modelId="{42964C0C-379C-4942-90AA-7A95AE0E4011}" type="pres">
      <dgm:prSet presAssocID="{5E0897DA-85B3-4744-BA19-F73D582A70F2}" presName="rootComposite" presStyleCnt="0"/>
      <dgm:spPr/>
    </dgm:pt>
    <dgm:pt modelId="{08E60001-C83F-4671-9C04-81B90B1C0EDD}" type="pres">
      <dgm:prSet presAssocID="{5E0897DA-85B3-4744-BA19-F73D582A70F2}" presName="rootText" presStyleLbl="node2" presStyleIdx="3" presStyleCnt="5">
        <dgm:presLayoutVars>
          <dgm:chPref val="3"/>
        </dgm:presLayoutVars>
      </dgm:prSet>
      <dgm:spPr/>
    </dgm:pt>
    <dgm:pt modelId="{6AAE586A-12DF-438F-8E00-04DE74647DBC}" type="pres">
      <dgm:prSet presAssocID="{5E0897DA-85B3-4744-BA19-F73D582A70F2}" presName="rootConnector" presStyleLbl="node2" presStyleIdx="3" presStyleCnt="5"/>
      <dgm:spPr/>
    </dgm:pt>
    <dgm:pt modelId="{4FB668CE-D0F2-4674-8513-1685CE47741E}" type="pres">
      <dgm:prSet presAssocID="{5E0897DA-85B3-4744-BA19-F73D582A70F2}" presName="hierChild4" presStyleCnt="0"/>
      <dgm:spPr/>
    </dgm:pt>
    <dgm:pt modelId="{A498E8EC-AFB3-41C8-8F41-290B89736C70}" type="pres">
      <dgm:prSet presAssocID="{5E0897DA-85B3-4744-BA19-F73D582A70F2}" presName="hierChild5" presStyleCnt="0"/>
      <dgm:spPr/>
    </dgm:pt>
    <dgm:pt modelId="{D4949665-05B9-4B11-90E9-75D6A5A626CC}" type="pres">
      <dgm:prSet presAssocID="{29A468FF-3F0F-4E0E-A40F-C5B5FA58536B}" presName="Name37" presStyleLbl="parChTrans1D2" presStyleIdx="4" presStyleCnt="5"/>
      <dgm:spPr/>
    </dgm:pt>
    <dgm:pt modelId="{D9D7E096-D332-43E8-8C69-9D9CB410E02E}" type="pres">
      <dgm:prSet presAssocID="{C66D12FB-A6E4-40E6-8F92-E657C2FE4329}" presName="hierRoot2" presStyleCnt="0">
        <dgm:presLayoutVars>
          <dgm:hierBranch val="init"/>
        </dgm:presLayoutVars>
      </dgm:prSet>
      <dgm:spPr/>
    </dgm:pt>
    <dgm:pt modelId="{D1F9D5B5-0E4B-4049-BD68-22310942B18E}" type="pres">
      <dgm:prSet presAssocID="{C66D12FB-A6E4-40E6-8F92-E657C2FE4329}" presName="rootComposite" presStyleCnt="0"/>
      <dgm:spPr/>
    </dgm:pt>
    <dgm:pt modelId="{E67C16E2-3912-4FD4-BD38-076C1401EB3C}" type="pres">
      <dgm:prSet presAssocID="{C66D12FB-A6E4-40E6-8F92-E657C2FE4329}" presName="rootText" presStyleLbl="node2" presStyleIdx="4" presStyleCnt="5">
        <dgm:presLayoutVars>
          <dgm:chPref val="3"/>
        </dgm:presLayoutVars>
      </dgm:prSet>
      <dgm:spPr/>
    </dgm:pt>
    <dgm:pt modelId="{ACBCA5DA-5D8F-40B7-BAA3-490C96BB257E}" type="pres">
      <dgm:prSet presAssocID="{C66D12FB-A6E4-40E6-8F92-E657C2FE4329}" presName="rootConnector" presStyleLbl="node2" presStyleIdx="4" presStyleCnt="5"/>
      <dgm:spPr/>
    </dgm:pt>
    <dgm:pt modelId="{7491E5FC-7E2A-41E9-A963-893C95C6890F}" type="pres">
      <dgm:prSet presAssocID="{C66D12FB-A6E4-40E6-8F92-E657C2FE4329}" presName="hierChild4" presStyleCnt="0"/>
      <dgm:spPr/>
    </dgm:pt>
    <dgm:pt modelId="{BC29D6D7-0E88-4CD0-B610-0D3D44F34CF5}" type="pres">
      <dgm:prSet presAssocID="{C66D12FB-A6E4-40E6-8F92-E657C2FE4329}" presName="hierChild5" presStyleCnt="0"/>
      <dgm:spPr/>
    </dgm:pt>
    <dgm:pt modelId="{9E7A46AA-05E6-4D6C-B5BA-9F2671ECF088}" type="pres">
      <dgm:prSet presAssocID="{781F3AA8-6966-42F9-A820-D47758A53AD4}" presName="hierChild3" presStyleCnt="0"/>
      <dgm:spPr/>
    </dgm:pt>
  </dgm:ptLst>
  <dgm:cxnLst>
    <dgm:cxn modelId="{B3EFA902-FD62-42F2-8052-F1D238BDF6C6}" type="presOf" srcId="{78F8BB37-F21B-4851-B41C-3848CD0333E4}" destId="{1213D7C5-F94D-463B-B243-1BCFAA3CD6E0}" srcOrd="1" destOrd="0" presId="urn:microsoft.com/office/officeart/2005/8/layout/orgChart1"/>
    <dgm:cxn modelId="{95A48C0A-1D4E-49F3-843F-FC25E5AF3918}" type="presOf" srcId="{0B48E2B8-AC36-4D75-8014-3B7C8D227316}" destId="{260C11AB-426A-461D-9ECC-0EE4FADFB468}" srcOrd="1" destOrd="0" presId="urn:microsoft.com/office/officeart/2005/8/layout/orgChart1"/>
    <dgm:cxn modelId="{60745B0C-9808-4D93-8BB7-15ADF6213328}" type="presOf" srcId="{5E0897DA-85B3-4744-BA19-F73D582A70F2}" destId="{6AAE586A-12DF-438F-8E00-04DE74647DBC}" srcOrd="1" destOrd="0" presId="urn:microsoft.com/office/officeart/2005/8/layout/orgChart1"/>
    <dgm:cxn modelId="{4B9D210D-72AD-4405-B6BB-6CA1CD1F0D95}" type="presOf" srcId="{5E0897DA-85B3-4744-BA19-F73D582A70F2}" destId="{08E60001-C83F-4671-9C04-81B90B1C0EDD}" srcOrd="0" destOrd="0" presId="urn:microsoft.com/office/officeart/2005/8/layout/orgChart1"/>
    <dgm:cxn modelId="{A96AF814-732D-4BBA-B97E-57AA4408F43A}" type="presOf" srcId="{0D197CFC-EADC-4493-9BA9-718A42AA1418}" destId="{62BD3F90-4CF6-45D2-B53E-02EF4B267C7C}" srcOrd="0" destOrd="0" presId="urn:microsoft.com/office/officeart/2005/8/layout/orgChart1"/>
    <dgm:cxn modelId="{4DD8B122-0452-43E2-A8A7-B94CF37047D3}" srcId="{FF99B3F6-A979-4D68-907E-113965B5F080}" destId="{78F8BB37-F21B-4851-B41C-3848CD0333E4}" srcOrd="0" destOrd="0" parTransId="{3E711956-A3DE-431F-862F-AA61814B0C17}" sibTransId="{46EAE158-CB22-4065-B294-57676599DE13}"/>
    <dgm:cxn modelId="{2B414B5E-F50B-4B4E-8F1E-B9186AE34972}" type="presOf" srcId="{781F3AA8-6966-42F9-A820-D47758A53AD4}" destId="{CA376F50-971B-488D-9EEE-9ADEB3A970A7}" srcOrd="1" destOrd="0" presId="urn:microsoft.com/office/officeart/2005/8/layout/orgChart1"/>
    <dgm:cxn modelId="{611B3F63-6CB1-47FA-9E72-46E66E4D180C}" type="presOf" srcId="{0B48E2B8-AC36-4D75-8014-3B7C8D227316}" destId="{95EB9C1A-5978-465D-970C-5DAEFA98B827}" srcOrd="0" destOrd="0" presId="urn:microsoft.com/office/officeart/2005/8/layout/orgChart1"/>
    <dgm:cxn modelId="{41F86563-DD5D-4251-A15F-DAE854BED0DB}" type="presOf" srcId="{C66D12FB-A6E4-40E6-8F92-E657C2FE4329}" destId="{E67C16E2-3912-4FD4-BD38-076C1401EB3C}" srcOrd="0" destOrd="0" presId="urn:microsoft.com/office/officeart/2005/8/layout/orgChart1"/>
    <dgm:cxn modelId="{C0CC9571-FAFB-4DC6-A5D1-54AB71A2E847}" type="presOf" srcId="{FF99B3F6-A979-4D68-907E-113965B5F080}" destId="{1BA7A7CA-3721-4626-A7AB-37A029FE2087}" srcOrd="1" destOrd="0" presId="urn:microsoft.com/office/officeart/2005/8/layout/orgChart1"/>
    <dgm:cxn modelId="{4319B976-133D-49E0-8419-03EC8EC24E91}" type="presOf" srcId="{29A468FF-3F0F-4E0E-A40F-C5B5FA58536B}" destId="{D4949665-05B9-4B11-90E9-75D6A5A626CC}" srcOrd="0" destOrd="0" presId="urn:microsoft.com/office/officeart/2005/8/layout/orgChart1"/>
    <dgm:cxn modelId="{47306A79-4833-4A83-AEA1-74365D99B0D4}" srcId="{781F3AA8-6966-42F9-A820-D47758A53AD4}" destId="{FF99B3F6-A979-4D68-907E-113965B5F080}" srcOrd="0" destOrd="0" parTransId="{0D197CFC-EADC-4493-9BA9-718A42AA1418}" sibTransId="{73D7A69F-D300-4CC8-B9DF-175BD83F318D}"/>
    <dgm:cxn modelId="{6750FA83-5175-458A-AF71-B8E1D25D4A39}" srcId="{BA3AA5BF-36F1-4841-A1AB-38A52719C5C5}" destId="{781F3AA8-6966-42F9-A820-D47758A53AD4}" srcOrd="0" destOrd="0" parTransId="{19D2A918-C806-4D66-8F00-559182D8F486}" sibTransId="{BAC5712A-9EE4-42D9-91CB-EA3F3CD90AFC}"/>
    <dgm:cxn modelId="{F4EE4B89-F9A4-41A1-87EC-AB07AFC85B7D}" type="presOf" srcId="{9B60F920-B807-44C0-8587-1ADCBEAE7466}" destId="{D0E6F78A-731D-4B0C-A5A5-B2F85AC847B2}" srcOrd="1" destOrd="0" presId="urn:microsoft.com/office/officeart/2005/8/layout/orgChart1"/>
    <dgm:cxn modelId="{ECEE588A-582D-4B29-94D3-99BA1B911029}" type="presOf" srcId="{FF99B3F6-A979-4D68-907E-113965B5F080}" destId="{EAEC1A17-951C-4D69-94D0-B2DC2FA972DE}" srcOrd="0" destOrd="0" presId="urn:microsoft.com/office/officeart/2005/8/layout/orgChart1"/>
    <dgm:cxn modelId="{758B3796-9279-413B-A48F-70C9E8298CDE}" type="presOf" srcId="{1E8B851D-B71F-4D3D-A10D-A2A8CE0C9A26}" destId="{FA5D9116-D74B-46EF-BCCD-F3808A732090}" srcOrd="0" destOrd="0" presId="urn:microsoft.com/office/officeart/2005/8/layout/orgChart1"/>
    <dgm:cxn modelId="{9CEB25A2-CA95-480C-AF2D-41D93A5BA897}" type="presOf" srcId="{9B60F920-B807-44C0-8587-1ADCBEAE7466}" destId="{0BDBC0E5-AD0A-4766-AAE7-4ADE472A9A75}" srcOrd="0" destOrd="0" presId="urn:microsoft.com/office/officeart/2005/8/layout/orgChart1"/>
    <dgm:cxn modelId="{1EAC7CA5-5155-4E4B-AD94-5A5BECC1E4C8}" srcId="{781F3AA8-6966-42F9-A820-D47758A53AD4}" destId="{5E0897DA-85B3-4744-BA19-F73D582A70F2}" srcOrd="3" destOrd="0" parTransId="{FEDC50D2-8F2C-48D6-A7C0-2F556E22A7EE}" sibTransId="{2AF7527B-5C27-4E89-A2EF-BCFF1FCA2581}"/>
    <dgm:cxn modelId="{8BE628AF-6778-46F1-85F8-640B29EA99A0}" type="presOf" srcId="{FEDC50D2-8F2C-48D6-A7C0-2F556E22A7EE}" destId="{833ABE58-BB57-4F06-BD4E-AC3330E980D4}" srcOrd="0" destOrd="0" presId="urn:microsoft.com/office/officeart/2005/8/layout/orgChart1"/>
    <dgm:cxn modelId="{B74BDFB5-5B2A-4406-B1F4-53EAAE154DD5}" type="presOf" srcId="{3E711956-A3DE-431F-862F-AA61814B0C17}" destId="{D3656AA3-9921-430B-B25D-445094DB436C}" srcOrd="0" destOrd="0" presId="urn:microsoft.com/office/officeart/2005/8/layout/orgChart1"/>
    <dgm:cxn modelId="{2E1825BA-9549-47AC-B173-7AA1423C9182}" type="presOf" srcId="{BA3AA5BF-36F1-4841-A1AB-38A52719C5C5}" destId="{F3D1C0D0-F4FA-4EED-BF15-AE3C14556310}" srcOrd="0" destOrd="0" presId="urn:microsoft.com/office/officeart/2005/8/layout/orgChart1"/>
    <dgm:cxn modelId="{1683C1D3-29D0-42B5-80FF-87E3AE4242C9}" srcId="{781F3AA8-6966-42F9-A820-D47758A53AD4}" destId="{0B48E2B8-AC36-4D75-8014-3B7C8D227316}" srcOrd="1" destOrd="0" parTransId="{58705F19-0863-45FD-8DD8-7B940110AEA5}" sibTransId="{1582E702-5BF7-4536-8A1F-164483A44723}"/>
    <dgm:cxn modelId="{F5E7D9D6-EF02-4EE3-8087-DB7511E5C0C6}" srcId="{781F3AA8-6966-42F9-A820-D47758A53AD4}" destId="{9B60F920-B807-44C0-8587-1ADCBEAE7466}" srcOrd="2" destOrd="0" parTransId="{1E8B851D-B71F-4D3D-A10D-A2A8CE0C9A26}" sibTransId="{88226D83-DE77-4BAE-A369-3A01CF5F5F81}"/>
    <dgm:cxn modelId="{A796AED7-7731-4D45-90CB-E4A4B2959E21}" type="presOf" srcId="{78F8BB37-F21B-4851-B41C-3848CD0333E4}" destId="{E88A7F63-1A40-48C6-A434-95F0C82804D0}" srcOrd="0" destOrd="0" presId="urn:microsoft.com/office/officeart/2005/8/layout/orgChart1"/>
    <dgm:cxn modelId="{E572B3D9-FF28-416C-A9F1-F13697BF25AA}" type="presOf" srcId="{781F3AA8-6966-42F9-A820-D47758A53AD4}" destId="{A6037D8F-651A-42C9-B8BE-8EA7A2A9185C}" srcOrd="0" destOrd="0" presId="urn:microsoft.com/office/officeart/2005/8/layout/orgChart1"/>
    <dgm:cxn modelId="{45F6D0EA-2352-4941-ABA2-3FB3A4D4F150}" srcId="{781F3AA8-6966-42F9-A820-D47758A53AD4}" destId="{C66D12FB-A6E4-40E6-8F92-E657C2FE4329}" srcOrd="4" destOrd="0" parTransId="{29A468FF-3F0F-4E0E-A40F-C5B5FA58536B}" sibTransId="{C907E24F-B11C-4355-A272-D27A7254868D}"/>
    <dgm:cxn modelId="{E99EAEF6-ED5C-4671-8283-BFE1C6125648}" type="presOf" srcId="{C66D12FB-A6E4-40E6-8F92-E657C2FE4329}" destId="{ACBCA5DA-5D8F-40B7-BAA3-490C96BB257E}" srcOrd="1" destOrd="0" presId="urn:microsoft.com/office/officeart/2005/8/layout/orgChart1"/>
    <dgm:cxn modelId="{249CA2FB-CA5E-47F7-BD9D-252B64F95572}" type="presOf" srcId="{58705F19-0863-45FD-8DD8-7B940110AEA5}" destId="{4DCBCC97-0B14-4189-8E25-0AB100101480}" srcOrd="0" destOrd="0" presId="urn:microsoft.com/office/officeart/2005/8/layout/orgChart1"/>
    <dgm:cxn modelId="{CEB7EC95-CF4F-4BA5-BD23-16A35734416A}" type="presParOf" srcId="{F3D1C0D0-F4FA-4EED-BF15-AE3C14556310}" destId="{94AFCF47-DF41-4A02-B641-624609CC6D57}" srcOrd="0" destOrd="0" presId="urn:microsoft.com/office/officeart/2005/8/layout/orgChart1"/>
    <dgm:cxn modelId="{6FA039BF-8E8B-47A1-A701-4A57E2E990CF}" type="presParOf" srcId="{94AFCF47-DF41-4A02-B641-624609CC6D57}" destId="{E10F6A83-C786-482A-9702-5B5F6469F020}" srcOrd="0" destOrd="0" presId="urn:microsoft.com/office/officeart/2005/8/layout/orgChart1"/>
    <dgm:cxn modelId="{BE0C4BCB-585F-432A-9B7E-D3AEB5BFE7A1}" type="presParOf" srcId="{E10F6A83-C786-482A-9702-5B5F6469F020}" destId="{A6037D8F-651A-42C9-B8BE-8EA7A2A9185C}" srcOrd="0" destOrd="0" presId="urn:microsoft.com/office/officeart/2005/8/layout/orgChart1"/>
    <dgm:cxn modelId="{709D7C32-55D1-459A-ABA0-B5CC09A82E17}" type="presParOf" srcId="{E10F6A83-C786-482A-9702-5B5F6469F020}" destId="{CA376F50-971B-488D-9EEE-9ADEB3A970A7}" srcOrd="1" destOrd="0" presId="urn:microsoft.com/office/officeart/2005/8/layout/orgChart1"/>
    <dgm:cxn modelId="{77E9B0CF-98DF-42BF-A5D4-82CA8AA319C0}" type="presParOf" srcId="{94AFCF47-DF41-4A02-B641-624609CC6D57}" destId="{63A6C199-F8EB-4916-8D57-A42996BE388B}" srcOrd="1" destOrd="0" presId="urn:microsoft.com/office/officeart/2005/8/layout/orgChart1"/>
    <dgm:cxn modelId="{31CF623B-9B6F-4439-9376-188F5D52FFF8}" type="presParOf" srcId="{63A6C199-F8EB-4916-8D57-A42996BE388B}" destId="{62BD3F90-4CF6-45D2-B53E-02EF4B267C7C}" srcOrd="0" destOrd="0" presId="urn:microsoft.com/office/officeart/2005/8/layout/orgChart1"/>
    <dgm:cxn modelId="{C9ED35BE-6647-49DF-833C-DD54EA7A81BE}" type="presParOf" srcId="{63A6C199-F8EB-4916-8D57-A42996BE388B}" destId="{5E9EFBF2-E96D-4DB2-8330-6A55D6276B0E}" srcOrd="1" destOrd="0" presId="urn:microsoft.com/office/officeart/2005/8/layout/orgChart1"/>
    <dgm:cxn modelId="{26D63584-D08F-4680-86CE-F89FD084260B}" type="presParOf" srcId="{5E9EFBF2-E96D-4DB2-8330-6A55D6276B0E}" destId="{6D6D0514-7077-4AB0-A7C2-8A0C4016E09D}" srcOrd="0" destOrd="0" presId="urn:microsoft.com/office/officeart/2005/8/layout/orgChart1"/>
    <dgm:cxn modelId="{E00B0E15-49B5-4968-94F9-349B1A11610D}" type="presParOf" srcId="{6D6D0514-7077-4AB0-A7C2-8A0C4016E09D}" destId="{EAEC1A17-951C-4D69-94D0-B2DC2FA972DE}" srcOrd="0" destOrd="0" presId="urn:microsoft.com/office/officeart/2005/8/layout/orgChart1"/>
    <dgm:cxn modelId="{E7852585-3E1F-4A20-896A-0FF513EE4626}" type="presParOf" srcId="{6D6D0514-7077-4AB0-A7C2-8A0C4016E09D}" destId="{1BA7A7CA-3721-4626-A7AB-37A029FE2087}" srcOrd="1" destOrd="0" presId="urn:microsoft.com/office/officeart/2005/8/layout/orgChart1"/>
    <dgm:cxn modelId="{0F8B5885-1AA9-4F09-9DF3-C479130529EF}" type="presParOf" srcId="{5E9EFBF2-E96D-4DB2-8330-6A55D6276B0E}" destId="{63ECAED0-EDF9-4EEF-BAEE-338A23F4AA6E}" srcOrd="1" destOrd="0" presId="urn:microsoft.com/office/officeart/2005/8/layout/orgChart1"/>
    <dgm:cxn modelId="{E6CC2A75-820A-48DE-A59F-4FC35BA3BAB4}" type="presParOf" srcId="{63ECAED0-EDF9-4EEF-BAEE-338A23F4AA6E}" destId="{D3656AA3-9921-430B-B25D-445094DB436C}" srcOrd="0" destOrd="0" presId="urn:microsoft.com/office/officeart/2005/8/layout/orgChart1"/>
    <dgm:cxn modelId="{D6F5D7D8-6E20-4284-8146-DA961FB7EC51}" type="presParOf" srcId="{63ECAED0-EDF9-4EEF-BAEE-338A23F4AA6E}" destId="{B5E28513-2C56-4154-8C75-AE4B6463633D}" srcOrd="1" destOrd="0" presId="urn:microsoft.com/office/officeart/2005/8/layout/orgChart1"/>
    <dgm:cxn modelId="{8EC60A15-D2C4-454D-B1B6-2A13E367CE21}" type="presParOf" srcId="{B5E28513-2C56-4154-8C75-AE4B6463633D}" destId="{03E02D6E-EFBF-4094-A2C3-778826A733E4}" srcOrd="0" destOrd="0" presId="urn:microsoft.com/office/officeart/2005/8/layout/orgChart1"/>
    <dgm:cxn modelId="{85DEE78B-08B1-4C09-92EC-B49A0888054F}" type="presParOf" srcId="{03E02D6E-EFBF-4094-A2C3-778826A733E4}" destId="{E88A7F63-1A40-48C6-A434-95F0C82804D0}" srcOrd="0" destOrd="0" presId="urn:microsoft.com/office/officeart/2005/8/layout/orgChart1"/>
    <dgm:cxn modelId="{7E115D8F-C212-47AB-A72C-839F8413CFF9}" type="presParOf" srcId="{03E02D6E-EFBF-4094-A2C3-778826A733E4}" destId="{1213D7C5-F94D-463B-B243-1BCFAA3CD6E0}" srcOrd="1" destOrd="0" presId="urn:microsoft.com/office/officeart/2005/8/layout/orgChart1"/>
    <dgm:cxn modelId="{8DE812A0-1616-480B-AED0-EC27BCDDB0A5}" type="presParOf" srcId="{B5E28513-2C56-4154-8C75-AE4B6463633D}" destId="{0F47F195-C932-48F1-B251-C8FA4827487E}" srcOrd="1" destOrd="0" presId="urn:microsoft.com/office/officeart/2005/8/layout/orgChart1"/>
    <dgm:cxn modelId="{95558828-C798-4356-9112-72FD9EE90E76}" type="presParOf" srcId="{B5E28513-2C56-4154-8C75-AE4B6463633D}" destId="{033065D8-1FEA-4864-AB9C-0155B120F3B9}" srcOrd="2" destOrd="0" presId="urn:microsoft.com/office/officeart/2005/8/layout/orgChart1"/>
    <dgm:cxn modelId="{4EE74975-F8FC-4143-A2C8-1E147778C0D1}" type="presParOf" srcId="{5E9EFBF2-E96D-4DB2-8330-6A55D6276B0E}" destId="{B87EB213-15F3-4153-BBA9-A5FF2D00C2BE}" srcOrd="2" destOrd="0" presId="urn:microsoft.com/office/officeart/2005/8/layout/orgChart1"/>
    <dgm:cxn modelId="{BF193582-0877-4CC5-AD60-2BC2DAC6889C}" type="presParOf" srcId="{63A6C199-F8EB-4916-8D57-A42996BE388B}" destId="{4DCBCC97-0B14-4189-8E25-0AB100101480}" srcOrd="2" destOrd="0" presId="urn:microsoft.com/office/officeart/2005/8/layout/orgChart1"/>
    <dgm:cxn modelId="{43EBB11A-027E-4393-BD18-A1087F965CCE}" type="presParOf" srcId="{63A6C199-F8EB-4916-8D57-A42996BE388B}" destId="{90A0674A-933E-4638-B947-C25F594397B3}" srcOrd="3" destOrd="0" presId="urn:microsoft.com/office/officeart/2005/8/layout/orgChart1"/>
    <dgm:cxn modelId="{28D41D76-3C9A-4331-8433-3332B0DE3740}" type="presParOf" srcId="{90A0674A-933E-4638-B947-C25F594397B3}" destId="{A7493354-7AEF-4B3F-A3B6-94B7E6E5F16B}" srcOrd="0" destOrd="0" presId="urn:microsoft.com/office/officeart/2005/8/layout/orgChart1"/>
    <dgm:cxn modelId="{7AE03959-476E-4DAB-BD02-FCBF3EB73A10}" type="presParOf" srcId="{A7493354-7AEF-4B3F-A3B6-94B7E6E5F16B}" destId="{95EB9C1A-5978-465D-970C-5DAEFA98B827}" srcOrd="0" destOrd="0" presId="urn:microsoft.com/office/officeart/2005/8/layout/orgChart1"/>
    <dgm:cxn modelId="{9B3FF028-8D99-4BF2-A4D0-88F7137B093A}" type="presParOf" srcId="{A7493354-7AEF-4B3F-A3B6-94B7E6E5F16B}" destId="{260C11AB-426A-461D-9ECC-0EE4FADFB468}" srcOrd="1" destOrd="0" presId="urn:microsoft.com/office/officeart/2005/8/layout/orgChart1"/>
    <dgm:cxn modelId="{9081D8B8-7417-416C-84CC-37E47D784035}" type="presParOf" srcId="{90A0674A-933E-4638-B947-C25F594397B3}" destId="{CCF653A4-D9B2-4F53-91A9-1F5FB70B66F2}" srcOrd="1" destOrd="0" presId="urn:microsoft.com/office/officeart/2005/8/layout/orgChart1"/>
    <dgm:cxn modelId="{AFEDCDD8-270D-4F30-86AD-236C16BE7670}" type="presParOf" srcId="{90A0674A-933E-4638-B947-C25F594397B3}" destId="{95951EC2-770B-4B77-A8C9-B0ACB0DB580B}" srcOrd="2" destOrd="0" presId="urn:microsoft.com/office/officeart/2005/8/layout/orgChart1"/>
    <dgm:cxn modelId="{B4CF47AA-DEE9-4291-9050-F01E24EA305A}" type="presParOf" srcId="{63A6C199-F8EB-4916-8D57-A42996BE388B}" destId="{FA5D9116-D74B-46EF-BCCD-F3808A732090}" srcOrd="4" destOrd="0" presId="urn:microsoft.com/office/officeart/2005/8/layout/orgChart1"/>
    <dgm:cxn modelId="{17024EC4-58E3-4AF8-B7D3-79A2C659F844}" type="presParOf" srcId="{63A6C199-F8EB-4916-8D57-A42996BE388B}" destId="{9DC51BB5-44DF-4EB7-A467-DD754592F0C0}" srcOrd="5" destOrd="0" presId="urn:microsoft.com/office/officeart/2005/8/layout/orgChart1"/>
    <dgm:cxn modelId="{FCD7E860-5C58-4F6C-B62E-FE17941B9A0D}" type="presParOf" srcId="{9DC51BB5-44DF-4EB7-A467-DD754592F0C0}" destId="{86AAAB2F-8C04-4226-A8B7-6364CEBB9C9B}" srcOrd="0" destOrd="0" presId="urn:microsoft.com/office/officeart/2005/8/layout/orgChart1"/>
    <dgm:cxn modelId="{FA8DAB74-3E87-4FA1-BE04-84C3E4AAD09E}" type="presParOf" srcId="{86AAAB2F-8C04-4226-A8B7-6364CEBB9C9B}" destId="{0BDBC0E5-AD0A-4766-AAE7-4ADE472A9A75}" srcOrd="0" destOrd="0" presId="urn:microsoft.com/office/officeart/2005/8/layout/orgChart1"/>
    <dgm:cxn modelId="{4E8D329B-7956-43D1-8860-73BC8B902736}" type="presParOf" srcId="{86AAAB2F-8C04-4226-A8B7-6364CEBB9C9B}" destId="{D0E6F78A-731D-4B0C-A5A5-B2F85AC847B2}" srcOrd="1" destOrd="0" presId="urn:microsoft.com/office/officeart/2005/8/layout/orgChart1"/>
    <dgm:cxn modelId="{B809180B-D846-42CB-A95C-F1107275BAA6}" type="presParOf" srcId="{9DC51BB5-44DF-4EB7-A467-DD754592F0C0}" destId="{2F7DC5CE-224C-4139-B764-236D9A6FD83D}" srcOrd="1" destOrd="0" presId="urn:microsoft.com/office/officeart/2005/8/layout/orgChart1"/>
    <dgm:cxn modelId="{6ACD94CF-C6AD-438E-A69C-474FC1C8FBDD}" type="presParOf" srcId="{9DC51BB5-44DF-4EB7-A467-DD754592F0C0}" destId="{42EF7BB7-EFCA-4995-853B-D561F1B499B5}" srcOrd="2" destOrd="0" presId="urn:microsoft.com/office/officeart/2005/8/layout/orgChart1"/>
    <dgm:cxn modelId="{25E4C262-9B58-4406-8192-91E005E00B12}" type="presParOf" srcId="{63A6C199-F8EB-4916-8D57-A42996BE388B}" destId="{833ABE58-BB57-4F06-BD4E-AC3330E980D4}" srcOrd="6" destOrd="0" presId="urn:microsoft.com/office/officeart/2005/8/layout/orgChart1"/>
    <dgm:cxn modelId="{95E288F4-1BF2-408D-8A20-B39D369D2106}" type="presParOf" srcId="{63A6C199-F8EB-4916-8D57-A42996BE388B}" destId="{9DBBCB29-F252-4F7E-AD09-C02952380238}" srcOrd="7" destOrd="0" presId="urn:microsoft.com/office/officeart/2005/8/layout/orgChart1"/>
    <dgm:cxn modelId="{C006EDB1-CDF8-4442-9002-57E4AB66F170}" type="presParOf" srcId="{9DBBCB29-F252-4F7E-AD09-C02952380238}" destId="{42964C0C-379C-4942-90AA-7A95AE0E4011}" srcOrd="0" destOrd="0" presId="urn:microsoft.com/office/officeart/2005/8/layout/orgChart1"/>
    <dgm:cxn modelId="{02120D16-882E-4E11-B3A4-A9F781E29F32}" type="presParOf" srcId="{42964C0C-379C-4942-90AA-7A95AE0E4011}" destId="{08E60001-C83F-4671-9C04-81B90B1C0EDD}" srcOrd="0" destOrd="0" presId="urn:microsoft.com/office/officeart/2005/8/layout/orgChart1"/>
    <dgm:cxn modelId="{4BC789E2-DD85-4240-8595-BC051E5C93CC}" type="presParOf" srcId="{42964C0C-379C-4942-90AA-7A95AE0E4011}" destId="{6AAE586A-12DF-438F-8E00-04DE74647DBC}" srcOrd="1" destOrd="0" presId="urn:microsoft.com/office/officeart/2005/8/layout/orgChart1"/>
    <dgm:cxn modelId="{5949DC52-6A74-4D7D-86AE-FF290358C54D}" type="presParOf" srcId="{9DBBCB29-F252-4F7E-AD09-C02952380238}" destId="{4FB668CE-D0F2-4674-8513-1685CE47741E}" srcOrd="1" destOrd="0" presId="urn:microsoft.com/office/officeart/2005/8/layout/orgChart1"/>
    <dgm:cxn modelId="{703F8450-B68D-4CDD-AF08-E6F0DA04CCBE}" type="presParOf" srcId="{9DBBCB29-F252-4F7E-AD09-C02952380238}" destId="{A498E8EC-AFB3-41C8-8F41-290B89736C70}" srcOrd="2" destOrd="0" presId="urn:microsoft.com/office/officeart/2005/8/layout/orgChart1"/>
    <dgm:cxn modelId="{DC61DC7F-2140-4BB2-9163-66808C8FD605}" type="presParOf" srcId="{63A6C199-F8EB-4916-8D57-A42996BE388B}" destId="{D4949665-05B9-4B11-90E9-75D6A5A626CC}" srcOrd="8" destOrd="0" presId="urn:microsoft.com/office/officeart/2005/8/layout/orgChart1"/>
    <dgm:cxn modelId="{512423A1-0B7E-46D7-9CFF-1F5263C6F15B}" type="presParOf" srcId="{63A6C199-F8EB-4916-8D57-A42996BE388B}" destId="{D9D7E096-D332-43E8-8C69-9D9CB410E02E}" srcOrd="9" destOrd="0" presId="urn:microsoft.com/office/officeart/2005/8/layout/orgChart1"/>
    <dgm:cxn modelId="{B306B5A5-AE3E-49A4-BD9E-87D798A73C9D}" type="presParOf" srcId="{D9D7E096-D332-43E8-8C69-9D9CB410E02E}" destId="{D1F9D5B5-0E4B-4049-BD68-22310942B18E}" srcOrd="0" destOrd="0" presId="urn:microsoft.com/office/officeart/2005/8/layout/orgChart1"/>
    <dgm:cxn modelId="{745160E9-38C9-4CD3-BBB4-2CCA275FC116}" type="presParOf" srcId="{D1F9D5B5-0E4B-4049-BD68-22310942B18E}" destId="{E67C16E2-3912-4FD4-BD38-076C1401EB3C}" srcOrd="0" destOrd="0" presId="urn:microsoft.com/office/officeart/2005/8/layout/orgChart1"/>
    <dgm:cxn modelId="{B3F0451B-C91C-46BE-8F1E-5C7A2FF4CADD}" type="presParOf" srcId="{D1F9D5B5-0E4B-4049-BD68-22310942B18E}" destId="{ACBCA5DA-5D8F-40B7-BAA3-490C96BB257E}" srcOrd="1" destOrd="0" presId="urn:microsoft.com/office/officeart/2005/8/layout/orgChart1"/>
    <dgm:cxn modelId="{892940A3-C020-4378-999D-6675160EC7C0}" type="presParOf" srcId="{D9D7E096-D332-43E8-8C69-9D9CB410E02E}" destId="{7491E5FC-7E2A-41E9-A963-893C95C6890F}" srcOrd="1" destOrd="0" presId="urn:microsoft.com/office/officeart/2005/8/layout/orgChart1"/>
    <dgm:cxn modelId="{FE75BC7E-3A0E-4E1E-A143-0BF7D1F8EC26}" type="presParOf" srcId="{D9D7E096-D332-43E8-8C69-9D9CB410E02E}" destId="{BC29D6D7-0E88-4CD0-B610-0D3D44F34CF5}" srcOrd="2" destOrd="0" presId="urn:microsoft.com/office/officeart/2005/8/layout/orgChart1"/>
    <dgm:cxn modelId="{0A4E877B-7388-4838-B314-78ED89D275EE}" type="presParOf" srcId="{94AFCF47-DF41-4A02-B641-624609CC6D57}" destId="{9E7A46AA-05E6-4D6C-B5BA-9F2671ECF0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49665-05B9-4B11-90E9-75D6A5A626CC}">
      <dsp:nvSpPr>
        <dsp:cNvPr id="0" name=""/>
        <dsp:cNvSpPr/>
      </dsp:nvSpPr>
      <dsp:spPr>
        <a:xfrm>
          <a:off x="5257800" y="134752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4356747" y="189032"/>
              </a:lnTo>
              <a:lnTo>
                <a:pt x="4356747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ABE58-BB57-4F06-BD4E-AC3330E980D4}">
      <dsp:nvSpPr>
        <dsp:cNvPr id="0" name=""/>
        <dsp:cNvSpPr/>
      </dsp:nvSpPr>
      <dsp:spPr>
        <a:xfrm>
          <a:off x="5257800" y="134752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D9116-D74B-46EF-BCCD-F3808A732090}">
      <dsp:nvSpPr>
        <dsp:cNvPr id="0" name=""/>
        <dsp:cNvSpPr/>
      </dsp:nvSpPr>
      <dsp:spPr>
        <a:xfrm>
          <a:off x="5212080" y="1347526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BCC97-0B14-4189-8E25-0AB100101480}">
      <dsp:nvSpPr>
        <dsp:cNvPr id="0" name=""/>
        <dsp:cNvSpPr/>
      </dsp:nvSpPr>
      <dsp:spPr>
        <a:xfrm>
          <a:off x="3079426" y="134752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56AA3-9921-430B-B25D-445094DB436C}">
      <dsp:nvSpPr>
        <dsp:cNvPr id="0" name=""/>
        <dsp:cNvSpPr/>
      </dsp:nvSpPr>
      <dsp:spPr>
        <a:xfrm>
          <a:off x="180929" y="2625746"/>
          <a:ext cx="270046" cy="82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142"/>
              </a:lnTo>
              <a:lnTo>
                <a:pt x="270046" y="8281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D3F90-4CF6-45D2-B53E-02EF4B267C7C}">
      <dsp:nvSpPr>
        <dsp:cNvPr id="0" name=""/>
        <dsp:cNvSpPr/>
      </dsp:nvSpPr>
      <dsp:spPr>
        <a:xfrm>
          <a:off x="901052" y="134752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37D8F-651A-42C9-B8BE-8EA7A2A9185C}">
      <dsp:nvSpPr>
        <dsp:cNvPr id="0" name=""/>
        <dsp:cNvSpPr/>
      </dsp:nvSpPr>
      <dsp:spPr>
        <a:xfrm>
          <a:off x="4357645" y="44737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window</a:t>
          </a:r>
          <a:endParaRPr lang="ko-KR" altLang="en-US" sz="2000" kern="1200" dirty="0"/>
        </a:p>
      </dsp:txBody>
      <dsp:txXfrm>
        <a:off x="4357645" y="447372"/>
        <a:ext cx="1800308" cy="900154"/>
      </dsp:txXfrm>
    </dsp:sp>
    <dsp:sp modelId="{EAEC1A17-951C-4D69-94D0-B2DC2FA972DE}">
      <dsp:nvSpPr>
        <dsp:cNvPr id="0" name=""/>
        <dsp:cNvSpPr/>
      </dsp:nvSpPr>
      <dsp:spPr>
        <a:xfrm>
          <a:off x="898" y="1725591"/>
          <a:ext cx="1800308" cy="90015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Document</a:t>
          </a:r>
        </a:p>
        <a:p>
          <a:pPr marL="0" lvl="0" indent="0" algn="ctr" defTabSz="889000" latinLnBrk="1">
            <a:lnSpc>
              <a:spcPts val="1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(DOM, Document Object Model</a:t>
          </a:r>
          <a:r>
            <a:rPr lang="en-US" altLang="ko-KR" sz="2000" kern="1200" dirty="0"/>
            <a:t>)</a:t>
          </a:r>
          <a:endParaRPr lang="ko-KR" altLang="en-US" sz="2000" kern="1200" dirty="0"/>
        </a:p>
      </dsp:txBody>
      <dsp:txXfrm>
        <a:off x="898" y="1725591"/>
        <a:ext cx="1800308" cy="900154"/>
      </dsp:txXfrm>
    </dsp:sp>
    <dsp:sp modelId="{E88A7F63-1A40-48C6-A434-95F0C82804D0}">
      <dsp:nvSpPr>
        <dsp:cNvPr id="0" name=""/>
        <dsp:cNvSpPr/>
      </dsp:nvSpPr>
      <dsp:spPr>
        <a:xfrm>
          <a:off x="450975" y="3003811"/>
          <a:ext cx="3272097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Body, div, span…</a:t>
          </a:r>
          <a:endParaRPr lang="ko-KR" altLang="en-US" sz="2000" kern="1200" dirty="0"/>
        </a:p>
      </dsp:txBody>
      <dsp:txXfrm>
        <a:off x="450975" y="3003811"/>
        <a:ext cx="3272097" cy="900154"/>
      </dsp:txXfrm>
    </dsp:sp>
    <dsp:sp modelId="{95EB9C1A-5978-465D-970C-5DAEFA98B827}">
      <dsp:nvSpPr>
        <dsp:cNvPr id="0" name=""/>
        <dsp:cNvSpPr/>
      </dsp:nvSpPr>
      <dsp:spPr>
        <a:xfrm>
          <a:off x="2179272" y="172559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screen</a:t>
          </a:r>
          <a:endParaRPr lang="ko-KR" altLang="en-US" sz="2000" kern="1200" dirty="0"/>
        </a:p>
      </dsp:txBody>
      <dsp:txXfrm>
        <a:off x="2179272" y="1725591"/>
        <a:ext cx="1800308" cy="900154"/>
      </dsp:txXfrm>
    </dsp:sp>
    <dsp:sp modelId="{0BDBC0E5-AD0A-4766-AAE7-4ADE472A9A75}">
      <dsp:nvSpPr>
        <dsp:cNvPr id="0" name=""/>
        <dsp:cNvSpPr/>
      </dsp:nvSpPr>
      <dsp:spPr>
        <a:xfrm>
          <a:off x="4357645" y="172559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Location</a:t>
          </a:r>
          <a:endParaRPr lang="ko-KR" altLang="en-US" sz="2000" kern="1200" dirty="0"/>
        </a:p>
      </dsp:txBody>
      <dsp:txXfrm>
        <a:off x="4357645" y="1725591"/>
        <a:ext cx="1800308" cy="900154"/>
      </dsp:txXfrm>
    </dsp:sp>
    <dsp:sp modelId="{08E60001-C83F-4671-9C04-81B90B1C0EDD}">
      <dsp:nvSpPr>
        <dsp:cNvPr id="0" name=""/>
        <dsp:cNvSpPr/>
      </dsp:nvSpPr>
      <dsp:spPr>
        <a:xfrm>
          <a:off x="6536019" y="172559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History</a:t>
          </a:r>
          <a:endParaRPr lang="ko-KR" altLang="en-US" sz="2000" kern="1200" dirty="0"/>
        </a:p>
      </dsp:txBody>
      <dsp:txXfrm>
        <a:off x="6536019" y="1725591"/>
        <a:ext cx="1800308" cy="900154"/>
      </dsp:txXfrm>
    </dsp:sp>
    <dsp:sp modelId="{E67C16E2-3912-4FD4-BD38-076C1401EB3C}">
      <dsp:nvSpPr>
        <dsp:cNvPr id="0" name=""/>
        <dsp:cNvSpPr/>
      </dsp:nvSpPr>
      <dsp:spPr>
        <a:xfrm>
          <a:off x="8714392" y="172559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navigator</a:t>
          </a:r>
          <a:endParaRPr lang="ko-KR" altLang="en-US" sz="2000" kern="1200" dirty="0"/>
        </a:p>
      </dsp:txBody>
      <dsp:txXfrm>
        <a:off x="8714392" y="1725591"/>
        <a:ext cx="1800308" cy="90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3F9DD-D2D9-4CBF-81D0-B5DAC348B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6BAFF-DD1A-47EE-A882-C237FE12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14695-FD0F-40B6-9823-23A5ECB0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99DD0-A57D-46C8-98CB-36E8E81D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5B5D6-9AD4-4ED4-8555-6E3E85FA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ADF27-958F-4985-8B7D-0E391EA5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0BDF8-D68D-4824-AEF3-BB769179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43BA6-E582-41E0-8808-53D63D73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C13B-52B9-4FDD-8B2B-0D47352D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00B88-F40C-4B44-B49A-894C15E4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01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8C904-349A-4F85-8BA0-E5078AAD0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36B8E-1E32-4DDA-9696-F6D876D3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706ED-28B4-410E-8B2F-26B052A2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6AADD-C3C2-4474-9E7A-50856BCB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D5E2F-492A-449A-9511-1892673B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9564B-F2F5-4BCD-BE19-03625D90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8D0C6-A4B5-482E-9262-63453269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376FC-DA56-4F49-BA9B-E5F539FF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B439C-473D-4C76-B297-9E0518A4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0D8D1-3D0E-45D4-94AD-F3D32BD5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2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E4334-A221-405D-BD19-3EE19D6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2DE00-79E4-455F-983A-33BFE5DD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3810C-7C89-436A-A2CC-AACAE05F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C9717-0540-4B43-B0BB-1F59CDAE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7C472-3BA8-4D05-A998-59985469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9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1A8EF-717B-4223-96DD-8A409C67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F983-F245-4F81-A180-0D19109BB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E92F1-9FFF-4F7D-8F15-9E0CB93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3780D-AC64-434C-9CD7-E13AA1F7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21970-516A-4A01-AB1F-BB49C9EC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DF8C4-1ED9-4FE1-B31A-F2F0190F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64A33-82FA-450C-896B-8C35EBE6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30080-271D-48AA-A3D5-D391E512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D94BE-9CC9-4FCB-AA79-79D095BA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ACE44-9B2C-4299-872B-BEBC1BC2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C54814-1FAD-4D20-9546-CDC48E747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FD54D-5395-45EA-97D0-E6C6A1E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0A05D-530C-4070-B210-3E87479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987E6-F7EC-4687-9A33-BE8F7D7D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5DCEF-471C-4AB3-AC1A-C878CE64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FFADD-A328-4728-B48D-E5A0CBC8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064F0-0D1E-4649-97D6-55D5D817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7E6A4B-0C34-45B1-94C4-A13CF26F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D6EA7-2ADF-4B79-A0D6-44377149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4CA12-CC02-4FEE-8CA4-0185DDFE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01B0C-CB74-4EB3-922C-21314BAC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CDA9A-6D0E-4E52-9AC1-B270F956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2919-E8AA-42BB-948E-2B465729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E0A79-5E8B-46BD-9D50-5F862E07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26294-6825-4494-92DE-3EAB4E65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4FFF6-D3C6-4A12-9857-DAB02371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82F23-F277-4316-B068-FBD57DAA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4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EE92-CE69-4CE5-A9A6-D162646F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54420-3A2E-4E30-AB1A-0E4081628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F017B-A70E-4DB6-9043-8F4ACD0B5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5E904-DEDA-4B86-A4A5-D782CA52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E319B-BD51-4F5D-9E18-643F3A87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6CCDC2-53D7-4A4C-891B-374C0BAF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9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316FCC-2FD5-41BF-8EB6-99201290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977F6-108D-4063-98D0-1DA56D4BD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EF79A-2EBE-4C70-8614-AE1FECB8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E7E3-FAB1-4E79-B5F2-C3B4082B8955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58DA9-90AD-4D73-8962-AFEF4E4E6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9C9A2-34DE-4B20-A52C-4FC66AB42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51011-119B-4DF7-8FF3-4A650AE10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042AFD-CCA6-4839-9622-CD06B70F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브라우저 개체 모델</a:t>
            </a:r>
            <a:r>
              <a:rPr lang="en-US" altLang="ko-KR" sz="3600" dirty="0"/>
              <a:t>(BOM, Brower Object Model)</a:t>
            </a:r>
            <a:endParaRPr lang="ko-KR" altLang="en-US" sz="3600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0B11159-F4C6-41AB-9B1C-C5E5F996E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12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브라우저 개체 모델(BOM, Brower Object 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브라우저 개체 모델(BOM, Brower Object Model)</dc:title>
  <dc:creator>주녀기아빠</dc:creator>
  <cp:lastModifiedBy>주녀기아빠</cp:lastModifiedBy>
  <cp:revision>2</cp:revision>
  <dcterms:created xsi:type="dcterms:W3CDTF">2021-01-26T03:50:54Z</dcterms:created>
  <dcterms:modified xsi:type="dcterms:W3CDTF">2021-01-26T09:03:21Z</dcterms:modified>
</cp:coreProperties>
</file>