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7"/>
  </p:notesMasterIdLst>
  <p:sldIdLst>
    <p:sldId id="256" r:id="rId2"/>
    <p:sldId id="263" r:id="rId3"/>
    <p:sldId id="260" r:id="rId4"/>
    <p:sldId id="264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4906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82DAC-DD56-C54D-9F92-F44C2E70C30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1A72D-7A8B-4D47-A30A-6D50311CF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8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A72D-7A8B-4D47-A30A-6D50311CFCB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24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9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9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0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тол, внутренний, сидит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9A75DF3E-AC15-5A4C-BAD0-C7227ECA9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4614" r="11852" b="1"/>
          <a:stretch/>
        </p:blipFill>
        <p:spPr>
          <a:xfrm>
            <a:off x="0" y="0"/>
            <a:ext cx="12188932" cy="685661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AF44D-ACF8-5249-ABAB-6BFB4C167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PolyAlarm</a:t>
            </a:r>
            <a:endParaRPr lang="ru-RU" dirty="0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нутренний, человек, использует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8EF86AFC-DA5E-8943-A275-762BFEF4E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2000"/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B6F8D-EF4F-314B-895A-AFBA041A3A7E}"/>
              </a:ext>
            </a:extLst>
          </p:cNvPr>
          <p:cNvSpPr txBox="1"/>
          <p:nvPr/>
        </p:nvSpPr>
        <p:spPr>
          <a:xfrm>
            <a:off x="1870364" y="1443841"/>
            <a:ext cx="8451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Все чаще в своей жизни я стала замечать как многие из моих знакомых и друзей не просыпаются вовремя. Для некоторых это вовсе невозможно без сторонней помощи. Чаще всего кто-то может просто забыть о том во сколько у него занятие, либо перепутать расписание. Иногда и я забывала поставить будильник, чтобы встать на учебу, но мне помогали проснуться мои друзья. Именно поэтому эта тема задела меня.</a:t>
            </a:r>
          </a:p>
        </p:txBody>
      </p:sp>
    </p:spTree>
    <p:extLst>
      <p:ext uri="{BB962C8B-B14F-4D97-AF65-F5344CB8AC3E}">
        <p14:creationId xmlns:p14="http://schemas.microsoft.com/office/powerpoint/2010/main" val="3427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973EF24-DB57-DB42-B5B5-A47BCA5D8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15000"/>
          </a:blip>
          <a:srcRect l="14008" r="1333"/>
          <a:stretch/>
        </p:blipFill>
        <p:spPr>
          <a:xfrm>
            <a:off x="0" y="0"/>
            <a:ext cx="12188952" cy="68580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50F371-BE76-E64F-B524-F238893CF6B2}"/>
              </a:ext>
            </a:extLst>
          </p:cNvPr>
          <p:cNvSpPr txBox="1"/>
          <p:nvPr/>
        </p:nvSpPr>
        <p:spPr>
          <a:xfrm>
            <a:off x="1868840" y="1012954"/>
            <a:ext cx="84512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заключается в создании будильника на платформе </a:t>
            </a:r>
            <a:r>
              <a:rPr lang="e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IOS.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основу приложения входит умный будильник с анализом сна, который можно просто завести на определённое время, а также не заводить вовсе, так как он будет подстраиваться под расписание. Пользователь должен будет ввести номер группы, а также за время, за которое ему нужно проснуться до занятия. Если человек не реагирует на сигнал будильника в течении 15 минут, то его близким, которых он укажет в приложении (и способ оповещения), будет сделана рассылка.</a:t>
            </a:r>
          </a:p>
        </p:txBody>
      </p:sp>
    </p:spTree>
    <p:extLst>
      <p:ext uri="{BB962C8B-B14F-4D97-AF65-F5344CB8AC3E}">
        <p14:creationId xmlns:p14="http://schemas.microsoft.com/office/powerpoint/2010/main" val="11455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68684E-9D0C-144F-9BFE-93D8F2825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t="11905" r="49090" b="11905"/>
          <a:stretch/>
        </p:blipFill>
        <p:spPr>
          <a:xfrm>
            <a:off x="6780922" y="209317"/>
            <a:ext cx="2438399" cy="2384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AC66D-9FF2-BB4A-A750-F17CEE66E771}"/>
              </a:ext>
            </a:extLst>
          </p:cNvPr>
          <p:cNvSpPr txBox="1"/>
          <p:nvPr/>
        </p:nvSpPr>
        <p:spPr>
          <a:xfrm>
            <a:off x="1870364" y="3074617"/>
            <a:ext cx="8451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приложения необходимы следующие специалисты: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Дизайнер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с опытом работы с СУБД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 со знанием </a:t>
            </a:r>
            <a:r>
              <a:rPr lang="e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частности с опытом использования </a:t>
            </a:r>
            <a:r>
              <a:rPr lang="e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 UI.</a:t>
            </a:r>
          </a:p>
          <a:p>
            <a:pPr algn="ctr"/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6C86C9-4248-4044-98B0-F95BF2DA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" y="185325"/>
            <a:ext cx="2438400" cy="2438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CB526A-A5BE-814A-86C2-290BACA9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893" y="467051"/>
            <a:ext cx="2816299" cy="21122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77BC56-7360-104D-BD7B-10520EF68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684" y="392863"/>
            <a:ext cx="2075204" cy="20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3AC66D-9FF2-BB4A-A750-F17CEE66E771}"/>
              </a:ext>
            </a:extLst>
          </p:cNvPr>
          <p:cNvSpPr txBox="1"/>
          <p:nvPr/>
        </p:nvSpPr>
        <p:spPr>
          <a:xfrm>
            <a:off x="1870364" y="3090519"/>
            <a:ext cx="845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90961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197</Words>
  <Application>Microsoft Macintosh PowerPoint</Application>
  <PresentationFormat>Широкоэкранный</PresentationFormat>
  <Paragraphs>10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Modern Love</vt:lpstr>
      <vt:lpstr>The Hand</vt:lpstr>
      <vt:lpstr>Times New Roman</vt:lpstr>
      <vt:lpstr>SketchyVTI</vt:lpstr>
      <vt:lpstr>PolyAlarm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PolyAlarm</dc:title>
  <dc:creator>Microsoft Office User</dc:creator>
  <cp:lastModifiedBy>Касимова Карина Махмудовна</cp:lastModifiedBy>
  <cp:revision>12</cp:revision>
  <dcterms:created xsi:type="dcterms:W3CDTF">2021-02-02T10:50:36Z</dcterms:created>
  <dcterms:modified xsi:type="dcterms:W3CDTF">2021-02-02T13:59:43Z</dcterms:modified>
</cp:coreProperties>
</file>