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8" r:id="rId5"/>
    <p:sldId id="265" r:id="rId6"/>
    <p:sldId id="266" r:id="rId7"/>
    <p:sldId id="267" r:id="rId8"/>
    <p:sldId id="261" r:id="rId9"/>
    <p:sldId id="264" r:id="rId10"/>
    <p:sldId id="260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6"/>
    <p:restoredTop sz="94696"/>
  </p:normalViewPr>
  <p:slideViewPr>
    <p:cSldViewPr snapToGrid="0" snapToObjects="1">
      <p:cViewPr>
        <p:scale>
          <a:sx n="120" d="100"/>
          <a:sy n="120" d="100"/>
        </p:scale>
        <p:origin x="-504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19:57.8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401 93 8224,'5'0'-1831,"-1"0"2054,1 0-176,-1 2 1,0-2 172,1 2 0,-1-2-70,1 0 1,-1 0-44,0 0 0,-1 0 52,0 0 1,0 0-51,2 0 0,0 0 10,0 0 0,0 0-7,1 0 0,-1-1-80,0 0 0,0-1-2,1 2 0,1 0-7,-1 0 0,-2 0 31,2 0 1,-1 0-19,0 0 0,-1-1-24,0-1 0,1 1-16,-1 1 1,-1-1 196,0 0-105,0 0 14,1-3 0,-1 2-47,0-1 0,-1 0 83,1 1-120,-2 1 1,1 0-3,0-1 0,-2 0 25,2 1 47,-2 0-112,0-1 82,0 0 185,0 2-211,0-4 1,-2 3 77,-1-2-107,-1 2 1,-1-3-2,0 3 1,0 0-19,-1 1 0,1 0 48,0 0 1,0 0-6,-1 0 0,0 0-4,1 0 0,1 0-26,0 1 0,-1 0-3,1 0 1,-1 0 2,1-1 0,1 1 1,0 1-1,0-1 1,0-1-22,0 0 36,2 0-138,-1 0 1,2 1 72,0 0 1,1 0-25,0 0 64,2 2 0,1-1-11,1 1 1,-1 0 24,0-1 1,1 0-2,-1 0 1,2 0 41,0-1 0,0 0-52,-2 0 0,2 0 87,0-1 1,0 0-68,0 0 1,-1 0 8,1 0 1,-1-1 0,-1 0 0,2 0 1,0-2 1,-2 2 17,-1-1-18,0 0 1,1 1-3,-1-2 10,-1 2 169,0-1-153,-1 2 112,1 0 1,-3-1-73,0-1 1,0 1-39,-2 1 0,0-1-33,-2 0 1,1 0 41,0 0 1,-1 0-5,1-1 0,-1 2 1,-1-2 1,1 2-81,-3 0 0,2 0 57,-1 0 1,1 0-81,-1 2 1,1-2 75,-1 2 1,1 0-69,0-1 0,1 2 36,1-1 1,0-1-9,-1-1 0,3 1-18,0 0 34,0 0-123,1 1 109,-1-2-102,2 2 1,2-1 85,1 1 1,0 1-11,0 0 0,1 0 5,2-1 0,0 0-10,0-1 1,0 0 55,2 0 0,0 0-40,0-1 0,-2 0 13,2 0 0,-1-1-6,0 0 1,0-2 25,-1-1 0,-1 1 6,0 0 0,0 0 6,0-1 1,-1-1 34,1 1 1,-2 1 9,-1 0 1,0 0 51,1 0 0,-2 1-70,0 1 267,0 0-262,-1-3 1,-1 4 34,0-2 1,0 1-39,-2 0 1,0 0 6,-1 0 0,-1-1-7,1 0 1,-2 1 1,0 1 1,-1 0-95,1 0 1,-2 0 85,1 0 0,0 1-49,-1 1 1,2 1 34,-2 0 1,0 1-55,0 1 1,1-2 21,-1 0 1,2 1-11,2-1 15,-3 1 1,2-1 1,-1 0 43,3-2-30,1 1-297,2-2 225,0 2 1,2-1 40,-1 2 1,3-2 1,-1 2 1,1-2 1,0 1 0,2-2 4,0 0 0,1 0 1,-1 0 1,2 0-55,-1 0 0,0 0 42,0-2 1,-1 1-6,0-2 0,0 0 9,0-1 0,0 0 51,-2-1 0,0 1 9,-1-1 70,1 1 0,-3 0-2,2-1 38,-2 1-18,1-1 1,-3 1-90,0 1 1,0 0 52,-2 0 1,0 1-38,-1 0 0,-1 0-23,1 1 1,-1-1-15,1 2 1,-2 0-14,0 0 1,-2 0 12,1 0 1,-1 1 22,1 0 1,-1 0 49,0 2 0,1 0-57,0 1 0,1 1-41,-1-1 1,1 2 41,1 0 1,0 0-48,0-2 1,1 1 4,-1 1 1,2-1-13,1 1 1,0-2 2,-1-1 0,2 1-18,0-1 0,0 0-144,1 0 167,0-1 0,0 1-95,0 0 0,1-2 84,0 1 0,0-2 25,2 0 1,0 0-23,1 0 0,-1 0 2,0 0 1,0 0 65,2 0 1,-1 0-70,0 0 1,1-1 84,-1-1 1,0-1-52,-1 0 12,1-1 0,-2 0-16,1-1 0,0 1 30,-1-1 0,0 1 17,-1 0 1,0 1 2,0 0 1,0 0-2,-1-2 0,0 2 76,0 0 180,0 1-261,-2-3 0,-1 2 11,-1 0 0,0 2 1,1-2 1,-1 2-114,1-1 0,-1 2 47,0 0 1,-2-2-18,0 1 0,0-1 14,2 2-9,-1 0 0,1 0 27,0 0 0,-1 1-13,1 0 1,1 0-25,0 2 0,1-1 30,-1 1 1,2 0-72,-2 1 0,2 1 8,0-1 0,0 0-11,1 1 0,0-1 26,0 1 0,0-1-11,0 0 1,0 1 11,0-1 0,0-1 3,0 0 0,1 0-1,0 1 1,1-1-1,1 0 0,0-1-15,-1 1 0,1-2 3,0 0 0,0 0-1,0-1 1,-2 0 44,2 0 1,-1-1 0,0 0 0,0-1 35,1-1 1,-2-1-60,2 1 0,-2 1 55,1-1 0,0 0-41,-1-2 0,1 1 22,-2-1 0,0 2 36,0 1 0,0-1-6,0-2 0,0 1 30,0-1 1,-1 1 99,0 1-149,-2 0 1,0 1 10,0-1 1,0-1-47,-1 3 0,1-1 45,0 2 1,0-1-60,-1-1 0,-1 1 35,1 1 1,0 0-13,-1 0 1,1 0-15,-1 0 1,1 1 4,0 1 0,0 1-1,1 0 1,-1 1 14,1 1 0,-1-1-3,1 0 1,0 1 1,2-1 0,-2 1-33,1 1 1,1-1 23,1 3 1,0-3-1,0 1 1,0 0-11,0 0 0,0 0 12,0-2 0,0 1-22,0-1 1,1-1 15,1 0 1,1-2-43,0 1 0,-1-2 38,1 0 0,0 0 25,2 0 0,-2-2-9,0-1 0,0-1 2,1 0 0,0-1 12,-1 1 0,0-2-21,-1 0 1,1 0 10,-2 0 0,2 1-4,-2-3 0,1 3 6,-2-1 0,0 0-6,0 0 0,0-1 27,0 2 1,0 0-17,0-1 0,-2 2 2,-1 1 0,1 1-15,-1-1 0,0 0 8,-2 1 0,1 1 28,0 1 1,-1 0-25,1 0 1,-2 0 1,0 0 1,0 0 3,2 2-1,-1-2 0,1 4 15,-1-1-21,1 1 0,0 0 5,1 1 1,0-1 4,1 1 0,-1-1-6,2 0 1,-1 1-32,2-1 0,0 1 31,0-1 0,1 2-172,0 0 1,1 0 96,1-2 1,1 0-4,-1 1 0,1-1 44,0 1 1,1-2-4,-1 0 1,1-2 73,-1 2 0,0-2-85,1 0 1,-2 0 187,0-1-163,0 0 1,1-1 62,-1 0 0,0 0-38,0-2 1,-1 0-11,0-1 1,0-1 14,-1 1 1,1-2-2,-2 0 1,0 0 10,0 2 1,0-1-1,0 1 0,-2 0 15,1-1 1,-3 1-25,1-1 0,0 2 14,-2 0 0,1 2-6,-1-2 0,1 2-58,-1 0 1,1-1 35,0 0 1,-1 1-30,1 1 1,-1 0-23,1 0 52,0 0-26,-1 2 14,1 0 0,1 3-52,0-1 1,2-1 32,-1 0 0,2 0-4,0 1 0,0 1-26,0-1 1,2 0-9,1 1 0,1-1 54,0 1 0,1-1-20,-1-2 1,0 2-6,1-3 4,-1 3 0,1-4 38,-1 2-32,0-2 0,0 0 55,-1-2 0,1 1-2,-3-2 0,1 2 8,0-2 0,-2 0 9,2-1 0,-2 1-41,0 0 0,0 0 28,0-2 0,0 1-19,0 0 0,-2 1 17,-1 0 0,-1 0-14,0-2 1,-1 2-21,1 0 0,0 1-3,-1-1 0,1 0-4,-1 1 1,1 1 3,0 1 1,-1-2 10,1 1 0,-1-1 8,1 2 1,1 0-7,0 0-10,0 2 1,-1 1-1,-1 1 1,3-1-1,0 0 1,1 0-16,0 1 1,0 1-21,0-1-57,0 1 0,1-1 80,0 0 1,1 1-50,0-1 0,0 0 36,2-1 0,-1 0-3,1-2 0,-2-1-4,2 2 0,-1 0 59,1-1-22,-2 1 2,3-2 1,-3-1 25,2 0 0,0 0-40,-2-2 1,0 2 109,0-2-96,0 0 1,-1-2 85,0 1 1,0-1-76,0 1 0,0 1 58,0 0 0,-2 0-72,1-1 1,-3 1 1,1 0 1,1 0-12,-1 0 0,0 0 27,-1 2 0,0-1-56,1 0 0,-1 2 52,1-2 10,-1 2-27,0 0 0,-1 0 3,1 0 0,1 0-4,0 0 0,2 1 2,-2 1 0,1 1-15,-1-2 1,2 2 23,-2-2-71,2 3 0,-3-2 56,3 3 1,-1-2-24,2 0 0,0 0-3,0 1 1,0-1-62,0 0 13,0 0 32,0 1 0,1 0 1,0-1 1,0 0-11,0-2 12,2-1-13,-3 2 89,4-2 1,-3 0-59,2 0 1,-1-1 46,1 0 0,-3-3-3,2 1 0,0-1 11,-1 0 1,2-1-15,-1 1 0,-1 0-10,-1-1 1,1 1 17,0 1 1,0-1-10,0 1 88,0 1 0,-2-1-20,0 2-38,0-3 0,-3 4-19,1-2 0,1 0 9,-1 1 1,2-1-72,-2 2 69,0 0 1,-2 0-70,1 0 0,1 0 53,0 0 0,1 1-54,0 0 1,0 0 41,-1 2 0,2-1-273,0 1 214,-2 0 1,3 1-7,-2 0 0,0 1 9,1-1 17,-1 1 1,2-1 21,0 0-23,0 1 0,1-1-351,0-1 342,0 1 1,3-3-51,-1 2 1,-1-3 58,1 2 17,0-2 0,1 0 137,1 0-167,-1 0 0,1 0 63,-1-2 1,0 1-32,1-2 0,-2-1 105,0 1 0,0-1-66,1-1 1,0 1 4,1 0 0,-2 1-21,0 0 1,-2 0 0,2 0 1,-2-1 7,1 1 1,0 1 0,-1-1 1,1 2 10,-2-2 1,0 1-19,0-1 0,0 2 121,0-2-113,0 2 0,0-2 281,0 2-269,-2 0 1,0-1 6,-1 1 0,0 0-54,2 0 58,-2 0 0,-1 1-78,-1 0 0,3 0 90,-1 0-80,0 0 1,-2 0 31,1 0 0,1 1-15,0 0 0,2 0-25,-2 2 1,1-2-4,-1 2 0,2-1-197,-2 1 217,2 0 0,-3 1-96,3 1 83,-1-1 0,2 0-83,0 1 76,0-1 1,0 1 25,0-1 0,0 0-32,0 1 1,2-2 9,-1 0 1,2-2-20,-1 2 1,1-2 15,0 1 0,0 0 19,0-1 1,-1 0-53,3-1 110,-1 0 0,1 0-67,-1-2 0,0 2 105,1-3 1,-2 0-53,0-2 0,0 1 11,1 1 0,-1-1-25,0 1 0,-2 0 8,2-2 1,-2 1-27,1-1 1,-1 1 15,0 1 1,0 0 34,0 0 1,0 0-28,-1 0 232,0 0-179,-2-1 0,-1 1 11,-1 0 0,0 2-93,-1 0 1,1 0 58,-1 1 1,-1 0-50,1 0 0,-2 0 44,1 0 1,1 0-108,-2 0 0,1 2 79,0 1 0,1-1-15,1 1 0,-1 0-28,0 2 1,0-1-1,2 1 0,-1-1-38,0 0 0,0 1 65,1-1 0,-1 1-69,3-1 0,-2 0 58,1 1 1,1 1-47,1 0 0,0-1 8,0 0-68,0-1 1,0 1 8,2-1 53,0 0 1,3 0 59,-1-1 0,-1-1-48,0-2 1,-2 2 93,2-1 1,-1 1-81,1-2 0,-2-1 155,2 0 1,-2 0-79,1-2 1,0 1 51,-1-1 0,1 0-19,-2-1 1,0 1 7,0 0 0,0 0 1,0-1 1,0-1-32,0 1 0,0 0-30,0-1 0,-2 2 28,1 0 0,-3 0-116,1-1 0,0 1 93,0 0 0,-1 1-90,1-1 0,-1-1 49,0 3 0,-1-2-7,1 1 1,-1 0 4,1 1 0,1 0 9,0 0-27,0 1 24,-1 0 1,1 0-28,2 1 0,-1 0-31,0 2 0,1-1-11,1 1 1,0-2 6,0 2 1,0 0-12,0 2 1,1-2 44,0 0 0,0 1-8,2-3 1,-2 2-3,2-1 0,-1 1-58,1-2 74,0 1 38,1-2 17,0 0-13,1 0 1,-2-1 94,0 0 0,-2 0 14,0-2 0,1 0-112,0-2 1,-1 1 46,-1 0 1,0-1-27,0 1 1,0-1-11,0 1 0,0 0 22,0-1 0,-1 1 1,-1-1 1,-1 1-34,0-1 0,0 2-9,0 0 1,0-1-18,-1 1 0,1 1 35,0 0 1,0 0-57,-1 1 1,1-1 48,0 2 1,1 0-137,0 0 119,-1 0 1,-1 2-7,1 1 0,-1 1-77,3 1 0,-1-1-9,0 0 1,2 1 56,-2 1 1,1 0 2,0 1 1,1-2-43,-2 1 1,2 1 31,0-1 1,1-1 19,1 0 0,0-1-31,0 1 0,0-2-6,-1 0 0,0-2 12,2 2 1,-1-2-30,1 0-273,-2 0 152,3-1-514,-4 0 143,4 0-449,-4 0 564,4 0 0,-2-1-95,1 0 0,1-2 116,-3-3 0,3 0-260,-1-2 693,0-2 0,2 1 0,-1-4 0</inkml:trace>
  <inkml:trace contextRef="#ctx0" brushRef="#br0" timeOffset="2589">119 89 8528,'3'0'-1633,"0"0"1685,-2-2 71,3 1 37,-2-1 67,3 0 1,-1 1-92,-1-2 30,1 2-22,-2-3-254,0 4 339,0-2-133,-2 0 1,0 1-27,0-2 1,0 2 7,0-2 1,0 2 20,-2-1 1,2 1-30,-2 0 1,1 0 71,0 0 13,1 0-190,-4 1 83,1 0 1,-1 0-18,-1 0 0,2 1 9,0 0 1,1 0-6,-3 0 1,2 1 38,0 0 1,0 1-31,-1-2 0,0 3 50,1-2 0,0 2-39,1 1 1,-1-2-9,2 0 1,-1 0-43,2 1-19,0 0 0,0 1-8,0-1 1,2 1 1,1-1-5,1-1 0,0-2 36,1-1 1,-1 0 4,1 0 0,-1 0-19,1 0 1,-1 0 71,0 0 0,2-1 6,-2-2 0,3-1 9,-5-1 0,3 0 1,-2-1 0,0 2 17,0-2 0,-1-1-27,1 1 0,0 0-16,-1 0 1,0 1-21,-1-1 0,0 3 82,0 0-72,0 0 83,-1-1-32,0-1-45,-2 3 1,-1-1 9,-1 2 1,1 0-65,0 0 0,0 0 51,-1 1 1,-1 1-144,1 0 133,-2 0-11,1 3 0,-2-2-38,3 3 0,0-2 24,-1 0 0,1 0-10,-1 1 1,1 0-6,-1 1 0,1-2 4,0 0 1,1 0-19,0 1 1,2-1 42,-1 0-46,2 0 1,0 1 31,0 1-35,0-1 0,0 0-21,0 1 0,0-2-5,0 0 0,2-2 21,1 0 10,1 0 0,0-1 9,0 0 1,1 0-15,-1 0 1,1-1 104,-1 0 0,1-2-93,-1-1 0,0-1 126,-1 1 0,1 0-82,-1-1 0,0 1 10,0-1 0,0 1-16,-1 0 1,0-1 1,-1 1 1,0-1-11,0 1 0,0 1 43,-1 0 49,0 0-90,0-1 0,-1 0 179,0 1-190,-2 1 1,-2 0 0,-1 1 0,0-1-18,1 2 0,0 0-4,0 0 0,0 0 8,-1 0 0,-1 0 20,2 0 1,-1 0-17,1 0 0,1 2 6,-1 1 1,2 1-22,1 1 1,-1-1-7,-2 1 0,2-1 0,0 0 0,2 1-27,-2-1 0,2 1-12,-1-1 1,2 0-102,0 1 133,0-1 1,0 1-64,0-1 1,0-1 52,0 0 0,0-2 10,2 0 0,-1 1-11,2 0 21,0-1 0,1-1 93,1 0-100,-1 0 1,0 0 91,1-2 0,-2 1-78,0-2 0,-2 2 42,2-2 0,-1 1-28,1-1 1,-2-1 27,0 1-3,-1-1 1,0-1 0,0 1 1,0 0-3,0-1 1,0 2 0,-1 0 1,0 1-18,-2-1 0,0-1 9,-2 3 0,2-2 69,0 2 1,0-1-58,-1 2 0,0-1-67,-1-1 0,1 1 21,-1 1-5,1 0 0,0 0 3,-1 0 1,1 0-8,1 2 1,-1-1 8,1 2 0,1-2 6,-1 0 1,2 1-16,-2 1 1,2 0 15,-1 0 1,1-1-88,0 1 1,0 1 82,0-1 0,0 1-3,1 0 0,0 1-32,0-1 0,0 1 23,0-1 1,1 0-127,0 1 0,1-2 82,1 0-7,1-2 1,-1 1-4,1-2 75,0 0 1,1 0-5,-1 0 1,-1 0 3,0 0 1,-2-2 24,2-1 0,-1-1 20,1 1 0,-2-1 17,0 0 0,1 0-57,0-2 0,-1 2 132,-1-2-106,0 2 16,0-3 0,0 2-12,0-1 1,0 2-1,-2 1 0,1 0-1,-2 1 1,2 0 25,-2 1-77,0 0 0,-1-1 43,-1 0 0,1 2-51,-1-2 0,1 2 41,0 0 0,1 0 1,0 2 0,0-1-11,-2 2 0,2-2 2,0 2 0,2-1-32,-2 1 1,2-2 29,0 2 1,0 0-49,1 1 47,0 1 0,0-1-160,0 1 1,1-1-71,0 0 148,1 1 0,3-1 12,-1-1 0,1 0-6,-1-1 0,-1 0 39,0-1 0,0-1-84,1 2 170,1-2 0,-1 0-141,1-2 205,-1 2 1,0-4-126,-1 1 1,0 1 287,-1-1-251,1 0 0,-2-2 71,2 1-55,-2 0 0,1-1 11,-2 1 9,0-1 1,0 1-33,0 0 0,0 1 29,-2 0 0,1 1-30,-2-1 0,0 2-26,-1-2 1,1 2-12,0-1 1,0 0-4,-1 1 0,1-1 15,0 2 10,0 0 1,-2 0-48,1 0 1,1 0 37,0 0 1,2 2-24,-2-1 1,1 1 17,-1 0 0,2-1-42,0 2-48,0-2-208,1 1 194,0-2 0,1 1-21,0 1 0,0-1 93,2-1-95,0 0 137,2 0 1,-1 0-69,0 0 0,-1 0 73,0 0 37,-2 0 0,1 0 89,-2-2 166,2 2-240,-1-4 1,1 1-12,-2-1 0,0 1-22,0 0 1,-1 1-18,0-1 83,0-1-136,-3 1 0,2 0 40,-1 0 1,1 2-9,0 0-12,2 0 1,-3 1 26,2 0-59,0 0 57,0 0-147,1 2 1,0-1 36,0 2 1,0 1 34,0 2 0,0-2 11,0 1 0,0-1-8,0 2 0,0-1-55,1 0 1,0-1 56,0 0 1,1 1-385,0-1 0,1 1 119,-2-1 0,3-1-485,-1 0 1,1-2 246,0 0 1,1 0 555,1-1 0,1-4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50:10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31 159 6015,'-4'-3'91,"0"2"-41,4-3-23,0 4 0,0-2 27,-3-1 2,2 1 75,-2 2-61,0 0 7,2 0-6,-3 0-2,1 0 69,2 0 254,-2 0 0,4-3-345,1 1 0,-1-1 50,2 0-5,1 2-8,0-5 1,3 4-1,-2-3-36,1 3 1,-4-1-27,3 3 0,-2 0 7,2 0-126,-4 0 133,6 0 1,-5 0-35,3 0 16,-4 0 1,4 1-5,-3 1-5,-1 2 0,2 4 35,-3-1 0,0 2-26,0 1 0,0-2 2,0 2 0,0 1-3,0-1 0,0 1 6,0-1 1,-1-1-22,-1 4 1,1-3 18,-1 3 0,1-4-4,1 1 1,0-2-3,0 0 0,0-1-13,0 1 0,0-1 25,0 1-15,0 0 1,1-1-13,1 1 0,-1-1-5,1 1 0,0-3-12,1 0 0,-2-3 25,4 3 0,-3-2-61,1 2 53,1-3 1,0 1-38,3-3 0,-2 0 33,0 0 1,1 0-2,1 0 0,1-1-19,3-1 1,-3 0-3,2-3 0,-1 0 24,1-3 1,-1 1 1,4-1 1,-4 1 14,1-1 0,-1-2-22,-2 0 1,1-1 15,-1 1 1,1 1-27,-1-4 1,0 3-3,-2-2 0,1 2 20,-3-3 0,0 3-10,-1-3 1,-1 4 6,2-1 1,-2-1-7,-1 1 0,-1 1-28,-2 4 0,2-2 15,-4 2 30,0-2 1,-3 1-28,0 1 45,4-2-24,-2 3 1,5-4 0,-3 4-4,4-3 68,0 6-64,0-5 35,0 5 1,0-3-32,0 1-4,0 2 0,3-3-2,-1 2 1,4 0-4,-1-3 0,2 2-14,1-2 0,-1 1 19,1-1 1,0-1-19,2 0 0,-2 0 10,2-2 1,1 3-92,-1 0 0,1 3 85,-1 0 1,-1 0-6,1 0 15,-5 1 0,2-2 0,-3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50:21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80 7975,'-5'0'-467,"1"-2"0,2 1 905,0-2-239,2 2-18,0-1-11,0 0 127,2 2-51,0-2-195,2 0 1,1 2 68,-1-2 0,1 2-135,-1 0 1,1 0 1,1 0 1,0-1 37,2 0 1,0 0-26,-1 0 0,2 0 56,1-1 1,0 2-18,0-2 0,-1 0 2,0 1 0,0-1-18,2 2 0,-2 0 25,1-2 0,0 2-127,0-2 0,0 2 72,0 0 1,1-1-95,-1 0 1,0 1-17,-1-2 0,0 0 106,0 1 1,-2-2-147,1 1 0,-3 0-6,3 1-227,-3 0 127,2-1 1,-5 2-460,1 0 722,-2 0 0,-1 2 0,-2 1 0</inkml:trace>
  <inkml:trace contextRef="#ctx0" brushRef="#br0" timeOffset="815">278 1 8106,'-2'0'-217,"-1"0"0,1 0 147,-1 0 0,2 0-216,-2 0 414,2 0 91,-1 0-57,0 0 63,1 0 547,-1 0-672,6 0 0,-2 0-126,2 0 0,-2 0 116,1 0 1,-1 0-154,1 2 0,-1-1 76,1 2 0,1-2-79,-1 0 1,-1 1 59,1 0 0,0 0-89,2-1 0,-1 0 22,0 0 1,-1 0 29,0 0 0,0 0-10,2 0 1,-2 0 1,-1-1 0,0 0 34,1 0 0,-2 0-41,2 0 115,-2 0-108,1 0 157,-2 0-88,0 2 2,0-2-11,0 2-2,-2-2 0,1 0 36,-2 0 1,2 0-38,-2 0 0,1 2 37,0-1 1,0 1-20,-1-2-2,0 0 1,-1 1-65,-1 1 1,2 0-6,0-1 0,1 0 32,-3 2 0,2-1-14,0 0 0,0 1-285,-1 0 281,-1 1 0,3-2-164,-1 1 0,2-1 197,-1 0 0,4-2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50:39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0 6708,'-5'3'390,"1"2"-340,2-4 1,1 7 64,-2-4 1,2 2-142,-3 2 65,1 1 1,1 2-2,-1 0 0,0-2-10,-2 0 1,2 0-54,-2 1 0,3 0 66,-2 0 0,0-1-75,-2 0 1,1 0 53,-1 0 1,2 0 9,-1-1 0,1 1-11,-1 0 0,1 1 3,-1 1 1,0-1-23,-1-1 1,-1 1-5,1 0 1,2 1 7,-2-3 0,-1 1 16,1 0 1,-1-1 45,1 0 1,0 0-53,0-1 1,1 0 40,-1-1 0,1 0-25,-1 0 0,1 0 5,-1-2 0,1 1-25,1-1 0,-1 0 2,-1-1 2,1 1 34,-3-4 21,1 2-18,-2-2 5,2 0-55,-1-2 0,3 0 0,-1-4-6,1-1 1,1-2-42,-1 2 64,3 1-37,-2 1 21,2-1-4,-1-3 22,1 0 5,2-2-22,0 2 7,0 0 14,2 0 0,1 0-10,1 0 89,0 1 1,1 2-75,-1 0 42,1 0 1,2 2-41,0 0 0,1 1 45,-4 0-69,3 2 1,-1-3-9,3 3 0,-1-1-226,-1 2 251,-2 0-79,6 0 0,-4 1 46,3 0 0,-2 0 0,-3 2 1,2-1 2,-1 1 8,0 0 1,1 1 4,0 0 0,1-1 6,-4 0 0,2 0 120,0 2-123,2-1 0,-2 0 54,3 1 1,-1-1-49,-1 1 1,0-1-97,0 0 0,1-1 127,-2 0 1,1 0 0,-1 2 1,2-1-32,-3 1 1,1-1-4,-1 0 0,-1 1-15,1-1 0,-1 1 26,0-1-61,1 0 1,-1 2 48,1 0-22,-1 0 0,0-2-67,1 1 27,-1-1 1,1-1 43,-1 0 2,0-2 3,1 1 4,-1-2 1,1 0-7,-1-2-3,0 0 0,1-3-22,-1 1 1,1-1 2,-1 1 0,1-1-197,-1-1 101,0-1 1,3 0-47,0 0 1,0-1-195,2 0 0,-1-2-553,2 0 913,2 1 0,-3-2 0,2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50:52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84 6992,'0'-2'554,"0"0"-405,2 0-75,0 1 1,1-2 44,0 1-67,0 1 1,2 1-14,-1 0 0,0 0-103,1 0 1,-1-1 89,1 0 0,-1 1-115,0-2 1,2 2-50,0 0 155,2 0-12,-3-2 0,3 1-6,0 0-14,0-2 49,-1 3 1,1-3 1,-1 2 0,1 0-12,0 0 0,0 0 8,-1-1 1,0 2-40,1-2 0,-3 2-11,1 0 1,0 0-137,0 0 164,0 0-7,-2 0 0,1 0-209,1 0 202,-1 0-35,1 0 1,-1 0-12,-1 0 0,1-1-39,-1 0 1,0 0-4,1 0 1,-1 1-32,1 0 1,-1 0-149,1 0 1,-3 0-65,1 0 335,-2 0 0,3 0 0,-3 1 0,1 2 0</inkml:trace>
  <inkml:trace contextRef="#ctx0" brushRef="#br0" timeOffset="779">266 5 8119,'-3'0'-785,"-1"0"671,4 0-40,-2 0 108,0-2 208,1 1 18,-1-1 1,2 2-8,0 0 0,-1 1-310,-1 0 220,1 0-129,1 1 45,0 0-15,0-2 1,0 4-34,2-3 62,-2 1-14,4-2 0,-1 0 6,1 2 1,-1-2 18,0 2-66,0-2 48,1 0 1,-1 0-147,0 0 143,0 2 1,0-2-38,0 2 0,-2-1-7,0 0 1,1 0-5,0 2-10,-1-2 44,1 3 0,-1-3-9,0 2 1,0-2 81,1 1-77,-2-2 26,2 2-2,-2-1 0,1 1-4,0-2 1,0 0 9,0 1-10,0 0 219,-1 1-184,-2-2 1,1 0 28,-2 0 1,1 0 9,-1 0 0,2 0-50,-2 2 0,1-2 39,0 2-89,-1 0 0,-2-1 36,1 2 1,1-1-164,0 1 166,2-2-88,-3 3-15,3-4-175,0 4-279,1-4 539,0 2 0,1 0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58:14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92 5951,'-4'-4'292,"1"4"-115,3-4 0,0 3-67,0-1 179,0 1 55,0-2-78,0-1-66,0 3 112,0-2-261,0 0 27,0 2-167,0-3 102,3 4 0,-1 0-13,3 0 0,-3 0-21,3 0 1,-2 0 68,2 0-154,-3 0 113,4 0 1,-4 1-14,3 2 1,-3-2 11,0 4 0,2-2-12,-2 2 0,1-2 21,-3 2 0,1-1-1,1 1 1,-1 2 67,2-2-70,-3 2 0,3 0 7,-1 1 0,1-1-3,-3 1 0,0-3 5,0 0 0,0 0-1,0 3 0,0-1 2,0 1 0,0 0-6,0-1 1,0 1-2,0-1 1,0 1 25,0 0 0,1-1-21,1 1 1,-1-1-10,2 1 0,-2-1 11,2-2 1,-2 2-25,1-2 0,2-1 21,-2 1 1,2-2-62,-2 2 38,-1 0 1,5 0-10,-4 0-16,4-3 1,-2 2 27,1-2 1,-1-1-5,-1 2 0,1-2 5,3-1 0,-2-3 0,1 0 0,-1-2-1,2 3 1,-2-4 0,0 1 1,0-2-4,3-1 1,-3 1-6,0-1 0,-1 0-72,1-2 0,2 1 71,-2-1 0,-1 1-3,-2-1 0,2 1-4,-2-1 1,1 2 39,-3 0-24,0 0 0,0 1 6,0-1-9,0 1 1,0-1 8,0 0 8,0 1 1,0-1-13,0 1 0,0 2 1,0-1-3,0 1 0,0-2 1,0-1 83,0 1 9,0 2-38,-4-1 9,3 1 0,-2 1-16,3-3-44,0 7 1,0-5 56,0 3-66,0 1 0,1-2 28,1 3 0,-1-1 48,2-2-53,1 2 0,-1-3 22,3 2-77,0 1 54,-2-3 0,4 2-19,0-1 0,-3 1 19,0 2 0,0-3-42,3 1 1,-1-1 18,1 3 1,-1-2-14,1-1-71,0 1 0,-1 2-146,1 0 1,-3 0-370,0 0 0,-3 0 605,3 0 0,-3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20:10.721"/>
    </inkml:context>
    <inkml:brush xml:id="br0">
      <inkml:brushProperty name="width" value="0.05714" units="cm"/>
      <inkml:brushProperty name="height" value="0.05714" units="cm"/>
      <inkml:brushProperty name="color" value="#FFFFFF"/>
    </inkml:brush>
  </inkml:definitions>
  <inkml:trace contextRef="#ctx0" brushRef="#br0">534 45 30207,'4'-3'-7785,"-1"0"6956,1 2 1,-2-2 347,3 1 1,-1 1 1157,0 1 0,1 0-129,-1 0 1,2-2-361,0 1 0,0-1 62,0 2 0,-1 0-181,1 0 1,-1 0 632,1 0 0,-1 0-119,1 0 1,-1 0 81,1 0 0,-2 0-465,2 0 0,-3 0-206,1 0 0,-2 0 694,1 0-178,-2 0-301,1 0-220,-2 0 1,-4 0-208,-2-2 1,0 2 158,-2-2 1,1 2 41,0 0 0,-3 0 41,2 0 1,-2-1-121,1 0 1,-1 0 51,-1 0 1,0 1 73,0 0 0,-1 0 11,2 0 0,-2-1 115,2 0 1,0 0-92,1 0 1,2 0-45,1 1 1,1-1-464,1-1 79,2 1-450,0 1 1047,2 0-239,4 0 1,0-2-189,3 1 0,0-1 107,-1 2 0,1-1-71,2-1 0,0 1 291,-1 1 0,2 0 139,0 0 0,0 0 209,1 0 0,0 0-489,1 0 0,-2 0 3,2 0 1,-3 0 242,2 0 1,-2 0-128,0 0 1,0 0 76,-1 0 1,1 0-109,-2 0 1,-1 1-376,-1 1-253,-1-1-12,1-1 561,-3 0-2,0 0 8,-2 0 100,-4 0 0,1 0-98,-5 0 0,3 0 235,-1 0 0,0 0 58,0 0 0,-2 0 46,1 0 0,-1 0-333,1 0 1,-2 0-4,2 0 1,-2 0-12,-1 0 0,0 0-9,0 0 1,1 0 9,0 0 0,0 0 8,0 0 0,2 0-75,0 0 50,1 0-6,0 0-98,2 0-14,1 0 122,1 0 134,2 0-102,4 0 1,-1 0-17,5 0 0,-1 1-73,2 0 1,0 0 7,2 0 1,-1 1-47,2 0 0,0 0-91,-1-1 1,0 0 145,0 0 0,0 0 53,0-1 0,0 1-116,-1 0 1,-1 1 78,1-2 1,1 0 104,-1 0 0,2 0-7,-1 0 0,0 0 51,0 0 1,0 1-89,0 1 0,0-1 3,0-1 0,-1 1-107,-1 0 1,-1 0 89,-1 0 1,1 0 24,-2-1 1,0 0-170,-2 2 1,-1-2-104,0 2-580,-2-2 173,1 0 649,-2 0 1,-3 0 130,-2 0 0,0 0-47,1 0 0,-3 0-94,0 0 0,-1 0 157,-1 0 1,-1 0-61,0-2 0,-1 2 337,-2-2 1,-1 0-45,1 1 0,-2-3-472,-1 1 1,1 1-25,0-1 1,1 2 18,1-2 1,2 2 48,0-1 0,4 2 9,1 0 1,3 0 59,0 0-68,2 0 136,-1 0 4,2 0 0,3 0 47,2 0 0,2 0-20,0 0 0,4 0 37,1 0 0,0 0-171,1 0 0,3 0 16,0 0 1,1 0 6,-1 0 1,2 0-7,0 2 0,1-1-73,-2 2 1,1-2-19,1 2 1,0-2-5,0 2 0,-2-1-17,-1 1 0,2-1-34,-2 1 1,-1 1 20,2-3 1,-5 2-19,2-1 0,-4 0-22,0 0 1,-1-1 178,0-1 0,-3 2-283,-2-1 39,0 1 1,-2-2 851,1 0-196,-2 0-268,1 0 0,-2 0 13,-2 0 1,0 0-191,-2 0 0,-1 0 42,1 0 1,-3 0 169,0 0 0,-1-1-9,1 0 0,-2 0-339,2 0 1,-3 0 115,0 1 1,-2 0-42,0-2 0,-1 2 60,0-2 1,-2 1-51,1 0 0,-2 1 65,1-2 0,0 0-76,0 1 1,2-1 145,-1 2 0,1 0 9,1 0 0,2 0-155,-1-2 1,3 2 30,0-2 1,0 2 61,3 0 69,-1 0-41,1 0 11,3 0-36,0 0-36,2 0 0,4 0 64,2 0 1,2 0 31,2 0 1,2 0-69,3 0 1,-1 0-18,2 0 1,0 0-5,2 0 1,0 0-6,-1 2 0,-1-2-14,0 2 1,0-2 36,0 0 1,0 1-44,-3 0 0,-1 0-14,-1 0 0,-1 0 55,0-1 1,0 0-12,-2 0 0,-1 0 27,-1 0 0,-1 0 15,0 0 103,-1 0 12,0 0-19,-1 0 1,-1-1-374,-2 0-1188,0 0 0,0-1-71,0 0 0,-1 2 770,0-2 0,-2 0 246,-1 1 1,-2-1 450,-2 2 0,0-1-165,-1-1 1,0-1 10,-2 2 0,0-1 308,-2 1 1,-1 0 1332,0 0 0,0 0-16,-1-1 1,0 2-713,0-2 1,2 2-297,-1 0 0,4 0-336,-4 0 1,3 0 36,-1 0 1,0 0 78,1 0 0,1 1-253,1 1 0,1 1-186,0-2 0,1 2-14,1-2 1,0 1-351,3 0-310,-1-2 558,2 2 0,0-1-209,0 0-961,2 0 245,0 1 0,2-2 1708,2 0 0,3 0-95,2 0 1,0 0 45,1 0 1,1 0 109,2 0 1,-2 0-83,2 0 1,-1 0-209,1 0 1,1 0 611,-1 0 1,-1 0 456,-1 0 0,1 0-1253,1 0 0,-1 0-95,0 0 1,-2 0 53,2 0 0,-2 0-7,0 0 1,-1 0 9,0 0 1,-1 0-6,0 0 0,-1 0 41,-2 0 1,-1 0-30,0 0 1,-2 0 218,1 0-221,-2 0 0,1 0 0,-2 0-1162,0-2 0,0 1 414,-2 0 1,0 0 495,-3 1 0,1 0 190,-1 0 0,1 0 43,0 0 1,-2 0-19,0 0 1,-2-1-133,1-1 0,-2 1 108,1 1 1,-1 0 1569,0 0 1,-1 0-747,-1 0 0,-1 0-699,0 0 1,0 0-61,-2 0 0,3 0 12,-1 0 0,2 0-15,-2 0 0,2 0 149,0 0 0,1 0-150,2 0 0,-1 0 0,2 0-155,0 2 1,3-2-307,0 2-196,2-2 1,-1 1-149,2 0 0,2 0 551,1 0 0,3 0 204,1-1 0,2 0 125,-1 0 0,2 0-64,0 0 0,1 0 175,3 0 0,-1 0-15,0 0 0,0 0 309,0 0 0,1 0 295,-1 0 1,0 0-428,-2 0 0,2 0-348,-1 0 0,-1 0 1,1 0 0,-1 0 51,1 0 1,-1 0-15,-2 0 0,-1-2-156,1 1 0,-1-1 87,-1 2 1,-2 0 105,1 0 1,-2 0-57,-1-2-830,-3 2 215,2-2-793,-2 0-188,0 1 0,-2 0 1398,0 1 1,-2 0 113,-1 0 0,-1 0 37,0 0 0,-1 0 111,-1 0 1,0 0 341,1 0 1,-1 0-12,0 0 1,0 0 365,-1 0 1,2 1 503,0 0 1,-1 1-1001,-1-2 1,1 0-277,-1 0 1,0 0 4,2 0 0,-1 0-11,0 0 0,2 0 0,-2 0 0,3 0 22,-1 0 0,1 0-24,1 0 0,0-1 0,1 0-320,1 0 30,2 0-2674,0 1 3007,0-2-1583,0 1 0,2-1 1124,1 2 1,1 0 366,0 0 0,2 0 136,0 0 0,1 0 316,-1 0 1,2 0-213,-1 0 1,2 0 1311,-1 0 0,1 0-1512,0 0 0,0 0 1508,0 0 1,-1 2-1406,1-1 1,0 1-95,0-2 0,-2 0 0,1 0 0,-3 0 0,3 0 0,-3 1-84,1 0 0,-2 1-636,-2-2 720,-1 0 0,2 0-134,-2 0 240,0 0-341,1 0 156,-2 2-2890,0-2 2264,-2 2 0,1-1 662,-2 0 0,1 0-362,0 0 1,-1 0 357,-2-1 1,1 0 61,-1 0 0,0 0-180,0 2 1,-1-2 18,-1 2 0,1-2 1612,-1 0 0,1 0-588,0 0 0,1 0-425,1 0 1,1 0 360,0 0-684,2 0-406,-1 0 663,2 2-1067,2-1 0,2 1 611,2-2 1,2 0 58,-1 0 0,1 0 44,-1 0 0,2 0-34,-2 0 1,1 0 65,1 0 0,0 0-39,0 0 0,0 0 23,-1 0 1,2-1 708,0 0 1,-1 0-688,2 0 0,-2 0-99,0 1 1,0 0 24,1 0 1,0 0 47,0 0 0,1 0-46,-1 0 0,0 0 0,-3 0 0,2 0 0,-2 0 0,0 1 0,0 0 0,-2 0 0,1 0 0,-1 0 0,0-1 0,-2 0 0,0 0 0,-1 0-343,1 2 0,-1-2 28,0 1-1570,-2 0 1712,2-1 1,-5 0 49,-2 2 0,0-2-15,-1 2 0,-1-2 266,-2 0 0,0 0 7,0 0 1,1 0 190,-1 0 1,-2 0-151,1 0 1,0 0 597,3 0 1,-1 0-648,2 0 0,-1 0 81,1 0 1,0 0-209,2 0 0,-1 0 0,1 0 0,1 0 0,0 0 0,0 0 0,1 0 0,0 0 0,2 0 0,3 0 0,2 0 0,2-1-33,0-1 1,2 1-60,-1 1 1,1 0 82,0 0 0,0 0-18,0 0 0,1 0 1,-2 0 1,4 0-26,-4 0 1,1 0 18,-2 0 0,0 0 4,0 0 0,0 0 178,-1 0 0,-1 0-84,1 0-80,-1 0-16,-1 0 0,-1 0 37,0 0-62,-2 2-1965,1-2 1622,-2 2-2574,0-2 2990,-2 0 1,0 0-19,-3 0 0,-1 0 6,-2 0 1,0-1-137,-1-1 0,0 1 85,1 1 1,-2-1 1029,0 0 0,1 1-843,-2-2 0,1 1 1281,-1 0 0,1 0-1488,1 0 1,-1 0 77,0 1 0,-1 0-13,1 0 0,0 0 68,0-2 1,1 2-93,0-2 0,2 2 89,-1 0 0,3-1-111,-1 0 1,1 0 132,1 0-428,1 0 102,-1 1 276,4 0 1,0-1-696,3-1 0,1 1 455,0 1 1,2 0 221,2 0 1,0 0 52,1 0 0,0 0-22,1 0 1,0-2 63,0 1 1,1 0-37,-1 1 1,1 0-88,-1 0 1,0 0 761,0 0 0,-1 0-584,0 0 0,0 0-175,0 0 0,-2 0 2,0 0 1,0 1-188,0 0 0,1 1 243,-2-2 1,0 0-15,-2 0 1,-1 0-85,0 0 1,-1 1-1517,1 1 503,-2-1-902,1-1 1832,-2 0 322,-4 0 0,2 0-85,-2 0 0,0 0-64,-2 0 0,1 0 23,-1 0 1,-1 0 719,0 0 0,0 0-301,0 0 0,0 0 455,-2 0 1,0 0-913,0 0 1,-1 0-24,0 0 1,-1 0-9,2 0 0,1-1-132,-1-1 1,1 1 65,1 1 0,2 0 54,-1 0 1,-1 0 0,2 0 4,-1 0 0,1 0 6,1 0 1,1 0 3,0 0 99,2 0 158,-1 0-185,2 0 0,5 0-218,1 2 1,3-2 65,-2 2 1,3-1-69,0 0 1,0 0 80,-1 0 1,1 1-182,-1 0 0,1-1 175,-3-1 1,-1 2-149,0-1 1,-1 1-311,0-2 779,-3 0 146,2 0-328,-4 0 1,2 0 33,-4 0 1,-1 0 49,-2 0 0,-1 0-91,-1 0 1,-1 1-17,-2 1 0,0-1 139,-2-1 1,0 0-185,-1 0 0,-2 0-66,-1 2 0,-2-2 43,-1 2 0,-1-2 12,0 0 0,-3 0 52,1 0 1,-1 1-71,1 0 0,1 0 171,1 0 0,-1 0-78,-1-1 0,0 0-57,0 0 0,0 1-19,2 1 0,-1-1 22,2-1 0,1 2-174,2-1 82,1 1 1,0-2 134,2 0 1,1 1-114,1 1 0,1-1 13,-1-1 0,4 1-48,1 0 33,-1-1 1,2 4-1018,0-3 597,0 1 60,2 0 1,1-1-699,2 2-268,0-2 0,2 1 785,1 0 1,4-2 500,1 2 1,3-1 114,2 0 1,1 0 545,1 0 1,0-1-391,1 0 1,1 2 192,-2-1 1,1 1 43,-2-2 1,0 0 1124,-3 0 1,-1 0-853,0 0 1,-1 0-538,-1 0 1,-2 0 103,-2 0-151,-1 0 0,-1 0 130,0 0 9,-2 0-121,-2 0 0,-1 0-102,-4 0 0,-1 0-48,-3 0 0,0 0 28,-2 0 1,-1 0-9,-1 0 0,1 0 10,-2 0 1,-1-2-96,-1 1 1,-2-1 65,3 2 1,-3-1-48,2 0 1,-2-1 44,3 2 0,-2 0 30,1 0 1,1 0-4,-1 0 1,0 0-28,1 0 0,1 0 502,-1 0 1,3 0-464,0 0 0,-2 1 0,2 0 0,0 0 0,3 0 0,0-1 0,0 0 0,0 0 0,0 0 0,1 0 0,0 0 0,1 0 0,1 0 0,1 0 0,1 0 0,0 1 0,1 0 0,3 0 0,-2 1 0,3-2 0,0 0 0,4 0 0,0 0 0,3 0 0,-1 0 0,0 0 0,-1 0-41,2 0 0,1 0 82,0 0 0,1 0-41,0 0 0,0 0 0,-1 0 0,1 0 0,-2 0 0,1 0 0,-1 0 0,0 0 0,0 0 0,-1-1 0,1 0 0,-1 0 0,-1-2 0,1 2 0,-2-2-377,0 1 0,-2 0-1046,2 1 1115,-2 0 0,2-1-193,-1 0 1,0 2 108,-1-2 1,0 2-333,2 0 775,-2 0 0,2-1 543,-2 0-766,0 0 508,0-1-597,-1 2 1,0 0 783,-1 0 0,-2 0-400,-1-2 0,-1 2 33,-1-1 0,1 0-190,-3 1 0,1 0 164,-2 0 1,0 0 508,0 0 1,1 0-89,-1-2 0,0 2-159,0-2 0,0 2-392,0 0 0,1 0 0,-1 0 0,0 0 0,0 0 0,0-1 0,1 0 0,-1 0 0,0 0 0,0 0 0,-2 1 0,1 0 0,-1 0 0,1 0 0,0 0 0,2 0 0,0 0 0,2 0 0,-2 0 0,0 0 0,3 0 0,-2 0 0,1 0 0,3 0 0,-2 0 0,2 0 0,1 0 0,0 0 0,2 0-478,0-2 0,0 2-184,2-2 0,2 2 688,3 0 1,2 0-42,-1 0 1,3 0-16,-1 0 1,2 0-5,0 0 1,0 0-9,0 0 0,1 0 22,-1 0 0,0 0 1273,2 2 0,-1-2-1253,0 2 0,0-2 0,0 0 0,1 1 0,1 0 0,-2 0 0,0 0 0,1 0 0,-3-1 0,0 1 0,-1 1 0,-2-1 0,0-1 0,-3 0 0,1 0 0,-3 0 0,-1 0 0,-2 0 0,-4 0 0,-1 0 0,-4 0 0,0 0 0,0 0 0,0 0 0,-1 0 0,-1 0 0,-3 0 0,1 0 0,-2 0 0,1 0 0,0-2 0,-2 2 0,2-2 0,-2 0 0,2 1 0,0-1 0,-1 2 0,1-1 0,0-1 0,0 1 0,2 1 0,1-2 0,-1 1 0,3-1 0,-2 2 0,2 0 0,0-2 0,1 2 0,0-2 0,2 2 0,2 0 0,0-1 0,1 0 0,-1 1 0,3-2-2169,-1 2 2139,2 0 1,4 0-77,2 0 1,2 0 187,1 0 0,0 0-88,0 0 0,1 0 63,0 0 1,-1 0 328,0 0 0,-2 0-275,1 0 0,-2 0 478,0 0 0,1 0-589,-2 0 0,1 0 0,-1 0 0,-1 0 0,1 0 0,-1 0 0,0 0 0,1 0 0,-1 0 0,1 0 0,-1 0 0,-1 2 0,-2-2-10,-1 2-2601,0-2 2616,-1 0 0,-2 0-4,-1 0 0,-1 0 0,-1 0 0,1 0-2,-1 0 1,0 0 117,0 0 1,-2 0 313,3 0 1,-3 0-182,0 0 1,0 0 253,-1 0 1,2 0-505,0 0 0,-1 0 0,-1 0 0,0 0 0,0 0 0,-2 0 0,3 0 0,-1-1 0,1-1 0,-1 1 0,3 1 0,-1 0 0,1 0 0,2-2 0,1 1 0,1-1-653,-1 2 591,2 0 72,-1 0-374,2 0 475,4 0 0,-1-1-239,3-1 1,0 1 140,0 1 0,2 0 331,0 0 1,1 0-152,2 0 1,-1 0-194,-1 0 0,1 0 0,0 0 0,1 0 0,-3 0 0,1 0 0,-2 0 0,0 0 0,-3 0 0,0 1 0,1 1 0,-3-1-693,2-1 1266,-3 0-453,1 0-120,-2-2-579,-2 2 1,-1-2 264,-1 2 0,1 0 523,0 0 1,-1-2-294,-1 1 1,0-1 442,-1 2 0,-1 0-368,2 0 0,-1-1-268,1-1 1,-1 0-5,0 1 0,1 0 948,0 0 1,1 0-648,-1 0 0,1 0-210,0 0 0,1-1-322,0 0-95,0 1-261,-2-1 606,3 1 304,0-1-1294,2 2 1102,0 0 0,2 0 349,1 0 0,1 0 273,2 0 1,-1 2-161,3-1 1,-1 1 50,2-2 1,-1 1-106,0 1 0,0-1-152,-3-1 1,3 0 537,-2 0 0,0 2-815,-2-1-390,0 1-43,1-2 1039,-3 0-262,0 0 188,-2 0 1,-3 0-360,-2 0 1,0 0-3,1 0 0,-1-1 0,-1 0 0,1 0 0,-1 0 0,0 0 0,0 1 0,-2-1 0,2-1 0,0 1 0,0 1 0,1 0 0,-1 0 0,0 0 0,0 0 0,0 0 0,2 0 0,-1 0 0,1 0 0,1 0 0,0 0 0,0 0 0,0 0 0,0 0 0,2 0 0,-1 0 0,2 0 0,4 0 0,0 0 0,2 1 0,0 1 0,1 0-66,2-1 1,0 0-177,1 2 1,0-2-7,2 2 0,0-1 12,1 1 1,0-1 35,0 1 1,1 1-57,-1-1 0,0 0 62,0-1 0,1 1 249,1 0 1,-1 1-55,2-1 0,-2 0-14,1 0 0,-1 1 6,1-1 0,-1 0-25,0 0 0,0 1 15,1-1 0,-1 1 64,3-1 0,-1 0-45,1 0 1,-1 0 8,-1 0 0,-2-2 45,1 2 1,-2-1-16,0 1 0,0-2 76,-1 0 1,-1 0 127,-1-1 0,0 0-1,-1 0 1,2 0-16,0 0 0,-1 0-34,2 0 1,-1 0-113,1 2 1,1-2-3,0 1 0,-1 0 17,1-1 1,0 0-99,1 0 0,0 1 0,0 1 0,0-1-116,1-1 1,-1 2-10,0-1 0,1 1-16,0 0 0,1-2 158,-2 2 1,2 0-62,-2-1 1,0 1-59,0 0 1,1-1-21,1 1 1,-1 0 100,0 1 1,1-2-68,0 2 1,1-1 70,-1 1 1,1-2 1,-1 2 1,0-2-3,-2 1 1,0 0 11,0-1 1,-1 0 66,0-1 1,-3 0 72,0 0 1,0 0 10,-2 0 0,0 0 37,0 0 1,-1-1-156,0 0 1,-2-2-128,1 1 1,-1-1-119,1 2 1,-1-2 38,0 1 0,1 0 13,-1 1 1,1 0 81,-1 0 1,-1-1-765,0 0 212,0-1 309,1 1 1,0-3-113,-1 1 0,0 1 29,-2 0 1,0 1-579,2-1 781,0 3 0,1-4-108,1 3 0,0-1 688,1 2 1,-2 0-64,2 0 1,0 0 182,0 0 1,-1 0 249,0 0 0,2 0 69,-1 0 1,0 0 18,-2 0 0,1 0-501,1 0 0,-1-1-331,1-1 0,-2 1 0,1 1 0,-1-2 0,1 1 0,0-1 0,0 2 0,0-1 0,1-1 0,-1 1-78,0 1 1,0-2-69,1 1 1,0-1 89,-1 2 1,-1 0 99,0-1 0,1 0-105,-1 0 1,-1 0 288,0 1 1,-1-1-639,0-1 1,0 0-725,1 1 856,-2 0 0,1-1-638,0 0 328,-2 2 0,2-3-229,-2 2 0,1 0-187,0 0-257,0 0 915,1-1 635,-2 2-2446,0-2 1434,0 0 1,-2 2 853,-1-2 1,-1 2 789,-1 0 1,-1-2-451,-1 1 0,0-1 123,-1 2 1,2 0 98,-2 0 1,0 0-121,1-2 0,-1 2 733,0-2 0,1 2 149,1 0 0,-2 0-1455,2 0 0,-1 0 0,1 0 0,-1 0 0,1 0 0,0 0 0,2 0 0,1-2 0,0 1 0,2-1-1687,-1 2 1666,2 0 0,5 0 8,1 0 0,2 0 10,0 0 1,2 2-147,0-1 1,0 1 64,-1-2 1,1 0 512,1 0 1,-1 1-139,-1 1 0,-2-1 100,0-1 1,1 0-392,1 0 0,-2 0 0,0 0 0,-1 0 0,2 0 0,-3 0 0,1 0 0,-1 0 0,-1 0 0,1 0 0,-1 0 0,0 0 0,-1 0 0,0 0 0,-2 0 0,2 0 0,-2 0 0,0 0 0,1-2 0,-2 2-2240,0-2 1482,-2 2 0,1 0 726,-2 0 1,-1-2-287,-2 1 1,1-1 199,-2 2 0,-1 0-4,-1-2 0,1 2 10,1-2 0,-3 1 697,1 0 1,1 1 745,0-2 0,2 1-759,-2 0 1,2 0-742,2 0 0,-1 0 507,1 1-162,-1 0-174,1 0 0,1 0-2,0 0 0,2 0 0,-1 0 0,2 0 0,4 0 0,-1 0 0,3 0 0,1 0 0,0 0 0,1 0 0,-1 0 0,1 0 0,-2 0 0,1 0 0,-1 0 0,0 0 0,-2 0 0,1 0 0,-1 0 0,1 0 0,-1 0 0,0 0 0,1 0 0,-2-1 0,0-1 0,0 1 0,1 0-16,1 0 0,-3 0-259,1 0 1,-1 0 196,1 1 1,-2 0 76,2 0 0,-2 0-821,1-2-563,0 2 1185,-1-2 0,1 2 1319,0 0-727,-2-2-2259,2 1 1671,-2 0-2685,0 1 3205,-2 0 0,1-1-150,-2 0 1,0 0 151,-1 0 0,-1 0-454,1 1 0,-2 0 123,0 0 0,-2 0 1174,1 0 0,0 0-970,0 0 1,0 0 1129,0 0 0,-1 0-1329,2 0 0,-2 0 0,3 0 0,-3 0 0,2 0 0,1 0 0,0 0 0,1 0 0,-1 0 0,1 0 0,1 0 0,-1 0 0,4 0 0,-2 0 0,5 0 0,2 0 0,2 2 0,1-1 0,0 1 0,1-2 0,-1 0 0,0 1 0,0 0 0,3 0 0,-3 0 0,0-1 0,0 0 0,-3 0 0,3 0 0,-2 0 0,0 0 0,-2 0 0,0 0 0,1 0 0,-1 0 0,1 0 0,-1 0 0,0 2 0,-1-2 0,0 2 0,-1-2 0,1 0 0,-2 0 0,3 0 0,-4 0 0,3 0 0,-2 0 0,-1 0 0,2 0 0,-2-2-477,0 2-2674,0-2 1642,0 0 1,0 1 33,-2 0-8,2 1 269,-2 0 1227,2-2-2926,0 1 2967,0-1-50,0 0-18,0 2-2294,0-2 597,2 2 2914,-2 0-1353,2 0 2884,0 0-1252,-1 0 0,1 0 8,0 0 0,-1 0 1613,2 0-251,-2 0-846,3 0-2006,-4 0 0,2 0 0,-2 2-2073,0-2-972,0 2 86,-2 0 2200,2-1 1,-3 1-511,2-2 1281,0 0 0,-2 0-401,1 1 0,0 0-94,1 0 548,0 2 0,-3-1 505,2 3 0,-1-2-406,0 0 1,2 0-896,-2 1 0,1 0-68,-1 1 1,2-2-1546,0 0 1529,0 0 0,3 1 167,1-2 1,0 2 971,0-3-41,0 1 0,1-2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6:04:25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513 1 7781,'-6'0'-47,"0"1"26,6 3 1,0-2 176,0 6 1,0-4-126,0 4 0,-4-4 227,1 3-154,-1 1 0,2 4 28,-1-1 0,1 1-22,-2 0 0,-1-1 13,1 1 0,-1 0 10,1-1 0,2 5-66,-6-1 0,4 6 56,-4-1 0,2-2-97,-2 1 1,-2 1 79,2 3 1,1-4-33,0 1 0,-1-2 19,-4 1 0,4 3-44,1-2 1,0-2-18,-1 1 0,-2-1 0,2 2 1,-1 1-41,1-6 0,-2 1 73,2-5 1,-2 1-28,-2 0 0,5-1 13,-1 1 1,0-2 140,-4-2 0,1 1-132,-1-5 0,0 4 60,1-4 0,2 3-51,-3-3 0,7 1 5,-7-1 0,3-2-120,-3 1 1,1 0 202,-1 1-170,0-3 0,1 3 63,-1-8 0,4 2 9,1-6 1,3 4 17,-4-4-4,0 0 1,0-3 61,1-1-61,4 1 1,-6-1-73,5 0 0,0 1 61,4-1 0,0 0-115,0 1 1,0-1 93,0 0 0,0-3-111,0-1 1,5 1 102,3 3 1,-1-4-8,0 1 1,1-1-5,4 5 1,-4 3 21,-1 0-45,1 6 0,4-7 26,-1 5 0,-3 0-51,0 4 0,0 0 45,3 0 1,1 0-31,0 0 0,-1 0 17,1 0 0,4 0 93,-1 0 1,1 0-38,-5 0 1,2 0 108,3 0 0,-3 0-35,2 0 0,-2 0-70,-1 0 0,0 5 24,-1 3 1,1 1-17,0-1 0,-1 6 9,1-3 1,-1 4-50,1-4 1,0 1-12,-1 0 1,1-1-51,0 1 1,-1 2 74,1-2 0,-4 2-20,0-6 0,3 2 18,5 2 1,-5-2-1,-3-2 0,0 1-6,4-5 0,-1 4 115,1-4-114,0 5 0,-1-8-18,1 3-28,0 2 0,-1-4-113,1 2 1,-4-3 54,-1-1 1,1-1 70,4-3 1,-1-3-177,1-4 0,0-1 90,-1 0 0,1-1-183,0-2 0,-1 0 48,1-4 0,1 0-513,3-5 1,-4 5 79,4-1 0,2 0-76,2-7 0,-2 2 721,1-2 0,1-3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6:04:2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117 711 8023,'0'7'-591,"-2"-2"25,-2-5 316,3 0 520,-4 0-111,5 0 96,0 0-163,0-5 1,0 2 1,0-5 1,1 4-1,3-3 0,-3 3-17,3-4 0,1 4-30,-1-4 50,5 1 1,-2-5-142,5 0 0,-5 1 69,1-1 1,-1 4-102,0 0 0,4 1 109,-4-5 1,4 4-14,0 0 1,0 5-8,-3-5 0,2 5 1,-2-1 1,-2 3 15,2 1 0,-4 0-5,4 0 0,-6 5 8,2 3 0,1 2-3,-1 2 1,0 0-4,-4-1 0,0 6 0,0 3 0,0 0 49,0 0 0,0 6-30,0-3 0,0 3 3,0-3 1,0 4-84,0 1 1,0 3 69,0-4 0,1 4-43,3-4 0,-2 2 36,1-2 1,-1-3-80,-2 4 1,4-5 57,-1-4 0,5 2 73,-4-5 0,4-1-97,-4-3 0,5-1 29,-1 1 0,-2-6-38,2-2 0,0-2 39,3-2 1,1-2-32,0-2 1,-1-3 25,1-9 1,3 2-38,1-5 1,0 0 20,-5 0 1,1-3-62,-1 3 1,1-3 62,0-2 1,-2 1 0,-2 0 1,1-1 33,-5 1 1,4-2-40,-4-2 0,3 3 134,-3-4 0,0 8-120,-4 0 1,0 1 150,0-4 1,0 3-127,0 1 1,0 3 71,0-3 0,-1 4-46,-3 0 1,1 2 4,-4 1 1,3 5-50,-4-1 1,1 4 46,0-4 0,-4 6 27,3-2 0,2-2 17,-2 3-45,6-1 31,-4-1-96,1 3 0,4-4 51,-3 2-27,3 3 0,2-5-22,3 6 0,-1-3-20,4-1 0,-3 0 65,4 4 1,0-4-29,3 0 0,1-4 3,0 4 1,1-5 0,2 2 0,-1-4-33,6-1 0,-1 0 25,5-4 1,0 2-3,3-6 0,-2 5-39,2-5 0,-2 5 41,-2-5 1,-3 6-171,-1-1 1,-5 2 85,2 1 1,-3 2-426,-2 2 0,-3-1 185,0 5 0,-2-1 316,2 1 0,-3 3 0,-5-5 0</inkml:trace>
  <inkml:trace contextRef="#ctx0" brushRef="#br0" timeOffset="667">23 129 7999,'-6'5'0,"-1"-4"-1023,4 3 688,1-3 638,-3 4-209,10-3 1,2 3 124,4-5 1,1 0-77,0 0 1,1 0-58,2 0 1,3 0 79,6 0 1,-5 0-65,0 0 0,1 0-29,3 0 1,0 0 51,1 0 1,-1 0-133,0 0 0,2 0 3,2 0 0,-2-4-87,2 0 0,-1-1-12,1 1 0,-2-1 80,2-3 0,-1-2-164,1 2 1,-4 1 52,1 0 1,-1 0-190,-4-1 1,-2-1 322,-1 5 0,-3-5 0,-2 3 0</inkml:trace>
  <inkml:trace contextRef="#ctx0" brushRef="#br0" timeOffset="1499">594 0 7319,'0'7'-85,"0"-2"186,0-5 294,0 0-214,6 0-13,0 0 2,6 0-219,-1 0 0,1 0 11,0 0 1,-5 4 66,1 0 1,-4 0-52,4-4 1,0 0 96,3 0-117,1 0 0,0 0 63,-1 0-110,1 0 81,0 0 2,-1 0 1,0 1 0,-4 3 0,-1-3 15,-6 4-7,0-5 14,0 0 0,-2 4-15,-2 0 0,2 4 72,-6-4 1,4 1-62,-4-1 0,1-2 54,-5 6 0,0-1-5,1 0 0,-1 4 9,0-3 0,1-2-69,-1 2 0,-4 0 35,1 3 1,-1-3-467,5 0 292,-1-1 0,0 4-256,1-3-38,4 2 431,-3-4 0,9 1 0,-5-2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6:04:44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431 488 7567,'16'0'629,"-3"-3"-487,-13-6-169,0 5 241,0-8-56,0-1 49,0 10 35,0-10-27,0 0-30,0 10-80,0-10 1,0 10 97,0-7 45,-13 7-21,10-10-126,-23 13 0,20 0 25,-13 0 91,12 0-61,-18 0-54,9 0 0,-3 0-135,0 0 194,12 0-144,-18 13 1,22-6 11,-7 12-18,-6-13 80,0 20 1,-3-10-47,0 12 0,12-9 55,-2 1 0,2-4-41,-2 3 0,6 6-71,-7-6 0,7-3 130,3 4-187,0-1 1,0 9 86,0 1 1,0-10-14,0 0-70,0 1 1,0 8 68,0 1 0,0-10-37,0 0 0,9-9 28,1 9 0,3-13-57,-4 4 59,-5 6-235,21-13 183,-9 10 0,3-13-69,0 0 40,0 0 1,7-3 46,-7-7 0,3 4-62,-12-13 1,3 9-33,-4-9 144,-5 0 1,12-7-9,-7 7 1,-6-6 9,7 5 0,-4 4-35,4-3 1,-7 10 12,7-10 1,-7 9 6,-3-9-3,0 0 1,0 0 8,0-1 1,0 11-28,0-10 242,0 12-145,0-5 267,0 12-29,0 0-313,0-13 109,-13 10-229,10-10 192,-10 13-123,13 0 1,0 3 68,0 7-12,0-7 18,0 22-10,0-9 1,0 13 74,0 0 1,0-10-76,0 0 1,0 0 78,0 10 0,0 0-58,0-1 1,0 1 21,0 0 1,3 3-52,7 6 0,-7-6-1,7 6 0,-7 7 8,-3 3 0,0 3-8,0-3 0,0-4-2,0-5 0,0-4 13,0 13 1,0-10-94,0 10 0,0-13 79,0 3 1,0-6-85,0-3 1,-10 0 66,1-1-9,-1 1 1,7 0 34,-7-1-25,7-12 1,-13 7 215,7-14-208,5 1 1,-12-10 144,7 0 0,2 0-2,-12 0-18,13 0-27,-20 0-92,10-13 0,-9 7 30,6-13 0,-4 9-10,14-9 1,-10 9-1,9-9 1,-3 13 29,4-4-140,6-6 114,-23 13-82,23-23-10,-10 23-15,13-22 44,0 9 0,0-3-87,0-1 1,0 11-291,0-10 312,0 0 0,3-10-75,7 0 1,-4 4 93,13 5 0,-9-5-140,9 6 0,0-4 67,10 4 1,-10-6-917,0 6 690,0-7 0,10-3 1,0 1 382,0-1 0,-1 0 0,1 1 0</inkml:trace>
  <inkml:trace contextRef="#ctx0" brushRef="#br0" timeOffset="896">0 86 9885,'19'0'350,"1"0"-233,-14 0 44,19 0-258,-9 0 180,13 0-211,0 0 130,0 0-232,-1 13-138,1-10 101,0 10-218,-1-13 112,1 0 136,0 0 0,-10 0-340,0 0 142,-12 0 1,9 0-40,-7 0 474,-6 0 0,23 0 0,-10 0 0</inkml:trace>
  <inkml:trace contextRef="#ctx0" brushRef="#br0" timeOffset="1713">402 0 10387,'16'13'-52,"-3"-10"1,-3 13-77,-1-6 113,1-7 0,-7 10-102,7-13 127,-7 12-39,22-9 1,-22 13 20,7-6-2,6-7 151,-13 10-130,10-13 11,0 0 2,-10 13-181,10-10 111,-13 10-17,0-13 154,0 0-162,-13 0-14,10 0 46,-23 0 0,20 0 28,-13 0 0,9 3 16,-9 6 1,9-5-24,-9 5 0,10-6 17,-11-3-35,14 13-261,-7-10-141,13 10-559,0-13 997,0 0 0,13-13 0,3-3 0</inkml:trace>
  <inkml:trace contextRef="#ctx0" brushRef="#br0" timeOffset="2722">977 115 7345,'0'-16'269,"0"3"-2,0 13 591,0 0-754,0 13 1,0-7-125,0 14 0,0-11 71,0 10 1,0-9-44,0 9 0,0 0 83,0 10 0,0-7 1,0 7 0,0-7-8,0 17 0,0-8 10,0-2 0,0 9-69,0 1 0,0 2 50,0-2 1,0-8-54,0 8 0,0 2 14,0-2 1,0-1-98,0-9 1,0-1 62,0 1 1,0 0-111,0-1 0,0 1 55,0 0 1,0 0 52,0-1 0,0-9-8,0 1-10,0-1-177,0-3 168,0 9-282,0-22 78,0 10-310,0-13-764,0 0 1006,0-13 1,0 7 298,0-13 0,-13 0 0,-3-10 0</inkml:trace>
  <inkml:trace contextRef="#ctx0" brushRef="#br0" timeOffset="3522">891 833 8138,'0'-16'731,"0"3"-682,0 13 1295,0 0-1238,0 13 0,0-7-131,0 14 1,0-11 109,0 10 0,0-9-105,0 9 0,0-9 69,0 9-154,12-13 31,-8 20 53,21-10 11,-22 12 0,13-9 40,-6 1-10,-7-14 1,10 10 2,-13-6-14,0-7 13,0 10 1,0-13 248,0 0-263,13 0 44,-10 0-80,10-13 0,-13 6 53,0-12 0,9 10-198,1-11 199,-1 14-258,-9-19 0,10 9-87,-1-13 1,4 10-90,-3 0 0,-4 3-420,13-3 1,-12-7 827,2 7 0,7-7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48:01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8531,'4'0'-480,"0"0"0,0 0-715,1 0 1735,0 0-325,1 0 1,1 0-35,2 0 1,0 0-39,0 0 1,1 0 5,0 0 1,2 0 20,-2 0 1,3 0-69,-2 0-5,0 0-19,0 0 1,-1 0 77,0 0-58,1 0-39,-2 0 0,-1 0 2,1 0 0,0 0-16,0 0 0,0 0-6,-1 0 1,1 0 32,0-2 1,0 2-5,0-2 1,0 2-251,-1 0 246,1 0-96,-2 0 1,1 0 5,0 0 1,0 0-7,-1 0 1,1 0-154,-2 0 0,1 0 113,-1 0 1,0 0-169,-2 0 1,1 0 104,-1 0 0,0 0-23,1 0 1,-2 0-72,2 0 112,-2 0-52,1 0-318,2-2 347,-3 1 29,4-1 111,-5 2 0,2-2 0,-2 0 0</inkml:trace>
  <inkml:trace contextRef="#ctx0" brushRef="#br0" timeOffset="945">407 0 8030,'-3'0'-220,"1"0"-127,0 0 0,1 0 143,-2 0 300,2 0-27,-1 0 0,2 0 108,-2 0-99,2 0 0,-3 0 78,2 0-88,1 0 165,-2 0-127,4 2-12,-2-1-12,4 1-39,-4-2 1,4 0-32,-1 0 48,-1 2-53,2-2 1,-1 2 12,1-2 0,-1 1 3,0 0 1,0 0-7,1 0 1,1 1-38,-1 0 0,0 0-16,-1-1 1,1 0-173,-1 0 226,1 0-54,-2 0 0,2 0-1,-1 0 1,-1 0-19,1-1-1,-2 0 47,3 0 5,-3 0-21,1 0 76,-2 2-63,0-2 14,0 2-6,-2-2 0,1 0-7,-2 0-21,2 0 27,-3 0 0,2 2-19,-3-1 14,1 1-46,-1-2 0,1 1-8,-1 1 0,1 0 39,0-1 1,-1 0-6,1 2 1,-1-1-48,1 0 0,0 0-10,-1 1 1,2-2-20,0 0 0,2 1-398,-2 0 504,2-1 0,-3-1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48:42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303 0 7880,'-4'8'-1318,"4"-3"1598,-3 0 0,1-3-142,0 0 0,1 2 20,-1 1 0,1-1-255,1 1 187,-4 1-55,3 1 0,-2-2 22,3 0 0,-2 1 30,-1 4 1,-2-2-9,3 3 0,-2-1 12,2 0 1,-2 3-10,-1-3 0,-1 5-139,4-2 1,-4 3 125,1-4 0,-2 3-50,0 0 1,-1-1 46,1-2 0,2 2-3,0-4 1,0 2-2,-3-1 0,1-1-7,-1-3 1,0 1-18,1-1 0,-1 0 8,1-2 0,-1-1-39,1-1 0,-1-2 49,1 1 0,2-1-74,0-1 0,0 0 29,-3 0 1,0 0-10,1 0 1,2-3 9,0 1 1,0-2-3,-3 2 1,3-1 12,0-2 0,1-2 4,-1 2 0,-2 1 39,2-1-43,2 0-4,0-3 1,0 3-28,0 0 1,1 0 6,2-3 0,0 1-3,0-1 1,0 3-1,0 0 1,0 0-7,0-2 0,0-1 49,0 1 0,2-1 0,1 1 0,3 1 35,-1 1 1,-1 0-58,1-2 1,-1 2 107,1 0 0,2 3-71,-2 0 0,2 0 46,0-1 0,2 3-14,1-3 1,-2 2 3,2 1 1,-1 4 17,2 1 1,-3-1 3,2 1 1,-1-3 37,1 3 1,-1 0-66,1 0 1,1 1 50,-1-1-36,0 2-74,1 1 0,-2-1 27,3 1 0,-2-1-8,0 1 0,1-1-104,-1 1 0,2-1 73,-2 1 0,0 0-18,-2-1 0,-1 1-66,1-1 1,0 1 86,-1-1 0,1-2-54,-1 0 1,-2-3 37,0 0 1,-2 2-3,2-2 0,-3 1-47,3-3 0,-2 0-120,2 0 1,-3-3 40,3-3 0,0 0-176,3-2 0,-1-2 0,1 0 0,2-2-194,0 1 0,1 1-1278,-1 0 1775,-2 1 0,7-5 0,-4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49:40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31 8096,'0'-5'-1630,"0"0"1624,0 3 176,0-5-22,0 7 87,0-7 67,0 6 628,0-2 1,-2 6-775,-1 2 1,-3 2-57,1 0 0,1 3-21,-1 1 0,0 2-105,-2 0 1,-1-2 49,1 2 1,-1-1 33,0 3 0,3 0 3,0-3 0,0 3 8,-2-3 1,0 2-62,2 1 0,-2 0 61,2-3 0,-1 3-97,-2-3 0,1 2 66,-1-2 1,3 0 0,0-2 1,0-2-33,-3 2 0,1-1-7,-1-2 1,1 1 23,-1-1 0,1-2 0,2 0 1,-1-3-70,1 1 70,-2-3 1,-1 0 5,1 0 1,2 0-10,0 0 0,1-3 1,-1-2 1,-1 0-27,3-3 0,-2 3 21,3-5 0,-2 1-44,2 2 1,1-3 39,-2 0 1,3-3-38,0 3 1,0-1 31,0 1 1,0 2-30,0-3 0,0 3 91,0 1-30,0-1 1,2 0 17,1 1 1,2 2 80,-3 0-41,4 0 0,-2-2-64,4 2 0,-1-1 135,1 4 0,-1-1-94,1 3 0,0 0 29,-1 0 1,1 0-36,-1 0 0,2 0 7,1 0 0,-2 4 8,2 1 1,-2-1-2,0 1 0,2 0-22,0 2 0,0 1 7,-2-1 1,-1 1-30,1 0 0,0-1 32,2 1 0,-1 2-16,1 0 0,-2 0-13,0-3 0,2 1-6,0-1 0,0 1-127,-3 0 0,1-1 134,-1 1 0,1-1-6,0 1 1,-1-1-6,1 1 0,-1-3 0,1 0 0,-1-3 14,1 0-74,-1 2 0,1-3-5,-1 2 1,3-6-23,1-2 1,-1-2-93,0-4 1,2 2 237,3-3-92,0-1 0,0-2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4T15:50:00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0 114 7084,'5'-3'107,"0"1"1,-2-2-68,2 2 0,0 0 46,2-3 1,-2 3-54,0-3 0,0 3-4,3-1 0,-1 0-11,1 1 0,-1-1 0,1 3 0,-3 0-25,0 0 1,-2 0 83,2 0-133,-4 0 0,3 3 70,-1-1 1,-2 4 2,1-1 0,-1 2 11,-1 0 0,0 3 3,0 0 0,-2 3-17,-1-3 1,1 1 1,2-1 1,-3-1-33,1 4 0,-1-2 37,3 2 0,-1 0-26,-1-3 1,1 4 16,-2-2 0,3 0-30,0 1 0,0-4 13,0 1 0,0-1-3,3 1 0,-1-4 5,3 2 1,-3-3-1,3 0 1,0 1-5,3-4 1,-1 2 6,1-2 1,-1-1-35,1 1 1,-1-1 29,1-1 1,0-1-17,-1-1 1,1-2 17,3-4 1,-3 1-3,2-1 1,-2 1 2,0-1 1,2-2 0,0 0 1,0 0-9,-2 2 1,-3-2 2,0 0 1,-1-2 2,1 2 1,1-1 7,-4 4 1,1-3 12,-3 0 0,0 0-20,0 2 1,0 0 0,0-2 0,-1 1 0,-2-1 0,3 2 0,-3 0 0,0 1 0,0-1 285,-3 1 0,5-1-182,-4 1 0,3 2-77,-1 0 0,3 2-73,0-2 58,0 3 0,0-2-49,0 2 42,0 1-2,0-3-4,0 1 0,0 2 9,3-1-13,1-2 1,6 2 9,0-3 1,1 1-50,-1-1 0,2-2-86,3 2 0,0 1-212,0-1 1,1 0 133,2 0 209,-2 2 0,6 0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B031-972A-4749-B256-2D8F5C3A6130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B8DEA-0091-C347-8070-168A004F0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9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B8DEA-0091-C347-8070-168A004F054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51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272FF-65DD-8D4C-8E91-0E815B5B2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19969D-F60D-A749-A471-66AA3DD3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467BDF-0B18-0343-B608-75B4726B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B3A94-8879-5745-92DA-FB0C5218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EC7B8-CE6B-994A-9ACE-0E98A582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0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8178C-7106-5143-B122-B1F74EE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76FBD7-E46C-7744-A5BC-06365B997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F371B-6DC4-C547-86C2-FB945092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B9218-0F3E-0943-97AD-C673B91A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01814E-D0DF-424D-A4BE-27CE951E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99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7526D6-C5CE-B54E-99CD-27714360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2DCED2-F476-D94C-9D93-7BE2F9C6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CE65F-4B4C-E544-9A86-928A0439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4C2ED-96F9-B945-B376-DD7A2924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FB978-468B-1E4C-BD62-92B3D5FC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4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E9F7B-C055-DA4C-9873-F61C5DAB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BACB6-439F-6A49-A13B-04639128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6E59E-D292-7342-963C-CE014450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D68D4-41D6-964B-B7EC-9E9BF6D5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B5903-D5E3-E946-A21F-512F8962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36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D0FF1-60CF-5241-BA06-5EC9ECBD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E24939-BF58-0A47-BCB2-62078ABE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A30C7-798C-8E45-9E9E-59CDDA7D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B2EA3-D976-2745-9F5F-EA090F5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10E2F-D2DB-9140-B40D-1F1278B2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6BBD8-90B3-084B-A364-955934BC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9B5A9-62A9-EA4F-BD9D-5EDB6419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F832BA-335E-4C43-9537-31A99F56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77EEF0-8E90-8F42-A7AA-EEBD39BA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76F7D0-0CF7-444A-A285-2892629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7E6ED-4583-6548-AD00-EE397F5C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A230F-53CE-6E42-9649-8F01B443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34FE05-70C7-CD40-BA65-05E2DB72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1397C0-DBE2-4347-89A5-93B81A94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766101-42E1-B149-BD29-5B876DB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F71A27-7252-A149-8DA3-CD08B6414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C514D3-8A39-9045-B2B9-7F09E2BA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582ECC-9E30-2341-880A-A2C38CAA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B6C352-89C7-BE42-BA74-7C834A9E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6D3B3-220A-2441-946A-750F4DCF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ADA47B-23CD-DB48-9F1A-267F1933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4E1867-709B-FF40-BD0A-0924AA72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ED156B-C807-BA46-B618-CE99F82A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68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94024B-8DFA-EB45-967B-9DCDB118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87B724-E203-0B48-A521-09DDB8D4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3A76E4-BF3F-F74F-B6FB-D00A2F0A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42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EAF1C-5E17-414E-9E49-B990FD64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5411E-BDB5-E348-9AC6-0481A776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C6DC89-290E-6240-9329-675D070D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DD4AD7-E1B4-3A4F-BD14-77165205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9C1A67-15F2-1446-931B-5C6FA8F7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EA86FB-68E6-434F-A1EA-215A4BC2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A2291-E166-C54C-AE65-4CC2DC25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62FD56-AC4C-834C-BF30-4E694F817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8E325E-5DEE-2448-8CB0-CE1ADC31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E42B3D-DDA2-4E4E-AF83-F6E667A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FFBF8F-BAF0-5A48-99B9-D0A85FE8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D5685-52CB-0F4A-8041-96E13406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27280-1850-F549-82D6-D92EB7C6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D35A04-00F9-524E-B359-188398D7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6F0CA-629E-5749-91DD-6920827FD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5034-424B-8543-BFCA-B0E4388739CC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91686-7F9D-4A46-8F24-D5DA544CE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B6D0F-194F-2A41-A41E-2866A7AEE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CE70-E184-7F4E-8B51-86DD1479E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image" Target="../media/image60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3.png"/><Relationship Id="rId18" Type="http://schemas.openxmlformats.org/officeDocument/2006/relationships/customXml" Target="../ink/ink14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11.xml"/><Relationship Id="rId17" Type="http://schemas.openxmlformats.org/officeDocument/2006/relationships/image" Target="../media/image15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10.xml"/><Relationship Id="rId19" Type="http://schemas.openxmlformats.org/officeDocument/2006/relationships/image" Target="../media/image16.png"/><Relationship Id="rId4" Type="http://schemas.openxmlformats.org/officeDocument/2006/relationships/customXml" Target="../ink/ink7.xml"/><Relationship Id="rId9" Type="http://schemas.openxmlformats.org/officeDocument/2006/relationships/image" Target="../media/image11.png"/><Relationship Id="rId1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E4A7610-01E0-E343-8930-16CE1A402A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" b="77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7B425D7D-DC6A-2A47-B6C1-618ED1D28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2467" y="2708314"/>
            <a:ext cx="5863168" cy="1707614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F0502020204030204" pitchFamily="34" charset="0"/>
              </a:rPr>
              <a:t>Модель игры </a:t>
            </a:r>
            <a:br>
              <a:rPr lang="ru-RU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F0502020204030204" pitchFamily="34" charset="0"/>
              </a:rPr>
            </a:br>
            <a:r>
              <a:rPr lang="ru-RU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F0502020204030204" pitchFamily="34" charset="0"/>
              </a:rPr>
              <a:t>баскетбол</a:t>
            </a:r>
          </a:p>
        </p:txBody>
      </p:sp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80564019-5CB1-1747-AC73-60125FF22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85" y="5418294"/>
            <a:ext cx="5168251" cy="1344704"/>
          </a:xfrm>
        </p:spPr>
        <p:txBody>
          <a:bodyPr>
            <a:noAutofit/>
          </a:bodyPr>
          <a:lstStyle/>
          <a:p>
            <a:pPr algn="l"/>
            <a:r>
              <a:rPr lang="ru-RU" sz="2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Потапова Алина</a:t>
            </a:r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Погребняк Кристина</a:t>
            </a:r>
          </a:p>
        </p:txBody>
      </p:sp>
    </p:spTree>
    <p:extLst>
      <p:ext uri="{BB962C8B-B14F-4D97-AF65-F5344CB8AC3E}">
        <p14:creationId xmlns:p14="http://schemas.microsoft.com/office/powerpoint/2010/main" val="283973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99E5EF9-A8AA-F54E-86C2-6315AB3F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000" b="1" dirty="0"/>
              <a:t>Траектория движения мяча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30F7D0A-68B8-C04F-A5C7-91BAF9ED655E}"/>
              </a:ext>
            </a:extLst>
          </p:cNvPr>
          <p:cNvSpPr/>
          <p:nvPr/>
        </p:nvSpPr>
        <p:spPr>
          <a:xfrm>
            <a:off x="1656729" y="4451317"/>
            <a:ext cx="1045134" cy="1070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E4A79BF-7098-F743-8595-C3F0926293FF}"/>
              </a:ext>
            </a:extLst>
          </p:cNvPr>
          <p:cNvSpPr/>
          <p:nvPr/>
        </p:nvSpPr>
        <p:spPr>
          <a:xfrm>
            <a:off x="5573433" y="2399023"/>
            <a:ext cx="1045134" cy="1070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399609D-AA72-CC4B-BF80-071E43C55C76}"/>
              </a:ext>
            </a:extLst>
          </p:cNvPr>
          <p:cNvSpPr/>
          <p:nvPr/>
        </p:nvSpPr>
        <p:spPr>
          <a:xfrm>
            <a:off x="9490137" y="4451316"/>
            <a:ext cx="1045134" cy="1070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EFD9E04-57EF-2441-A368-CEEA94163618}"/>
              </a:ext>
            </a:extLst>
          </p:cNvPr>
          <p:cNvCxnSpPr>
            <a:cxnSpLocks/>
            <a:stCxn id="13" idx="7"/>
            <a:endCxn id="14" idx="2"/>
          </p:cNvCxnSpPr>
          <p:nvPr/>
        </p:nvCxnSpPr>
        <p:spPr>
          <a:xfrm flipV="1">
            <a:off x="2548807" y="2934042"/>
            <a:ext cx="3024626" cy="167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E7857D7-073F-004E-A4DC-7236A9276CEA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6618567" y="2934042"/>
            <a:ext cx="3024626" cy="167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2E13FFE-6E97-F04F-947A-366488606A71}"/>
              </a:ext>
            </a:extLst>
          </p:cNvPr>
          <p:cNvCxnSpPr>
            <a:cxnSpLocks/>
          </p:cNvCxnSpPr>
          <p:nvPr/>
        </p:nvCxnSpPr>
        <p:spPr>
          <a:xfrm flipV="1">
            <a:off x="2701863" y="4973389"/>
            <a:ext cx="1805952" cy="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Дуга 36">
            <a:extLst>
              <a:ext uri="{FF2B5EF4-FFF2-40B4-BE49-F238E27FC236}">
                <a16:creationId xmlns:a16="http://schemas.microsoft.com/office/drawing/2014/main" id="{F7D12A3D-757C-E945-82DD-D489A624CDB4}"/>
              </a:ext>
            </a:extLst>
          </p:cNvPr>
          <p:cNvSpPr/>
          <p:nvPr/>
        </p:nvSpPr>
        <p:spPr>
          <a:xfrm rot="1853714">
            <a:off x="2351525" y="4029360"/>
            <a:ext cx="1390447" cy="1390447"/>
          </a:xfrm>
          <a:prstGeom prst="arc">
            <a:avLst>
              <a:gd name="adj1" fmla="val 16200000"/>
              <a:gd name="adj2" fmla="val 21135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B3EA2B75-3EE0-0F4F-9BDB-A3A96A2ADE41}"/>
                  </a:ext>
                </a:extLst>
              </p14:cNvPr>
              <p14:cNvContentPartPr/>
              <p14:nvPr/>
            </p14:nvContentPartPr>
            <p14:xfrm>
              <a:off x="4006457" y="4309835"/>
              <a:ext cx="344520" cy="243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B3EA2B75-3EE0-0F4F-9BDB-A3A96A2ADE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0977" y="4294715"/>
                <a:ext cx="374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Рукописный ввод 61">
                <a:extLst>
                  <a:ext uri="{FF2B5EF4-FFF2-40B4-BE49-F238E27FC236}">
                    <a16:creationId xmlns:a16="http://schemas.microsoft.com/office/drawing/2014/main" id="{87FE06CB-4005-D546-B4D9-9CCABF0C1E9C}"/>
                  </a:ext>
                </a:extLst>
              </p14:cNvPr>
              <p14:cNvContentPartPr/>
              <p14:nvPr/>
            </p14:nvContentPartPr>
            <p14:xfrm>
              <a:off x="3100337" y="3609275"/>
              <a:ext cx="348120" cy="432360"/>
            </p14:xfrm>
          </p:contentPart>
        </mc:Choice>
        <mc:Fallback xmlns="">
          <p:pic>
            <p:nvPicPr>
              <p:cNvPr id="60" name="Рукописный ввод 61">
                <a:extLst>
                  <a:ext uri="{FF2B5EF4-FFF2-40B4-BE49-F238E27FC236}">
                    <a16:creationId xmlns:a16="http://schemas.microsoft.com/office/drawing/2014/main" id="{87FE06CB-4005-D546-B4D9-9CCABF0C1E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4873" y="3593795"/>
                <a:ext cx="378688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Рукописный ввод 76">
                <a:extLst>
                  <a:ext uri="{FF2B5EF4-FFF2-40B4-BE49-F238E27FC236}">
                    <a16:creationId xmlns:a16="http://schemas.microsoft.com/office/drawing/2014/main" id="{921EED2C-9869-5C42-A889-6AFE8860D29C}"/>
                  </a:ext>
                </a:extLst>
              </p14:cNvPr>
              <p14:cNvContentPartPr/>
              <p14:nvPr/>
            </p14:nvContentPartPr>
            <p14:xfrm>
              <a:off x="5831067" y="3724841"/>
              <a:ext cx="413640" cy="641160"/>
            </p14:xfrm>
          </p:contentPart>
        </mc:Choice>
        <mc:Fallback xmlns="">
          <p:pic>
            <p:nvPicPr>
              <p:cNvPr id="76" name="Рукописный ввод 76">
                <a:extLst>
                  <a:ext uri="{FF2B5EF4-FFF2-40B4-BE49-F238E27FC236}">
                    <a16:creationId xmlns:a16="http://schemas.microsoft.com/office/drawing/2014/main" id="{921EED2C-9869-5C42-A889-6AFE8860D2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5600" y="3709370"/>
                <a:ext cx="444213" cy="6713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98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0276C5-BA16-4547-8580-83F529CB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14" y="-7684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Успешная попытка (</a:t>
            </a:r>
            <a:r>
              <a:rPr lang="en-US" sz="2800" b="1" dirty="0"/>
              <a:t>|x </a:t>
            </a:r>
            <a:r>
              <a:rPr lang="ru-RU" sz="2800" b="1" dirty="0"/>
              <a:t>–</a:t>
            </a:r>
            <a:r>
              <a:rPr lang="en-US" sz="2800" b="1" dirty="0"/>
              <a:t> L| &lt;= diameter/2 ; |y - H| &lt;= thickness</a:t>
            </a:r>
            <a:r>
              <a:rPr lang="ru-RU" sz="2800" b="1" dirty="0"/>
              <a:t>/2)</a:t>
            </a:r>
          </a:p>
        </p:txBody>
      </p:sp>
      <p:sp>
        <p:nvSpPr>
          <p:cNvPr id="21" name="Заголовок 3">
            <a:extLst>
              <a:ext uri="{FF2B5EF4-FFF2-40B4-BE49-F238E27FC236}">
                <a16:creationId xmlns:a16="http://schemas.microsoft.com/office/drawing/2014/main" id="{6F45E307-2EC7-0B4A-B5B8-2EF6D43F2A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7514" y="215854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Неудача</a:t>
            </a:r>
            <a:r>
              <a:rPr lang="en-US" sz="2800" b="1" dirty="0"/>
              <a:t> (</a:t>
            </a:r>
            <a:r>
              <a:rPr lang="ru-RU" sz="2800" b="1" dirty="0"/>
              <a:t>в остальных случаях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3867E1A-8475-D84A-8B0F-8BD9FF02AE28}"/>
              </a:ext>
            </a:extLst>
          </p:cNvPr>
          <p:cNvSpPr/>
          <p:nvPr/>
        </p:nvSpPr>
        <p:spPr>
          <a:xfrm>
            <a:off x="610847" y="1295665"/>
            <a:ext cx="833467" cy="853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AFBC1EB-AB8E-FC4B-A4EE-E59EBCDE258A}"/>
              </a:ext>
            </a:extLst>
          </p:cNvPr>
          <p:cNvSpPr/>
          <p:nvPr/>
        </p:nvSpPr>
        <p:spPr>
          <a:xfrm>
            <a:off x="7337365" y="1318793"/>
            <a:ext cx="833467" cy="853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конечная фигура 8">
            <a:extLst>
              <a:ext uri="{FF2B5EF4-FFF2-40B4-BE49-F238E27FC236}">
                <a16:creationId xmlns:a16="http://schemas.microsoft.com/office/drawing/2014/main" id="{ACB2271D-D65F-6743-98BF-EB769A0ECE80}"/>
              </a:ext>
            </a:extLst>
          </p:cNvPr>
          <p:cNvSpPr/>
          <p:nvPr/>
        </p:nvSpPr>
        <p:spPr>
          <a:xfrm flipV="1">
            <a:off x="6928162" y="1618721"/>
            <a:ext cx="1651872" cy="207214"/>
          </a:xfrm>
          <a:prstGeom prst="flowChartTerminator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CB95FEB-96D4-E44F-A5BF-1B9343BE0D8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44314" y="1722328"/>
            <a:ext cx="5893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C89A51F8-24E8-BD4A-9FC5-5F815E32DF91}"/>
              </a:ext>
            </a:extLst>
          </p:cNvPr>
          <p:cNvSpPr/>
          <p:nvPr/>
        </p:nvSpPr>
        <p:spPr>
          <a:xfrm>
            <a:off x="610847" y="4009897"/>
            <a:ext cx="833467" cy="853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2B21D6D-6D8F-814D-BAE8-804F9E5C9B5E}"/>
              </a:ext>
            </a:extLst>
          </p:cNvPr>
          <p:cNvCxnSpPr>
            <a:cxnSpLocks/>
          </p:cNvCxnSpPr>
          <p:nvPr/>
        </p:nvCxnSpPr>
        <p:spPr>
          <a:xfrm>
            <a:off x="1444313" y="4436560"/>
            <a:ext cx="5893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F87896D4-4714-2C43-AFFA-53731032AC55}"/>
              </a:ext>
            </a:extLst>
          </p:cNvPr>
          <p:cNvSpPr/>
          <p:nvPr/>
        </p:nvSpPr>
        <p:spPr>
          <a:xfrm>
            <a:off x="7337365" y="4009897"/>
            <a:ext cx="833467" cy="853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конечная фигура 28">
            <a:extLst>
              <a:ext uri="{FF2B5EF4-FFF2-40B4-BE49-F238E27FC236}">
                <a16:creationId xmlns:a16="http://schemas.microsoft.com/office/drawing/2014/main" id="{2C362017-A1A9-0343-A4ED-D10783A3712B}"/>
              </a:ext>
            </a:extLst>
          </p:cNvPr>
          <p:cNvSpPr/>
          <p:nvPr/>
        </p:nvSpPr>
        <p:spPr>
          <a:xfrm flipV="1">
            <a:off x="8811275" y="4338132"/>
            <a:ext cx="1651872" cy="207214"/>
          </a:xfrm>
          <a:prstGeom prst="flowChartTerminator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901B16A-B66B-1242-BBBC-804D308BCC61}"/>
              </a:ext>
            </a:extLst>
          </p:cNvPr>
          <p:cNvSpPr/>
          <p:nvPr/>
        </p:nvSpPr>
        <p:spPr>
          <a:xfrm>
            <a:off x="610847" y="5442340"/>
            <a:ext cx="833467" cy="853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7DA340B-4469-ED49-ABD1-205BEB4D61D8}"/>
              </a:ext>
            </a:extLst>
          </p:cNvPr>
          <p:cNvCxnSpPr>
            <a:cxnSpLocks/>
          </p:cNvCxnSpPr>
          <p:nvPr/>
        </p:nvCxnSpPr>
        <p:spPr>
          <a:xfrm>
            <a:off x="1444312" y="5869003"/>
            <a:ext cx="5893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C2009C35-0239-4E44-819D-B77A7D6C3C70}"/>
              </a:ext>
            </a:extLst>
          </p:cNvPr>
          <p:cNvSpPr/>
          <p:nvPr/>
        </p:nvSpPr>
        <p:spPr>
          <a:xfrm>
            <a:off x="7337364" y="5442340"/>
            <a:ext cx="833467" cy="853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конечная фигура 36">
            <a:extLst>
              <a:ext uri="{FF2B5EF4-FFF2-40B4-BE49-F238E27FC236}">
                <a16:creationId xmlns:a16="http://schemas.microsoft.com/office/drawing/2014/main" id="{EAA48CC2-5069-E846-8C0E-298A12AA339B}"/>
              </a:ext>
            </a:extLst>
          </p:cNvPr>
          <p:cNvSpPr/>
          <p:nvPr/>
        </p:nvSpPr>
        <p:spPr>
          <a:xfrm flipV="1">
            <a:off x="3564902" y="5765396"/>
            <a:ext cx="1651872" cy="207214"/>
          </a:xfrm>
          <a:prstGeom prst="flowChartTerminator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0B8F62D-E0D1-3B41-BC78-776213327138}"/>
              </a:ext>
            </a:extLst>
          </p:cNvPr>
          <p:cNvCxnSpPr>
            <a:cxnSpLocks/>
          </p:cNvCxnSpPr>
          <p:nvPr/>
        </p:nvCxnSpPr>
        <p:spPr>
          <a:xfrm flipV="1">
            <a:off x="1365858" y="3705490"/>
            <a:ext cx="915645" cy="492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Дуга 49">
            <a:extLst>
              <a:ext uri="{FF2B5EF4-FFF2-40B4-BE49-F238E27FC236}">
                <a16:creationId xmlns:a16="http://schemas.microsoft.com/office/drawing/2014/main" id="{24A287F0-FC0D-1846-9112-F6B1129C0336}"/>
              </a:ext>
            </a:extLst>
          </p:cNvPr>
          <p:cNvSpPr/>
          <p:nvPr/>
        </p:nvSpPr>
        <p:spPr>
          <a:xfrm rot="3575113">
            <a:off x="336109" y="3719379"/>
            <a:ext cx="1390447" cy="1390447"/>
          </a:xfrm>
          <a:prstGeom prst="arc">
            <a:avLst>
              <a:gd name="adj1" fmla="val 16200000"/>
              <a:gd name="adj2" fmla="val 181121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735EEB4-E093-8F4B-BB6C-B74D99140A22}"/>
              </a:ext>
            </a:extLst>
          </p:cNvPr>
          <p:cNvCxnSpPr>
            <a:cxnSpLocks/>
          </p:cNvCxnSpPr>
          <p:nvPr/>
        </p:nvCxnSpPr>
        <p:spPr>
          <a:xfrm flipV="1">
            <a:off x="1403036" y="5181020"/>
            <a:ext cx="915645" cy="492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4895F23-8944-DC4D-9EC2-DD9C2128F134}"/>
              </a:ext>
            </a:extLst>
          </p:cNvPr>
          <p:cNvCxnSpPr>
            <a:cxnSpLocks/>
          </p:cNvCxnSpPr>
          <p:nvPr/>
        </p:nvCxnSpPr>
        <p:spPr>
          <a:xfrm flipV="1">
            <a:off x="1403036" y="1046810"/>
            <a:ext cx="915645" cy="492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Дуга 55">
            <a:extLst>
              <a:ext uri="{FF2B5EF4-FFF2-40B4-BE49-F238E27FC236}">
                <a16:creationId xmlns:a16="http://schemas.microsoft.com/office/drawing/2014/main" id="{D1747F67-9451-624C-A463-DBBD53920CBA}"/>
              </a:ext>
            </a:extLst>
          </p:cNvPr>
          <p:cNvSpPr/>
          <p:nvPr/>
        </p:nvSpPr>
        <p:spPr>
          <a:xfrm rot="3575113">
            <a:off x="441114" y="5148748"/>
            <a:ext cx="1390447" cy="1390447"/>
          </a:xfrm>
          <a:prstGeom prst="arc">
            <a:avLst>
              <a:gd name="adj1" fmla="val 16200000"/>
              <a:gd name="adj2" fmla="val 181242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Дуга 57">
            <a:extLst>
              <a:ext uri="{FF2B5EF4-FFF2-40B4-BE49-F238E27FC236}">
                <a16:creationId xmlns:a16="http://schemas.microsoft.com/office/drawing/2014/main" id="{86D79403-CDFF-524B-B4C1-6B883D40C7FC}"/>
              </a:ext>
            </a:extLst>
          </p:cNvPr>
          <p:cNvSpPr/>
          <p:nvPr/>
        </p:nvSpPr>
        <p:spPr>
          <a:xfrm rot="3575113">
            <a:off x="487766" y="1003374"/>
            <a:ext cx="1390447" cy="1390447"/>
          </a:xfrm>
          <a:prstGeom prst="arc">
            <a:avLst>
              <a:gd name="adj1" fmla="val 16200000"/>
              <a:gd name="adj2" fmla="val 181242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Рукописный ввод 70">
                <a:extLst>
                  <a:ext uri="{FF2B5EF4-FFF2-40B4-BE49-F238E27FC236}">
                    <a16:creationId xmlns:a16="http://schemas.microsoft.com/office/drawing/2014/main" id="{D1FBD943-32D9-B64F-A9D7-6F09EB3FE941}"/>
                  </a:ext>
                </a:extLst>
              </p14:cNvPr>
              <p14:cNvContentPartPr/>
              <p14:nvPr/>
            </p14:nvContentPartPr>
            <p14:xfrm>
              <a:off x="1533190" y="984075"/>
              <a:ext cx="170280" cy="22680"/>
            </p14:xfrm>
          </p:contentPart>
        </mc:Choice>
        <mc:Fallback xmlns="">
          <p:pic>
            <p:nvPicPr>
              <p:cNvPr id="70" name="Рукописный ввод 70">
                <a:extLst>
                  <a:ext uri="{FF2B5EF4-FFF2-40B4-BE49-F238E27FC236}">
                    <a16:creationId xmlns:a16="http://schemas.microsoft.com/office/drawing/2014/main" id="{D1FBD943-32D9-B64F-A9D7-6F09EB3FE9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5990" y="976515"/>
                <a:ext cx="1854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2107B621-BFAF-5147-B3DB-030068B7E53E}"/>
                  </a:ext>
                </a:extLst>
              </p14:cNvPr>
              <p14:cNvContentPartPr/>
              <p14:nvPr/>
            </p14:nvContentPartPr>
            <p14:xfrm>
              <a:off x="1803994" y="4155264"/>
              <a:ext cx="182520" cy="12816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2107B621-BFAF-5147-B3DB-030068B7E5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8483" y="4139784"/>
                <a:ext cx="2131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6AAD4C54-7123-5C43-AC22-5BE22260ECB6}"/>
                  </a:ext>
                </a:extLst>
              </p14:cNvPr>
              <p14:cNvContentPartPr/>
              <p14:nvPr/>
            </p14:nvContentPartPr>
            <p14:xfrm>
              <a:off x="2064039" y="1403967"/>
              <a:ext cx="179640" cy="133560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6AAD4C54-7123-5C43-AC22-5BE22260EC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8919" y="1388847"/>
                <a:ext cx="2102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702D322F-89BD-3642-BD5E-1DF6C1F721D0}"/>
                  </a:ext>
                </a:extLst>
              </p14:cNvPr>
              <p14:cNvContentPartPr/>
              <p14:nvPr/>
            </p14:nvContentPartPr>
            <p14:xfrm>
              <a:off x="1542759" y="1059087"/>
              <a:ext cx="168840" cy="13356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702D322F-89BD-3642-BD5E-1DF6C1F721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7279" y="1043967"/>
                <a:ext cx="1990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0BDC1B4F-E202-7D45-98D0-4EA3207D1B23}"/>
                  </a:ext>
                </a:extLst>
              </p14:cNvPr>
              <p14:cNvContentPartPr/>
              <p14:nvPr/>
            </p14:nvContentPartPr>
            <p14:xfrm>
              <a:off x="1654234" y="3744382"/>
              <a:ext cx="149760" cy="14148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0BDC1B4F-E202-7D45-98D0-4EA3207D1B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754" y="3728902"/>
                <a:ext cx="1803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Рукописный ввод 94">
                <a:extLst>
                  <a:ext uri="{FF2B5EF4-FFF2-40B4-BE49-F238E27FC236}">
                    <a16:creationId xmlns:a16="http://schemas.microsoft.com/office/drawing/2014/main" id="{43E8621B-9BD0-A040-9551-9DC2017FDB94}"/>
                  </a:ext>
                </a:extLst>
              </p14:cNvPr>
              <p14:cNvContentPartPr/>
              <p14:nvPr/>
            </p14:nvContentPartPr>
            <p14:xfrm>
              <a:off x="1642090" y="3676730"/>
              <a:ext cx="122760" cy="29160"/>
            </p14:xfrm>
          </p:contentPart>
        </mc:Choice>
        <mc:Fallback xmlns="">
          <p:pic>
            <p:nvPicPr>
              <p:cNvPr id="94" name="Рукописный ввод 94">
                <a:extLst>
                  <a:ext uri="{FF2B5EF4-FFF2-40B4-BE49-F238E27FC236}">
                    <a16:creationId xmlns:a16="http://schemas.microsoft.com/office/drawing/2014/main" id="{43E8621B-9BD0-A040-9551-9DC2017FDB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4508" y="3669075"/>
                <a:ext cx="137924" cy="4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C0700BEE-75CA-5549-857F-CED3039BE111}"/>
                  </a:ext>
                </a:extLst>
              </p14:cNvPr>
              <p14:cNvContentPartPr/>
              <p14:nvPr/>
            </p14:nvContentPartPr>
            <p14:xfrm>
              <a:off x="1958100" y="5575993"/>
              <a:ext cx="176400" cy="13680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C0700BEE-75CA-5549-857F-CED3039BE1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2652" y="5560513"/>
                <a:ext cx="206938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Рукописный ввод 101">
                <a:extLst>
                  <a:ext uri="{FF2B5EF4-FFF2-40B4-BE49-F238E27FC236}">
                    <a16:creationId xmlns:a16="http://schemas.microsoft.com/office/drawing/2014/main" id="{AF6E1DC7-A662-0743-A487-F8116E6F16DB}"/>
                  </a:ext>
                </a:extLst>
              </p14:cNvPr>
              <p14:cNvContentPartPr/>
              <p14:nvPr/>
            </p14:nvContentPartPr>
            <p14:xfrm>
              <a:off x="1606210" y="5206855"/>
              <a:ext cx="111600" cy="30600"/>
            </p14:xfrm>
          </p:contentPart>
        </mc:Choice>
        <mc:Fallback xmlns="">
          <p:pic>
            <p:nvPicPr>
              <p:cNvPr id="101" name="Рукописный ввод 101">
                <a:extLst>
                  <a:ext uri="{FF2B5EF4-FFF2-40B4-BE49-F238E27FC236}">
                    <a16:creationId xmlns:a16="http://schemas.microsoft.com/office/drawing/2014/main" id="{AF6E1DC7-A662-0743-A487-F8116E6F16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9010" y="5199295"/>
                <a:ext cx="126720" cy="4572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Объект 104">
            <a:extLst>
              <a:ext uri="{FF2B5EF4-FFF2-40B4-BE49-F238E27FC236}">
                <a16:creationId xmlns:a16="http://schemas.microsoft.com/office/drawing/2014/main" id="{6C22F099-68AF-0D4F-A038-42B558E1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038" y="1255178"/>
            <a:ext cx="907621" cy="886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/>
              <a:t>🙂</a:t>
            </a:r>
            <a:endParaRPr lang="ru-RU" sz="5400" dirty="0"/>
          </a:p>
        </p:txBody>
      </p:sp>
      <p:sp>
        <p:nvSpPr>
          <p:cNvPr id="113" name="Объект 104">
            <a:extLst>
              <a:ext uri="{FF2B5EF4-FFF2-40B4-BE49-F238E27FC236}">
                <a16:creationId xmlns:a16="http://schemas.microsoft.com/office/drawing/2014/main" id="{1B9E72C5-EBC8-9548-8C18-9D9D5217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823" y="3437944"/>
            <a:ext cx="907621" cy="886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/>
              <a:t>🙁</a:t>
            </a:r>
            <a:endParaRPr lang="ru-RU" sz="5400" dirty="0"/>
          </a:p>
        </p:txBody>
      </p:sp>
      <p:sp>
        <p:nvSpPr>
          <p:cNvPr id="115" name="Объект 104">
            <a:extLst>
              <a:ext uri="{FF2B5EF4-FFF2-40B4-BE49-F238E27FC236}">
                <a16:creationId xmlns:a16="http://schemas.microsoft.com/office/drawing/2014/main" id="{5F971ADB-0B9E-9347-84A4-ABED3161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823" y="5529191"/>
            <a:ext cx="907621" cy="886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/>
              <a:t>🙁</a:t>
            </a:r>
            <a:endParaRPr lang="ru-RU" sz="5400" dirty="0"/>
          </a:p>
        </p:txBody>
      </p:sp>
      <p:sp>
        <p:nvSpPr>
          <p:cNvPr id="117" name="Объект 104">
            <a:extLst>
              <a:ext uri="{FF2B5EF4-FFF2-40B4-BE49-F238E27FC236}">
                <a16:creationId xmlns:a16="http://schemas.microsoft.com/office/drawing/2014/main" id="{44AB7493-D543-6F4E-B47E-B124F9EB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6113" y="768808"/>
            <a:ext cx="1169470" cy="7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Федя</a:t>
            </a:r>
          </a:p>
        </p:txBody>
      </p:sp>
      <p:sp>
        <p:nvSpPr>
          <p:cNvPr id="119" name="Объект 104">
            <a:extLst>
              <a:ext uri="{FF2B5EF4-FFF2-40B4-BE49-F238E27FC236}">
                <a16:creationId xmlns:a16="http://schemas.microsoft.com/office/drawing/2014/main" id="{D333A665-AE96-6A42-A32C-FCFC9506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050" y="2944455"/>
            <a:ext cx="1169470" cy="7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Федя</a:t>
            </a:r>
          </a:p>
        </p:txBody>
      </p:sp>
      <p:sp>
        <p:nvSpPr>
          <p:cNvPr id="123" name="Объект 104">
            <a:extLst>
              <a:ext uri="{FF2B5EF4-FFF2-40B4-BE49-F238E27FC236}">
                <a16:creationId xmlns:a16="http://schemas.microsoft.com/office/drawing/2014/main" id="{DC4610FF-CEBC-D443-8A8C-3A81DF70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050" y="4986972"/>
            <a:ext cx="1169470" cy="715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Федя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BD2E26ED-9657-E64E-823F-83E7904A2193}"/>
                  </a:ext>
                </a:extLst>
              </p14:cNvPr>
              <p14:cNvContentPartPr/>
              <p14:nvPr/>
            </p14:nvContentPartPr>
            <p14:xfrm>
              <a:off x="1609560" y="5302687"/>
              <a:ext cx="131760" cy="118080"/>
            </p14:xfrm>
          </p:contentPart>
        </mc:Choice>
        <mc:Fallback xmlns=""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BD2E26ED-9657-E64E-823F-83E7904A21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4440" y="5287567"/>
                <a:ext cx="162360" cy="1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5162D-DA33-1140-8CE8-02727C9A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000" b="1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B5ED9-8FE5-C247-B33C-6E365B21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06"/>
            <a:ext cx="10515600" cy="322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Игрок Федя пришёл поиграть в баскетбол, но компании у него не оказалось. Федя решил не унывать и просто покидать мячик в кольцо. Если Федя под нужным углом и скоростью кидает мяч, то он попадает в кольцо и получает конфетку от подруг Алины и Кристины. Если нет, то у него остаётся ещё 2 попытки, чтобы покорить сердца своих приятельниц. В случае, если Федя так и не попал в кольцо с трёх попыток, то Федя, оставшись без конфет, уходит расстроенным домой.</a:t>
            </a:r>
          </a:p>
        </p:txBody>
      </p:sp>
    </p:spTree>
    <p:extLst>
      <p:ext uri="{BB962C8B-B14F-4D97-AF65-F5344CB8AC3E}">
        <p14:creationId xmlns:p14="http://schemas.microsoft.com/office/powerpoint/2010/main" val="218192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5C1AA3B-7499-A842-9572-2775FF61A7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734" y="2401784"/>
                <a:ext cx="10712532" cy="20544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∙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/180</m:t>
                              </m:r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/180</m:t>
                              </m:r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5C1AA3B-7499-A842-9572-2775FF61A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734" y="2401784"/>
                <a:ext cx="10712532" cy="2054431"/>
              </a:xfrm>
              <a:blipFill>
                <a:blip r:embed="rId2"/>
                <a:stretch>
                  <a:fillRect l="-237" r="-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A23121D1-49F1-8A47-B6C0-34E5435D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000" b="1" dirty="0"/>
              <a:t>Формулы</a:t>
            </a:r>
          </a:p>
        </p:txBody>
      </p:sp>
    </p:spTree>
    <p:extLst>
      <p:ext uri="{BB962C8B-B14F-4D97-AF65-F5344CB8AC3E}">
        <p14:creationId xmlns:p14="http://schemas.microsoft.com/office/powerpoint/2010/main" val="307973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A23121D1-49F1-8A47-B6C0-34E5435D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Граф состояний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079711E-FD4F-0C42-A934-547D8427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94" y="1325563"/>
            <a:ext cx="9505212" cy="5067539"/>
          </a:xfrm>
        </p:spPr>
      </p:pic>
    </p:spTree>
    <p:extLst>
      <p:ext uri="{BB962C8B-B14F-4D97-AF65-F5344CB8AC3E}">
        <p14:creationId xmlns:p14="http://schemas.microsoft.com/office/powerpoint/2010/main" val="84023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A23121D1-49F1-8A47-B6C0-34E5435D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Положительный исход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079711E-FD4F-0C42-A934-547D8427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94" y="1325563"/>
            <a:ext cx="9505212" cy="5067539"/>
          </a:xfrm>
        </p:spPr>
      </p:pic>
      <p:sp>
        <p:nvSpPr>
          <p:cNvPr id="2" name="Рамка 1">
            <a:extLst>
              <a:ext uri="{FF2B5EF4-FFF2-40B4-BE49-F238E27FC236}">
                <a16:creationId xmlns:a16="http://schemas.microsoft.com/office/drawing/2014/main" id="{13D86C51-23BE-634F-B67E-23F178208054}"/>
              </a:ext>
            </a:extLst>
          </p:cNvPr>
          <p:cNvSpPr/>
          <p:nvPr/>
        </p:nvSpPr>
        <p:spPr>
          <a:xfrm>
            <a:off x="3382027" y="1588610"/>
            <a:ext cx="3398335" cy="27776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мка 4">
            <a:extLst>
              <a:ext uri="{FF2B5EF4-FFF2-40B4-BE49-F238E27FC236}">
                <a16:creationId xmlns:a16="http://schemas.microsoft.com/office/drawing/2014/main" id="{70E15471-A073-7243-8D90-542655CA4C08}"/>
              </a:ext>
            </a:extLst>
          </p:cNvPr>
          <p:cNvSpPr/>
          <p:nvPr/>
        </p:nvSpPr>
        <p:spPr>
          <a:xfrm>
            <a:off x="8211664" y="2245374"/>
            <a:ext cx="2090518" cy="26789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Рамка 13">
            <a:extLst>
              <a:ext uri="{FF2B5EF4-FFF2-40B4-BE49-F238E27FC236}">
                <a16:creationId xmlns:a16="http://schemas.microsoft.com/office/drawing/2014/main" id="{72995B62-7639-3F4E-AC61-EF4147BD532A}"/>
              </a:ext>
            </a:extLst>
          </p:cNvPr>
          <p:cNvSpPr/>
          <p:nvPr/>
        </p:nvSpPr>
        <p:spPr>
          <a:xfrm>
            <a:off x="8765381" y="3086100"/>
            <a:ext cx="357188" cy="3429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мка 14">
            <a:extLst>
              <a:ext uri="{FF2B5EF4-FFF2-40B4-BE49-F238E27FC236}">
                <a16:creationId xmlns:a16="http://schemas.microsoft.com/office/drawing/2014/main" id="{75FE57E9-7056-BF4D-9D82-A80DD1917404}"/>
              </a:ext>
            </a:extLst>
          </p:cNvPr>
          <p:cNvSpPr/>
          <p:nvPr/>
        </p:nvSpPr>
        <p:spPr>
          <a:xfrm>
            <a:off x="2117518" y="5549420"/>
            <a:ext cx="1087001" cy="27776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Рамка 15">
            <a:extLst>
              <a:ext uri="{FF2B5EF4-FFF2-40B4-BE49-F238E27FC236}">
                <a16:creationId xmlns:a16="http://schemas.microsoft.com/office/drawing/2014/main" id="{24A6536B-3EA2-714E-B2C3-20C8C7B36158}"/>
              </a:ext>
            </a:extLst>
          </p:cNvPr>
          <p:cNvSpPr/>
          <p:nvPr/>
        </p:nvSpPr>
        <p:spPr>
          <a:xfrm>
            <a:off x="3204519" y="4367291"/>
            <a:ext cx="1540476" cy="27776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1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1BD702-D297-B34B-87B5-2ED85635F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70" y="1325563"/>
            <a:ext cx="7340860" cy="5220392"/>
          </a:xfrm>
        </p:spPr>
      </p:pic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9A690364-E84B-1548-89B6-91935D535F3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Окно игры</a:t>
            </a:r>
          </a:p>
        </p:txBody>
      </p:sp>
    </p:spTree>
    <p:extLst>
      <p:ext uri="{BB962C8B-B14F-4D97-AF65-F5344CB8AC3E}">
        <p14:creationId xmlns:p14="http://schemas.microsoft.com/office/powerpoint/2010/main" val="213148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216515-8C11-104B-A7CB-79853657E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109931"/>
            <a:ext cx="4984750" cy="3671487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373D5F-2921-7947-9B9A-C8DED7078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2253524"/>
            <a:ext cx="4406900" cy="1384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ADC1E8-E0D0-5844-97C3-44817724CF21}"/>
              </a:ext>
            </a:extLst>
          </p:cNvPr>
          <p:cNvSpPr txBox="1"/>
          <p:nvPr/>
        </p:nvSpPr>
        <p:spPr>
          <a:xfrm>
            <a:off x="1111250" y="4917072"/>
            <a:ext cx="498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Параметры задаваемые пользователем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D6D3C-C88C-E742-9FBE-2E0E140AFD0F}"/>
              </a:ext>
            </a:extLst>
          </p:cNvPr>
          <p:cNvSpPr txBox="1"/>
          <p:nvPr/>
        </p:nvSpPr>
        <p:spPr>
          <a:xfrm>
            <a:off x="6657975" y="3862251"/>
            <a:ext cx="498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Вывод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8479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684A4A-0BFB-C74A-A65A-E2827344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40" y="757441"/>
            <a:ext cx="9347519" cy="53431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9">
                <a:extLst>
                  <a:ext uri="{FF2B5EF4-FFF2-40B4-BE49-F238E27FC236}">
                    <a16:creationId xmlns:a16="http://schemas.microsoft.com/office/drawing/2014/main" id="{0CFB4812-6FF6-8B40-B78B-AA4CB44D8D80}"/>
                  </a:ext>
                </a:extLst>
              </p14:cNvPr>
              <p14:cNvContentPartPr/>
              <p14:nvPr/>
            </p14:nvContentPartPr>
            <p14:xfrm>
              <a:off x="3314685" y="3187545"/>
              <a:ext cx="223920" cy="49680"/>
            </p14:xfrm>
          </p:contentPart>
        </mc:Choice>
        <mc:Fallback xmlns="">
          <p:pic>
            <p:nvPicPr>
              <p:cNvPr id="9" name="Рукописный ввод 9">
                <a:extLst>
                  <a:ext uri="{FF2B5EF4-FFF2-40B4-BE49-F238E27FC236}">
                    <a16:creationId xmlns:a16="http://schemas.microsoft.com/office/drawing/2014/main" id="{0CFB4812-6FF6-8B40-B78B-AA4CB44D8D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7137" y="3179985"/>
                <a:ext cx="239016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8583266-AEC6-7E4F-A1CB-F0EF7C023432}"/>
                  </a:ext>
                </a:extLst>
              </p14:cNvPr>
              <p14:cNvContentPartPr/>
              <p14:nvPr/>
            </p14:nvContentPartPr>
            <p14:xfrm>
              <a:off x="3273285" y="3196905"/>
              <a:ext cx="568800" cy="608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8583266-AEC6-7E4F-A1CB-F0EF7C023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3205" y="3186825"/>
                <a:ext cx="58896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0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1E092C-BC57-4EB4-AFA7-3338F4F0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5856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	Пользователь задаёт параметры (угол и скорость), с которыми наш игрок Федя мяч бросить мяч в середину баскетбольного кольца, находящуюся на расстоянии </a:t>
            </a:r>
            <a:r>
              <a:rPr lang="en-US" b="1" i="1" dirty="0"/>
              <a:t>L</a:t>
            </a:r>
            <a:r>
              <a:rPr lang="en-US" dirty="0"/>
              <a:t> = </a:t>
            </a:r>
            <a:r>
              <a:rPr lang="ru-RU" dirty="0"/>
              <a:t>7 м и на высоте </a:t>
            </a:r>
            <a:r>
              <a:rPr lang="ru-RU" b="1" i="1" dirty="0"/>
              <a:t>Н</a:t>
            </a:r>
            <a:r>
              <a:rPr lang="ru-RU" dirty="0"/>
              <a:t> = 3.05 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	Пользователю даётся три попытки, чтобы совершить удачный бросок (бросок считается удачным, если его траектория включает координаты равные </a:t>
            </a:r>
            <a:r>
              <a:rPr lang="en-US" b="1" i="1" dirty="0"/>
              <a:t>L</a:t>
            </a:r>
            <a:r>
              <a:rPr lang="en-US" dirty="0"/>
              <a:t> </a:t>
            </a:r>
            <a:r>
              <a:rPr lang="ru-RU" dirty="0"/>
              <a:t>по </a:t>
            </a:r>
            <a:r>
              <a:rPr lang="ru-RU" b="1" i="1" dirty="0">
                <a:cs typeface="Aharoni" panose="02010803020104030203" pitchFamily="2" charset="-79"/>
              </a:rPr>
              <a:t>х </a:t>
            </a:r>
            <a:r>
              <a:rPr lang="ru-RU" dirty="0">
                <a:cs typeface="Aharoni" panose="02010803020104030203" pitchFamily="2" charset="-79"/>
              </a:rPr>
              <a:t>и </a:t>
            </a:r>
            <a:r>
              <a:rPr lang="ru-RU" b="1" i="1" dirty="0">
                <a:cs typeface="Aharoni" panose="02010803020104030203" pitchFamily="2" charset="-79"/>
              </a:rPr>
              <a:t>Н </a:t>
            </a:r>
            <a:r>
              <a:rPr lang="ru-RU" dirty="0">
                <a:cs typeface="Aharoni" panose="02010803020104030203" pitchFamily="2" charset="-79"/>
              </a:rPr>
              <a:t>по</a:t>
            </a:r>
            <a:r>
              <a:rPr lang="ru-RU" b="1" i="1" dirty="0">
                <a:cs typeface="Aharoni" panose="02010803020104030203" pitchFamily="2" charset="-79"/>
              </a:rPr>
              <a:t> </a:t>
            </a:r>
            <a:r>
              <a:rPr lang="en-US" b="1" i="1" dirty="0">
                <a:cs typeface="Aharoni" panose="02010803020104030203" pitchFamily="2" charset="-79"/>
              </a:rPr>
              <a:t>y</a:t>
            </a:r>
            <a:r>
              <a:rPr lang="ru-RU" dirty="0">
                <a:cs typeface="Aharoni" panose="02010803020104030203" pitchFamily="2" charset="-79"/>
              </a:rPr>
              <a:t>), при котором он выигрывает.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cs typeface="Aharoni" panose="02010803020104030203" pitchFamily="2" charset="-79"/>
              </a:rPr>
              <a:t>	Если же истратив все шансы, мяч не проходит нужные координаты, значит пользователем были совершены неудачные попытки (попытка считается неудачной, если </a:t>
            </a:r>
            <a:r>
              <a:rPr lang="en-US" b="1" i="1" dirty="0">
                <a:cs typeface="Aharoni" panose="02010803020104030203" pitchFamily="2" charset="-79"/>
              </a:rPr>
              <a:t>x </a:t>
            </a:r>
            <a:r>
              <a:rPr lang="en-US" dirty="0">
                <a:cs typeface="Aharoni" panose="02010803020104030203" pitchFamily="2" charset="-79"/>
              </a:rPr>
              <a:t>&gt;</a:t>
            </a:r>
            <a:r>
              <a:rPr lang="en-US" b="1" i="1" dirty="0">
                <a:cs typeface="Aharoni" panose="02010803020104030203" pitchFamily="2" charset="-79"/>
              </a:rPr>
              <a:t> L </a:t>
            </a:r>
            <a:r>
              <a:rPr lang="ru-RU" dirty="0">
                <a:cs typeface="Aharoni" panose="02010803020104030203" pitchFamily="2" charset="-79"/>
              </a:rPr>
              <a:t>или </a:t>
            </a:r>
            <a:r>
              <a:rPr lang="en-US" b="1" i="1" dirty="0">
                <a:cs typeface="Aharoni" panose="02010803020104030203" pitchFamily="2" charset="-79"/>
              </a:rPr>
              <a:t>x </a:t>
            </a:r>
            <a:r>
              <a:rPr lang="en-US" dirty="0">
                <a:cs typeface="Aharoni" panose="02010803020104030203" pitchFamily="2" charset="-79"/>
              </a:rPr>
              <a:t>&lt; </a:t>
            </a:r>
            <a:r>
              <a:rPr lang="en-US" b="1" i="1" dirty="0">
                <a:cs typeface="Aharoni" panose="02010803020104030203" pitchFamily="2" charset="-79"/>
              </a:rPr>
              <a:t>L</a:t>
            </a:r>
            <a:r>
              <a:rPr lang="ru-RU" dirty="0">
                <a:cs typeface="Aharoni" panose="02010803020104030203" pitchFamily="2" charset="-79"/>
              </a:rPr>
              <a:t>) и он проигрывает.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07DB95-8417-5E43-BD64-CA236BF0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0665"/>
          </a:xfrm>
        </p:spPr>
        <p:txBody>
          <a:bodyPr>
            <a:normAutofit/>
          </a:bodyPr>
          <a:lstStyle/>
          <a:p>
            <a:pPr algn="ctr"/>
            <a:r>
              <a:rPr lang="ru-RU" sz="5000" b="1" dirty="0"/>
              <a:t>Основная постановка задачи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2860918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284</Words>
  <Application>Microsoft Macintosh PowerPoint</Application>
  <PresentationFormat>Широкоэкранный</PresentationFormat>
  <Paragraphs>28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Модель игры  баскетбол</vt:lpstr>
      <vt:lpstr>Задача</vt:lpstr>
      <vt:lpstr>Формулы</vt:lpstr>
      <vt:lpstr>Граф состояний</vt:lpstr>
      <vt:lpstr>Положительный исход</vt:lpstr>
      <vt:lpstr>Презентация PowerPoint</vt:lpstr>
      <vt:lpstr>Презентация PowerPoint</vt:lpstr>
      <vt:lpstr>Презентация PowerPoint</vt:lpstr>
      <vt:lpstr>Основная постановка задачи</vt:lpstr>
      <vt:lpstr>Траектория движения мяча</vt:lpstr>
      <vt:lpstr>Успешная попытка (|x – L| &lt;= diameter/2 ; |y - H| &lt;= thickness/2)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Баскетболист</dc:title>
  <dc:creator>Потапова Алина Михайловна</dc:creator>
  <cp:lastModifiedBy>Microsoft Office User</cp:lastModifiedBy>
  <cp:revision>16</cp:revision>
  <dcterms:created xsi:type="dcterms:W3CDTF">2019-10-06T07:42:38Z</dcterms:created>
  <dcterms:modified xsi:type="dcterms:W3CDTF">2019-11-19T05:51:54Z</dcterms:modified>
</cp:coreProperties>
</file>