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9"/>
    <p:restoredTop sz="94429"/>
  </p:normalViewPr>
  <p:slideViewPr>
    <p:cSldViewPr snapToGrid="0">
      <p:cViewPr>
        <p:scale>
          <a:sx n="75" d="100"/>
          <a:sy n="75" d="100"/>
        </p:scale>
        <p:origin x="1536" y="10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B6207-583A-442C-BDD8-5F7F0FA67BC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653087-0A96-45FE-991C-64038694A074}">
      <dgm:prSet custT="1"/>
      <dgm:spPr/>
      <dgm:t>
        <a:bodyPr/>
        <a:lstStyle/>
        <a:p>
          <a:r>
            <a:rPr lang="ru-RU" sz="1200" b="0" i="0" noProof="0" dirty="0">
              <a:latin typeface="Opinion Pro" panose="02010000030000000004" pitchFamily="2" charset="0"/>
            </a:rPr>
            <a:t>иерархическую структуру системы управления</a:t>
          </a:r>
        </a:p>
      </dgm:t>
    </dgm:pt>
    <dgm:pt modelId="{8745D574-8B4D-4AD8-9E81-0663FCDA005C}" type="parTrans" cxnId="{BB456A2B-76A1-40B4-8A2F-29000325DC3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E930D74F-6D3F-4F49-9DBB-B03D710FDDAC}" type="sibTrans" cxnId="{BB456A2B-76A1-40B4-8A2F-29000325DC3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6C94906C-21CC-41A5-A3CE-014A5CFE8492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модульность всех элементов системы и высокую степень унификации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7CB35368-5378-48F5-9FB9-CFBBCB544B05}" type="parTrans" cxnId="{40957D34-4B06-40A1-B685-5F0A85004CE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DFBFBCCB-8A82-4569-A525-66DFA0A775FF}" type="sibTrans" cxnId="{40957D34-4B06-40A1-B685-5F0A85004CE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52227533-6A70-43FC-B6B5-C376E19E33A6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наличие большого количества элементов обратных связей в системе управления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DE667A42-75A4-4E8B-A8A1-7A0F8C517D02}" type="parTrans" cxnId="{80B36C12-1D60-4DD2-90EE-A71354422E8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639FA028-A9CC-476D-8A47-C62E04C88947}" type="sibTrans" cxnId="{80B36C12-1D60-4DD2-90EE-A71354422E8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2AA03A7D-449E-49B7-B03F-B7A645133196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использование высокоточных механических передач в механической подсистеме 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E9CDFB65-C618-4D57-BF06-A90E6649A926}" type="parTrans" cxnId="{E39C3357-279B-44E0-84CC-EB3C94E0D6DC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51282C29-5FDC-4729-9C43-745DFAA7946F}" type="sibTrans" cxnId="{E39C3357-279B-44E0-84CC-EB3C94E0D6DC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AEDB5323-D1F6-49D0-B6D4-D05463C137BF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применение разнообразных видов преобразователей энергии, основанных на различных физических эффектах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C8C5CD07-6A9D-41C3-A978-56310582B3AD}" type="parTrans" cxnId="{78C282EB-99C3-4051-9DAF-5D0BFF6A514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04A0051E-2DBE-40CB-A2E6-A0A5B97E37FA}" type="sibTrans" cxnId="{78C282EB-99C3-4051-9DAF-5D0BFF6A514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F67A47E5-0723-4F66-A9DA-0EAC6C65F57D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использование новых материалов с повышенными механическими и электромеханическими характеристиками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31BD3F97-B9C5-4C2D-96A7-35E9007313FF}" type="parTrans" cxnId="{09E32E5C-33E3-44E6-B0E7-865A7DD6307E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B5A30CFF-2F20-4A3A-BB79-2869F6CCAB13}" type="sibTrans" cxnId="{09E32E5C-33E3-44E6-B0E7-865A7DD6307E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665EF02D-166F-4344-B1FD-8C753038D741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превышение необходимого числа степеней подвижности в системе, характеризуемое наличием дополнительных приводов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27BD21D0-1A9E-438B-BCD0-7D8CC1D3182D}" type="parTrans" cxnId="{A368EB1D-8C3F-47A6-A188-416B105F76D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7AA6FDEA-2499-4A7A-A9D2-00158D3F44CE}" type="sibTrans" cxnId="{A368EB1D-8C3F-47A6-A188-416B105F76D2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A26FF099-3FA6-4C08-82F1-7AD1AE18B8C4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использование электронных миниатюрных компонентов со сверхплотным монтажом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EF584E32-2FE6-4FEF-B3F8-86712DBE6EEB}" type="parTrans" cxnId="{6985FD81-1EC7-48B3-A20E-7FF841051891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762FADBD-6C89-4291-9B34-ACD7A846EB3E}" type="sibTrans" cxnId="{6985FD81-1EC7-48B3-A20E-7FF841051891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FF2C8DC2-6176-48E3-957D-114DC8AA7262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наличие высокоинформативного человеко-машиного интерфейса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CE0C7D05-06EC-4E47-9F9F-EB3F785441CC}" type="parTrans" cxnId="{8AA9AE2B-3910-421D-A259-3873AE3837F9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1596A8EB-031D-425F-A899-0C9051A93779}" type="sibTrans" cxnId="{8AA9AE2B-3910-421D-A259-3873AE3837F9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11A246D6-0984-47CC-9059-8F1FDF36CBAC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возможное использование бионических принципов построения системы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CB41563F-A01C-42FF-B794-10532AA20E42}" type="parTrans" cxnId="{DD5BE34B-C5E7-4C92-9C96-05DEFF99849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05D0338E-3643-424D-B8D4-6EB50D8BE9EF}" type="sibTrans" cxnId="{DD5BE34B-C5E7-4C92-9C96-05DEFF998497}">
      <dgm:prSet/>
      <dgm:spPr/>
      <dgm:t>
        <a:bodyPr/>
        <a:lstStyle/>
        <a:p>
          <a:endParaRPr lang="en-US" sz="1000" b="0" i="0">
            <a:latin typeface="Opinion Pro" panose="02010000030000000004" pitchFamily="2" charset="0"/>
          </a:endParaRPr>
        </a:p>
      </dgm:t>
    </dgm:pt>
    <dgm:pt modelId="{399D07BD-C084-4940-BC98-0B27D0CE4ED4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интеграция подсистем: механической, электромеханической, микропроцессорной и информационно-измерительной при программном обеспечении и управлении всей системы; 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EC7714EF-6961-7245-8401-8D52D5425AAA}" type="parTrans" cxnId="{1BECEE5A-8098-D94D-868E-200118BD4CE7}">
      <dgm:prSet/>
      <dgm:spPr/>
      <dgm:t>
        <a:bodyPr/>
        <a:lstStyle/>
        <a:p>
          <a:endParaRPr lang="ru-RU" sz="1000" b="0" i="0">
            <a:latin typeface="Opinion Pro" panose="02010000030000000004" pitchFamily="2" charset="0"/>
          </a:endParaRPr>
        </a:p>
      </dgm:t>
    </dgm:pt>
    <dgm:pt modelId="{5A79DD25-0A67-714D-96F6-7B6D0A4BBA1C}" type="sibTrans" cxnId="{1BECEE5A-8098-D94D-868E-200118BD4CE7}">
      <dgm:prSet/>
      <dgm:spPr/>
      <dgm:t>
        <a:bodyPr/>
        <a:lstStyle/>
        <a:p>
          <a:endParaRPr lang="ru-RU" sz="1000" b="0" i="0">
            <a:latin typeface="Opinion Pro" panose="02010000030000000004" pitchFamily="2" charset="0"/>
          </a:endParaRPr>
        </a:p>
      </dgm:t>
    </dgm:pt>
    <dgm:pt modelId="{AEFB78B3-AD64-024A-AABA-18461743B777}">
      <dgm:prSet custT="1"/>
      <dgm:spPr/>
      <dgm:t>
        <a:bodyPr/>
        <a:lstStyle/>
        <a:p>
          <a:r>
            <a:rPr lang="ru-RU" sz="1200" b="0" i="0" dirty="0">
              <a:latin typeface="Opinion Pro" panose="02010000030000000004" pitchFamily="2" charset="0"/>
            </a:rPr>
            <a:t>укороченные кинематические цепи механической и электромеханической подсистемы, а также использование параллельных кинематических цепей </a:t>
          </a:r>
          <a:endParaRPr lang="en-US" sz="1200" b="0" i="0" dirty="0">
            <a:latin typeface="Opinion Pro" panose="02010000030000000004" pitchFamily="2" charset="0"/>
          </a:endParaRPr>
        </a:p>
      </dgm:t>
    </dgm:pt>
    <dgm:pt modelId="{A90117E7-640C-244F-93E6-53657E71B503}" type="parTrans" cxnId="{EC7D86B0-7911-1A4A-AFA7-7A1D7B1F4602}">
      <dgm:prSet/>
      <dgm:spPr/>
      <dgm:t>
        <a:bodyPr/>
        <a:lstStyle/>
        <a:p>
          <a:endParaRPr lang="ru-RU" sz="1000" b="0" i="0">
            <a:latin typeface="Opinion Pro" panose="02010000030000000004" pitchFamily="2" charset="0"/>
          </a:endParaRPr>
        </a:p>
      </dgm:t>
    </dgm:pt>
    <dgm:pt modelId="{A1BBA03F-2E4D-EE42-88AA-5DCA1080B202}" type="sibTrans" cxnId="{EC7D86B0-7911-1A4A-AFA7-7A1D7B1F4602}">
      <dgm:prSet/>
      <dgm:spPr/>
      <dgm:t>
        <a:bodyPr/>
        <a:lstStyle/>
        <a:p>
          <a:endParaRPr lang="ru-RU" sz="1000" b="0" i="0">
            <a:latin typeface="Opinion Pro" panose="02010000030000000004" pitchFamily="2" charset="0"/>
          </a:endParaRPr>
        </a:p>
      </dgm:t>
    </dgm:pt>
    <dgm:pt modelId="{4C25838A-E6B9-BD4B-9C04-AF3EC1B951C8}" type="pres">
      <dgm:prSet presAssocID="{8CDB6207-583A-442C-BDD8-5F7F0FA67BCE}" presName="diagram" presStyleCnt="0">
        <dgm:presLayoutVars>
          <dgm:dir/>
          <dgm:resizeHandles val="exact"/>
        </dgm:presLayoutVars>
      </dgm:prSet>
      <dgm:spPr/>
    </dgm:pt>
    <dgm:pt modelId="{49C98E4A-65DE-754F-9114-596C304731B5}" type="pres">
      <dgm:prSet presAssocID="{A4653087-0A96-45FE-991C-64038694A074}" presName="node" presStyleLbl="node1" presStyleIdx="0" presStyleCnt="12">
        <dgm:presLayoutVars>
          <dgm:bulletEnabled val="1"/>
        </dgm:presLayoutVars>
      </dgm:prSet>
      <dgm:spPr/>
    </dgm:pt>
    <dgm:pt modelId="{0D284E5E-D5BC-9C44-B11C-B2637F8BFFCA}" type="pres">
      <dgm:prSet presAssocID="{E930D74F-6D3F-4F49-9DBB-B03D710FDDAC}" presName="sibTrans" presStyleCnt="0"/>
      <dgm:spPr/>
    </dgm:pt>
    <dgm:pt modelId="{A24B1FE0-1998-7C45-9F0E-C6E473F8D7EC}" type="pres">
      <dgm:prSet presAssocID="{6C94906C-21CC-41A5-A3CE-014A5CFE8492}" presName="node" presStyleLbl="node1" presStyleIdx="1" presStyleCnt="12" custLinFactNeighborY="-309">
        <dgm:presLayoutVars>
          <dgm:bulletEnabled val="1"/>
        </dgm:presLayoutVars>
      </dgm:prSet>
      <dgm:spPr/>
    </dgm:pt>
    <dgm:pt modelId="{A55F85A9-16F2-E34E-A191-66B8E83DB52F}" type="pres">
      <dgm:prSet presAssocID="{DFBFBCCB-8A82-4569-A525-66DFA0A775FF}" presName="sibTrans" presStyleCnt="0"/>
      <dgm:spPr/>
    </dgm:pt>
    <dgm:pt modelId="{36815937-E7D7-694E-8CDB-88046DBFAA1A}" type="pres">
      <dgm:prSet presAssocID="{52227533-6A70-43FC-B6B5-C376E19E33A6}" presName="node" presStyleLbl="node1" presStyleIdx="2" presStyleCnt="12">
        <dgm:presLayoutVars>
          <dgm:bulletEnabled val="1"/>
        </dgm:presLayoutVars>
      </dgm:prSet>
      <dgm:spPr/>
    </dgm:pt>
    <dgm:pt modelId="{CA06619E-599C-B444-A368-BA2E90A91E92}" type="pres">
      <dgm:prSet presAssocID="{639FA028-A9CC-476D-8A47-C62E04C88947}" presName="sibTrans" presStyleCnt="0"/>
      <dgm:spPr/>
    </dgm:pt>
    <dgm:pt modelId="{852C7301-870D-BA4A-AD74-6AE009609333}" type="pres">
      <dgm:prSet presAssocID="{2AA03A7D-449E-49B7-B03F-B7A645133196}" presName="node" presStyleLbl="node1" presStyleIdx="3" presStyleCnt="12">
        <dgm:presLayoutVars>
          <dgm:bulletEnabled val="1"/>
        </dgm:presLayoutVars>
      </dgm:prSet>
      <dgm:spPr/>
    </dgm:pt>
    <dgm:pt modelId="{C1AB0E65-59A2-2842-97A0-0B4EF50431A8}" type="pres">
      <dgm:prSet presAssocID="{51282C29-5FDC-4729-9C43-745DFAA7946F}" presName="sibTrans" presStyleCnt="0"/>
      <dgm:spPr/>
    </dgm:pt>
    <dgm:pt modelId="{A44991D3-8BB5-FD47-8483-5D9E56942CA4}" type="pres">
      <dgm:prSet presAssocID="{AEDB5323-D1F6-49D0-B6D4-D05463C137BF}" presName="node" presStyleLbl="node1" presStyleIdx="4" presStyleCnt="12">
        <dgm:presLayoutVars>
          <dgm:bulletEnabled val="1"/>
        </dgm:presLayoutVars>
      </dgm:prSet>
      <dgm:spPr/>
    </dgm:pt>
    <dgm:pt modelId="{B8A28EB4-5516-BE4B-862E-D0FFED5C51B3}" type="pres">
      <dgm:prSet presAssocID="{04A0051E-2DBE-40CB-A2E6-A0A5B97E37FA}" presName="sibTrans" presStyleCnt="0"/>
      <dgm:spPr/>
    </dgm:pt>
    <dgm:pt modelId="{88CF50AC-3263-7649-92A2-D9C59EB5C490}" type="pres">
      <dgm:prSet presAssocID="{F67A47E5-0723-4F66-A9DA-0EAC6C65F57D}" presName="node" presStyleLbl="node1" presStyleIdx="5" presStyleCnt="12">
        <dgm:presLayoutVars>
          <dgm:bulletEnabled val="1"/>
        </dgm:presLayoutVars>
      </dgm:prSet>
      <dgm:spPr/>
    </dgm:pt>
    <dgm:pt modelId="{31058FA1-7E23-7245-A289-E9EA7DF6F16D}" type="pres">
      <dgm:prSet presAssocID="{B5A30CFF-2F20-4A3A-BB79-2869F6CCAB13}" presName="sibTrans" presStyleCnt="0"/>
      <dgm:spPr/>
    </dgm:pt>
    <dgm:pt modelId="{76FD9FEA-E974-4A4E-A41F-94869FFCFA3C}" type="pres">
      <dgm:prSet presAssocID="{665EF02D-166F-4344-B1FD-8C753038D741}" presName="node" presStyleLbl="node1" presStyleIdx="6" presStyleCnt="12">
        <dgm:presLayoutVars>
          <dgm:bulletEnabled val="1"/>
        </dgm:presLayoutVars>
      </dgm:prSet>
      <dgm:spPr/>
    </dgm:pt>
    <dgm:pt modelId="{CD6DFE20-831B-B24F-8323-B340C036F6D5}" type="pres">
      <dgm:prSet presAssocID="{7AA6FDEA-2499-4A7A-A9D2-00158D3F44CE}" presName="sibTrans" presStyleCnt="0"/>
      <dgm:spPr/>
    </dgm:pt>
    <dgm:pt modelId="{53A292A8-6C5A-F44E-9474-7DD0F55C7B3C}" type="pres">
      <dgm:prSet presAssocID="{A26FF099-3FA6-4C08-82F1-7AD1AE18B8C4}" presName="node" presStyleLbl="node1" presStyleIdx="7" presStyleCnt="12">
        <dgm:presLayoutVars>
          <dgm:bulletEnabled val="1"/>
        </dgm:presLayoutVars>
      </dgm:prSet>
      <dgm:spPr/>
    </dgm:pt>
    <dgm:pt modelId="{F372C3AB-9780-9542-A35B-04D277ED86B8}" type="pres">
      <dgm:prSet presAssocID="{762FADBD-6C89-4291-9B34-ACD7A846EB3E}" presName="sibTrans" presStyleCnt="0"/>
      <dgm:spPr/>
    </dgm:pt>
    <dgm:pt modelId="{13971BD9-1254-4945-AE03-DFFE30EE9462}" type="pres">
      <dgm:prSet presAssocID="{FF2C8DC2-6176-48E3-957D-114DC8AA7262}" presName="node" presStyleLbl="node1" presStyleIdx="8" presStyleCnt="12">
        <dgm:presLayoutVars>
          <dgm:bulletEnabled val="1"/>
        </dgm:presLayoutVars>
      </dgm:prSet>
      <dgm:spPr/>
    </dgm:pt>
    <dgm:pt modelId="{B5BF8AB8-EA34-C74F-A4E9-9F495DF476F0}" type="pres">
      <dgm:prSet presAssocID="{1596A8EB-031D-425F-A899-0C9051A93779}" presName="sibTrans" presStyleCnt="0"/>
      <dgm:spPr/>
    </dgm:pt>
    <dgm:pt modelId="{4582EEF3-9CD6-CC47-B01F-5631B1FDD499}" type="pres">
      <dgm:prSet presAssocID="{11A246D6-0984-47CC-9059-8F1FDF36CBAC}" presName="node" presStyleLbl="node1" presStyleIdx="9" presStyleCnt="12">
        <dgm:presLayoutVars>
          <dgm:bulletEnabled val="1"/>
        </dgm:presLayoutVars>
      </dgm:prSet>
      <dgm:spPr/>
    </dgm:pt>
    <dgm:pt modelId="{44A6DB8D-5061-1A4F-BDDD-1AF38B982324}" type="pres">
      <dgm:prSet presAssocID="{05D0338E-3643-424D-B8D4-6EB50D8BE9EF}" presName="sibTrans" presStyleCnt="0"/>
      <dgm:spPr/>
    </dgm:pt>
    <dgm:pt modelId="{D3874D99-3761-1642-8BC6-4B663EA2EC03}" type="pres">
      <dgm:prSet presAssocID="{399D07BD-C084-4940-BC98-0B27D0CE4ED4}" presName="node" presStyleLbl="node1" presStyleIdx="10" presStyleCnt="12" custScaleX="166432" custLinFactNeighborY="-563">
        <dgm:presLayoutVars>
          <dgm:bulletEnabled val="1"/>
        </dgm:presLayoutVars>
      </dgm:prSet>
      <dgm:spPr/>
    </dgm:pt>
    <dgm:pt modelId="{DAEA94C7-78A7-874D-80C6-31A47E771646}" type="pres">
      <dgm:prSet presAssocID="{5A79DD25-0A67-714D-96F6-7B6D0A4BBA1C}" presName="sibTrans" presStyleCnt="0"/>
      <dgm:spPr/>
    </dgm:pt>
    <dgm:pt modelId="{232AEA44-B1FC-734F-B7E9-C2124FE203A6}" type="pres">
      <dgm:prSet presAssocID="{AEFB78B3-AD64-024A-AABA-18461743B777}" presName="node" presStyleLbl="node1" presStyleIdx="11" presStyleCnt="12" custScaleX="165140" custScaleY="99688" custLinFactNeighborX="680" custLinFactNeighborY="-490">
        <dgm:presLayoutVars>
          <dgm:bulletEnabled val="1"/>
        </dgm:presLayoutVars>
      </dgm:prSet>
      <dgm:spPr/>
    </dgm:pt>
  </dgm:ptLst>
  <dgm:cxnLst>
    <dgm:cxn modelId="{8E82AC0F-7038-1B40-BD8C-D474A92B9894}" type="presOf" srcId="{52227533-6A70-43FC-B6B5-C376E19E33A6}" destId="{36815937-E7D7-694E-8CDB-88046DBFAA1A}" srcOrd="0" destOrd="0" presId="urn:microsoft.com/office/officeart/2005/8/layout/default"/>
    <dgm:cxn modelId="{36D5BF0F-0D9D-0D4F-A588-B969BBD61BAF}" type="presOf" srcId="{A4653087-0A96-45FE-991C-64038694A074}" destId="{49C98E4A-65DE-754F-9114-596C304731B5}" srcOrd="0" destOrd="0" presId="urn:microsoft.com/office/officeart/2005/8/layout/default"/>
    <dgm:cxn modelId="{80B36C12-1D60-4DD2-90EE-A71354422E82}" srcId="{8CDB6207-583A-442C-BDD8-5F7F0FA67BCE}" destId="{52227533-6A70-43FC-B6B5-C376E19E33A6}" srcOrd="2" destOrd="0" parTransId="{DE667A42-75A4-4E8B-A8A1-7A0F8C517D02}" sibTransId="{639FA028-A9CC-476D-8A47-C62E04C88947}"/>
    <dgm:cxn modelId="{5ABD1415-45F6-F641-8128-B7A8AFE4A42A}" type="presOf" srcId="{8CDB6207-583A-442C-BDD8-5F7F0FA67BCE}" destId="{4C25838A-E6B9-BD4B-9C04-AF3EC1B951C8}" srcOrd="0" destOrd="0" presId="urn:microsoft.com/office/officeart/2005/8/layout/default"/>
    <dgm:cxn modelId="{A368EB1D-8C3F-47A6-A188-416B105F76D2}" srcId="{8CDB6207-583A-442C-BDD8-5F7F0FA67BCE}" destId="{665EF02D-166F-4344-B1FD-8C753038D741}" srcOrd="6" destOrd="0" parTransId="{27BD21D0-1A9E-438B-BCD0-7D8CC1D3182D}" sibTransId="{7AA6FDEA-2499-4A7A-A9D2-00158D3F44CE}"/>
    <dgm:cxn modelId="{32AC2421-BE71-7B4B-82B8-5AA0251FEA32}" type="presOf" srcId="{6C94906C-21CC-41A5-A3CE-014A5CFE8492}" destId="{A24B1FE0-1998-7C45-9F0E-C6E473F8D7EC}" srcOrd="0" destOrd="0" presId="urn:microsoft.com/office/officeart/2005/8/layout/default"/>
    <dgm:cxn modelId="{BB456A2B-76A1-40B4-8A2F-29000325DC32}" srcId="{8CDB6207-583A-442C-BDD8-5F7F0FA67BCE}" destId="{A4653087-0A96-45FE-991C-64038694A074}" srcOrd="0" destOrd="0" parTransId="{8745D574-8B4D-4AD8-9E81-0663FCDA005C}" sibTransId="{E930D74F-6D3F-4F49-9DBB-B03D710FDDAC}"/>
    <dgm:cxn modelId="{8AA9AE2B-3910-421D-A259-3873AE3837F9}" srcId="{8CDB6207-583A-442C-BDD8-5F7F0FA67BCE}" destId="{FF2C8DC2-6176-48E3-957D-114DC8AA7262}" srcOrd="8" destOrd="0" parTransId="{CE0C7D05-06EC-4E47-9F9F-EB3F785441CC}" sibTransId="{1596A8EB-031D-425F-A899-0C9051A93779}"/>
    <dgm:cxn modelId="{8C2C572F-CEDB-8F4E-A6C9-018FCFD5CA93}" type="presOf" srcId="{11A246D6-0984-47CC-9059-8F1FDF36CBAC}" destId="{4582EEF3-9CD6-CC47-B01F-5631B1FDD499}" srcOrd="0" destOrd="0" presId="urn:microsoft.com/office/officeart/2005/8/layout/default"/>
    <dgm:cxn modelId="{40957D34-4B06-40A1-B685-5F0A85004CE7}" srcId="{8CDB6207-583A-442C-BDD8-5F7F0FA67BCE}" destId="{6C94906C-21CC-41A5-A3CE-014A5CFE8492}" srcOrd="1" destOrd="0" parTransId="{7CB35368-5378-48F5-9FB9-CFBBCB544B05}" sibTransId="{DFBFBCCB-8A82-4569-A525-66DFA0A775FF}"/>
    <dgm:cxn modelId="{21BF2F3E-73B1-6943-80DF-0C3473AD814D}" type="presOf" srcId="{399D07BD-C084-4940-BC98-0B27D0CE4ED4}" destId="{D3874D99-3761-1642-8BC6-4B663EA2EC03}" srcOrd="0" destOrd="0" presId="urn:microsoft.com/office/officeart/2005/8/layout/default"/>
    <dgm:cxn modelId="{DD5BE34B-C5E7-4C92-9C96-05DEFF998497}" srcId="{8CDB6207-583A-442C-BDD8-5F7F0FA67BCE}" destId="{11A246D6-0984-47CC-9059-8F1FDF36CBAC}" srcOrd="9" destOrd="0" parTransId="{CB41563F-A01C-42FF-B794-10532AA20E42}" sibTransId="{05D0338E-3643-424D-B8D4-6EB50D8BE9EF}"/>
    <dgm:cxn modelId="{3B984552-70EE-0D44-AEAC-5890780644AE}" type="presOf" srcId="{FF2C8DC2-6176-48E3-957D-114DC8AA7262}" destId="{13971BD9-1254-4945-AE03-DFFE30EE9462}" srcOrd="0" destOrd="0" presId="urn:microsoft.com/office/officeart/2005/8/layout/default"/>
    <dgm:cxn modelId="{E39C3357-279B-44E0-84CC-EB3C94E0D6DC}" srcId="{8CDB6207-583A-442C-BDD8-5F7F0FA67BCE}" destId="{2AA03A7D-449E-49B7-B03F-B7A645133196}" srcOrd="3" destOrd="0" parTransId="{E9CDFB65-C618-4D57-BF06-A90E6649A926}" sibTransId="{51282C29-5FDC-4729-9C43-745DFAA7946F}"/>
    <dgm:cxn modelId="{1BECEE5A-8098-D94D-868E-200118BD4CE7}" srcId="{8CDB6207-583A-442C-BDD8-5F7F0FA67BCE}" destId="{399D07BD-C084-4940-BC98-0B27D0CE4ED4}" srcOrd="10" destOrd="0" parTransId="{EC7714EF-6961-7245-8401-8D52D5425AAA}" sibTransId="{5A79DD25-0A67-714D-96F6-7B6D0A4BBA1C}"/>
    <dgm:cxn modelId="{09E32E5C-33E3-44E6-B0E7-865A7DD6307E}" srcId="{8CDB6207-583A-442C-BDD8-5F7F0FA67BCE}" destId="{F67A47E5-0723-4F66-A9DA-0EAC6C65F57D}" srcOrd="5" destOrd="0" parTransId="{31BD3F97-B9C5-4C2D-96A7-35E9007313FF}" sibTransId="{B5A30CFF-2F20-4A3A-BB79-2869F6CCAB13}"/>
    <dgm:cxn modelId="{12FE0772-DD9A-FA40-BAA2-51C09FD3665C}" type="presOf" srcId="{F67A47E5-0723-4F66-A9DA-0EAC6C65F57D}" destId="{88CF50AC-3263-7649-92A2-D9C59EB5C490}" srcOrd="0" destOrd="0" presId="urn:microsoft.com/office/officeart/2005/8/layout/default"/>
    <dgm:cxn modelId="{6985FD81-1EC7-48B3-A20E-7FF841051891}" srcId="{8CDB6207-583A-442C-BDD8-5F7F0FA67BCE}" destId="{A26FF099-3FA6-4C08-82F1-7AD1AE18B8C4}" srcOrd="7" destOrd="0" parTransId="{EF584E32-2FE6-4FEF-B3F8-86712DBE6EEB}" sibTransId="{762FADBD-6C89-4291-9B34-ACD7A846EB3E}"/>
    <dgm:cxn modelId="{EC7D86B0-7911-1A4A-AFA7-7A1D7B1F4602}" srcId="{8CDB6207-583A-442C-BDD8-5F7F0FA67BCE}" destId="{AEFB78B3-AD64-024A-AABA-18461743B777}" srcOrd="11" destOrd="0" parTransId="{A90117E7-640C-244F-93E6-53657E71B503}" sibTransId="{A1BBA03F-2E4D-EE42-88AA-5DCA1080B202}"/>
    <dgm:cxn modelId="{242388BD-7555-4D47-AC94-AE0DA74930B7}" type="presOf" srcId="{AEFB78B3-AD64-024A-AABA-18461743B777}" destId="{232AEA44-B1FC-734F-B7E9-C2124FE203A6}" srcOrd="0" destOrd="0" presId="urn:microsoft.com/office/officeart/2005/8/layout/default"/>
    <dgm:cxn modelId="{50A743C7-D857-7045-8A12-50EF89FAF8C2}" type="presOf" srcId="{A26FF099-3FA6-4C08-82F1-7AD1AE18B8C4}" destId="{53A292A8-6C5A-F44E-9474-7DD0F55C7B3C}" srcOrd="0" destOrd="0" presId="urn:microsoft.com/office/officeart/2005/8/layout/default"/>
    <dgm:cxn modelId="{8194F5C8-B5E2-E344-9C44-B78A68E61BCF}" type="presOf" srcId="{AEDB5323-D1F6-49D0-B6D4-D05463C137BF}" destId="{A44991D3-8BB5-FD47-8483-5D9E56942CA4}" srcOrd="0" destOrd="0" presId="urn:microsoft.com/office/officeart/2005/8/layout/default"/>
    <dgm:cxn modelId="{ED4EDEC9-861C-AE42-8E6A-2C5428D3A38A}" type="presOf" srcId="{2AA03A7D-449E-49B7-B03F-B7A645133196}" destId="{852C7301-870D-BA4A-AD74-6AE009609333}" srcOrd="0" destOrd="0" presId="urn:microsoft.com/office/officeart/2005/8/layout/default"/>
    <dgm:cxn modelId="{78C282EB-99C3-4051-9DAF-5D0BFF6A5147}" srcId="{8CDB6207-583A-442C-BDD8-5F7F0FA67BCE}" destId="{AEDB5323-D1F6-49D0-B6D4-D05463C137BF}" srcOrd="4" destOrd="0" parTransId="{C8C5CD07-6A9D-41C3-A978-56310582B3AD}" sibTransId="{04A0051E-2DBE-40CB-A2E6-A0A5B97E37FA}"/>
    <dgm:cxn modelId="{93EDFEF0-EE42-1041-BAC4-2B63FBD4CF1B}" type="presOf" srcId="{665EF02D-166F-4344-B1FD-8C753038D741}" destId="{76FD9FEA-E974-4A4E-A41F-94869FFCFA3C}" srcOrd="0" destOrd="0" presId="urn:microsoft.com/office/officeart/2005/8/layout/default"/>
    <dgm:cxn modelId="{85C3E55B-1E21-C547-83B7-D3739BFF53C1}" type="presParOf" srcId="{4C25838A-E6B9-BD4B-9C04-AF3EC1B951C8}" destId="{49C98E4A-65DE-754F-9114-596C304731B5}" srcOrd="0" destOrd="0" presId="urn:microsoft.com/office/officeart/2005/8/layout/default"/>
    <dgm:cxn modelId="{EEF37166-29F0-5A4B-B6D8-B3D8BB5B8432}" type="presParOf" srcId="{4C25838A-E6B9-BD4B-9C04-AF3EC1B951C8}" destId="{0D284E5E-D5BC-9C44-B11C-B2637F8BFFCA}" srcOrd="1" destOrd="0" presId="urn:microsoft.com/office/officeart/2005/8/layout/default"/>
    <dgm:cxn modelId="{A8B003FB-DEFB-E840-AF1F-976855481948}" type="presParOf" srcId="{4C25838A-E6B9-BD4B-9C04-AF3EC1B951C8}" destId="{A24B1FE0-1998-7C45-9F0E-C6E473F8D7EC}" srcOrd="2" destOrd="0" presId="urn:microsoft.com/office/officeart/2005/8/layout/default"/>
    <dgm:cxn modelId="{60727CEA-1B7C-0D40-B5AB-2E91B2854B54}" type="presParOf" srcId="{4C25838A-E6B9-BD4B-9C04-AF3EC1B951C8}" destId="{A55F85A9-16F2-E34E-A191-66B8E83DB52F}" srcOrd="3" destOrd="0" presId="urn:microsoft.com/office/officeart/2005/8/layout/default"/>
    <dgm:cxn modelId="{7EF8F96A-4CDF-5244-809A-98CF00C52BD5}" type="presParOf" srcId="{4C25838A-E6B9-BD4B-9C04-AF3EC1B951C8}" destId="{36815937-E7D7-694E-8CDB-88046DBFAA1A}" srcOrd="4" destOrd="0" presId="urn:microsoft.com/office/officeart/2005/8/layout/default"/>
    <dgm:cxn modelId="{8FD80877-2F89-9D46-9E73-8676DA4F63BC}" type="presParOf" srcId="{4C25838A-E6B9-BD4B-9C04-AF3EC1B951C8}" destId="{CA06619E-599C-B444-A368-BA2E90A91E92}" srcOrd="5" destOrd="0" presId="urn:microsoft.com/office/officeart/2005/8/layout/default"/>
    <dgm:cxn modelId="{53A2970E-3251-7F43-9D9D-25ABA7306316}" type="presParOf" srcId="{4C25838A-E6B9-BD4B-9C04-AF3EC1B951C8}" destId="{852C7301-870D-BA4A-AD74-6AE009609333}" srcOrd="6" destOrd="0" presId="urn:microsoft.com/office/officeart/2005/8/layout/default"/>
    <dgm:cxn modelId="{0957A0CF-F454-524E-B667-1F2D5867181B}" type="presParOf" srcId="{4C25838A-E6B9-BD4B-9C04-AF3EC1B951C8}" destId="{C1AB0E65-59A2-2842-97A0-0B4EF50431A8}" srcOrd="7" destOrd="0" presId="urn:microsoft.com/office/officeart/2005/8/layout/default"/>
    <dgm:cxn modelId="{949FB0E1-4BA1-3743-951C-069ED76E5AEB}" type="presParOf" srcId="{4C25838A-E6B9-BD4B-9C04-AF3EC1B951C8}" destId="{A44991D3-8BB5-FD47-8483-5D9E56942CA4}" srcOrd="8" destOrd="0" presId="urn:microsoft.com/office/officeart/2005/8/layout/default"/>
    <dgm:cxn modelId="{1EF5BDB8-28D4-5049-A52D-1406B3B2696C}" type="presParOf" srcId="{4C25838A-E6B9-BD4B-9C04-AF3EC1B951C8}" destId="{B8A28EB4-5516-BE4B-862E-D0FFED5C51B3}" srcOrd="9" destOrd="0" presId="urn:microsoft.com/office/officeart/2005/8/layout/default"/>
    <dgm:cxn modelId="{FF5C260D-D8C9-3A45-93CF-69C4C6A68EA5}" type="presParOf" srcId="{4C25838A-E6B9-BD4B-9C04-AF3EC1B951C8}" destId="{88CF50AC-3263-7649-92A2-D9C59EB5C490}" srcOrd="10" destOrd="0" presId="urn:microsoft.com/office/officeart/2005/8/layout/default"/>
    <dgm:cxn modelId="{A928C58A-30B8-0443-84BC-7626257DA801}" type="presParOf" srcId="{4C25838A-E6B9-BD4B-9C04-AF3EC1B951C8}" destId="{31058FA1-7E23-7245-A289-E9EA7DF6F16D}" srcOrd="11" destOrd="0" presId="urn:microsoft.com/office/officeart/2005/8/layout/default"/>
    <dgm:cxn modelId="{ACA0849A-6305-4340-A4D7-5909E0050A83}" type="presParOf" srcId="{4C25838A-E6B9-BD4B-9C04-AF3EC1B951C8}" destId="{76FD9FEA-E974-4A4E-A41F-94869FFCFA3C}" srcOrd="12" destOrd="0" presId="urn:microsoft.com/office/officeart/2005/8/layout/default"/>
    <dgm:cxn modelId="{D9B7427E-FE89-504E-BE7F-E5DB32EB1C96}" type="presParOf" srcId="{4C25838A-E6B9-BD4B-9C04-AF3EC1B951C8}" destId="{CD6DFE20-831B-B24F-8323-B340C036F6D5}" srcOrd="13" destOrd="0" presId="urn:microsoft.com/office/officeart/2005/8/layout/default"/>
    <dgm:cxn modelId="{BDEE6CF8-C6EE-334E-9E48-B1E319865847}" type="presParOf" srcId="{4C25838A-E6B9-BD4B-9C04-AF3EC1B951C8}" destId="{53A292A8-6C5A-F44E-9474-7DD0F55C7B3C}" srcOrd="14" destOrd="0" presId="urn:microsoft.com/office/officeart/2005/8/layout/default"/>
    <dgm:cxn modelId="{2E613AC0-4E6A-F949-BA01-FEF8C98B6C74}" type="presParOf" srcId="{4C25838A-E6B9-BD4B-9C04-AF3EC1B951C8}" destId="{F372C3AB-9780-9542-A35B-04D277ED86B8}" srcOrd="15" destOrd="0" presId="urn:microsoft.com/office/officeart/2005/8/layout/default"/>
    <dgm:cxn modelId="{7F82578D-6446-634F-94AF-FDB281D8A364}" type="presParOf" srcId="{4C25838A-E6B9-BD4B-9C04-AF3EC1B951C8}" destId="{13971BD9-1254-4945-AE03-DFFE30EE9462}" srcOrd="16" destOrd="0" presId="urn:microsoft.com/office/officeart/2005/8/layout/default"/>
    <dgm:cxn modelId="{11EB6D42-FBEE-E248-AF5D-19C937ABE1B1}" type="presParOf" srcId="{4C25838A-E6B9-BD4B-9C04-AF3EC1B951C8}" destId="{B5BF8AB8-EA34-C74F-A4E9-9F495DF476F0}" srcOrd="17" destOrd="0" presId="urn:microsoft.com/office/officeart/2005/8/layout/default"/>
    <dgm:cxn modelId="{5BB749FF-029F-5245-8F9D-E5785CA922FA}" type="presParOf" srcId="{4C25838A-E6B9-BD4B-9C04-AF3EC1B951C8}" destId="{4582EEF3-9CD6-CC47-B01F-5631B1FDD499}" srcOrd="18" destOrd="0" presId="urn:microsoft.com/office/officeart/2005/8/layout/default"/>
    <dgm:cxn modelId="{F2A9288C-D257-9A43-9783-B4751D0A1AF6}" type="presParOf" srcId="{4C25838A-E6B9-BD4B-9C04-AF3EC1B951C8}" destId="{44A6DB8D-5061-1A4F-BDDD-1AF38B982324}" srcOrd="19" destOrd="0" presId="urn:microsoft.com/office/officeart/2005/8/layout/default"/>
    <dgm:cxn modelId="{F397B6AE-0F7B-204D-A1D0-C40E184321FB}" type="presParOf" srcId="{4C25838A-E6B9-BD4B-9C04-AF3EC1B951C8}" destId="{D3874D99-3761-1642-8BC6-4B663EA2EC03}" srcOrd="20" destOrd="0" presId="urn:microsoft.com/office/officeart/2005/8/layout/default"/>
    <dgm:cxn modelId="{A9D97BC3-4C27-544A-9AFC-CFC3C7B1AE30}" type="presParOf" srcId="{4C25838A-E6B9-BD4B-9C04-AF3EC1B951C8}" destId="{DAEA94C7-78A7-874D-80C6-31A47E771646}" srcOrd="21" destOrd="0" presId="urn:microsoft.com/office/officeart/2005/8/layout/default"/>
    <dgm:cxn modelId="{1657E105-7626-B941-9C6A-EE06B1EDACF8}" type="presParOf" srcId="{4C25838A-E6B9-BD4B-9C04-AF3EC1B951C8}" destId="{232AEA44-B1FC-734F-B7E9-C2124FE203A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E1A95-D6CE-4A5C-97C9-7E7EF5AB28B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75054-3D1C-429E-80EB-541E0C916B57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Повышение доли функций системы, приходящихся на систему управления, и уменьшение доли функций, приходящихся на механическую подсистему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1ED8DED6-913D-4458-8E6D-102269ABEFEC}" type="parTrans" cxnId="{17D383D2-8F44-4585-B708-FDF90E23E269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12AD3DFA-1D28-48E7-8410-45C682E9E46D}" type="sibTrans" cxnId="{17D383D2-8F44-4585-B708-FDF90E23E269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25DE8649-EC8E-45C5-91ED-529BBC90D301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Увеличение количества функций, выполняемых системой за счет программного обеспечения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144429D4-DFFA-4806-81AE-E4521C846753}" type="parTrans" cxnId="{2348A2C7-20D7-4934-A67D-545C2E607D36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B0B197B5-3071-476D-80D3-7D918704D35C}" type="sibTrans" cxnId="{2348A2C7-20D7-4934-A67D-545C2E607D36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C73C9FF1-B257-4835-9A3B-BBF89A4EC851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Автоматизация переналадки системы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67A956D7-2741-401B-832E-7AC8A8E1CF3E}" type="parTrans" cxnId="{141A40FD-67BC-4F7F-852B-E00189FD592E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47C1712B-A8B5-4005-B1ED-D9B855AB5683}" type="sibTrans" cxnId="{141A40FD-67BC-4F7F-852B-E00189FD592E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D89FB4BA-BAF0-43B6-96C9-BA6A73FB5641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Повышение надежности системы за счет сокращения доли механических подсистем, изменения программным путем функций механической и электромеханической подсистем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CDFCA1D1-8A59-42F4-AE19-5227A9359EF7}" type="parTrans" cxnId="{22AB8D67-7DFA-45D8-95C1-6A43D03A504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107891E9-FEBB-43C0-8E78-85B126B70CC5}" type="sibTrans" cxnId="{22AB8D67-7DFA-45D8-95C1-6A43D03A504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9AF62C85-F721-4739-9417-E88706A9C403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Автоматизация технической диагностики и мониторинг всех подсистем во время работы 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2D10D99C-F849-43AA-A2AA-D14F00BAB476}" type="parTrans" cxnId="{99A440EB-5ADD-4F54-AD92-AA684D8AEE3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E0819B76-6318-42FA-AF01-30E13E46E512}" type="sibTrans" cxnId="{99A440EB-5ADD-4F54-AD92-AA684D8AEE3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109799BF-E8ED-464D-AA27-171EE0474443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Повышение интеллектуальности программного обеспечения, внедрение искусственного интеллекта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AF01D05C-7C12-47A9-8035-E59D2D93CB15}" type="parTrans" cxnId="{BEE367C5-8936-4D38-9C22-7EA99A8F559F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25FEB332-C711-4978-B645-242ADE14AC79}" type="sibTrans" cxnId="{BEE367C5-8936-4D38-9C22-7EA99A8F559F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7EE672C6-AFA2-4791-BF79-5B61658CED81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Относительно низкая стоимость из-за высокой степени интеграции, унификации и стандартизации всех компонентов мехатронных систем 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6CAADDEB-BC66-4877-AC77-A8E76151EF4E}" type="parTrans" cxnId="{5C11F5CF-840E-40BA-BCDA-CF9C6CE240D1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FBDE02B1-7CBC-4356-B697-ECC2D06E6D38}" type="sibTrans" cxnId="{5C11F5CF-840E-40BA-BCDA-CF9C6CE240D1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1276ECD0-17D4-4389-9B9E-3194B73BF1DE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Высокое качество исполнения сложных и точных движений вследствие применения методов адаптивного и интеллектуального управления 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E2673EFE-56DC-45E8-8057-CC4D586EC29E}" type="parTrans" cxnId="{87207AC3-55D4-4036-9C30-00369F542569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2789A19E-2A9E-4111-89D5-3221D09DCE31}" type="sibTrans" cxnId="{87207AC3-55D4-4036-9C30-00369F542569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EB572243-F93D-41D6-89E3-7934CC429717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Высокая помехозащищенность за счет модульности подсистем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CF6DE476-DE30-4C20-B0AB-EFD2FF36240E}" type="parTrans" cxnId="{EBBDFBE3-7E2E-4B7A-AA6B-3D1E6230CEDC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9E30751E-D74C-479F-BF10-F85183CEE9B8}" type="sibTrans" cxnId="{EBBDFBE3-7E2E-4B7A-AA6B-3D1E6230CEDC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240A3520-14AF-49A7-9E7B-52367FA2D8B2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Компактность мехатронных модулей вследствие миниатюризации и укорочения кинематических цепей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F98AE270-579D-4FF6-BF7B-51D21B4D16BE}" type="parTrans" cxnId="{E898EE63-1E43-4B97-BB36-598621648997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F6CBDA6B-F8D3-4905-8D37-A0567F3F61B5}" type="sibTrans" cxnId="{E898EE63-1E43-4B97-BB36-598621648997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B87A18BC-1EA5-4C7D-B264-D8FB16A43142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Повышение удельной мощности и улучшение динамических характеристик машин вследствие исключения многоступенчатого преобразования энергии и информации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46085295-D128-4642-A32A-6D0E75904360}" type="parTrans" cxnId="{F729C81F-43EE-46E4-A54D-0B02348ACEE5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29E22CEC-DB0E-4E99-A0AC-DFADEE63B84B}" type="sibTrans" cxnId="{F729C81F-43EE-46E4-A54D-0B02348ACEE5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C304D056-0B79-4D5F-8925-F4DDA31F264B}">
      <dgm:prSet custT="1"/>
      <dgm:spPr/>
      <dgm:t>
        <a:bodyPr/>
        <a:lstStyle/>
        <a:p>
          <a:r>
            <a:rPr lang="ru-RU" sz="1200" dirty="0">
              <a:latin typeface="Opinion Pro Lt" panose="02010000030000000004" pitchFamily="2" charset="0"/>
            </a:rPr>
            <a:t>Возможность быстрого комплектования мехатронных систем функциональными модулями, допускающих простую реконфигурацию в зависимости от технических требований</a:t>
          </a:r>
          <a:endParaRPr lang="en-US" sz="1200" dirty="0">
            <a:latin typeface="Opinion Pro Lt" panose="02010000030000000004" pitchFamily="2" charset="0"/>
          </a:endParaRPr>
        </a:p>
      </dgm:t>
    </dgm:pt>
    <dgm:pt modelId="{651020FE-1906-4808-B625-8CB0A966C6AC}" type="parTrans" cxnId="{F731CDF8-2B8F-4F5B-94D9-6AE63CD7B71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56D2D256-033E-468F-8087-B91C1780E707}" type="sibTrans" cxnId="{F731CDF8-2B8F-4F5B-94D9-6AE63CD7B710}">
      <dgm:prSet/>
      <dgm:spPr/>
      <dgm:t>
        <a:bodyPr/>
        <a:lstStyle/>
        <a:p>
          <a:endParaRPr lang="en-US" sz="1200">
            <a:latin typeface="Opinion Pro Lt" panose="02010000030000000004" pitchFamily="2" charset="0"/>
          </a:endParaRPr>
        </a:p>
      </dgm:t>
    </dgm:pt>
    <dgm:pt modelId="{5D0EC5FC-4843-5D4F-8D26-5CDD458FE2DD}" type="pres">
      <dgm:prSet presAssocID="{0DDE1A95-D6CE-4A5C-97C9-7E7EF5AB28B5}" presName="diagram" presStyleCnt="0">
        <dgm:presLayoutVars>
          <dgm:dir/>
          <dgm:resizeHandles val="exact"/>
        </dgm:presLayoutVars>
      </dgm:prSet>
      <dgm:spPr/>
    </dgm:pt>
    <dgm:pt modelId="{E53F7018-5DC3-7F47-93D5-21083D78B7A1}" type="pres">
      <dgm:prSet presAssocID="{ADF75054-3D1C-429E-80EB-541E0C916B57}" presName="node" presStyleLbl="node1" presStyleIdx="0" presStyleCnt="12">
        <dgm:presLayoutVars>
          <dgm:bulletEnabled val="1"/>
        </dgm:presLayoutVars>
      </dgm:prSet>
      <dgm:spPr/>
    </dgm:pt>
    <dgm:pt modelId="{55D7A906-B50D-0E48-903A-1A00B26EF41C}" type="pres">
      <dgm:prSet presAssocID="{12AD3DFA-1D28-48E7-8410-45C682E9E46D}" presName="sibTrans" presStyleCnt="0"/>
      <dgm:spPr/>
    </dgm:pt>
    <dgm:pt modelId="{036C0B71-FACB-C840-A25B-EFAE9E226277}" type="pres">
      <dgm:prSet presAssocID="{25DE8649-EC8E-45C5-91ED-529BBC90D301}" presName="node" presStyleLbl="node1" presStyleIdx="1" presStyleCnt="12">
        <dgm:presLayoutVars>
          <dgm:bulletEnabled val="1"/>
        </dgm:presLayoutVars>
      </dgm:prSet>
      <dgm:spPr/>
    </dgm:pt>
    <dgm:pt modelId="{9209E2FB-D9E2-9046-A214-20E55D2D4349}" type="pres">
      <dgm:prSet presAssocID="{B0B197B5-3071-476D-80D3-7D918704D35C}" presName="sibTrans" presStyleCnt="0"/>
      <dgm:spPr/>
    </dgm:pt>
    <dgm:pt modelId="{0F90E331-BD23-3D4E-9A03-E63943BE649A}" type="pres">
      <dgm:prSet presAssocID="{C73C9FF1-B257-4835-9A3B-BBF89A4EC851}" presName="node" presStyleLbl="node1" presStyleIdx="2" presStyleCnt="12">
        <dgm:presLayoutVars>
          <dgm:bulletEnabled val="1"/>
        </dgm:presLayoutVars>
      </dgm:prSet>
      <dgm:spPr/>
    </dgm:pt>
    <dgm:pt modelId="{804FA48C-9E0C-3846-B200-76984EF6A188}" type="pres">
      <dgm:prSet presAssocID="{47C1712B-A8B5-4005-B1ED-D9B855AB5683}" presName="sibTrans" presStyleCnt="0"/>
      <dgm:spPr/>
    </dgm:pt>
    <dgm:pt modelId="{1598F30B-3169-9F4E-BD18-391A204467CF}" type="pres">
      <dgm:prSet presAssocID="{D89FB4BA-BAF0-43B6-96C9-BA6A73FB5641}" presName="node" presStyleLbl="node1" presStyleIdx="3" presStyleCnt="12">
        <dgm:presLayoutVars>
          <dgm:bulletEnabled val="1"/>
        </dgm:presLayoutVars>
      </dgm:prSet>
      <dgm:spPr/>
    </dgm:pt>
    <dgm:pt modelId="{B27714D3-AEC9-3A49-8BB6-E1061835F56B}" type="pres">
      <dgm:prSet presAssocID="{107891E9-FEBB-43C0-8E78-85B126B70CC5}" presName="sibTrans" presStyleCnt="0"/>
      <dgm:spPr/>
    </dgm:pt>
    <dgm:pt modelId="{0CCF3F8F-FBF9-454C-982E-D4F5A31D2315}" type="pres">
      <dgm:prSet presAssocID="{9AF62C85-F721-4739-9417-E88706A9C403}" presName="node" presStyleLbl="node1" presStyleIdx="4" presStyleCnt="12">
        <dgm:presLayoutVars>
          <dgm:bulletEnabled val="1"/>
        </dgm:presLayoutVars>
      </dgm:prSet>
      <dgm:spPr/>
    </dgm:pt>
    <dgm:pt modelId="{24A84951-EC99-4B41-8747-0D9E9A3D101C}" type="pres">
      <dgm:prSet presAssocID="{E0819B76-6318-42FA-AF01-30E13E46E512}" presName="sibTrans" presStyleCnt="0"/>
      <dgm:spPr/>
    </dgm:pt>
    <dgm:pt modelId="{944C0304-B3C5-7F47-BC62-3FEB6B293E01}" type="pres">
      <dgm:prSet presAssocID="{109799BF-E8ED-464D-AA27-171EE0474443}" presName="node" presStyleLbl="node1" presStyleIdx="5" presStyleCnt="12">
        <dgm:presLayoutVars>
          <dgm:bulletEnabled val="1"/>
        </dgm:presLayoutVars>
      </dgm:prSet>
      <dgm:spPr/>
    </dgm:pt>
    <dgm:pt modelId="{2D8B1767-801A-2847-A4C5-5ABA2FC73822}" type="pres">
      <dgm:prSet presAssocID="{25FEB332-C711-4978-B645-242ADE14AC79}" presName="sibTrans" presStyleCnt="0"/>
      <dgm:spPr/>
    </dgm:pt>
    <dgm:pt modelId="{C16594C5-28BC-5F4B-98F4-419A7E22D94C}" type="pres">
      <dgm:prSet presAssocID="{7EE672C6-AFA2-4791-BF79-5B61658CED81}" presName="node" presStyleLbl="node1" presStyleIdx="6" presStyleCnt="12">
        <dgm:presLayoutVars>
          <dgm:bulletEnabled val="1"/>
        </dgm:presLayoutVars>
      </dgm:prSet>
      <dgm:spPr/>
    </dgm:pt>
    <dgm:pt modelId="{5AB89439-7972-0E4B-8DB7-6914A4FD048A}" type="pres">
      <dgm:prSet presAssocID="{FBDE02B1-7CBC-4356-B697-ECC2D06E6D38}" presName="sibTrans" presStyleCnt="0"/>
      <dgm:spPr/>
    </dgm:pt>
    <dgm:pt modelId="{B3539C80-637C-8F49-9101-C5CF1E6012ED}" type="pres">
      <dgm:prSet presAssocID="{1276ECD0-17D4-4389-9B9E-3194B73BF1DE}" presName="node" presStyleLbl="node1" presStyleIdx="7" presStyleCnt="12">
        <dgm:presLayoutVars>
          <dgm:bulletEnabled val="1"/>
        </dgm:presLayoutVars>
      </dgm:prSet>
      <dgm:spPr/>
    </dgm:pt>
    <dgm:pt modelId="{2D023949-EE8D-2446-A4C1-6EEE025B53F5}" type="pres">
      <dgm:prSet presAssocID="{2789A19E-2A9E-4111-89D5-3221D09DCE31}" presName="sibTrans" presStyleCnt="0"/>
      <dgm:spPr/>
    </dgm:pt>
    <dgm:pt modelId="{22C2EF6F-4E5C-654A-B308-DB886AC7A5C5}" type="pres">
      <dgm:prSet presAssocID="{EB572243-F93D-41D6-89E3-7934CC429717}" presName="node" presStyleLbl="node1" presStyleIdx="8" presStyleCnt="12">
        <dgm:presLayoutVars>
          <dgm:bulletEnabled val="1"/>
        </dgm:presLayoutVars>
      </dgm:prSet>
      <dgm:spPr/>
    </dgm:pt>
    <dgm:pt modelId="{6E062F2D-06D1-7743-91DF-811DE9ADC66C}" type="pres">
      <dgm:prSet presAssocID="{9E30751E-D74C-479F-BF10-F85183CEE9B8}" presName="sibTrans" presStyleCnt="0"/>
      <dgm:spPr/>
    </dgm:pt>
    <dgm:pt modelId="{87093E52-D4BC-594F-8E2F-05A930DCBFE3}" type="pres">
      <dgm:prSet presAssocID="{240A3520-14AF-49A7-9E7B-52367FA2D8B2}" presName="node" presStyleLbl="node1" presStyleIdx="9" presStyleCnt="12">
        <dgm:presLayoutVars>
          <dgm:bulletEnabled val="1"/>
        </dgm:presLayoutVars>
      </dgm:prSet>
      <dgm:spPr/>
    </dgm:pt>
    <dgm:pt modelId="{7D274D8D-E5A8-EA46-A6F0-59066F564248}" type="pres">
      <dgm:prSet presAssocID="{F6CBDA6B-F8D3-4905-8D37-A0567F3F61B5}" presName="sibTrans" presStyleCnt="0"/>
      <dgm:spPr/>
    </dgm:pt>
    <dgm:pt modelId="{45F38F75-A102-284C-B686-6805D089C505}" type="pres">
      <dgm:prSet presAssocID="{B87A18BC-1EA5-4C7D-B264-D8FB16A43142}" presName="node" presStyleLbl="node1" presStyleIdx="10" presStyleCnt="12">
        <dgm:presLayoutVars>
          <dgm:bulletEnabled val="1"/>
        </dgm:presLayoutVars>
      </dgm:prSet>
      <dgm:spPr/>
    </dgm:pt>
    <dgm:pt modelId="{FB92CA29-30F1-B64F-A7F4-8131886D7EEF}" type="pres">
      <dgm:prSet presAssocID="{29E22CEC-DB0E-4E99-A0AC-DFADEE63B84B}" presName="sibTrans" presStyleCnt="0"/>
      <dgm:spPr/>
    </dgm:pt>
    <dgm:pt modelId="{FA53650A-3ADA-DD49-B86B-89B6B8446DC5}" type="pres">
      <dgm:prSet presAssocID="{C304D056-0B79-4D5F-8925-F4DDA31F264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64B6106-6E04-B64F-828E-89C1E13BA194}" type="presOf" srcId="{7EE672C6-AFA2-4791-BF79-5B61658CED81}" destId="{C16594C5-28BC-5F4B-98F4-419A7E22D94C}" srcOrd="0" destOrd="0" presId="urn:microsoft.com/office/officeart/2005/8/layout/default"/>
    <dgm:cxn modelId="{597F1112-6390-6D47-BFC9-CF622EFA11C9}" type="presOf" srcId="{EB572243-F93D-41D6-89E3-7934CC429717}" destId="{22C2EF6F-4E5C-654A-B308-DB886AC7A5C5}" srcOrd="0" destOrd="0" presId="urn:microsoft.com/office/officeart/2005/8/layout/default"/>
    <dgm:cxn modelId="{8581C012-25A0-AA43-B381-C4E9B3EE9EA7}" type="presOf" srcId="{240A3520-14AF-49A7-9E7B-52367FA2D8B2}" destId="{87093E52-D4BC-594F-8E2F-05A930DCBFE3}" srcOrd="0" destOrd="0" presId="urn:microsoft.com/office/officeart/2005/8/layout/default"/>
    <dgm:cxn modelId="{10C36D13-A376-1E42-8A51-6334959CD719}" type="presOf" srcId="{25DE8649-EC8E-45C5-91ED-529BBC90D301}" destId="{036C0B71-FACB-C840-A25B-EFAE9E226277}" srcOrd="0" destOrd="0" presId="urn:microsoft.com/office/officeart/2005/8/layout/default"/>
    <dgm:cxn modelId="{F729C81F-43EE-46E4-A54D-0B02348ACEE5}" srcId="{0DDE1A95-D6CE-4A5C-97C9-7E7EF5AB28B5}" destId="{B87A18BC-1EA5-4C7D-B264-D8FB16A43142}" srcOrd="10" destOrd="0" parTransId="{46085295-D128-4642-A32A-6D0E75904360}" sibTransId="{29E22CEC-DB0E-4E99-A0AC-DFADEE63B84B}"/>
    <dgm:cxn modelId="{EE2B1933-4228-8546-B39A-BCE2C5EF313A}" type="presOf" srcId="{9AF62C85-F721-4739-9417-E88706A9C403}" destId="{0CCF3F8F-FBF9-454C-982E-D4F5A31D2315}" srcOrd="0" destOrd="0" presId="urn:microsoft.com/office/officeart/2005/8/layout/default"/>
    <dgm:cxn modelId="{ED413751-121C-B544-8A85-3133B5867BE3}" type="presOf" srcId="{B87A18BC-1EA5-4C7D-B264-D8FB16A43142}" destId="{45F38F75-A102-284C-B686-6805D089C505}" srcOrd="0" destOrd="0" presId="urn:microsoft.com/office/officeart/2005/8/layout/default"/>
    <dgm:cxn modelId="{1CD51A59-E8FD-FB48-9717-17733AF4A2E4}" type="presOf" srcId="{0DDE1A95-D6CE-4A5C-97C9-7E7EF5AB28B5}" destId="{5D0EC5FC-4843-5D4F-8D26-5CDD458FE2DD}" srcOrd="0" destOrd="0" presId="urn:microsoft.com/office/officeart/2005/8/layout/default"/>
    <dgm:cxn modelId="{74C0455A-8181-794E-AC3D-DF83E21E802B}" type="presOf" srcId="{ADF75054-3D1C-429E-80EB-541E0C916B57}" destId="{E53F7018-5DC3-7F47-93D5-21083D78B7A1}" srcOrd="0" destOrd="0" presId="urn:microsoft.com/office/officeart/2005/8/layout/default"/>
    <dgm:cxn modelId="{E898EE63-1E43-4B97-BB36-598621648997}" srcId="{0DDE1A95-D6CE-4A5C-97C9-7E7EF5AB28B5}" destId="{240A3520-14AF-49A7-9E7B-52367FA2D8B2}" srcOrd="9" destOrd="0" parTransId="{F98AE270-579D-4FF6-BF7B-51D21B4D16BE}" sibTransId="{F6CBDA6B-F8D3-4905-8D37-A0567F3F61B5}"/>
    <dgm:cxn modelId="{22AB8D67-7DFA-45D8-95C1-6A43D03A5040}" srcId="{0DDE1A95-D6CE-4A5C-97C9-7E7EF5AB28B5}" destId="{D89FB4BA-BAF0-43B6-96C9-BA6A73FB5641}" srcOrd="3" destOrd="0" parTransId="{CDFCA1D1-8A59-42F4-AE19-5227A9359EF7}" sibTransId="{107891E9-FEBB-43C0-8E78-85B126B70CC5}"/>
    <dgm:cxn modelId="{458F7C95-79A5-F847-BFBC-9724B29D38A6}" type="presOf" srcId="{D89FB4BA-BAF0-43B6-96C9-BA6A73FB5641}" destId="{1598F30B-3169-9F4E-BD18-391A204467CF}" srcOrd="0" destOrd="0" presId="urn:microsoft.com/office/officeart/2005/8/layout/default"/>
    <dgm:cxn modelId="{394AE398-210F-7246-A658-50F0380695B1}" type="presOf" srcId="{109799BF-E8ED-464D-AA27-171EE0474443}" destId="{944C0304-B3C5-7F47-BC62-3FEB6B293E01}" srcOrd="0" destOrd="0" presId="urn:microsoft.com/office/officeart/2005/8/layout/default"/>
    <dgm:cxn modelId="{726AD19C-FC96-A242-A922-2AC5D0DA63F3}" type="presOf" srcId="{C304D056-0B79-4D5F-8925-F4DDA31F264B}" destId="{FA53650A-3ADA-DD49-B86B-89B6B8446DC5}" srcOrd="0" destOrd="0" presId="urn:microsoft.com/office/officeart/2005/8/layout/default"/>
    <dgm:cxn modelId="{87207AC3-55D4-4036-9C30-00369F542569}" srcId="{0DDE1A95-D6CE-4A5C-97C9-7E7EF5AB28B5}" destId="{1276ECD0-17D4-4389-9B9E-3194B73BF1DE}" srcOrd="7" destOrd="0" parTransId="{E2673EFE-56DC-45E8-8057-CC4D586EC29E}" sibTransId="{2789A19E-2A9E-4111-89D5-3221D09DCE31}"/>
    <dgm:cxn modelId="{BEE367C5-8936-4D38-9C22-7EA99A8F559F}" srcId="{0DDE1A95-D6CE-4A5C-97C9-7E7EF5AB28B5}" destId="{109799BF-E8ED-464D-AA27-171EE0474443}" srcOrd="5" destOrd="0" parTransId="{AF01D05C-7C12-47A9-8035-E59D2D93CB15}" sibTransId="{25FEB332-C711-4978-B645-242ADE14AC79}"/>
    <dgm:cxn modelId="{2348A2C7-20D7-4934-A67D-545C2E607D36}" srcId="{0DDE1A95-D6CE-4A5C-97C9-7E7EF5AB28B5}" destId="{25DE8649-EC8E-45C5-91ED-529BBC90D301}" srcOrd="1" destOrd="0" parTransId="{144429D4-DFFA-4806-81AE-E4521C846753}" sibTransId="{B0B197B5-3071-476D-80D3-7D918704D35C}"/>
    <dgm:cxn modelId="{5C11F5CF-840E-40BA-BCDA-CF9C6CE240D1}" srcId="{0DDE1A95-D6CE-4A5C-97C9-7E7EF5AB28B5}" destId="{7EE672C6-AFA2-4791-BF79-5B61658CED81}" srcOrd="6" destOrd="0" parTransId="{6CAADDEB-BC66-4877-AC77-A8E76151EF4E}" sibTransId="{FBDE02B1-7CBC-4356-B697-ECC2D06E6D38}"/>
    <dgm:cxn modelId="{17D383D2-8F44-4585-B708-FDF90E23E269}" srcId="{0DDE1A95-D6CE-4A5C-97C9-7E7EF5AB28B5}" destId="{ADF75054-3D1C-429E-80EB-541E0C916B57}" srcOrd="0" destOrd="0" parTransId="{1ED8DED6-913D-4458-8E6D-102269ABEFEC}" sibTransId="{12AD3DFA-1D28-48E7-8410-45C682E9E46D}"/>
    <dgm:cxn modelId="{EBBDFBE3-7E2E-4B7A-AA6B-3D1E6230CEDC}" srcId="{0DDE1A95-D6CE-4A5C-97C9-7E7EF5AB28B5}" destId="{EB572243-F93D-41D6-89E3-7934CC429717}" srcOrd="8" destOrd="0" parTransId="{CF6DE476-DE30-4C20-B0AB-EFD2FF36240E}" sibTransId="{9E30751E-D74C-479F-BF10-F85183CEE9B8}"/>
    <dgm:cxn modelId="{99A440EB-5ADD-4F54-AD92-AA684D8AEE30}" srcId="{0DDE1A95-D6CE-4A5C-97C9-7E7EF5AB28B5}" destId="{9AF62C85-F721-4739-9417-E88706A9C403}" srcOrd="4" destOrd="0" parTransId="{2D10D99C-F849-43AA-A2AA-D14F00BAB476}" sibTransId="{E0819B76-6318-42FA-AF01-30E13E46E512}"/>
    <dgm:cxn modelId="{8FFBA2F0-35BC-7445-99B2-8168165B9E03}" type="presOf" srcId="{1276ECD0-17D4-4389-9B9E-3194B73BF1DE}" destId="{B3539C80-637C-8F49-9101-C5CF1E6012ED}" srcOrd="0" destOrd="0" presId="urn:microsoft.com/office/officeart/2005/8/layout/default"/>
    <dgm:cxn modelId="{32A235F7-00B4-8945-A64F-F9344D56CA63}" type="presOf" srcId="{C73C9FF1-B257-4835-9A3B-BBF89A4EC851}" destId="{0F90E331-BD23-3D4E-9A03-E63943BE649A}" srcOrd="0" destOrd="0" presId="urn:microsoft.com/office/officeart/2005/8/layout/default"/>
    <dgm:cxn modelId="{F731CDF8-2B8F-4F5B-94D9-6AE63CD7B710}" srcId="{0DDE1A95-D6CE-4A5C-97C9-7E7EF5AB28B5}" destId="{C304D056-0B79-4D5F-8925-F4DDA31F264B}" srcOrd="11" destOrd="0" parTransId="{651020FE-1906-4808-B625-8CB0A966C6AC}" sibTransId="{56D2D256-033E-468F-8087-B91C1780E707}"/>
    <dgm:cxn modelId="{141A40FD-67BC-4F7F-852B-E00189FD592E}" srcId="{0DDE1A95-D6CE-4A5C-97C9-7E7EF5AB28B5}" destId="{C73C9FF1-B257-4835-9A3B-BBF89A4EC851}" srcOrd="2" destOrd="0" parTransId="{67A956D7-2741-401B-832E-7AC8A8E1CF3E}" sibTransId="{47C1712B-A8B5-4005-B1ED-D9B855AB5683}"/>
    <dgm:cxn modelId="{8A4DE542-A0A8-DC4E-8D10-95560C1FB015}" type="presParOf" srcId="{5D0EC5FC-4843-5D4F-8D26-5CDD458FE2DD}" destId="{E53F7018-5DC3-7F47-93D5-21083D78B7A1}" srcOrd="0" destOrd="0" presId="urn:microsoft.com/office/officeart/2005/8/layout/default"/>
    <dgm:cxn modelId="{6A3801D9-4C4E-1B4C-880A-8C6C20026AE1}" type="presParOf" srcId="{5D0EC5FC-4843-5D4F-8D26-5CDD458FE2DD}" destId="{55D7A906-B50D-0E48-903A-1A00B26EF41C}" srcOrd="1" destOrd="0" presId="urn:microsoft.com/office/officeart/2005/8/layout/default"/>
    <dgm:cxn modelId="{8866290A-EB0E-2948-B65E-9B958F193A2C}" type="presParOf" srcId="{5D0EC5FC-4843-5D4F-8D26-5CDD458FE2DD}" destId="{036C0B71-FACB-C840-A25B-EFAE9E226277}" srcOrd="2" destOrd="0" presId="urn:microsoft.com/office/officeart/2005/8/layout/default"/>
    <dgm:cxn modelId="{1CDE8C17-0EC1-2646-A851-7FCAD6B38ED3}" type="presParOf" srcId="{5D0EC5FC-4843-5D4F-8D26-5CDD458FE2DD}" destId="{9209E2FB-D9E2-9046-A214-20E55D2D4349}" srcOrd="3" destOrd="0" presId="urn:microsoft.com/office/officeart/2005/8/layout/default"/>
    <dgm:cxn modelId="{85D78B38-BAEA-A04F-BAA1-1D0B50D4F5E1}" type="presParOf" srcId="{5D0EC5FC-4843-5D4F-8D26-5CDD458FE2DD}" destId="{0F90E331-BD23-3D4E-9A03-E63943BE649A}" srcOrd="4" destOrd="0" presId="urn:microsoft.com/office/officeart/2005/8/layout/default"/>
    <dgm:cxn modelId="{7D653CA2-DB8A-0944-B73D-E956CFF5C9CB}" type="presParOf" srcId="{5D0EC5FC-4843-5D4F-8D26-5CDD458FE2DD}" destId="{804FA48C-9E0C-3846-B200-76984EF6A188}" srcOrd="5" destOrd="0" presId="urn:microsoft.com/office/officeart/2005/8/layout/default"/>
    <dgm:cxn modelId="{BF9A19D6-F250-174F-94DB-6ED49A0B49FC}" type="presParOf" srcId="{5D0EC5FC-4843-5D4F-8D26-5CDD458FE2DD}" destId="{1598F30B-3169-9F4E-BD18-391A204467CF}" srcOrd="6" destOrd="0" presId="urn:microsoft.com/office/officeart/2005/8/layout/default"/>
    <dgm:cxn modelId="{2402DB47-FBAA-7146-B693-1318870653EC}" type="presParOf" srcId="{5D0EC5FC-4843-5D4F-8D26-5CDD458FE2DD}" destId="{B27714D3-AEC9-3A49-8BB6-E1061835F56B}" srcOrd="7" destOrd="0" presId="urn:microsoft.com/office/officeart/2005/8/layout/default"/>
    <dgm:cxn modelId="{DB1CE7FC-E4ED-B045-B69B-69C9593DA7D5}" type="presParOf" srcId="{5D0EC5FC-4843-5D4F-8D26-5CDD458FE2DD}" destId="{0CCF3F8F-FBF9-454C-982E-D4F5A31D2315}" srcOrd="8" destOrd="0" presId="urn:microsoft.com/office/officeart/2005/8/layout/default"/>
    <dgm:cxn modelId="{BF423674-FF08-0D44-911B-89ECC7387A18}" type="presParOf" srcId="{5D0EC5FC-4843-5D4F-8D26-5CDD458FE2DD}" destId="{24A84951-EC99-4B41-8747-0D9E9A3D101C}" srcOrd="9" destOrd="0" presId="urn:microsoft.com/office/officeart/2005/8/layout/default"/>
    <dgm:cxn modelId="{ACDBEEB9-91F3-C345-BA7C-AD5DB767A776}" type="presParOf" srcId="{5D0EC5FC-4843-5D4F-8D26-5CDD458FE2DD}" destId="{944C0304-B3C5-7F47-BC62-3FEB6B293E01}" srcOrd="10" destOrd="0" presId="urn:microsoft.com/office/officeart/2005/8/layout/default"/>
    <dgm:cxn modelId="{AE517C15-5985-4941-A00A-B5B7BF999C66}" type="presParOf" srcId="{5D0EC5FC-4843-5D4F-8D26-5CDD458FE2DD}" destId="{2D8B1767-801A-2847-A4C5-5ABA2FC73822}" srcOrd="11" destOrd="0" presId="urn:microsoft.com/office/officeart/2005/8/layout/default"/>
    <dgm:cxn modelId="{68BF4382-8C91-F649-83CB-487593FABFCD}" type="presParOf" srcId="{5D0EC5FC-4843-5D4F-8D26-5CDD458FE2DD}" destId="{C16594C5-28BC-5F4B-98F4-419A7E22D94C}" srcOrd="12" destOrd="0" presId="urn:microsoft.com/office/officeart/2005/8/layout/default"/>
    <dgm:cxn modelId="{4EEB2176-0106-5E4A-B749-C2A0C7537C42}" type="presParOf" srcId="{5D0EC5FC-4843-5D4F-8D26-5CDD458FE2DD}" destId="{5AB89439-7972-0E4B-8DB7-6914A4FD048A}" srcOrd="13" destOrd="0" presId="urn:microsoft.com/office/officeart/2005/8/layout/default"/>
    <dgm:cxn modelId="{B40E0748-C591-6D40-93BA-70DF065D7D72}" type="presParOf" srcId="{5D0EC5FC-4843-5D4F-8D26-5CDD458FE2DD}" destId="{B3539C80-637C-8F49-9101-C5CF1E6012ED}" srcOrd="14" destOrd="0" presId="urn:microsoft.com/office/officeart/2005/8/layout/default"/>
    <dgm:cxn modelId="{E7932314-6B19-DC47-B9AA-62A996FD14C8}" type="presParOf" srcId="{5D0EC5FC-4843-5D4F-8D26-5CDD458FE2DD}" destId="{2D023949-EE8D-2446-A4C1-6EEE025B53F5}" srcOrd="15" destOrd="0" presId="urn:microsoft.com/office/officeart/2005/8/layout/default"/>
    <dgm:cxn modelId="{25C40073-3858-1448-B571-9B5E9A9AABCA}" type="presParOf" srcId="{5D0EC5FC-4843-5D4F-8D26-5CDD458FE2DD}" destId="{22C2EF6F-4E5C-654A-B308-DB886AC7A5C5}" srcOrd="16" destOrd="0" presId="urn:microsoft.com/office/officeart/2005/8/layout/default"/>
    <dgm:cxn modelId="{0DD4F591-FB5B-D44A-B681-ECD547EB2580}" type="presParOf" srcId="{5D0EC5FC-4843-5D4F-8D26-5CDD458FE2DD}" destId="{6E062F2D-06D1-7743-91DF-811DE9ADC66C}" srcOrd="17" destOrd="0" presId="urn:microsoft.com/office/officeart/2005/8/layout/default"/>
    <dgm:cxn modelId="{AAD2134C-2325-624C-9694-7283F81984F9}" type="presParOf" srcId="{5D0EC5FC-4843-5D4F-8D26-5CDD458FE2DD}" destId="{87093E52-D4BC-594F-8E2F-05A930DCBFE3}" srcOrd="18" destOrd="0" presId="urn:microsoft.com/office/officeart/2005/8/layout/default"/>
    <dgm:cxn modelId="{55EA5326-6C21-454C-BC01-54F94E33AB52}" type="presParOf" srcId="{5D0EC5FC-4843-5D4F-8D26-5CDD458FE2DD}" destId="{7D274D8D-E5A8-EA46-A6F0-59066F564248}" srcOrd="19" destOrd="0" presId="urn:microsoft.com/office/officeart/2005/8/layout/default"/>
    <dgm:cxn modelId="{FAE01BCA-EFD3-9C4A-BC15-7621B30F124E}" type="presParOf" srcId="{5D0EC5FC-4843-5D4F-8D26-5CDD458FE2DD}" destId="{45F38F75-A102-284C-B686-6805D089C505}" srcOrd="20" destOrd="0" presId="urn:microsoft.com/office/officeart/2005/8/layout/default"/>
    <dgm:cxn modelId="{82AC6C15-7D41-7A4E-B1C7-9224483725D7}" type="presParOf" srcId="{5D0EC5FC-4843-5D4F-8D26-5CDD458FE2DD}" destId="{FB92CA29-30F1-B64F-A7F4-8131886D7EEF}" srcOrd="21" destOrd="0" presId="urn:microsoft.com/office/officeart/2005/8/layout/default"/>
    <dgm:cxn modelId="{9FB76C09-25FB-2A4F-896A-C496A40EBFC7}" type="presParOf" srcId="{5D0EC5FC-4843-5D4F-8D26-5CDD458FE2DD}" destId="{FA53650A-3ADA-DD49-B86B-89B6B8446DC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8E4A-65DE-754F-9114-596C304731B5}">
      <dsp:nvSpPr>
        <dsp:cNvPr id="0" name=""/>
        <dsp:cNvSpPr/>
      </dsp:nvSpPr>
      <dsp:spPr>
        <a:xfrm>
          <a:off x="3987" y="253221"/>
          <a:ext cx="2159192" cy="12955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noProof="0" dirty="0">
              <a:latin typeface="Opinion Pro" panose="02010000030000000004" pitchFamily="2" charset="0"/>
            </a:rPr>
            <a:t>иерархическую структуру системы управления</a:t>
          </a:r>
        </a:p>
      </dsp:txBody>
      <dsp:txXfrm>
        <a:off x="3987" y="253221"/>
        <a:ext cx="2159192" cy="1295515"/>
      </dsp:txXfrm>
    </dsp:sp>
    <dsp:sp modelId="{A24B1FE0-1998-7C45-9F0E-C6E473F8D7EC}">
      <dsp:nvSpPr>
        <dsp:cNvPr id="0" name=""/>
        <dsp:cNvSpPr/>
      </dsp:nvSpPr>
      <dsp:spPr>
        <a:xfrm>
          <a:off x="2379100" y="249218"/>
          <a:ext cx="2159192" cy="1295515"/>
        </a:xfrm>
        <a:prstGeom prst="rect">
          <a:avLst/>
        </a:prstGeom>
        <a:solidFill>
          <a:schemeClr val="accent2">
            <a:hueOff val="-137463"/>
            <a:satOff val="-349"/>
            <a:lumOff val="-4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модульность всех элементов системы и высокую степень унификации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2379100" y="249218"/>
        <a:ext cx="2159192" cy="1295515"/>
      </dsp:txXfrm>
    </dsp:sp>
    <dsp:sp modelId="{36815937-E7D7-694E-8CDB-88046DBFAA1A}">
      <dsp:nvSpPr>
        <dsp:cNvPr id="0" name=""/>
        <dsp:cNvSpPr/>
      </dsp:nvSpPr>
      <dsp:spPr>
        <a:xfrm>
          <a:off x="4754212" y="253221"/>
          <a:ext cx="2159192" cy="1295515"/>
        </a:xfrm>
        <a:prstGeom prst="rect">
          <a:avLst/>
        </a:prstGeom>
        <a:solidFill>
          <a:schemeClr val="accent2">
            <a:hueOff val="-274926"/>
            <a:satOff val="-698"/>
            <a:lumOff val="-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наличие большого количества элементов обратных связей в системе управления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4754212" y="253221"/>
        <a:ext cx="2159192" cy="1295515"/>
      </dsp:txXfrm>
    </dsp:sp>
    <dsp:sp modelId="{852C7301-870D-BA4A-AD74-6AE009609333}">
      <dsp:nvSpPr>
        <dsp:cNvPr id="0" name=""/>
        <dsp:cNvSpPr/>
      </dsp:nvSpPr>
      <dsp:spPr>
        <a:xfrm>
          <a:off x="7129324" y="253221"/>
          <a:ext cx="2159192" cy="1295515"/>
        </a:xfrm>
        <a:prstGeom prst="rect">
          <a:avLst/>
        </a:prstGeom>
        <a:solidFill>
          <a:schemeClr val="accent2">
            <a:hueOff val="-412390"/>
            <a:satOff val="-1047"/>
            <a:lumOff val="-1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использование высокоточных механических передач в механической подсистеме 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7129324" y="253221"/>
        <a:ext cx="2159192" cy="1295515"/>
      </dsp:txXfrm>
    </dsp:sp>
    <dsp:sp modelId="{A44991D3-8BB5-FD47-8483-5D9E56942CA4}">
      <dsp:nvSpPr>
        <dsp:cNvPr id="0" name=""/>
        <dsp:cNvSpPr/>
      </dsp:nvSpPr>
      <dsp:spPr>
        <a:xfrm>
          <a:off x="9504436" y="253221"/>
          <a:ext cx="2159192" cy="1295515"/>
        </a:xfrm>
        <a:prstGeom prst="rect">
          <a:avLst/>
        </a:prstGeom>
        <a:solidFill>
          <a:schemeClr val="accent2">
            <a:hueOff val="-549853"/>
            <a:satOff val="-1396"/>
            <a:lumOff val="-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применение разнообразных видов преобразователей энергии, основанных на различных физических эффектах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9504436" y="253221"/>
        <a:ext cx="2159192" cy="1295515"/>
      </dsp:txXfrm>
    </dsp:sp>
    <dsp:sp modelId="{88CF50AC-3263-7649-92A2-D9C59EB5C490}">
      <dsp:nvSpPr>
        <dsp:cNvPr id="0" name=""/>
        <dsp:cNvSpPr/>
      </dsp:nvSpPr>
      <dsp:spPr>
        <a:xfrm>
          <a:off x="3987" y="1764656"/>
          <a:ext cx="2159192" cy="1295515"/>
        </a:xfrm>
        <a:prstGeom prst="rect">
          <a:avLst/>
        </a:prstGeom>
        <a:solidFill>
          <a:schemeClr val="accent2">
            <a:hueOff val="-687316"/>
            <a:satOff val="-1745"/>
            <a:lumOff val="-24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использование новых материалов с повышенными механическими и электромеханическими характеристиками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3987" y="1764656"/>
        <a:ext cx="2159192" cy="1295515"/>
      </dsp:txXfrm>
    </dsp:sp>
    <dsp:sp modelId="{76FD9FEA-E974-4A4E-A41F-94869FFCFA3C}">
      <dsp:nvSpPr>
        <dsp:cNvPr id="0" name=""/>
        <dsp:cNvSpPr/>
      </dsp:nvSpPr>
      <dsp:spPr>
        <a:xfrm>
          <a:off x="2379100" y="1764656"/>
          <a:ext cx="2159192" cy="1295515"/>
        </a:xfrm>
        <a:prstGeom prst="rect">
          <a:avLst/>
        </a:prstGeom>
        <a:solidFill>
          <a:schemeClr val="accent2">
            <a:hueOff val="-824779"/>
            <a:satOff val="-2094"/>
            <a:lumOff val="-28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превышение необходимого числа степеней подвижности в системе, характеризуемое наличием дополнительных приводов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2379100" y="1764656"/>
        <a:ext cx="2159192" cy="1295515"/>
      </dsp:txXfrm>
    </dsp:sp>
    <dsp:sp modelId="{53A292A8-6C5A-F44E-9474-7DD0F55C7B3C}">
      <dsp:nvSpPr>
        <dsp:cNvPr id="0" name=""/>
        <dsp:cNvSpPr/>
      </dsp:nvSpPr>
      <dsp:spPr>
        <a:xfrm>
          <a:off x="4754212" y="1764656"/>
          <a:ext cx="2159192" cy="1295515"/>
        </a:xfrm>
        <a:prstGeom prst="rect">
          <a:avLst/>
        </a:prstGeom>
        <a:solidFill>
          <a:schemeClr val="accent2">
            <a:hueOff val="-962242"/>
            <a:satOff val="-2443"/>
            <a:lumOff val="-33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использование электронных миниатюрных компонентов со сверхплотным монтажом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4754212" y="1764656"/>
        <a:ext cx="2159192" cy="1295515"/>
      </dsp:txXfrm>
    </dsp:sp>
    <dsp:sp modelId="{13971BD9-1254-4945-AE03-DFFE30EE9462}">
      <dsp:nvSpPr>
        <dsp:cNvPr id="0" name=""/>
        <dsp:cNvSpPr/>
      </dsp:nvSpPr>
      <dsp:spPr>
        <a:xfrm>
          <a:off x="7129324" y="1764656"/>
          <a:ext cx="2159192" cy="1295515"/>
        </a:xfrm>
        <a:prstGeom prst="rect">
          <a:avLst/>
        </a:prstGeom>
        <a:solidFill>
          <a:schemeClr val="accent2">
            <a:hueOff val="-1099705"/>
            <a:satOff val="-2792"/>
            <a:lumOff val="-38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наличие высокоинформативного человеко-машиного интерфейса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7129324" y="1764656"/>
        <a:ext cx="2159192" cy="1295515"/>
      </dsp:txXfrm>
    </dsp:sp>
    <dsp:sp modelId="{4582EEF3-9CD6-CC47-B01F-5631B1FDD499}">
      <dsp:nvSpPr>
        <dsp:cNvPr id="0" name=""/>
        <dsp:cNvSpPr/>
      </dsp:nvSpPr>
      <dsp:spPr>
        <a:xfrm>
          <a:off x="9504436" y="1764656"/>
          <a:ext cx="2159192" cy="1295515"/>
        </a:xfrm>
        <a:prstGeom prst="rect">
          <a:avLst/>
        </a:prstGeom>
        <a:solidFill>
          <a:schemeClr val="accent2">
            <a:hueOff val="-1237169"/>
            <a:satOff val="-3141"/>
            <a:lumOff val="-4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возможное использование бионических принципов построения системы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9504436" y="1764656"/>
        <a:ext cx="2159192" cy="1295515"/>
      </dsp:txXfrm>
    </dsp:sp>
    <dsp:sp modelId="{D3874D99-3761-1642-8BC6-4B663EA2EC03}">
      <dsp:nvSpPr>
        <dsp:cNvPr id="0" name=""/>
        <dsp:cNvSpPr/>
      </dsp:nvSpPr>
      <dsp:spPr>
        <a:xfrm>
          <a:off x="2146209" y="3268797"/>
          <a:ext cx="3593587" cy="1295515"/>
        </a:xfrm>
        <a:prstGeom prst="rect">
          <a:avLst/>
        </a:prstGeom>
        <a:solidFill>
          <a:schemeClr val="accent2">
            <a:hueOff val="-1374632"/>
            <a:satOff val="-3490"/>
            <a:lumOff val="-4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интеграция подсистем: механической, электромеханической, микропроцессорной и информационно-измерительной при программном обеспечении и управлении всей системы; 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2146209" y="3268797"/>
        <a:ext cx="3593587" cy="1295515"/>
      </dsp:txXfrm>
    </dsp:sp>
    <dsp:sp modelId="{232AEA44-B1FC-734F-B7E9-C2124FE203A6}">
      <dsp:nvSpPr>
        <dsp:cNvPr id="0" name=""/>
        <dsp:cNvSpPr/>
      </dsp:nvSpPr>
      <dsp:spPr>
        <a:xfrm>
          <a:off x="5970399" y="3271764"/>
          <a:ext cx="3565690" cy="1291473"/>
        </a:xfrm>
        <a:prstGeom prst="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>
              <a:latin typeface="Opinion Pro" panose="02010000030000000004" pitchFamily="2" charset="0"/>
            </a:rPr>
            <a:t>укороченные кинематические цепи механической и электромеханической подсистемы, а также использование параллельных кинематических цепей </a:t>
          </a:r>
          <a:endParaRPr lang="en-US" sz="1200" b="0" i="0" kern="1200" dirty="0">
            <a:latin typeface="Opinion Pro" panose="02010000030000000004" pitchFamily="2" charset="0"/>
          </a:endParaRPr>
        </a:p>
      </dsp:txBody>
      <dsp:txXfrm>
        <a:off x="5970399" y="3271764"/>
        <a:ext cx="3565690" cy="129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F7018-5DC3-7F47-93D5-21083D78B7A1}">
      <dsp:nvSpPr>
        <dsp:cNvPr id="0" name=""/>
        <dsp:cNvSpPr/>
      </dsp:nvSpPr>
      <dsp:spPr>
        <a:xfrm>
          <a:off x="813265" y="615"/>
          <a:ext cx="2446468" cy="14678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Повышение доли функций системы, приходящихся на систему управления, и уменьшение доли функций, приходящихся на механическую подсистему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13265" y="615"/>
        <a:ext cx="2446468" cy="1467881"/>
      </dsp:txXfrm>
    </dsp:sp>
    <dsp:sp modelId="{036C0B71-FACB-C840-A25B-EFAE9E226277}">
      <dsp:nvSpPr>
        <dsp:cNvPr id="0" name=""/>
        <dsp:cNvSpPr/>
      </dsp:nvSpPr>
      <dsp:spPr>
        <a:xfrm>
          <a:off x="3504381" y="615"/>
          <a:ext cx="2446468" cy="1467881"/>
        </a:xfrm>
        <a:prstGeom prst="rect">
          <a:avLst/>
        </a:prstGeom>
        <a:solidFill>
          <a:schemeClr val="accent5">
            <a:hueOff val="-135457"/>
            <a:satOff val="362"/>
            <a:lumOff val="-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Увеличение количества функций, выполняемых системой за счет программного обеспечения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3504381" y="615"/>
        <a:ext cx="2446468" cy="1467881"/>
      </dsp:txXfrm>
    </dsp:sp>
    <dsp:sp modelId="{0F90E331-BD23-3D4E-9A03-E63943BE649A}">
      <dsp:nvSpPr>
        <dsp:cNvPr id="0" name=""/>
        <dsp:cNvSpPr/>
      </dsp:nvSpPr>
      <dsp:spPr>
        <a:xfrm>
          <a:off x="6195496" y="615"/>
          <a:ext cx="2446468" cy="1467881"/>
        </a:xfrm>
        <a:prstGeom prst="rect">
          <a:avLst/>
        </a:prstGeom>
        <a:solidFill>
          <a:schemeClr val="accent5">
            <a:hueOff val="-270914"/>
            <a:satOff val="723"/>
            <a:lumOff val="-2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Автоматизация переналадки системы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6195496" y="615"/>
        <a:ext cx="2446468" cy="1467881"/>
      </dsp:txXfrm>
    </dsp:sp>
    <dsp:sp modelId="{1598F30B-3169-9F4E-BD18-391A204467CF}">
      <dsp:nvSpPr>
        <dsp:cNvPr id="0" name=""/>
        <dsp:cNvSpPr/>
      </dsp:nvSpPr>
      <dsp:spPr>
        <a:xfrm>
          <a:off x="8886612" y="615"/>
          <a:ext cx="2446468" cy="1467881"/>
        </a:xfrm>
        <a:prstGeom prst="rect">
          <a:avLst/>
        </a:prstGeom>
        <a:solidFill>
          <a:schemeClr val="accent5">
            <a:hueOff val="-406372"/>
            <a:satOff val="1085"/>
            <a:lumOff val="-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Повышение надежности системы за счет сокращения доли механических подсистем, изменения программным путем функций механической и электромеханической подсистем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886612" y="615"/>
        <a:ext cx="2446468" cy="1467881"/>
      </dsp:txXfrm>
    </dsp:sp>
    <dsp:sp modelId="{0CCF3F8F-FBF9-454C-982E-D4F5A31D2315}">
      <dsp:nvSpPr>
        <dsp:cNvPr id="0" name=""/>
        <dsp:cNvSpPr/>
      </dsp:nvSpPr>
      <dsp:spPr>
        <a:xfrm>
          <a:off x="813265" y="1713143"/>
          <a:ext cx="2446468" cy="1467881"/>
        </a:xfrm>
        <a:prstGeom prst="rect">
          <a:avLst/>
        </a:prstGeom>
        <a:solidFill>
          <a:schemeClr val="accent5">
            <a:hueOff val="-541829"/>
            <a:satOff val="1447"/>
            <a:lumOff val="-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Автоматизация технической диагностики и мониторинг всех подсистем во время работы 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13265" y="1713143"/>
        <a:ext cx="2446468" cy="1467881"/>
      </dsp:txXfrm>
    </dsp:sp>
    <dsp:sp modelId="{944C0304-B3C5-7F47-BC62-3FEB6B293E01}">
      <dsp:nvSpPr>
        <dsp:cNvPr id="0" name=""/>
        <dsp:cNvSpPr/>
      </dsp:nvSpPr>
      <dsp:spPr>
        <a:xfrm>
          <a:off x="3504381" y="1713143"/>
          <a:ext cx="2446468" cy="1467881"/>
        </a:xfrm>
        <a:prstGeom prst="rect">
          <a:avLst/>
        </a:prstGeom>
        <a:solidFill>
          <a:schemeClr val="accent5">
            <a:hueOff val="-677286"/>
            <a:satOff val="1809"/>
            <a:lumOff val="-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Повышение интеллектуальности программного обеспечения, внедрение искусственного интеллекта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3504381" y="1713143"/>
        <a:ext cx="2446468" cy="1467881"/>
      </dsp:txXfrm>
    </dsp:sp>
    <dsp:sp modelId="{C16594C5-28BC-5F4B-98F4-419A7E22D94C}">
      <dsp:nvSpPr>
        <dsp:cNvPr id="0" name=""/>
        <dsp:cNvSpPr/>
      </dsp:nvSpPr>
      <dsp:spPr>
        <a:xfrm>
          <a:off x="6195496" y="1713143"/>
          <a:ext cx="2446468" cy="1467881"/>
        </a:xfrm>
        <a:prstGeom prst="rect">
          <a:avLst/>
        </a:prstGeom>
        <a:solidFill>
          <a:schemeClr val="accent5">
            <a:hueOff val="-812743"/>
            <a:satOff val="2170"/>
            <a:lumOff val="-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Относительно низкая стоимость из-за высокой степени интеграции, унификации и стандартизации всех компонентов мехатронных систем 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6195496" y="1713143"/>
        <a:ext cx="2446468" cy="1467881"/>
      </dsp:txXfrm>
    </dsp:sp>
    <dsp:sp modelId="{B3539C80-637C-8F49-9101-C5CF1E6012ED}">
      <dsp:nvSpPr>
        <dsp:cNvPr id="0" name=""/>
        <dsp:cNvSpPr/>
      </dsp:nvSpPr>
      <dsp:spPr>
        <a:xfrm>
          <a:off x="8886612" y="1713143"/>
          <a:ext cx="2446468" cy="1467881"/>
        </a:xfrm>
        <a:prstGeom prst="rect">
          <a:avLst/>
        </a:prstGeom>
        <a:solidFill>
          <a:schemeClr val="accent5">
            <a:hueOff val="-948201"/>
            <a:satOff val="2532"/>
            <a:lumOff val="-9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Высокое качество исполнения сложных и точных движений вследствие применения методов адаптивного и интеллектуального управления 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886612" y="1713143"/>
        <a:ext cx="2446468" cy="1467881"/>
      </dsp:txXfrm>
    </dsp:sp>
    <dsp:sp modelId="{22C2EF6F-4E5C-654A-B308-DB886AC7A5C5}">
      <dsp:nvSpPr>
        <dsp:cNvPr id="0" name=""/>
        <dsp:cNvSpPr/>
      </dsp:nvSpPr>
      <dsp:spPr>
        <a:xfrm>
          <a:off x="813265" y="3425672"/>
          <a:ext cx="2446468" cy="1467881"/>
        </a:xfrm>
        <a:prstGeom prst="rect">
          <a:avLst/>
        </a:prstGeom>
        <a:solidFill>
          <a:schemeClr val="accent5">
            <a:hueOff val="-1083658"/>
            <a:satOff val="2894"/>
            <a:lumOff val="-1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Высокая помехозащищенность за счет модульности подсистем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13265" y="3425672"/>
        <a:ext cx="2446468" cy="1467881"/>
      </dsp:txXfrm>
    </dsp:sp>
    <dsp:sp modelId="{87093E52-D4BC-594F-8E2F-05A930DCBFE3}">
      <dsp:nvSpPr>
        <dsp:cNvPr id="0" name=""/>
        <dsp:cNvSpPr/>
      </dsp:nvSpPr>
      <dsp:spPr>
        <a:xfrm>
          <a:off x="3504381" y="3425672"/>
          <a:ext cx="2446468" cy="1467881"/>
        </a:xfrm>
        <a:prstGeom prst="rect">
          <a:avLst/>
        </a:prstGeom>
        <a:solidFill>
          <a:schemeClr val="accent5">
            <a:hueOff val="-1219115"/>
            <a:satOff val="3256"/>
            <a:lumOff val="-1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Компактность мехатронных модулей вследствие миниатюризации и укорочения кинематических цепей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3504381" y="3425672"/>
        <a:ext cx="2446468" cy="1467881"/>
      </dsp:txXfrm>
    </dsp:sp>
    <dsp:sp modelId="{45F38F75-A102-284C-B686-6805D089C505}">
      <dsp:nvSpPr>
        <dsp:cNvPr id="0" name=""/>
        <dsp:cNvSpPr/>
      </dsp:nvSpPr>
      <dsp:spPr>
        <a:xfrm>
          <a:off x="6195496" y="3425672"/>
          <a:ext cx="2446468" cy="1467881"/>
        </a:xfrm>
        <a:prstGeom prst="rect">
          <a:avLst/>
        </a:prstGeom>
        <a:solidFill>
          <a:schemeClr val="accent5">
            <a:hueOff val="-1354572"/>
            <a:satOff val="3617"/>
            <a:lumOff val="-1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Повышение удельной мощности и улучшение динамических характеристик машин вследствие исключения многоступенчатого преобразования энергии и информации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6195496" y="3425672"/>
        <a:ext cx="2446468" cy="1467881"/>
      </dsp:txXfrm>
    </dsp:sp>
    <dsp:sp modelId="{FA53650A-3ADA-DD49-B86B-89B6B8446DC5}">
      <dsp:nvSpPr>
        <dsp:cNvPr id="0" name=""/>
        <dsp:cNvSpPr/>
      </dsp:nvSpPr>
      <dsp:spPr>
        <a:xfrm>
          <a:off x="8886612" y="3425672"/>
          <a:ext cx="2446468" cy="1467881"/>
        </a:xfrm>
        <a:prstGeom prst="rect">
          <a:avLst/>
        </a:prstGeom>
        <a:solidFill>
          <a:schemeClr val="accent5">
            <a:hueOff val="-1490029"/>
            <a:satOff val="3979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Opinion Pro Lt" panose="02010000030000000004" pitchFamily="2" charset="0"/>
            </a:rPr>
            <a:t>Возможность быстрого комплектования мехатронных систем функциональными модулями, допускающих простую реконфигурацию в зависимости от технических требований</a:t>
          </a:r>
          <a:endParaRPr lang="en-US" sz="1200" kern="1200" dirty="0">
            <a:latin typeface="Opinion Pro Lt" panose="02010000030000000004" pitchFamily="2" charset="0"/>
          </a:endParaRPr>
        </a:p>
      </dsp:txBody>
      <dsp:txXfrm>
        <a:off x="8886612" y="3425672"/>
        <a:ext cx="2446468" cy="146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BA4A-F2B4-2544-8B25-3FC537112912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3C503-E71E-CA47-AE10-779943277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7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3C503-E71E-CA47-AE10-7799432775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1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3C503-E71E-CA47-AE10-7799432775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3C503-E71E-CA47-AE10-7799432775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3C503-E71E-CA47-AE10-7799432775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8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3C503-E71E-CA47-AE10-7799432775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1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9CCF-75DF-3933-2E7B-601ECB3C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6587" y="739226"/>
            <a:ext cx="5415521" cy="2706098"/>
          </a:xfrm>
        </p:spPr>
        <p:txBody>
          <a:bodyPr>
            <a:normAutofit/>
          </a:bodyPr>
          <a:lstStyle/>
          <a:p>
            <a:r>
              <a:rPr lang="ru-RU" dirty="0"/>
              <a:t>Мехатронные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8DE7D7-E99C-808D-594F-478B932D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210" y="3827255"/>
            <a:ext cx="5415521" cy="2460770"/>
          </a:xfrm>
        </p:spPr>
        <p:txBody>
          <a:bodyPr>
            <a:normAutofit/>
          </a:bodyPr>
          <a:lstStyle/>
          <a:p>
            <a:r>
              <a:rPr lang="ru-RU" dirty="0"/>
              <a:t>Выполнила: Потапова Алина</a:t>
            </a:r>
          </a:p>
          <a:p>
            <a:r>
              <a:rPr lang="ru-RU" dirty="0"/>
              <a:t>Группа: 3530202/90202</a:t>
            </a:r>
          </a:p>
        </p:txBody>
      </p:sp>
      <p:pic>
        <p:nvPicPr>
          <p:cNvPr id="46" name="Picture 3" descr="Абстрактная женетик Concept">
            <a:extLst>
              <a:ext uri="{FF2B5EF4-FFF2-40B4-BE49-F238E27FC236}">
                <a16:creationId xmlns:a16="http://schemas.microsoft.com/office/drawing/2014/main" id="{762D3D02-B4F9-4643-8E48-786252DE4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7C54E-035D-4E9D-9E68-A4E535FC2BB5}"/>
              </a:ext>
            </a:extLst>
          </p:cNvPr>
          <p:cNvSpPr txBox="1"/>
          <p:nvPr/>
        </p:nvSpPr>
        <p:spPr>
          <a:xfrm>
            <a:off x="1" y="291065"/>
            <a:ext cx="1219199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1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Мехатронные принципы проектирования </a:t>
            </a:r>
            <a:endParaRPr lang="ru-RU" sz="4100" dirty="0">
              <a:latin typeface="Opinion Pro Lt" panose="02010000030000000004" pitchFamily="2" charset="0"/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36A52EA-7660-C701-E40A-3E47D31E5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50543"/>
              </p:ext>
            </p:extLst>
          </p:nvPr>
        </p:nvGraphicFramePr>
        <p:xfrm>
          <a:off x="631556" y="1314771"/>
          <a:ext cx="10928888" cy="513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4">
                  <a:extLst>
                    <a:ext uri="{9D8B030D-6E8A-4147-A177-3AD203B41FA5}">
                      <a16:colId xmlns:a16="http://schemas.microsoft.com/office/drawing/2014/main" val="2605725851"/>
                    </a:ext>
                  </a:extLst>
                </a:gridCol>
                <a:gridCol w="4250267">
                  <a:extLst>
                    <a:ext uri="{9D8B030D-6E8A-4147-A177-3AD203B41FA5}">
                      <a16:colId xmlns:a16="http://schemas.microsoft.com/office/drawing/2014/main" val="1996388178"/>
                    </a:ext>
                  </a:extLst>
                </a:gridCol>
                <a:gridCol w="4465377">
                  <a:extLst>
                    <a:ext uri="{9D8B030D-6E8A-4147-A177-3AD203B41FA5}">
                      <a16:colId xmlns:a16="http://schemas.microsoft.com/office/drawing/2014/main" val="629964337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b="1" dirty="0">
                          <a:latin typeface="Opinion Pro Lt" panose="02010000030000000004" pitchFamily="2" charset="0"/>
                        </a:rPr>
                        <a:t>Подход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Opinion Pro Lt" panose="02010000030000000004" pitchFamily="2" charset="0"/>
                        </a:rPr>
                        <a:t>Алгоритмически</a:t>
                      </a:r>
                      <a:r>
                        <a:rPr lang="ru-RU" b="1" dirty="0">
                          <a:latin typeface="Opinion Pro Lt" panose="02010000030000000004" pitchFamily="2" charset="0"/>
                        </a:rPr>
                        <a:t>й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Opinion Pro Lt" panose="02010000030000000004" pitchFamily="2" charset="0"/>
                        </a:rPr>
                        <a:t>Интуитивный</a:t>
                      </a:r>
                      <a:endParaRPr lang="ru-RU" b="1" dirty="0">
                        <a:latin typeface="Opinion Pro Lt" panose="02010000030000000004" pitchFamily="2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98375"/>
                  </a:ext>
                </a:extLst>
              </a:tr>
              <a:tr h="18593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b="0" dirty="0">
                          <a:latin typeface="Opinion Pro Lt" panose="02010000030000000004" pitchFamily="2" charset="0"/>
                        </a:rPr>
                        <a:t>Цель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Opinion Pro Lt" panose="02010000030000000004" pitchFamily="2" charset="0"/>
                        </a:rPr>
                        <a:t>Проектирование единичных изделий</a:t>
                      </a:r>
                      <a:endParaRPr lang="ru-RU" dirty="0">
                        <a:latin typeface="Opinion Pro Lt" panose="0201000003000000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Opinion Pro Lt" panose="02010000030000000004" pitchFamily="2" charset="0"/>
                        </a:rPr>
                        <a:t>Проектирование изделий, предназначенных для продажи в больших количествах широкому кругу покупателей</a:t>
                      </a:r>
                      <a:endParaRPr lang="ru-RU" dirty="0">
                        <a:latin typeface="Opinion Pro Lt" panose="0201000003000000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472897"/>
                  </a:ext>
                </a:extLst>
              </a:tr>
              <a:tr h="5632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b="0" dirty="0">
                          <a:latin typeface="Opinion Pro Lt" panose="02010000030000000004" pitchFamily="2" charset="0"/>
                        </a:rPr>
                        <a:t>Время и стоимость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latin typeface="Opinion Pro Lt" panose="02010000030000000004" pitchFamily="2" charset="0"/>
                        </a:rPr>
                        <a:t>Меньшее время и стоимость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latin typeface="Opinion Pro Lt" panose="02010000030000000004" pitchFamily="2" charset="0"/>
                        </a:rPr>
                        <a:t>Большее время и меньшая стоимость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30369"/>
                  </a:ext>
                </a:extLst>
              </a:tr>
              <a:tr h="22477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b="0" dirty="0">
                          <a:latin typeface="Opinion Pro Lt" panose="02010000030000000004" pitchFamily="2" charset="0"/>
                        </a:rPr>
                        <a:t>Условия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Opinion Pro Lt" panose="02010000030000000004" pitchFamily="2" charset="0"/>
                        </a:rPr>
                        <a:t>Наличие у п</a:t>
                      </a:r>
                      <a:r>
                        <a:rPr lang="ru-RU" sz="1800" dirty="0">
                          <a:effectLst/>
                          <a:latin typeface="Opinion Pro Lt" panose="02010000030000000004" pitchFamily="2" charset="0"/>
                        </a:rPr>
                        <a:t>роектировщика или конструктора набора известных технических решений и покупных изделий, порядок расчета и принятия решений, алгоритм проектирования.</a:t>
                      </a:r>
                      <a:endParaRPr lang="ru-RU" sz="1800" dirty="0">
                        <a:effectLst/>
                        <a:latin typeface="Opinion Pro Lt" panose="0201000003000000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Opinion Pro Lt" panose="02010000030000000004" pitchFamily="2" charset="0"/>
                        </a:rPr>
                        <a:t>Высокая квалификация проектировщика, имеющего широкий кругозор и достаточно большое информационное обеспечение. </a:t>
                      </a:r>
                      <a:endParaRPr lang="ru-RU" dirty="0">
                        <a:latin typeface="Opinion Pro Lt" panose="0201000003000000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0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2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EC83A-9E99-9C13-98B2-1DEFB48B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Opinion Pro Lt" panose="02010000030000000004" pitchFamily="2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BC786-4770-F335-95BD-C307D3E5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65" y="2697917"/>
            <a:ext cx="10746670" cy="299627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ехатроника – это область науки и техники, основанная на синергетическом объединении узлов точной механики с электронными, электротехническими и компьютерными компонентами, обеспечивающими проектирование и производство качественно новых модулей, систем и машин с интеллектуальным управлением их функциональными движениями</a:t>
            </a:r>
            <a:r>
              <a:rPr lang="en-US" sz="24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Opinion Pro Lt" panose="0201000003000000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FAB49D44-03D5-C073-78E4-DBEBFB626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237712"/>
              </p:ext>
            </p:extLst>
          </p:nvPr>
        </p:nvGraphicFramePr>
        <p:xfrm>
          <a:off x="262189" y="1935889"/>
          <a:ext cx="11667617" cy="4824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0B7383B-254D-6BC9-5E6C-9A2CBFB80A4B}"/>
              </a:ext>
            </a:extLst>
          </p:cNvPr>
          <p:cNvSpPr txBox="1">
            <a:spLocks/>
          </p:cNvSpPr>
          <p:nvPr/>
        </p:nvSpPr>
        <p:spPr>
          <a:xfrm>
            <a:off x="519815" y="429792"/>
            <a:ext cx="11152363" cy="1325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ru-RU" sz="4000" dirty="0">
                <a:effectLst/>
                <a:latin typeface="Opinion Pro" panose="02010000030000000004" pitchFamily="2" charset="0"/>
              </a:rPr>
              <a:t>Структурно-морфологические признаки мехатронной системы</a:t>
            </a:r>
            <a:endParaRPr lang="en-US" sz="4000" dirty="0">
              <a:effectLst/>
              <a:latin typeface="Opinion Pro" panose="0201000003000000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89B794-5EEA-47F7-9F05-33A1B6247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43D9CC-4DBE-4724-BD2F-05A8B330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188DF2-16A9-4D18-B6DE-2BF40342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5DE6CE-0978-435D-99C2-A117A2134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1E7E80-A998-4079-A814-D160B7F62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AB9E22-8699-45E6-A9F8-994B3A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A19BDD-B19F-4A40-A03B-1F8F573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B745DFC-5990-408D-921A-506F8347D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534CDB-9CF7-4D0E-99EE-DAF4A2CDD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D7C80E-BB3F-40F3-8D1F-40778A77E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D1C7BC4-56B9-4F59-8866-4F1DB751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98872E-F385-4E71-9267-A212BDACB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4FC0A0-B0D7-4E63-86C1-F6AA4109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D59FFF7-D552-4F75-895C-12716EFA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FDC8E0-3205-49E7-8636-A34AA069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C7BDE6-8048-44B7-92DD-CAFC4896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48126E-FD23-4275-8F55-BB7D81E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FD4E5F0-02C5-4A55-BAFF-F3C9154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F6D4C1-2C5F-4B82-B7BE-F643EEFB5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3F7C51-A06E-40FB-BDCD-4DE67D1F4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3725B9B-D89F-4FCC-8B19-6BBD70F0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3EE4024-B095-4FFD-ACDE-887D44FE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2111AF-85AD-46CE-B4CC-9A136914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A5BF2-A7AA-419B-BE77-130437673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FAA826-3E5D-43ED-AE3C-0FAF69DA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B54272-7F84-44AE-92B3-6C71C129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9059A6-2278-4877-A9AB-AC1ABCD4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1B957A-7E1C-45B9-B5D0-294DB23F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055905C-E2DC-4334-AE20-4749C36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4AC1E9-B441-484E-86CB-F666B71CC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2A14DB-97ED-4BF0-BEAD-3267EEA32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3B9BAF-37F5-4EF1-8146-27E68606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D34C65D4-111D-4720-9C5C-72F7FEA3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47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18FF-ED60-EF28-B00D-133829EEA749}"/>
              </a:ext>
            </a:extLst>
          </p:cNvPr>
          <p:cNvSpPr txBox="1"/>
          <p:nvPr/>
        </p:nvSpPr>
        <p:spPr>
          <a:xfrm>
            <a:off x="1130405" y="709948"/>
            <a:ext cx="9918759" cy="1351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effectLst/>
                <a:latin typeface="Opinion Pro Lt" panose="02010000030000000004" pitchFamily="2" charset="0"/>
                <a:ea typeface="+mj-ea"/>
                <a:cs typeface="+mj-cs"/>
              </a:rPr>
              <a:t>Функциональные свойства </a:t>
            </a:r>
            <a:r>
              <a:rPr lang="ru-RU" sz="4400" b="1" dirty="0">
                <a:solidFill>
                  <a:schemeClr val="tx2"/>
                </a:solidFill>
                <a:effectLst/>
                <a:latin typeface="Opinion Pro Lt" panose="02010000030000000004" pitchFamily="2" charset="0"/>
                <a:ea typeface="+mj-ea"/>
                <a:cs typeface="+mj-cs"/>
              </a:rPr>
              <a:t>мехатронных систем</a:t>
            </a:r>
            <a:endParaRPr lang="en-US" sz="4400" b="1" dirty="0">
              <a:solidFill>
                <a:schemeClr val="tx2"/>
              </a:solidFill>
              <a:latin typeface="Opinion Pro Lt" panose="02010000030000000004" pitchFamily="2" charset="0"/>
              <a:ea typeface="+mj-ea"/>
              <a:cs typeface="+mj-cs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69A85A-D8E7-34E2-6ED5-AD38CD4BFC01}"/>
              </a:ext>
            </a:extLst>
          </p:cNvPr>
          <p:cNvSpPr txBox="1">
            <a:spLocks/>
          </p:cNvSpPr>
          <p:nvPr/>
        </p:nvSpPr>
        <p:spPr>
          <a:xfrm>
            <a:off x="631283" y="2195922"/>
            <a:ext cx="10917002" cy="1748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50000"/>
              </a:lnSpc>
            </a:pPr>
            <a:r>
              <a:rPr lang="ru-RU" sz="1400" dirty="0">
                <a:effectLst/>
                <a:latin typeface="Opinion Pro Lt" panose="02010000030000000004" pitchFamily="2" charset="0"/>
              </a:rPr>
              <a:t>При работе мехатронной системы проявляются ее функциональные свойства, в которых обнаруживаются синергетические эффекты. Термин синергетика заимствовал из биологии и медицины (от греч. </a:t>
            </a:r>
            <a:r>
              <a:rPr lang="en-US" sz="1400" dirty="0" err="1">
                <a:effectLst/>
                <a:latin typeface="Opinion Pro Lt" panose="02010000030000000004" pitchFamily="2" charset="0"/>
              </a:rPr>
              <a:t>synergos</a:t>
            </a:r>
            <a:r>
              <a:rPr lang="en-US" sz="1400" dirty="0">
                <a:effectLst/>
                <a:latin typeface="Opinion Pro Lt" panose="02010000030000000004" pitchFamily="2" charset="0"/>
              </a:rPr>
              <a:t> – </a:t>
            </a:r>
            <a:r>
              <a:rPr lang="ru-RU" sz="1400" dirty="0">
                <a:effectLst/>
                <a:latin typeface="Opinion Pro Lt" panose="02010000030000000004" pitchFamily="2" charset="0"/>
              </a:rPr>
              <a:t>вместе действующий) – совместное и однородное функционирование элементов и систем; при комбинированном действии которых суммарный эффект превышает действие каждого в отдельности. Иными словами, соединение в единую систему указанных выше элементов дает больший эффект, чем использовании всех этих элементов поодиночке.</a:t>
            </a:r>
          </a:p>
          <a:p>
            <a:pPr marL="0" algn="ctr">
              <a:lnSpc>
                <a:spcPct val="150000"/>
              </a:lnSpc>
            </a:pPr>
            <a:endParaRPr lang="en-US" sz="1400" dirty="0">
              <a:effectLst/>
              <a:latin typeface="Opinion Pro Lt" panose="02010000030000000004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65CCF-8294-4F74-3DD2-55DEBF0C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07" y="4302264"/>
            <a:ext cx="3253055" cy="21632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грузовик, внешний, желтый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32744537-6DB4-FD99-32E3-03909B5F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14" y="4301919"/>
            <a:ext cx="3393384" cy="2163282"/>
          </a:xfrm>
          <a:prstGeom prst="rect">
            <a:avLst/>
          </a:prstGeom>
        </p:spPr>
      </p:pic>
      <p:pic>
        <p:nvPicPr>
          <p:cNvPr id="9" name="Рисунок 8" descr="Изображение выглядит как внешний, транспорт, грузовик&#10;&#10;Автоматически созданное описание">
            <a:extLst>
              <a:ext uri="{FF2B5EF4-FFF2-40B4-BE49-F238E27FC236}">
                <a16:creationId xmlns:a16="http://schemas.microsoft.com/office/drawing/2014/main" id="{38994696-1586-5808-2216-26D0A933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11" y="4306706"/>
            <a:ext cx="3536728" cy="2157404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019B023-70F3-E964-B0D5-03449D3C1A08}"/>
              </a:ext>
            </a:extLst>
          </p:cNvPr>
          <p:cNvCxnSpPr>
            <a:cxnSpLocks/>
          </p:cNvCxnSpPr>
          <p:nvPr/>
        </p:nvCxnSpPr>
        <p:spPr>
          <a:xfrm flipV="1">
            <a:off x="4009939" y="5383560"/>
            <a:ext cx="392475" cy="184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4A390E-2B47-8A35-A437-548AF446A791}"/>
              </a:ext>
            </a:extLst>
          </p:cNvPr>
          <p:cNvCxnSpPr>
            <a:cxnSpLocks/>
          </p:cNvCxnSpPr>
          <p:nvPr/>
        </p:nvCxnSpPr>
        <p:spPr>
          <a:xfrm flipH="1" flipV="1">
            <a:off x="7795798" y="5383560"/>
            <a:ext cx="388609" cy="3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7757FA-E22B-4C03-A927-1E4B4A58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A329A2-1D2A-4A62-A6AF-93B37310C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AB6EEA-4329-4352-9BA3-1746A7111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DF1164F-7F9A-40C5-868D-082B3E0F1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B572B4-ACB4-4026-BE9F-D3523A2C1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7DB227-A8B6-43DC-970A-925EED2E0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6B9264-5A30-46E0-A2C1-636FB3D1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79B4D0-16B0-456E-8951-4042C78B2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3D00E3-B79B-41D6-9E66-07EC7E6C2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D97DA3-F9CF-4985-A2BA-27DDD396C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0472B34-25FF-41FB-BF22-42D29C83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6268AA-8DD1-4959-8136-0ECAAFD27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744375-C310-46F7-AC26-C5A4BD827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C08DB1-CFE5-4A9A-BCB2-C82F79C6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10D3C0-7CBD-42BF-BC76-68A25F973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DF561D-125D-4BA4-BEA8-D540A3EF8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6CE140-59C9-47C1-9BFD-E716943C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2421D5-FB16-43BB-BD72-57B6D115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94B4B66-3D8B-4D67-B68A-5EE98A61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CE3395-ADDA-44B4-B550-87AF22E1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A7375E-9A29-4790-AA05-FC4DCC1AE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E67518D-21C7-4CDB-9A75-248EEAB43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3A36F7-9692-46D1-AA17-3036EBF75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4FE3BA-02A8-46F8-8C46-213885DB4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8B1E1C-C236-410A-A75B-B5FED48E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D8A655-CFAF-496E-82F7-4677B2100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52CEB0-DF45-45EF-B19A-A15C1A17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16414C-77DA-4C7E-8E62-862EAA940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5789C5-251A-445C-8D17-18D36F8B5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BA0ACD3-25B4-4C98-B833-09426BA9C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EAAE7-E646-4A26-BA0E-A130ECE6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4E911F-A532-42C7-B083-1E5BA8D71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DEA6A44-CD60-4DFD-802B-A4F4BFCB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20162" y="-2883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8FA8-48DA-0961-921C-4E35C4995D8C}"/>
              </a:ext>
            </a:extLst>
          </p:cNvPr>
          <p:cNvSpPr txBox="1"/>
          <p:nvPr/>
        </p:nvSpPr>
        <p:spPr>
          <a:xfrm>
            <a:off x="707053" y="569348"/>
            <a:ext cx="10794505" cy="757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ru-RU" sz="4000" b="1" dirty="0">
                <a:solidFill>
                  <a:schemeClr val="tx2"/>
                </a:solidFill>
                <a:effectLst/>
                <a:latin typeface="Opinion Pro Lt" panose="02010000030000000004" pitchFamily="2" charset="0"/>
                <a:ea typeface="+mj-ea"/>
                <a:cs typeface="+mj-cs"/>
              </a:rPr>
              <a:t>Качество</a:t>
            </a:r>
            <a:r>
              <a:rPr lang="en-US" sz="4000" b="1" dirty="0">
                <a:solidFill>
                  <a:schemeClr val="tx2"/>
                </a:solidFill>
                <a:effectLst/>
                <a:latin typeface="Opinion Pro Lt" panose="02010000030000000004" pitchFamily="2" charset="0"/>
                <a:ea typeface="+mj-ea"/>
                <a:cs typeface="+mj-cs"/>
              </a:rPr>
              <a:t> мехатронных </a:t>
            </a:r>
            <a:r>
              <a:rPr lang="ru-RU" sz="4000" b="1" dirty="0">
                <a:solidFill>
                  <a:schemeClr val="tx2"/>
                </a:solidFill>
                <a:effectLst/>
                <a:latin typeface="Opinion Pro Lt" panose="02010000030000000004" pitchFamily="2" charset="0"/>
                <a:ea typeface="+mj-ea"/>
                <a:cs typeface="+mj-cs"/>
              </a:rPr>
              <a:t>систем</a:t>
            </a:r>
            <a:endParaRPr lang="en-US" sz="4000" b="1" dirty="0">
              <a:solidFill>
                <a:schemeClr val="tx2"/>
              </a:solidFill>
              <a:latin typeface="Opinion Pro Lt" panose="02010000030000000004" pitchFamily="2" charset="0"/>
              <a:ea typeface="+mj-ea"/>
              <a:cs typeface="+mj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5740A39-663E-D9AF-146F-AC2734F96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86474"/>
              </p:ext>
            </p:extLst>
          </p:nvPr>
        </p:nvGraphicFramePr>
        <p:xfrm>
          <a:off x="16612" y="1669826"/>
          <a:ext cx="12146347" cy="489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8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7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18FF-ED60-EF28-B00D-133829EEA749}"/>
              </a:ext>
            </a:extLst>
          </p:cNvPr>
          <p:cNvSpPr txBox="1"/>
          <p:nvPr/>
        </p:nvSpPr>
        <p:spPr>
          <a:xfrm>
            <a:off x="704794" y="1322749"/>
            <a:ext cx="4903253" cy="18811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ru-RU" sz="4400" dirty="0">
                <a:effectLst/>
                <a:latin typeface="Opinion Pro Lt" panose="02010000030000000004" pitchFamily="2" charset="0"/>
              </a:rPr>
              <a:t>Главная методологическая идея 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69A85A-D8E7-34E2-6ED5-AD38CD4BFC01}"/>
              </a:ext>
            </a:extLst>
          </p:cNvPr>
          <p:cNvSpPr txBox="1">
            <a:spLocks/>
          </p:cNvSpPr>
          <p:nvPr/>
        </p:nvSpPr>
        <p:spPr>
          <a:xfrm>
            <a:off x="700838" y="3654071"/>
            <a:ext cx="5209279" cy="248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effectLst/>
                <a:latin typeface="Opinion Pro Lt" panose="02010000030000000004" pitchFamily="2" charset="0"/>
              </a:rPr>
              <a:t>Главная методологическая идея мехатроники как науки и техники состоит в системном сочетании ранее обособленных научно-технических областей 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A38FF7-C435-93DF-5C03-4D24DFC0E4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4" r="29091" b="24061"/>
          <a:stretch/>
        </p:blipFill>
        <p:spPr>
          <a:xfrm>
            <a:off x="6762676" y="1076943"/>
            <a:ext cx="4724530" cy="4701010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6129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C9FCBE-6335-2A15-B6E6-73ED1893F7F4}"/>
              </a:ext>
            </a:extLst>
          </p:cNvPr>
          <p:cNvSpPr/>
          <p:nvPr/>
        </p:nvSpPr>
        <p:spPr>
          <a:xfrm>
            <a:off x="4554269" y="2019435"/>
            <a:ext cx="3083457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Мехатронная система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05677D-A9D8-D226-75B8-79DE0091043B}"/>
              </a:ext>
            </a:extLst>
          </p:cNvPr>
          <p:cNvSpPr/>
          <p:nvPr/>
        </p:nvSpPr>
        <p:spPr>
          <a:xfrm>
            <a:off x="4554269" y="3126180"/>
            <a:ext cx="3083457" cy="587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агрегат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60EA4A-D5F0-0808-02A4-7E5E5E18BE06}"/>
              </a:ext>
            </a:extLst>
          </p:cNvPr>
          <p:cNvSpPr/>
          <p:nvPr/>
        </p:nvSpPr>
        <p:spPr>
          <a:xfrm>
            <a:off x="8063055" y="3126180"/>
            <a:ext cx="3083457" cy="587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агрегат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CC2445-677C-5553-326E-6E07C932229E}"/>
              </a:ext>
            </a:extLst>
          </p:cNvPr>
          <p:cNvSpPr/>
          <p:nvPr/>
        </p:nvSpPr>
        <p:spPr>
          <a:xfrm>
            <a:off x="1045483" y="3126180"/>
            <a:ext cx="3083457" cy="587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агрегат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697F13-9904-047B-060A-7B39943FDB41}"/>
              </a:ext>
            </a:extLst>
          </p:cNvPr>
          <p:cNvSpPr/>
          <p:nvPr/>
        </p:nvSpPr>
        <p:spPr>
          <a:xfrm>
            <a:off x="4554269" y="4232925"/>
            <a:ext cx="3083457" cy="5878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модуль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B96CF9-A393-0F3D-C72A-29AF9874E5A2}"/>
              </a:ext>
            </a:extLst>
          </p:cNvPr>
          <p:cNvSpPr/>
          <p:nvPr/>
        </p:nvSpPr>
        <p:spPr>
          <a:xfrm>
            <a:off x="8063055" y="4232925"/>
            <a:ext cx="3083457" cy="5878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модуль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311B98-7643-D165-4AF1-DB1072B964D3}"/>
              </a:ext>
            </a:extLst>
          </p:cNvPr>
          <p:cNvSpPr/>
          <p:nvPr/>
        </p:nvSpPr>
        <p:spPr>
          <a:xfrm>
            <a:off x="1045483" y="4232925"/>
            <a:ext cx="3083457" cy="5878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модуль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D36782-A134-B32A-DC75-501E4F59F16A}"/>
              </a:ext>
            </a:extLst>
          </p:cNvPr>
          <p:cNvSpPr/>
          <p:nvPr/>
        </p:nvSpPr>
        <p:spPr>
          <a:xfrm>
            <a:off x="4554270" y="5339670"/>
            <a:ext cx="3083457" cy="5878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узел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1B2F85A-7635-E7BE-E97E-659E417B1E16}"/>
              </a:ext>
            </a:extLst>
          </p:cNvPr>
          <p:cNvSpPr/>
          <p:nvPr/>
        </p:nvSpPr>
        <p:spPr>
          <a:xfrm>
            <a:off x="8063056" y="5339670"/>
            <a:ext cx="3083457" cy="5878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узел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620571-0085-34D7-83C4-3F2F0853AC86}"/>
              </a:ext>
            </a:extLst>
          </p:cNvPr>
          <p:cNvSpPr/>
          <p:nvPr/>
        </p:nvSpPr>
        <p:spPr>
          <a:xfrm>
            <a:off x="1045484" y="5339670"/>
            <a:ext cx="3083457" cy="5878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Opinion Pro Lt" panose="02010000030000000004" pitchFamily="2" charset="0"/>
              </a:rPr>
              <a:t>Мехатронный узел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E674705-9786-A9D5-0E59-1F023D4123FB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2587212" y="2313349"/>
            <a:ext cx="1967057" cy="812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A90622C-1DD3-4299-8353-1E93C50F5DD0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7637726" y="2313349"/>
            <a:ext cx="1967058" cy="812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7C8A16F-D21D-F569-39A8-572ED04D30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5998" y="2607263"/>
            <a:ext cx="0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DF8369F-4E05-99D2-0566-7FF66E2CB3A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5998" y="3714008"/>
            <a:ext cx="0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2E78965-3032-0FA0-E39F-06CE859B95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604784" y="3714008"/>
            <a:ext cx="0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35A5B53-7FA1-DF1E-A131-43045DF2693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9604784" y="4820753"/>
            <a:ext cx="1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FF6641F-8870-C7E1-A17E-CFFBA1648A1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095998" y="4820753"/>
            <a:ext cx="1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839C346-0660-8873-94DD-FFDB87B6990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587212" y="3714008"/>
            <a:ext cx="0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59EE595-CD42-CB2E-9749-EDD45AB72C27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587212" y="4820753"/>
            <a:ext cx="1" cy="518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D765C9-59FC-C6AD-C5D3-F94A699511C3}"/>
              </a:ext>
            </a:extLst>
          </p:cNvPr>
          <p:cNvSpPr txBox="1"/>
          <p:nvPr/>
        </p:nvSpPr>
        <p:spPr>
          <a:xfrm>
            <a:off x="1175601" y="751128"/>
            <a:ext cx="9840794" cy="672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ru-RU" sz="4400" dirty="0">
                <a:effectLst/>
                <a:latin typeface="Opinion Pro Lt" panose="02010000030000000004" pitchFamily="2" charset="0"/>
              </a:rPr>
              <a:t>Иерархия мехатронных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20492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нутренний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566262CA-CAAB-BC1B-0161-792A424A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75"/>
          <a:stretch/>
        </p:blipFill>
        <p:spPr>
          <a:xfrm>
            <a:off x="8609054" y="699265"/>
            <a:ext cx="3213790" cy="21000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E3B74369-CB3E-54D8-87A8-7646553D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7" y="692305"/>
            <a:ext cx="2928362" cy="20498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547438-F2E5-8410-5AF9-77F6DF30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61" y="841914"/>
            <a:ext cx="2764078" cy="1810471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91F199C-1B48-2C6B-ADFA-B12D41F3E55A}"/>
              </a:ext>
            </a:extLst>
          </p:cNvPr>
          <p:cNvSpPr/>
          <p:nvPr/>
        </p:nvSpPr>
        <p:spPr>
          <a:xfrm>
            <a:off x="1" y="3465176"/>
            <a:ext cx="4031342" cy="3392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Мехатронный узел – это неунифицированная сборочная единица, содержащая некоторые компоненты мехатронного объекта </a:t>
            </a:r>
            <a:endParaRPr lang="ru-RU" sz="2200" dirty="0">
              <a:latin typeface="Opinion Pro Lt" panose="02010000030000000004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F1FC188-C26C-ED5D-EE3A-CB130027B07B}"/>
              </a:ext>
            </a:extLst>
          </p:cNvPr>
          <p:cNvSpPr/>
          <p:nvPr/>
        </p:nvSpPr>
        <p:spPr>
          <a:xfrm>
            <a:off x="4084165" y="3458414"/>
            <a:ext cx="4023671" cy="33995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Мехатронный модуль</a:t>
            </a:r>
            <a:r>
              <a:rPr lang="en-US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унифицированный мехатронный объект, служащий для реализации одной из функци</a:t>
            </a:r>
            <a:r>
              <a:rPr lang="ru-RU" sz="2200" dirty="0"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й</a:t>
            </a:r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мехатронной системы</a:t>
            </a:r>
            <a:r>
              <a:rPr lang="ru-RU" sz="2200" dirty="0">
                <a:effectLst/>
                <a:latin typeface="Opinion Pro Lt" panose="02010000030000000004" pitchFamily="2" charset="0"/>
              </a:rPr>
              <a:t> </a:t>
            </a:r>
            <a:endParaRPr lang="ru-RU" sz="2200" dirty="0">
              <a:latin typeface="Opinion Pro Lt" panose="02010000030000000004" pitchFamily="2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52A6696-E74F-D6BA-D50E-31B8395BA015}"/>
              </a:ext>
            </a:extLst>
          </p:cNvPr>
          <p:cNvSpPr/>
          <p:nvPr/>
        </p:nvSpPr>
        <p:spPr>
          <a:xfrm>
            <a:off x="8168330" y="3465176"/>
            <a:ext cx="4023670" cy="3392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effectLst/>
                <a:latin typeface="Opinion Pro Lt" panose="0201000003000000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Мехатронный агрегат – это совокупность мехатронных модулей, предназначенная для выполнения группы однотипных функций</a:t>
            </a:r>
            <a:endParaRPr lang="ru-RU" sz="2200" dirty="0">
              <a:latin typeface="Opinion Pro Lt" panose="0201000003000000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7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D389B794-5EEA-47F7-9F05-33A1B6247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43D9CC-4DBE-4724-BD2F-05A8B330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188DF2-16A9-4D18-B6DE-2BF40342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5DE6CE-0978-435D-99C2-A117A2134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51E7E80-A998-4079-A814-D160B7F62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AB9E22-8699-45E6-A9F8-994B3A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A19BDD-B19F-4A40-A03B-1F8F573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745DFC-5990-408D-921A-506F8347D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1534CDB-9CF7-4D0E-99EE-DAF4A2CDD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D7C80E-BB3F-40F3-8D1F-40778A77E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1C7BC4-56B9-4F59-8866-4F1DB751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98872E-F385-4E71-9267-A212BDACB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4FC0A0-B0D7-4E63-86C1-F6AA4109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D59FFF7-D552-4F75-895C-12716EFA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FDC8E0-3205-49E7-8636-A34AA069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7BDE6-8048-44B7-92DD-CAFC4896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48126E-FD23-4275-8F55-BB7D81E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D4E5F0-02C5-4A55-BAFF-F3C9154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F6D4C1-2C5F-4B82-B7BE-F643EEFB5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83F7C51-A06E-40FB-BDCD-4DE67D1F4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725B9B-D89F-4FCC-8B19-6BBD70F0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EE4024-B095-4FFD-ACDE-887D44FE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62111AF-85AD-46CE-B4CC-9A136914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BA5BF2-A7AA-419B-BE77-130437673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FAA826-3E5D-43ED-AE3C-0FAF69DA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B54272-7F84-44AE-92B3-6C71C129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9059A6-2278-4877-A9AB-AC1ABCD4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1B957A-7E1C-45B9-B5D0-294DB23F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55905C-E2DC-4334-AE20-4749C36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4AC1E9-B441-484E-86CB-F666B71CC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2A14DB-97ED-4BF0-BEAD-3267EEA32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3B9BAF-37F5-4EF1-8146-27E68606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D34C65D4-111D-4720-9C5C-72F7FEA3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47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18FF-ED60-EF28-B00D-133829EEA749}"/>
              </a:ext>
            </a:extLst>
          </p:cNvPr>
          <p:cNvSpPr txBox="1"/>
          <p:nvPr/>
        </p:nvSpPr>
        <p:spPr>
          <a:xfrm>
            <a:off x="1162857" y="697077"/>
            <a:ext cx="9840794" cy="672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ru-RU" sz="4400" dirty="0">
                <a:effectLst/>
                <a:latin typeface="Opinion Pro Lt" panose="02010000030000000004" pitchFamily="2" charset="0"/>
              </a:rPr>
              <a:t>Мехатронная система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69A85A-D8E7-34E2-6ED5-AD38CD4BFC01}"/>
              </a:ext>
            </a:extLst>
          </p:cNvPr>
          <p:cNvSpPr txBox="1">
            <a:spLocks/>
          </p:cNvSpPr>
          <p:nvPr/>
        </p:nvSpPr>
        <p:spPr>
          <a:xfrm>
            <a:off x="1255579" y="1809421"/>
            <a:ext cx="9658019" cy="136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effectLst/>
                <a:latin typeface="Opinion Pro Lt" panose="02010000030000000004" pitchFamily="2" charset="0"/>
              </a:rPr>
              <a:t>целевое упорядоченное множество взаимосвязанных мехатронных агрегатов, функционирующих во времени и взаимодействующих с внешней средой. </a:t>
            </a:r>
          </a:p>
        </p:txBody>
      </p:sp>
      <p:pic>
        <p:nvPicPr>
          <p:cNvPr id="2" name="Рисунок 1" descr="Изображение выглядит как проектор&#10;&#10;Автоматически созданное описание">
            <a:extLst>
              <a:ext uri="{FF2B5EF4-FFF2-40B4-BE49-F238E27FC236}">
                <a16:creationId xmlns:a16="http://schemas.microsoft.com/office/drawing/2014/main" id="{F78B36C9-76ED-34BE-8B4E-6463DE4F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17" y="3483337"/>
            <a:ext cx="1438582" cy="21632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2CCB14-C316-3405-5D0C-713C68DD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65" y="3483337"/>
            <a:ext cx="2884376" cy="2163282"/>
          </a:xfrm>
          <a:prstGeom prst="rect">
            <a:avLst/>
          </a:prstGeom>
        </p:spPr>
      </p:pic>
      <p:pic>
        <p:nvPicPr>
          <p:cNvPr id="4" name="Рисунок 3" descr="Изображение выглядит как автомобиль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526FEE0E-D851-D80F-F6C2-92D49275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830" y="3822265"/>
            <a:ext cx="3536728" cy="1485425"/>
          </a:xfrm>
          <a:prstGeom prst="rect">
            <a:avLst/>
          </a:prstGeom>
        </p:spPr>
      </p:pic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D00E78D8-4472-2DC5-5CEF-AEAEB390319F}"/>
              </a:ext>
            </a:extLst>
          </p:cNvPr>
          <p:cNvCxnSpPr>
            <a:cxnSpLocks/>
          </p:cNvCxnSpPr>
          <p:nvPr/>
        </p:nvCxnSpPr>
        <p:spPr>
          <a:xfrm>
            <a:off x="4126104" y="3429000"/>
            <a:ext cx="0" cy="219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59D71109-4C25-6F71-E213-83AA96E3F097}"/>
              </a:ext>
            </a:extLst>
          </p:cNvPr>
          <p:cNvCxnSpPr>
            <a:cxnSpLocks/>
          </p:cNvCxnSpPr>
          <p:nvPr/>
        </p:nvCxnSpPr>
        <p:spPr>
          <a:xfrm>
            <a:off x="8074243" y="3421082"/>
            <a:ext cx="0" cy="220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564</Words>
  <Application>Microsoft Macintosh PowerPoint</Application>
  <PresentationFormat>Широкоэкранный</PresentationFormat>
  <Paragraphs>69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Grandview</vt:lpstr>
      <vt:lpstr>Opinion Pro</vt:lpstr>
      <vt:lpstr>Opinion Pro Lt</vt:lpstr>
      <vt:lpstr>Wingdings</vt:lpstr>
      <vt:lpstr>CosineVTI</vt:lpstr>
      <vt:lpstr>Мехатронные системы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Мехатронные системы</dc:title>
  <dc:creator>Потапова Алина Михайловна</dc:creator>
  <cp:lastModifiedBy>Потапова Алина Михайловна</cp:lastModifiedBy>
  <cp:revision>6</cp:revision>
  <dcterms:created xsi:type="dcterms:W3CDTF">2022-10-20T08:09:26Z</dcterms:created>
  <dcterms:modified xsi:type="dcterms:W3CDTF">2022-10-24T06:13:33Z</dcterms:modified>
</cp:coreProperties>
</file>