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Introducción a las arquitecturas web y los lenguajes más usados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99528"/>
            <a:ext cx="6400800" cy="108472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Antonio Marín</a:t>
            </a:r>
            <a:endParaRPr dirty="0"/>
          </a:p>
          <a:p>
            <a:r>
              <a:rPr lang="es-ES" dirty="0"/>
              <a:t>Sept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Documentación oficial de PHP</a:t>
            </a:r>
          </a:p>
          <a:p>
            <a:r>
              <a:t>- Artículos sobre arquitectura web</a:t>
            </a:r>
          </a:p>
          <a:p>
            <a:r>
              <a:t>- Recursos en línea sobre lenguajes de programación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Arquitectura web: Definición y tipos</a:t>
            </a:r>
          </a:p>
          <a:p>
            <a:r>
              <a:t>- Lenguajes de programación web más usados</a:t>
            </a:r>
          </a:p>
          <a:p>
            <a:r>
              <a:t>- Introducción a PHP</a:t>
            </a:r>
          </a:p>
          <a:p>
            <a:r>
              <a:t>- Ejemplos prácticos con PHP</a:t>
            </a:r>
          </a:p>
          <a:p>
            <a:r>
              <a:t>- Referencias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la Arquitectura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Estructura lógica que define la interacción entre los componentes de una aplicación web.</a:t>
            </a:r>
          </a:p>
          <a:p>
            <a:r>
              <a:t>Componentes principales:</a:t>
            </a:r>
          </a:p>
          <a:p>
            <a:r>
              <a:t>- Cliente</a:t>
            </a:r>
          </a:p>
          <a:p>
            <a:r>
              <a:t>- Servidor</a:t>
            </a:r>
          </a:p>
          <a:p>
            <a:r>
              <a:t>- Base de datos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Principales Tipos de Arquitecturas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Arquitectura Monolítica</a:t>
            </a:r>
          </a:p>
          <a:p>
            <a:r>
              <a:t>- Arquitectura en Microservicios</a:t>
            </a:r>
          </a:p>
          <a:p>
            <a:r>
              <a:t>- Arquitectura sin servidor (Serverless)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Lenguajes de Programación para Desarrollo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HTML/CSS: Estructura y diseño</a:t>
            </a:r>
          </a:p>
          <a:p>
            <a:r>
              <a:t>- JavaScript: Interactividad y lógica en el cliente</a:t>
            </a:r>
          </a:p>
          <a:p>
            <a:r>
              <a:t>- PHP: Procesamiento del lado del servidor</a:t>
            </a:r>
          </a:p>
          <a:p>
            <a:r>
              <a:t>- Otros: Python, Ruby, Java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 Lenguaje de scripting del lado del servidor.</a:t>
            </a:r>
          </a:p>
          <a:p>
            <a:r>
              <a:t>Historia y evolución.</a:t>
            </a:r>
          </a:p>
          <a:p>
            <a:r>
              <a:t>Uso principal: Generación dinámica de contenido en el servidor.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Ejemplos Prácticos con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Ejemplo 1: Script para imprimir "Hello World".</a:t>
            </a:r>
          </a:p>
          <a:p>
            <a:r>
              <a:t>Ejemplo 2: Conexión básica a una base de datos MySQL.</a:t>
            </a:r>
          </a:p>
          <a:p>
            <a:r>
              <a:t>Ejemplo 3: Formulario HTML procesado con PHP.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usar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err="1"/>
              <a:t>Ventajas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Facilidad</a:t>
            </a:r>
            <a:r>
              <a:rPr dirty="0"/>
              <a:t> de </a:t>
            </a:r>
            <a:r>
              <a:rPr dirty="0" err="1"/>
              <a:t>uso</a:t>
            </a:r>
            <a:endParaRPr dirty="0"/>
          </a:p>
          <a:p>
            <a:r>
              <a:rPr dirty="0"/>
              <a:t>- </a:t>
            </a:r>
            <a:r>
              <a:rPr dirty="0" err="1"/>
              <a:t>Amplia</a:t>
            </a:r>
            <a:r>
              <a:rPr dirty="0"/>
              <a:t> </a:t>
            </a:r>
            <a:r>
              <a:rPr dirty="0" err="1"/>
              <a:t>comunidad</a:t>
            </a:r>
            <a:endParaRPr dirty="0"/>
          </a:p>
          <a:p>
            <a:r>
              <a:rPr dirty="0"/>
              <a:t>- Buena </a:t>
            </a:r>
            <a:r>
              <a:rPr dirty="0" err="1"/>
              <a:t>integración</a:t>
            </a:r>
            <a:r>
              <a:rPr dirty="0"/>
              <a:t> con bases de </a:t>
            </a:r>
            <a:r>
              <a:rPr dirty="0" err="1"/>
              <a:t>datos</a:t>
            </a:r>
            <a:endParaRPr dirty="0"/>
          </a:p>
          <a:p>
            <a:r>
              <a:rPr b="1" dirty="0" err="1"/>
              <a:t>Desventajas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Problemas</a:t>
            </a:r>
            <a:r>
              <a:rPr dirty="0"/>
              <a:t> de </a:t>
            </a:r>
            <a:r>
              <a:rPr dirty="0" err="1"/>
              <a:t>seguridad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no se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correctamente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Resumen de la importancia de entender la arquitectura web y la elección del lenguaje de programación.</a:t>
            </a:r>
          </a:p>
          <a:p>
            <a:r>
              <a:t>PHP como una opción viable para el desarrollo del lado del servidor.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280</Words>
  <Application>Microsoft Office PowerPoint</Application>
  <PresentationFormat>Presentación en pantalla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Introducción a las arquitecturas web y los lenguajes más usados</vt:lpstr>
      <vt:lpstr>Índice</vt:lpstr>
      <vt:lpstr>¿Qué es la Arquitectura Web?</vt:lpstr>
      <vt:lpstr>Principales Tipos de Arquitecturas Web</vt:lpstr>
      <vt:lpstr>Lenguajes de Programación para Desarrollo Web</vt:lpstr>
      <vt:lpstr>¿Qué es PHP?</vt:lpstr>
      <vt:lpstr>Ejemplos Prácticos con PHP</vt:lpstr>
      <vt:lpstr>¿Por qué usar PHP?</vt:lpstr>
      <vt:lpstr>Conclusión</vt:lpstr>
      <vt:lpstr>Referencias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arquitecturas web y los lenguajes más usados</dc:title>
  <dc:subject/>
  <dc:creator/>
  <cp:keywords/>
  <dc:description>generated using python-pptx</dc:description>
  <cp:lastModifiedBy>AntonioJesus Marin Espejo</cp:lastModifiedBy>
  <cp:revision>2</cp:revision>
  <dcterms:created xsi:type="dcterms:W3CDTF">2013-01-27T09:14:16Z</dcterms:created>
  <dcterms:modified xsi:type="dcterms:W3CDTF">2024-08-15T13:59:29Z</dcterms:modified>
  <cp:category/>
</cp:coreProperties>
</file>