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6" r:id="rId3"/>
    <p:sldId id="258" r:id="rId4"/>
    <p:sldId id="259" r:id="rId5"/>
  </p:sldIdLst>
  <p:sldSz cx="24384000" cy="13716000"/>
  <p:notesSz cx="6858000" cy="9144000"/>
  <p:embeddedFontLst>
    <p:embeddedFont>
      <p:font typeface="Candara" panose="020E0502030303020204" pitchFamily="34" charset="0"/>
      <p:regular r:id="rId7"/>
      <p:bold r:id="rId8"/>
      <p:italic r:id="rId9"/>
      <p:boldItalic r:id="rId10"/>
    </p:embeddedFont>
    <p:embeddedFont>
      <p:font typeface="Helvetica Neue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4" roundtripDataSignature="AMtx7mj6QNEITpJNyb3mSCmz40xOVEcg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65"/>
  </p:normalViewPr>
  <p:slideViewPr>
    <p:cSldViewPr snapToGrid="0">
      <p:cViewPr varScale="1">
        <p:scale>
          <a:sx n="54" d="100"/>
          <a:sy n="54" d="100"/>
        </p:scale>
        <p:origin x="71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3" Type="http://schemas.openxmlformats.org/officeDocument/2006/relationships/slide" Target="slides/slide2.xml"/><Relationship Id="rId68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6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6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0" name="Google Shape;3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2" name="Google Shape;3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2" name="Google Shape;3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568733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2" name="Google Shape;3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91858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7"/>
          <p:cNvSpPr txBox="1">
            <a:spLocks noGrp="1"/>
          </p:cNvSpPr>
          <p:nvPr>
            <p:ph type="title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98FD"/>
              </a:buClr>
              <a:buSzPts val="11600"/>
              <a:buFont typeface="Candara"/>
              <a:buNone/>
              <a:defRPr sz="11600">
                <a:solidFill>
                  <a:srgbClr val="1E98FD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7"/>
          <p:cNvSpPr txBox="1">
            <a:spLocks noGrp="1"/>
          </p:cNvSpPr>
          <p:nvPr>
            <p:ph type="body" idx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30"/>
              <a:buNone/>
              <a:defRPr sz="3430"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14" name="Google Shape;14;p47"/>
          <p:cNvSpPr txBox="1">
            <a:spLocks noGrp="1"/>
          </p:cNvSpPr>
          <p:nvPr>
            <p:ph type="body" idx="2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54329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15" name="Google Shape;15;p47"/>
          <p:cNvSpPr txBox="1">
            <a:spLocks noGrp="1"/>
          </p:cNvSpPr>
          <p:nvPr>
            <p:ph type="sldNum" idx="12"/>
          </p:nvPr>
        </p:nvSpPr>
        <p:spPr>
          <a:xfrm>
            <a:off x="20939760" y="640080"/>
            <a:ext cx="182880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oogle Shape;226;p59"/>
          <p:cNvGrpSpPr/>
          <p:nvPr/>
        </p:nvGrpSpPr>
        <p:grpSpPr>
          <a:xfrm>
            <a:off x="-659347" y="-118752"/>
            <a:ext cx="25031702" cy="13847596"/>
            <a:chOff x="-329674" y="-51881"/>
            <a:chExt cx="12515851" cy="6923798"/>
          </a:xfrm>
        </p:grpSpPr>
        <p:sp>
          <p:nvSpPr>
            <p:cNvPr id="227" name="Google Shape;227;p59"/>
            <p:cNvSpPr/>
            <p:nvPr/>
          </p:nvSpPr>
          <p:spPr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l" t="t" r="r" b="b"/>
              <a:pathLst>
                <a:path w="2038" h="1169" extrusionOk="0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59"/>
            <p:cNvSpPr/>
            <p:nvPr/>
          </p:nvSpPr>
          <p:spPr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l" t="t" r="r" b="b"/>
              <a:pathLst>
                <a:path w="1549" h="1017" extrusionOk="0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59"/>
            <p:cNvSpPr/>
            <p:nvPr/>
          </p:nvSpPr>
          <p:spPr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l" t="t" r="r" b="b"/>
              <a:pathLst>
                <a:path w="1688" h="1066" extrusionOk="0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59"/>
            <p:cNvSpPr/>
            <p:nvPr/>
          </p:nvSpPr>
          <p:spPr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l" t="t" r="r" b="b"/>
              <a:pathLst>
                <a:path w="2171" h="1326" extrusionOk="0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59"/>
            <p:cNvSpPr/>
            <p:nvPr/>
          </p:nvSpPr>
          <p:spPr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l" t="t" r="r" b="b"/>
              <a:pathLst>
                <a:path w="106" h="143" extrusionOk="0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59"/>
            <p:cNvSpPr/>
            <p:nvPr/>
          </p:nvSpPr>
          <p:spPr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l" t="t" r="r" b="b"/>
              <a:pathLst>
                <a:path w="2330" h="1452" extrusionOk="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59"/>
            <p:cNvSpPr/>
            <p:nvPr/>
          </p:nvSpPr>
          <p:spPr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l" t="t" r="r" b="b"/>
              <a:pathLst>
                <a:path w="1216" h="1436" extrusionOk="0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59"/>
            <p:cNvSpPr/>
            <p:nvPr/>
          </p:nvSpPr>
          <p:spPr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l" t="t" r="r" b="b"/>
              <a:pathLst>
                <a:path w="222" h="129" extrusionOk="0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59"/>
            <p:cNvSpPr/>
            <p:nvPr/>
          </p:nvSpPr>
          <p:spPr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l" t="t" r="r" b="b"/>
              <a:pathLst>
                <a:path w="1174" h="1440" extrusionOk="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59"/>
            <p:cNvSpPr/>
            <p:nvPr/>
          </p:nvSpPr>
          <p:spPr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l" t="t" r="r" b="b"/>
              <a:pathLst>
                <a:path w="125" h="74" extrusionOk="0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59"/>
            <p:cNvSpPr/>
            <p:nvPr/>
          </p:nvSpPr>
          <p:spPr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l" t="t" r="r" b="b"/>
              <a:pathLst>
                <a:path w="1155" h="1440" extrusionOk="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59"/>
            <p:cNvSpPr/>
            <p:nvPr/>
          </p:nvSpPr>
          <p:spPr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l" t="t" r="r" b="b"/>
              <a:pathLst>
                <a:path w="75" h="45" extrusionOk="0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59"/>
            <p:cNvSpPr/>
            <p:nvPr/>
          </p:nvSpPr>
          <p:spPr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l" t="t" r="r" b="b"/>
              <a:pathLst>
                <a:path w="1160" h="1441" extrusionOk="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59"/>
            <p:cNvSpPr/>
            <p:nvPr/>
          </p:nvSpPr>
          <p:spPr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l" t="t" r="r" b="b"/>
              <a:pathLst>
                <a:path w="1137" h="1440" extrusionOk="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59"/>
            <p:cNvSpPr/>
            <p:nvPr/>
          </p:nvSpPr>
          <p:spPr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l" t="t" r="r" b="b"/>
              <a:pathLst>
                <a:path w="1058" h="1439" extrusionOk="0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59"/>
            <p:cNvSpPr/>
            <p:nvPr/>
          </p:nvSpPr>
          <p:spPr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l" t="t" r="r" b="b"/>
              <a:pathLst>
                <a:path w="718" h="575" extrusionOk="0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59"/>
            <p:cNvSpPr/>
            <p:nvPr/>
          </p:nvSpPr>
          <p:spPr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l" t="t" r="r" b="b"/>
              <a:pathLst>
                <a:path w="620" h="536" extrusionOk="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59"/>
            <p:cNvSpPr/>
            <p:nvPr/>
          </p:nvSpPr>
          <p:spPr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l" t="t" r="r" b="b"/>
              <a:pathLst>
                <a:path w="455" h="285" extrusionOk="0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59"/>
            <p:cNvSpPr/>
            <p:nvPr/>
          </p:nvSpPr>
          <p:spPr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l" t="t" r="r" b="b"/>
              <a:pathLst>
                <a:path w="188" h="112" extrusionOk="0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6" name="Google Shape;246;p59"/>
          <p:cNvGrpSpPr/>
          <p:nvPr/>
        </p:nvGrpSpPr>
        <p:grpSpPr>
          <a:xfrm>
            <a:off x="1610672" y="3396663"/>
            <a:ext cx="11883080" cy="6940842"/>
            <a:chOff x="805336" y="1698331"/>
            <a:chExt cx="5941540" cy="3470421"/>
          </a:xfrm>
        </p:grpSpPr>
        <p:sp>
          <p:nvSpPr>
            <p:cNvPr id="247" name="Google Shape;247;p59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5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59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0" name="Google Shape;250;p59"/>
          <p:cNvSpPr>
            <a:spLocks noGrp="1"/>
          </p:cNvSpPr>
          <p:nvPr>
            <p:ph type="pic" idx="2"/>
          </p:nvPr>
        </p:nvSpPr>
        <p:spPr>
          <a:xfrm>
            <a:off x="15087020" y="0"/>
            <a:ext cx="9296980" cy="13716000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251" name="Google Shape;251;p59"/>
          <p:cNvSpPr txBox="1">
            <a:spLocks noGrp="1"/>
          </p:cNvSpPr>
          <p:nvPr>
            <p:ph type="title"/>
          </p:nvPr>
        </p:nvSpPr>
        <p:spPr>
          <a:xfrm>
            <a:off x="1770886" y="4720510"/>
            <a:ext cx="11553292" cy="235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7200"/>
              <a:buFont typeface="Candara"/>
              <a:buNone/>
              <a:defRPr sz="7200">
                <a:solidFill>
                  <a:srgbClr val="FFFE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59"/>
          <p:cNvSpPr txBox="1">
            <a:spLocks noGrp="1"/>
          </p:cNvSpPr>
          <p:nvPr>
            <p:ph type="body" idx="1"/>
          </p:nvPr>
        </p:nvSpPr>
        <p:spPr>
          <a:xfrm>
            <a:off x="1770886" y="7090024"/>
            <a:ext cx="11553292" cy="254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3960"/>
              <a:buNone/>
              <a:defRPr sz="3600">
                <a:solidFill>
                  <a:srgbClr val="FFFEF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80"/>
              <a:buNone/>
              <a:defRPr sz="2800"/>
            </a:lvl2pPr>
            <a:lvl3pPr marL="1371600" lvl="2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640"/>
              <a:buNone/>
              <a:defRPr sz="2400"/>
            </a:lvl3pPr>
            <a:lvl4pPr marL="1828800" lvl="3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000"/>
            </a:lvl4pPr>
            <a:lvl5pPr marL="2286000" lvl="4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000"/>
            </a:lvl5pPr>
            <a:lvl6pPr marL="2743200" lvl="5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000"/>
            </a:lvl6pPr>
            <a:lvl7pPr marL="3200400" lvl="6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000"/>
            </a:lvl7pPr>
            <a:lvl8pPr marL="3657600" lvl="7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000"/>
            </a:lvl8pPr>
            <a:lvl9pPr marL="4114800" lvl="8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000"/>
            </a:lvl9pPr>
          </a:lstStyle>
          <a:p>
            <a:endParaRPr/>
          </a:p>
        </p:txBody>
      </p:sp>
      <p:sp>
        <p:nvSpPr>
          <p:cNvPr id="253" name="Google Shape;253;p59"/>
          <p:cNvSpPr txBox="1">
            <a:spLocks noGrp="1"/>
          </p:cNvSpPr>
          <p:nvPr>
            <p:ph type="dt" idx="10"/>
          </p:nvPr>
        </p:nvSpPr>
        <p:spPr>
          <a:xfrm>
            <a:off x="1609344" y="640080"/>
            <a:ext cx="731520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59"/>
          <p:cNvSpPr txBox="1">
            <a:spLocks noGrp="1"/>
          </p:cNvSpPr>
          <p:nvPr>
            <p:ph type="ftr" idx="11"/>
          </p:nvPr>
        </p:nvSpPr>
        <p:spPr>
          <a:xfrm>
            <a:off x="1609345" y="12454128"/>
            <a:ext cx="11884406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59"/>
          <p:cNvSpPr txBox="1">
            <a:spLocks noGrp="1"/>
          </p:cNvSpPr>
          <p:nvPr>
            <p:ph type="sldNum" idx="12"/>
          </p:nvPr>
        </p:nvSpPr>
        <p:spPr>
          <a:xfrm>
            <a:off x="11656754" y="640080"/>
            <a:ext cx="182880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60"/>
          <p:cNvGrpSpPr/>
          <p:nvPr/>
        </p:nvGrpSpPr>
        <p:grpSpPr>
          <a:xfrm>
            <a:off x="-835026" y="0"/>
            <a:ext cx="25168228" cy="13706476"/>
            <a:chOff x="-417513" y="0"/>
            <a:chExt cx="12584114" cy="6853238"/>
          </a:xfrm>
        </p:grpSpPr>
        <p:sp>
          <p:nvSpPr>
            <p:cNvPr id="258" name="Google Shape;258;p60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60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60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60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60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60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60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60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60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60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60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60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60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60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60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60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60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60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60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60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60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9" name="Google Shape;279;p60"/>
          <p:cNvGrpSpPr/>
          <p:nvPr/>
        </p:nvGrpSpPr>
        <p:grpSpPr>
          <a:xfrm>
            <a:off x="1600288" y="3399179"/>
            <a:ext cx="7348952" cy="6940842"/>
            <a:chOff x="697883" y="1816768"/>
            <a:chExt cx="3674476" cy="3470421"/>
          </a:xfrm>
        </p:grpSpPr>
        <p:sp>
          <p:nvSpPr>
            <p:cNvPr id="280" name="Google Shape;280;p60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60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60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3" name="Google Shape;283;p60"/>
          <p:cNvSpPr txBox="1">
            <a:spLocks noGrp="1"/>
          </p:cNvSpPr>
          <p:nvPr>
            <p:ph type="title"/>
          </p:nvPr>
        </p:nvSpPr>
        <p:spPr>
          <a:xfrm>
            <a:off x="1777264" y="4699851"/>
            <a:ext cx="7002392" cy="49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8000"/>
              <a:buFont typeface="Candara"/>
              <a:buNone/>
              <a:defRPr>
                <a:solidFill>
                  <a:srgbClr val="FFFE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60"/>
          <p:cNvSpPr txBox="1">
            <a:spLocks noGrp="1"/>
          </p:cNvSpPr>
          <p:nvPr>
            <p:ph type="body" idx="1"/>
          </p:nvPr>
        </p:nvSpPr>
        <p:spPr>
          <a:xfrm rot="5400000">
            <a:off x="11237912" y="571493"/>
            <a:ext cx="10514180" cy="12550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285" name="Google Shape;285;p60"/>
          <p:cNvSpPr txBox="1">
            <a:spLocks noGrp="1"/>
          </p:cNvSpPr>
          <p:nvPr>
            <p:ph type="dt" idx="10"/>
          </p:nvPr>
        </p:nvSpPr>
        <p:spPr>
          <a:xfrm>
            <a:off x="1609344" y="640080"/>
            <a:ext cx="731520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60"/>
          <p:cNvSpPr txBox="1">
            <a:spLocks noGrp="1"/>
          </p:cNvSpPr>
          <p:nvPr>
            <p:ph type="ftr" idx="11"/>
          </p:nvPr>
        </p:nvSpPr>
        <p:spPr>
          <a:xfrm>
            <a:off x="1609344" y="12454128"/>
            <a:ext cx="21177504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60"/>
          <p:cNvSpPr txBox="1">
            <a:spLocks noGrp="1"/>
          </p:cNvSpPr>
          <p:nvPr>
            <p:ph type="sldNum" idx="12"/>
          </p:nvPr>
        </p:nvSpPr>
        <p:spPr>
          <a:xfrm>
            <a:off x="20939760" y="640080"/>
            <a:ext cx="182880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61"/>
          <p:cNvGrpSpPr/>
          <p:nvPr/>
        </p:nvGrpSpPr>
        <p:grpSpPr>
          <a:xfrm flipH="1">
            <a:off x="0" y="0"/>
            <a:ext cx="25168228" cy="13706476"/>
            <a:chOff x="-417513" y="0"/>
            <a:chExt cx="12584114" cy="6853238"/>
          </a:xfrm>
        </p:grpSpPr>
        <p:sp>
          <p:nvSpPr>
            <p:cNvPr id="290" name="Google Shape;290;p61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61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61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61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61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61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61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61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61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61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61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61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61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61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61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61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61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61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61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61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61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1" name="Google Shape;311;p61"/>
          <p:cNvGrpSpPr/>
          <p:nvPr/>
        </p:nvGrpSpPr>
        <p:grpSpPr>
          <a:xfrm>
            <a:off x="15437896" y="3399179"/>
            <a:ext cx="7348952" cy="6940842"/>
            <a:chOff x="697883" y="1816768"/>
            <a:chExt cx="3674476" cy="3470421"/>
          </a:xfrm>
        </p:grpSpPr>
        <p:sp>
          <p:nvSpPr>
            <p:cNvPr id="312" name="Google Shape;312;p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61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5" name="Google Shape;315;p61"/>
          <p:cNvSpPr txBox="1">
            <a:spLocks noGrp="1"/>
          </p:cNvSpPr>
          <p:nvPr>
            <p:ph type="title"/>
          </p:nvPr>
        </p:nvSpPr>
        <p:spPr>
          <a:xfrm rot="5400000">
            <a:off x="16659628" y="3655097"/>
            <a:ext cx="4912884" cy="7002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8000"/>
              <a:buFont typeface="Candara"/>
              <a:buNone/>
              <a:defRPr>
                <a:solidFill>
                  <a:srgbClr val="FFFE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61"/>
          <p:cNvSpPr txBox="1">
            <a:spLocks noGrp="1"/>
          </p:cNvSpPr>
          <p:nvPr>
            <p:ph type="body" idx="1"/>
          </p:nvPr>
        </p:nvSpPr>
        <p:spPr>
          <a:xfrm rot="5400000">
            <a:off x="2616813" y="585570"/>
            <a:ext cx="10514606" cy="1253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317" name="Google Shape;317;p61"/>
          <p:cNvSpPr txBox="1">
            <a:spLocks noGrp="1"/>
          </p:cNvSpPr>
          <p:nvPr>
            <p:ph type="dt" idx="10"/>
          </p:nvPr>
        </p:nvSpPr>
        <p:spPr>
          <a:xfrm>
            <a:off x="1609344" y="640080"/>
            <a:ext cx="731520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61"/>
          <p:cNvSpPr txBox="1">
            <a:spLocks noGrp="1"/>
          </p:cNvSpPr>
          <p:nvPr>
            <p:ph type="ftr" idx="11"/>
          </p:nvPr>
        </p:nvSpPr>
        <p:spPr>
          <a:xfrm>
            <a:off x="1609344" y="12454128"/>
            <a:ext cx="21177504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61"/>
          <p:cNvSpPr txBox="1">
            <a:spLocks noGrp="1"/>
          </p:cNvSpPr>
          <p:nvPr>
            <p:ph type="sldNum" idx="12"/>
          </p:nvPr>
        </p:nvSpPr>
        <p:spPr>
          <a:xfrm>
            <a:off x="20939760" y="640080"/>
            <a:ext cx="182880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foto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8"/>
          <p:cNvSpPr>
            <a:spLocks noGrp="1"/>
          </p:cNvSpPr>
          <p:nvPr>
            <p:ph type="pic" idx="2"/>
          </p:nvPr>
        </p:nvSpPr>
        <p:spPr>
          <a:xfrm>
            <a:off x="0" y="-1270000"/>
            <a:ext cx="24384000" cy="16256001"/>
          </a:xfrm>
          <a:prstGeom prst="rect">
            <a:avLst/>
          </a:prstGeom>
          <a:noFill/>
          <a:ln>
            <a:noFill/>
          </a:ln>
        </p:spPr>
      </p:sp>
      <p:sp>
        <p:nvSpPr>
          <p:cNvPr id="18" name="Google Shape;18;p48"/>
          <p:cNvSpPr txBox="1">
            <a:spLocks noGrp="1"/>
          </p:cNvSpPr>
          <p:nvPr>
            <p:ph type="body" idx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30"/>
              <a:buNone/>
              <a:defRPr sz="343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19" name="Google Shape;19;p48"/>
          <p:cNvSpPr txBox="1">
            <a:spLocks noGrp="1"/>
          </p:cNvSpPr>
          <p:nvPr>
            <p:ph type="title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Candara"/>
              <a:buNone/>
              <a:defRPr sz="11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8"/>
          <p:cNvSpPr txBox="1">
            <a:spLocks noGrp="1"/>
          </p:cNvSpPr>
          <p:nvPr>
            <p:ph type="body" idx="3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None/>
              <a:defRPr sz="64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None/>
              <a:defRPr sz="64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None/>
              <a:defRPr sz="64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None/>
              <a:defRPr sz="64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None/>
              <a:defRPr sz="64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54329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21" name="Google Shape;21;p48"/>
          <p:cNvSpPr txBox="1">
            <a:spLocks noGrp="1"/>
          </p:cNvSpPr>
          <p:nvPr>
            <p:ph type="sldNum" idx="12"/>
          </p:nvPr>
        </p:nvSpPr>
        <p:spPr>
          <a:xfrm>
            <a:off x="20939760" y="640080"/>
            <a:ext cx="182880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52"/>
          <p:cNvGrpSpPr/>
          <p:nvPr/>
        </p:nvGrpSpPr>
        <p:grpSpPr>
          <a:xfrm>
            <a:off x="-835026" y="0"/>
            <a:ext cx="25168228" cy="13706476"/>
            <a:chOff x="-417513" y="0"/>
            <a:chExt cx="12584114" cy="6853238"/>
          </a:xfrm>
        </p:grpSpPr>
        <p:sp>
          <p:nvSpPr>
            <p:cNvPr id="29" name="Google Shape;29;p52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52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52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52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52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52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2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52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52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52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52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52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52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52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52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52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52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52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52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52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52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" name="Google Shape;50;p52"/>
          <p:cNvGrpSpPr/>
          <p:nvPr/>
        </p:nvGrpSpPr>
        <p:grpSpPr>
          <a:xfrm>
            <a:off x="1600288" y="3399179"/>
            <a:ext cx="7348952" cy="6940842"/>
            <a:chOff x="697883" y="1816768"/>
            <a:chExt cx="3674476" cy="3470421"/>
          </a:xfrm>
        </p:grpSpPr>
        <p:sp>
          <p:nvSpPr>
            <p:cNvPr id="51" name="Google Shape;51;p5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5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5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52"/>
          <p:cNvSpPr txBox="1">
            <a:spLocks noGrp="1"/>
          </p:cNvSpPr>
          <p:nvPr>
            <p:ph type="title"/>
          </p:nvPr>
        </p:nvSpPr>
        <p:spPr>
          <a:xfrm>
            <a:off x="1777263" y="4699850"/>
            <a:ext cx="6997958" cy="4912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8000"/>
              <a:buFont typeface="Candara"/>
              <a:buNone/>
              <a:defRPr>
                <a:solidFill>
                  <a:srgbClr val="FFFE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2"/>
          <p:cNvSpPr txBox="1">
            <a:spLocks noGrp="1"/>
          </p:cNvSpPr>
          <p:nvPr>
            <p:ph type="body" idx="1"/>
          </p:nvPr>
        </p:nvSpPr>
        <p:spPr>
          <a:xfrm>
            <a:off x="10236895" y="1606372"/>
            <a:ext cx="12563746" cy="1049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56" name="Google Shape;56;p52"/>
          <p:cNvSpPr txBox="1">
            <a:spLocks noGrp="1"/>
          </p:cNvSpPr>
          <p:nvPr>
            <p:ph type="dt" idx="10"/>
          </p:nvPr>
        </p:nvSpPr>
        <p:spPr>
          <a:xfrm>
            <a:off x="1609344" y="640080"/>
            <a:ext cx="731520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2"/>
          <p:cNvSpPr txBox="1">
            <a:spLocks noGrp="1"/>
          </p:cNvSpPr>
          <p:nvPr>
            <p:ph type="ftr" idx="11"/>
          </p:nvPr>
        </p:nvSpPr>
        <p:spPr>
          <a:xfrm>
            <a:off x="1609344" y="12454128"/>
            <a:ext cx="21177504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2"/>
          <p:cNvSpPr txBox="1">
            <a:spLocks noGrp="1"/>
          </p:cNvSpPr>
          <p:nvPr>
            <p:ph type="sldNum" idx="12"/>
          </p:nvPr>
        </p:nvSpPr>
        <p:spPr>
          <a:xfrm>
            <a:off x="20939760" y="640080"/>
            <a:ext cx="182880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53"/>
          <p:cNvGrpSpPr/>
          <p:nvPr/>
        </p:nvGrpSpPr>
        <p:grpSpPr>
          <a:xfrm>
            <a:off x="-659347" y="-118752"/>
            <a:ext cx="25031702" cy="13847596"/>
            <a:chOff x="-329674" y="-51881"/>
            <a:chExt cx="12515851" cy="6923798"/>
          </a:xfrm>
        </p:grpSpPr>
        <p:sp>
          <p:nvSpPr>
            <p:cNvPr id="61" name="Google Shape;61;p53"/>
            <p:cNvSpPr/>
            <p:nvPr/>
          </p:nvSpPr>
          <p:spPr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l" t="t" r="r" b="b"/>
              <a:pathLst>
                <a:path w="2038" h="1169" extrusionOk="0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53"/>
            <p:cNvSpPr/>
            <p:nvPr/>
          </p:nvSpPr>
          <p:spPr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l" t="t" r="r" b="b"/>
              <a:pathLst>
                <a:path w="1549" h="1017" extrusionOk="0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53"/>
            <p:cNvSpPr/>
            <p:nvPr/>
          </p:nvSpPr>
          <p:spPr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l" t="t" r="r" b="b"/>
              <a:pathLst>
                <a:path w="1688" h="1066" extrusionOk="0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53"/>
            <p:cNvSpPr/>
            <p:nvPr/>
          </p:nvSpPr>
          <p:spPr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l" t="t" r="r" b="b"/>
              <a:pathLst>
                <a:path w="2171" h="1326" extrusionOk="0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53"/>
            <p:cNvSpPr/>
            <p:nvPr/>
          </p:nvSpPr>
          <p:spPr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l" t="t" r="r" b="b"/>
              <a:pathLst>
                <a:path w="106" h="143" extrusionOk="0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53"/>
            <p:cNvSpPr/>
            <p:nvPr/>
          </p:nvSpPr>
          <p:spPr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l" t="t" r="r" b="b"/>
              <a:pathLst>
                <a:path w="2330" h="1452" extrusionOk="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53"/>
            <p:cNvSpPr/>
            <p:nvPr/>
          </p:nvSpPr>
          <p:spPr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l" t="t" r="r" b="b"/>
              <a:pathLst>
                <a:path w="1216" h="1436" extrusionOk="0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53"/>
            <p:cNvSpPr/>
            <p:nvPr/>
          </p:nvSpPr>
          <p:spPr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l" t="t" r="r" b="b"/>
              <a:pathLst>
                <a:path w="222" h="129" extrusionOk="0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53"/>
            <p:cNvSpPr/>
            <p:nvPr/>
          </p:nvSpPr>
          <p:spPr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l" t="t" r="r" b="b"/>
              <a:pathLst>
                <a:path w="1174" h="1440" extrusionOk="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53"/>
            <p:cNvSpPr/>
            <p:nvPr/>
          </p:nvSpPr>
          <p:spPr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l" t="t" r="r" b="b"/>
              <a:pathLst>
                <a:path w="125" h="74" extrusionOk="0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53"/>
            <p:cNvSpPr/>
            <p:nvPr/>
          </p:nvSpPr>
          <p:spPr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l" t="t" r="r" b="b"/>
              <a:pathLst>
                <a:path w="1155" h="1440" extrusionOk="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53"/>
            <p:cNvSpPr/>
            <p:nvPr/>
          </p:nvSpPr>
          <p:spPr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l" t="t" r="r" b="b"/>
              <a:pathLst>
                <a:path w="75" h="45" extrusionOk="0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53"/>
            <p:cNvSpPr/>
            <p:nvPr/>
          </p:nvSpPr>
          <p:spPr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l" t="t" r="r" b="b"/>
              <a:pathLst>
                <a:path w="1160" h="1441" extrusionOk="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53"/>
            <p:cNvSpPr/>
            <p:nvPr/>
          </p:nvSpPr>
          <p:spPr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l" t="t" r="r" b="b"/>
              <a:pathLst>
                <a:path w="1137" h="1440" extrusionOk="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53"/>
            <p:cNvSpPr/>
            <p:nvPr/>
          </p:nvSpPr>
          <p:spPr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l" t="t" r="r" b="b"/>
              <a:pathLst>
                <a:path w="1058" h="1439" extrusionOk="0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53"/>
            <p:cNvSpPr/>
            <p:nvPr/>
          </p:nvSpPr>
          <p:spPr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l" t="t" r="r" b="b"/>
              <a:pathLst>
                <a:path w="718" h="575" extrusionOk="0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53"/>
            <p:cNvSpPr/>
            <p:nvPr/>
          </p:nvSpPr>
          <p:spPr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l" t="t" r="r" b="b"/>
              <a:pathLst>
                <a:path w="620" h="536" extrusionOk="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53"/>
            <p:cNvSpPr/>
            <p:nvPr/>
          </p:nvSpPr>
          <p:spPr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l" t="t" r="r" b="b"/>
              <a:pathLst>
                <a:path w="455" h="285" extrusionOk="0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53"/>
            <p:cNvSpPr/>
            <p:nvPr/>
          </p:nvSpPr>
          <p:spPr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l" t="t" r="r" b="b"/>
              <a:pathLst>
                <a:path w="188" h="112" extrusionOk="0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" name="Google Shape;80;p53"/>
          <p:cNvGrpSpPr/>
          <p:nvPr/>
        </p:nvGrpSpPr>
        <p:grpSpPr>
          <a:xfrm>
            <a:off x="6519091" y="2372967"/>
            <a:ext cx="11332290" cy="8955866"/>
            <a:chOff x="3259545" y="1186483"/>
            <a:chExt cx="5666145" cy="4477933"/>
          </a:xfrm>
        </p:grpSpPr>
        <p:sp>
          <p:nvSpPr>
            <p:cNvPr id="81" name="Google Shape;81;p53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53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53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53"/>
          <p:cNvSpPr txBox="1">
            <a:spLocks noGrp="1"/>
          </p:cNvSpPr>
          <p:nvPr>
            <p:ph type="title"/>
          </p:nvPr>
        </p:nvSpPr>
        <p:spPr>
          <a:xfrm>
            <a:off x="6688432" y="4149460"/>
            <a:ext cx="10980448" cy="337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8800"/>
              <a:buFont typeface="Candara"/>
              <a:buNone/>
              <a:defRPr sz="8800">
                <a:solidFill>
                  <a:srgbClr val="FFFE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3"/>
          <p:cNvSpPr txBox="1">
            <a:spLocks noGrp="1"/>
          </p:cNvSpPr>
          <p:nvPr>
            <p:ph type="body" idx="1"/>
          </p:nvPr>
        </p:nvSpPr>
        <p:spPr>
          <a:xfrm>
            <a:off x="6688431" y="7693702"/>
            <a:ext cx="10980446" cy="2767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3960"/>
              <a:buNone/>
              <a:defRPr sz="3600">
                <a:solidFill>
                  <a:srgbClr val="FFFEF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960"/>
              <a:buNone/>
              <a:defRPr sz="36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960"/>
              <a:buNone/>
              <a:defRPr sz="3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520"/>
              <a:buNone/>
              <a:defRPr sz="3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520"/>
              <a:buNone/>
              <a:defRPr sz="3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520"/>
              <a:buNone/>
              <a:defRPr sz="3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520"/>
              <a:buNone/>
              <a:defRPr sz="3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520"/>
              <a:buNone/>
              <a:defRPr sz="3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520"/>
              <a:buNone/>
              <a:defRPr sz="3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53"/>
          <p:cNvSpPr txBox="1">
            <a:spLocks noGrp="1"/>
          </p:cNvSpPr>
          <p:nvPr>
            <p:ph type="dt" idx="10"/>
          </p:nvPr>
        </p:nvSpPr>
        <p:spPr>
          <a:xfrm>
            <a:off x="1609344" y="640080"/>
            <a:ext cx="731520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53"/>
          <p:cNvSpPr txBox="1">
            <a:spLocks noGrp="1"/>
          </p:cNvSpPr>
          <p:nvPr>
            <p:ph type="ftr" idx="11"/>
          </p:nvPr>
        </p:nvSpPr>
        <p:spPr>
          <a:xfrm>
            <a:off x="1609344" y="12454128"/>
            <a:ext cx="21177504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3"/>
          <p:cNvSpPr txBox="1">
            <a:spLocks noGrp="1"/>
          </p:cNvSpPr>
          <p:nvPr>
            <p:ph type="sldNum" idx="12"/>
          </p:nvPr>
        </p:nvSpPr>
        <p:spPr>
          <a:xfrm>
            <a:off x="20939760" y="640080"/>
            <a:ext cx="182880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54"/>
          <p:cNvGrpSpPr/>
          <p:nvPr/>
        </p:nvGrpSpPr>
        <p:grpSpPr>
          <a:xfrm>
            <a:off x="-835026" y="0"/>
            <a:ext cx="25168228" cy="13706476"/>
            <a:chOff x="-417513" y="0"/>
            <a:chExt cx="12584114" cy="6853238"/>
          </a:xfrm>
        </p:grpSpPr>
        <p:sp>
          <p:nvSpPr>
            <p:cNvPr id="91" name="Google Shape;91;p54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4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4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4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4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4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4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4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4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4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4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4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4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4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4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4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54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54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54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54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54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" name="Google Shape;112;p54"/>
          <p:cNvGrpSpPr/>
          <p:nvPr/>
        </p:nvGrpSpPr>
        <p:grpSpPr>
          <a:xfrm>
            <a:off x="1600288" y="3399179"/>
            <a:ext cx="7348952" cy="6940842"/>
            <a:chOff x="697883" y="1816768"/>
            <a:chExt cx="3674476" cy="3470421"/>
          </a:xfrm>
        </p:grpSpPr>
        <p:sp>
          <p:nvSpPr>
            <p:cNvPr id="113" name="Google Shape;113;p5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54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5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6" name="Google Shape;116;p54"/>
          <p:cNvSpPr txBox="1">
            <a:spLocks noGrp="1"/>
          </p:cNvSpPr>
          <p:nvPr>
            <p:ph type="title"/>
          </p:nvPr>
        </p:nvSpPr>
        <p:spPr>
          <a:xfrm>
            <a:off x="1778000" y="4679339"/>
            <a:ext cx="7001656" cy="4940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8000"/>
              <a:buFont typeface="Candara"/>
              <a:buNone/>
              <a:defRPr>
                <a:solidFill>
                  <a:srgbClr val="FFFE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54"/>
          <p:cNvSpPr txBox="1">
            <a:spLocks noGrp="1"/>
          </p:cNvSpPr>
          <p:nvPr>
            <p:ph type="body" idx="1"/>
          </p:nvPr>
        </p:nvSpPr>
        <p:spPr>
          <a:xfrm>
            <a:off x="10241757" y="1606375"/>
            <a:ext cx="12539182" cy="4765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118" name="Google Shape;118;p54"/>
          <p:cNvSpPr txBox="1">
            <a:spLocks noGrp="1"/>
          </p:cNvSpPr>
          <p:nvPr>
            <p:ph type="body" idx="2"/>
          </p:nvPr>
        </p:nvSpPr>
        <p:spPr>
          <a:xfrm>
            <a:off x="10236894" y="7344324"/>
            <a:ext cx="12544044" cy="4767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119" name="Google Shape;119;p54"/>
          <p:cNvSpPr txBox="1">
            <a:spLocks noGrp="1"/>
          </p:cNvSpPr>
          <p:nvPr>
            <p:ph type="dt" idx="10"/>
          </p:nvPr>
        </p:nvSpPr>
        <p:spPr>
          <a:xfrm>
            <a:off x="1609344" y="640080"/>
            <a:ext cx="731520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54"/>
          <p:cNvSpPr txBox="1">
            <a:spLocks noGrp="1"/>
          </p:cNvSpPr>
          <p:nvPr>
            <p:ph type="ftr" idx="11"/>
          </p:nvPr>
        </p:nvSpPr>
        <p:spPr>
          <a:xfrm>
            <a:off x="1609344" y="12454128"/>
            <a:ext cx="21177504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54"/>
          <p:cNvSpPr txBox="1">
            <a:spLocks noGrp="1"/>
          </p:cNvSpPr>
          <p:nvPr>
            <p:ph type="sldNum" idx="12"/>
          </p:nvPr>
        </p:nvSpPr>
        <p:spPr>
          <a:xfrm>
            <a:off x="20939760" y="640080"/>
            <a:ext cx="182880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55"/>
          <p:cNvGrpSpPr/>
          <p:nvPr/>
        </p:nvGrpSpPr>
        <p:grpSpPr>
          <a:xfrm>
            <a:off x="-835026" y="0"/>
            <a:ext cx="25168228" cy="13706476"/>
            <a:chOff x="-417513" y="0"/>
            <a:chExt cx="12584114" cy="6853238"/>
          </a:xfrm>
        </p:grpSpPr>
        <p:sp>
          <p:nvSpPr>
            <p:cNvPr id="124" name="Google Shape;124;p55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55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55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55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55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55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55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55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55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55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55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55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55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55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55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55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55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55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55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55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55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5" name="Google Shape;145;p55"/>
          <p:cNvGrpSpPr/>
          <p:nvPr/>
        </p:nvGrpSpPr>
        <p:grpSpPr>
          <a:xfrm>
            <a:off x="1600288" y="3399179"/>
            <a:ext cx="7348952" cy="6940842"/>
            <a:chOff x="697883" y="1816768"/>
            <a:chExt cx="3674476" cy="3470421"/>
          </a:xfrm>
        </p:grpSpPr>
        <p:sp>
          <p:nvSpPr>
            <p:cNvPr id="146" name="Google Shape;146;p55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55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55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" name="Google Shape;149;p55"/>
          <p:cNvSpPr txBox="1">
            <a:spLocks noGrp="1"/>
          </p:cNvSpPr>
          <p:nvPr>
            <p:ph type="title"/>
          </p:nvPr>
        </p:nvSpPr>
        <p:spPr>
          <a:xfrm>
            <a:off x="1778002" y="4727831"/>
            <a:ext cx="7001656" cy="4920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8000"/>
              <a:buFont typeface="Candara"/>
              <a:buNone/>
              <a:defRPr>
                <a:solidFill>
                  <a:srgbClr val="FFFE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55"/>
          <p:cNvSpPr txBox="1">
            <a:spLocks noGrp="1"/>
          </p:cNvSpPr>
          <p:nvPr>
            <p:ph type="body" idx="1"/>
          </p:nvPr>
        </p:nvSpPr>
        <p:spPr>
          <a:xfrm>
            <a:off x="10250274" y="1606370"/>
            <a:ext cx="12530176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4840"/>
              <a:buNone/>
              <a:defRPr sz="44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4400"/>
              <a:buNone/>
              <a:defRPr sz="4000" b="1"/>
            </a:lvl2pPr>
            <a:lvl3pPr marL="1371600" lvl="2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960"/>
              <a:buNone/>
              <a:defRPr sz="3600" b="1"/>
            </a:lvl3pPr>
            <a:lvl4pPr marL="1828800" lvl="3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520"/>
              <a:buNone/>
              <a:defRPr sz="3200" b="1"/>
            </a:lvl4pPr>
            <a:lvl5pPr marL="2286000" lvl="4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520"/>
              <a:buNone/>
              <a:defRPr sz="3200" b="1"/>
            </a:lvl5pPr>
            <a:lvl6pPr marL="2743200" lvl="5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520"/>
              <a:buNone/>
              <a:defRPr sz="3200" b="1"/>
            </a:lvl6pPr>
            <a:lvl7pPr marL="3200400" lvl="6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520"/>
              <a:buNone/>
              <a:defRPr sz="3200" b="1"/>
            </a:lvl7pPr>
            <a:lvl8pPr marL="3657600" lvl="7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520"/>
              <a:buNone/>
              <a:defRPr sz="3200" b="1"/>
            </a:lvl8pPr>
            <a:lvl9pPr marL="4114800" lvl="8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520"/>
              <a:buNone/>
              <a:defRPr sz="3200" b="1"/>
            </a:lvl9pPr>
          </a:lstStyle>
          <a:p>
            <a:endParaRPr/>
          </a:p>
        </p:txBody>
      </p:sp>
      <p:sp>
        <p:nvSpPr>
          <p:cNvPr id="151" name="Google Shape;151;p55"/>
          <p:cNvSpPr txBox="1">
            <a:spLocks noGrp="1"/>
          </p:cNvSpPr>
          <p:nvPr>
            <p:ph type="body" idx="2"/>
          </p:nvPr>
        </p:nvSpPr>
        <p:spPr>
          <a:xfrm>
            <a:off x="10250610" y="2977971"/>
            <a:ext cx="12528700" cy="3393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152" name="Google Shape;152;p55"/>
          <p:cNvSpPr txBox="1">
            <a:spLocks noGrp="1"/>
          </p:cNvSpPr>
          <p:nvPr>
            <p:ph type="body" idx="3"/>
          </p:nvPr>
        </p:nvSpPr>
        <p:spPr>
          <a:xfrm>
            <a:off x="10237306" y="7331774"/>
            <a:ext cx="12528828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4840"/>
              <a:buNone/>
              <a:defRPr sz="44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4400"/>
              <a:buNone/>
              <a:defRPr sz="4000" b="1"/>
            </a:lvl2pPr>
            <a:lvl3pPr marL="1371600" lvl="2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960"/>
              <a:buNone/>
              <a:defRPr sz="3600" b="1"/>
            </a:lvl3pPr>
            <a:lvl4pPr marL="1828800" lvl="3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520"/>
              <a:buNone/>
              <a:defRPr sz="3200" b="1"/>
            </a:lvl4pPr>
            <a:lvl5pPr marL="2286000" lvl="4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520"/>
              <a:buNone/>
              <a:defRPr sz="3200" b="1"/>
            </a:lvl5pPr>
            <a:lvl6pPr marL="2743200" lvl="5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520"/>
              <a:buNone/>
              <a:defRPr sz="3200" b="1"/>
            </a:lvl6pPr>
            <a:lvl7pPr marL="3200400" lvl="6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520"/>
              <a:buNone/>
              <a:defRPr sz="3200" b="1"/>
            </a:lvl7pPr>
            <a:lvl8pPr marL="3657600" lvl="7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520"/>
              <a:buNone/>
              <a:defRPr sz="3200" b="1"/>
            </a:lvl8pPr>
            <a:lvl9pPr marL="4114800" lvl="8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520"/>
              <a:buNone/>
              <a:defRPr sz="3200" b="1"/>
            </a:lvl9pPr>
          </a:lstStyle>
          <a:p>
            <a:endParaRPr/>
          </a:p>
        </p:txBody>
      </p:sp>
      <p:sp>
        <p:nvSpPr>
          <p:cNvPr id="153" name="Google Shape;153;p55"/>
          <p:cNvSpPr txBox="1">
            <a:spLocks noGrp="1"/>
          </p:cNvSpPr>
          <p:nvPr>
            <p:ph type="body" idx="4"/>
          </p:nvPr>
        </p:nvSpPr>
        <p:spPr>
          <a:xfrm>
            <a:off x="10236894" y="8703374"/>
            <a:ext cx="12531176" cy="340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154" name="Google Shape;154;p55"/>
          <p:cNvSpPr txBox="1">
            <a:spLocks noGrp="1"/>
          </p:cNvSpPr>
          <p:nvPr>
            <p:ph type="dt" idx="10"/>
          </p:nvPr>
        </p:nvSpPr>
        <p:spPr>
          <a:xfrm>
            <a:off x="1609344" y="640080"/>
            <a:ext cx="731520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55"/>
          <p:cNvSpPr txBox="1">
            <a:spLocks noGrp="1"/>
          </p:cNvSpPr>
          <p:nvPr>
            <p:ph type="ftr" idx="11"/>
          </p:nvPr>
        </p:nvSpPr>
        <p:spPr>
          <a:xfrm>
            <a:off x="1609344" y="12454128"/>
            <a:ext cx="21177504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55"/>
          <p:cNvSpPr txBox="1">
            <a:spLocks noGrp="1"/>
          </p:cNvSpPr>
          <p:nvPr>
            <p:ph type="sldNum" idx="12"/>
          </p:nvPr>
        </p:nvSpPr>
        <p:spPr>
          <a:xfrm>
            <a:off x="20939760" y="640080"/>
            <a:ext cx="182880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56"/>
          <p:cNvGrpSpPr/>
          <p:nvPr/>
        </p:nvGrpSpPr>
        <p:grpSpPr>
          <a:xfrm>
            <a:off x="-835026" y="0"/>
            <a:ext cx="25168228" cy="13706476"/>
            <a:chOff x="-417513" y="0"/>
            <a:chExt cx="12584114" cy="6853238"/>
          </a:xfrm>
        </p:grpSpPr>
        <p:sp>
          <p:nvSpPr>
            <p:cNvPr id="159" name="Google Shape;159;p56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56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56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56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56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56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56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56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56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56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56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56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56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56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56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56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56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56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56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56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56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" name="Google Shape;180;p56"/>
          <p:cNvGrpSpPr/>
          <p:nvPr/>
        </p:nvGrpSpPr>
        <p:grpSpPr>
          <a:xfrm>
            <a:off x="1600288" y="3399179"/>
            <a:ext cx="7348952" cy="6940842"/>
            <a:chOff x="697883" y="1816768"/>
            <a:chExt cx="3674476" cy="3470421"/>
          </a:xfrm>
        </p:grpSpPr>
        <p:sp>
          <p:nvSpPr>
            <p:cNvPr id="181" name="Google Shape;181;p56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56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5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" name="Google Shape;184;p56"/>
          <p:cNvSpPr txBox="1">
            <a:spLocks noGrp="1"/>
          </p:cNvSpPr>
          <p:nvPr>
            <p:ph type="title"/>
          </p:nvPr>
        </p:nvSpPr>
        <p:spPr>
          <a:xfrm>
            <a:off x="1777264" y="4699850"/>
            <a:ext cx="7002392" cy="4912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8000"/>
              <a:buFont typeface="Candara"/>
              <a:buNone/>
              <a:defRPr>
                <a:solidFill>
                  <a:srgbClr val="FFFE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56"/>
          <p:cNvSpPr txBox="1">
            <a:spLocks noGrp="1"/>
          </p:cNvSpPr>
          <p:nvPr>
            <p:ph type="dt" idx="10"/>
          </p:nvPr>
        </p:nvSpPr>
        <p:spPr>
          <a:xfrm>
            <a:off x="1609344" y="640080"/>
            <a:ext cx="731520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56"/>
          <p:cNvSpPr txBox="1">
            <a:spLocks noGrp="1"/>
          </p:cNvSpPr>
          <p:nvPr>
            <p:ph type="ftr" idx="11"/>
          </p:nvPr>
        </p:nvSpPr>
        <p:spPr>
          <a:xfrm>
            <a:off x="1609344" y="12454128"/>
            <a:ext cx="21177504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56"/>
          <p:cNvSpPr txBox="1">
            <a:spLocks noGrp="1"/>
          </p:cNvSpPr>
          <p:nvPr>
            <p:ph type="sldNum" idx="12"/>
          </p:nvPr>
        </p:nvSpPr>
        <p:spPr>
          <a:xfrm>
            <a:off x="20939760" y="640080"/>
            <a:ext cx="182880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7"/>
          <p:cNvSpPr txBox="1">
            <a:spLocks noGrp="1"/>
          </p:cNvSpPr>
          <p:nvPr>
            <p:ph type="dt" idx="10"/>
          </p:nvPr>
        </p:nvSpPr>
        <p:spPr>
          <a:xfrm>
            <a:off x="1609344" y="640080"/>
            <a:ext cx="731520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57"/>
          <p:cNvSpPr txBox="1">
            <a:spLocks noGrp="1"/>
          </p:cNvSpPr>
          <p:nvPr>
            <p:ph type="ftr" idx="11"/>
          </p:nvPr>
        </p:nvSpPr>
        <p:spPr>
          <a:xfrm>
            <a:off x="1609344" y="12454128"/>
            <a:ext cx="21177504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57"/>
          <p:cNvSpPr txBox="1">
            <a:spLocks noGrp="1"/>
          </p:cNvSpPr>
          <p:nvPr>
            <p:ph type="sldNum" idx="12"/>
          </p:nvPr>
        </p:nvSpPr>
        <p:spPr>
          <a:xfrm>
            <a:off x="20939760" y="640080"/>
            <a:ext cx="182880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58"/>
          <p:cNvGrpSpPr/>
          <p:nvPr/>
        </p:nvGrpSpPr>
        <p:grpSpPr>
          <a:xfrm>
            <a:off x="-835026" y="0"/>
            <a:ext cx="25168228" cy="13706476"/>
            <a:chOff x="-417513" y="0"/>
            <a:chExt cx="12584114" cy="6853238"/>
          </a:xfrm>
        </p:grpSpPr>
        <p:sp>
          <p:nvSpPr>
            <p:cNvPr id="194" name="Google Shape;194;p58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58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58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58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58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58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58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58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58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58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58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58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58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58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58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58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58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58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58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58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58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5" name="Google Shape;215;p58"/>
          <p:cNvGrpSpPr/>
          <p:nvPr/>
        </p:nvGrpSpPr>
        <p:grpSpPr>
          <a:xfrm>
            <a:off x="1600288" y="3399179"/>
            <a:ext cx="7348952" cy="6940842"/>
            <a:chOff x="697883" y="1816768"/>
            <a:chExt cx="3674476" cy="3470421"/>
          </a:xfrm>
        </p:grpSpPr>
        <p:sp>
          <p:nvSpPr>
            <p:cNvPr id="216" name="Google Shape;216;p58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58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58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9" name="Google Shape;219;p58"/>
          <p:cNvSpPr txBox="1">
            <a:spLocks noGrp="1"/>
          </p:cNvSpPr>
          <p:nvPr>
            <p:ph type="title"/>
          </p:nvPr>
        </p:nvSpPr>
        <p:spPr>
          <a:xfrm>
            <a:off x="1777263" y="4704052"/>
            <a:ext cx="7002394" cy="2446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0" anchor="b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6400"/>
              <a:buFont typeface="Candara"/>
              <a:buNone/>
              <a:defRPr sz="6400">
                <a:solidFill>
                  <a:srgbClr val="FFFE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58"/>
          <p:cNvSpPr txBox="1">
            <a:spLocks noGrp="1"/>
          </p:cNvSpPr>
          <p:nvPr>
            <p:ph type="body" idx="1"/>
          </p:nvPr>
        </p:nvSpPr>
        <p:spPr>
          <a:xfrm>
            <a:off x="10219967" y="1605618"/>
            <a:ext cx="12550070" cy="1049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221" name="Google Shape;221;p58"/>
          <p:cNvSpPr txBox="1">
            <a:spLocks noGrp="1"/>
          </p:cNvSpPr>
          <p:nvPr>
            <p:ph type="body" idx="2"/>
          </p:nvPr>
        </p:nvSpPr>
        <p:spPr>
          <a:xfrm>
            <a:off x="1777263" y="7160372"/>
            <a:ext cx="7002394" cy="2442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3520"/>
              <a:buNone/>
              <a:defRPr sz="3200">
                <a:solidFill>
                  <a:srgbClr val="FFFEF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80"/>
              <a:buNone/>
              <a:defRPr sz="2800"/>
            </a:lvl2pPr>
            <a:lvl3pPr marL="1371600" lvl="2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640"/>
              <a:buNone/>
              <a:defRPr sz="2400"/>
            </a:lvl3pPr>
            <a:lvl4pPr marL="1828800" lvl="3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000"/>
            </a:lvl4pPr>
            <a:lvl5pPr marL="2286000" lvl="4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000"/>
            </a:lvl5pPr>
            <a:lvl6pPr marL="2743200" lvl="5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000"/>
            </a:lvl6pPr>
            <a:lvl7pPr marL="3200400" lvl="6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000"/>
            </a:lvl7pPr>
            <a:lvl8pPr marL="3657600" lvl="7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000"/>
            </a:lvl8pPr>
            <a:lvl9pPr marL="4114800" lvl="8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000"/>
            </a:lvl9pPr>
          </a:lstStyle>
          <a:p>
            <a:endParaRPr/>
          </a:p>
        </p:txBody>
      </p:sp>
      <p:sp>
        <p:nvSpPr>
          <p:cNvPr id="222" name="Google Shape;222;p58"/>
          <p:cNvSpPr txBox="1">
            <a:spLocks noGrp="1"/>
          </p:cNvSpPr>
          <p:nvPr>
            <p:ph type="dt" idx="10"/>
          </p:nvPr>
        </p:nvSpPr>
        <p:spPr>
          <a:xfrm>
            <a:off x="1609344" y="640080"/>
            <a:ext cx="731520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58"/>
          <p:cNvSpPr txBox="1">
            <a:spLocks noGrp="1"/>
          </p:cNvSpPr>
          <p:nvPr>
            <p:ph type="ftr" idx="11"/>
          </p:nvPr>
        </p:nvSpPr>
        <p:spPr>
          <a:xfrm>
            <a:off x="1609344" y="12454128"/>
            <a:ext cx="21177504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58"/>
          <p:cNvSpPr txBox="1">
            <a:spLocks noGrp="1"/>
          </p:cNvSpPr>
          <p:nvPr>
            <p:ph type="sldNum" idx="12"/>
          </p:nvPr>
        </p:nvSpPr>
        <p:spPr>
          <a:xfrm>
            <a:off x="20939760" y="640080"/>
            <a:ext cx="182880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6"/>
          <p:cNvSpPr txBox="1">
            <a:spLocks noGrp="1"/>
          </p:cNvSpPr>
          <p:nvPr>
            <p:ph type="title"/>
          </p:nvPr>
        </p:nvSpPr>
        <p:spPr>
          <a:xfrm>
            <a:off x="1782323" y="4716783"/>
            <a:ext cx="6997334" cy="4912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>
            <a:lvl1pPr marR="0" lvl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ndara"/>
              <a:buNone/>
              <a:defRPr sz="8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6"/>
          <p:cNvSpPr txBox="1">
            <a:spLocks noGrp="1"/>
          </p:cNvSpPr>
          <p:nvPr>
            <p:ph type="body" idx="1"/>
          </p:nvPr>
        </p:nvSpPr>
        <p:spPr>
          <a:xfrm>
            <a:off x="10869964" y="1589438"/>
            <a:ext cx="11900072" cy="10514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80060" algn="l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960"/>
              <a:buFont typeface="Noto Sans Symbols"/>
              <a:buChar char="▪"/>
              <a:defRPr sz="3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52119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52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42418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08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96239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64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96239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64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96239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64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396239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64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39624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64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39624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64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8" name="Google Shape;8;p46"/>
          <p:cNvSpPr txBox="1">
            <a:spLocks noGrp="1"/>
          </p:cNvSpPr>
          <p:nvPr>
            <p:ph type="dt" idx="10"/>
          </p:nvPr>
        </p:nvSpPr>
        <p:spPr>
          <a:xfrm>
            <a:off x="1609344" y="640080"/>
            <a:ext cx="731520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9" name="Google Shape;9;p46"/>
          <p:cNvSpPr txBox="1">
            <a:spLocks noGrp="1"/>
          </p:cNvSpPr>
          <p:nvPr>
            <p:ph type="ftr" idx="11"/>
          </p:nvPr>
        </p:nvSpPr>
        <p:spPr>
          <a:xfrm>
            <a:off x="1609344" y="12454128"/>
            <a:ext cx="21177504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0" name="Google Shape;10;p46"/>
          <p:cNvSpPr txBox="1">
            <a:spLocks noGrp="1"/>
          </p:cNvSpPr>
          <p:nvPr>
            <p:ph type="sldNum" idx="12"/>
          </p:nvPr>
        </p:nvSpPr>
        <p:spPr>
          <a:xfrm>
            <a:off x="20939760" y="640080"/>
            <a:ext cx="182880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2" descr="Imagen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-604981"/>
            <a:ext cx="24384000" cy="16256001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"/>
          <p:cNvSpPr txBox="1">
            <a:spLocks noGrp="1"/>
          </p:cNvSpPr>
          <p:nvPr>
            <p:ph type="body" idx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None/>
            </a:pPr>
            <a:r>
              <a:rPr lang="es-ES" dirty="0"/>
              <a:t>IES Francisco de los Ríos 2024/25</a:t>
            </a:r>
            <a:endParaRPr dirty="0"/>
          </a:p>
        </p:txBody>
      </p:sp>
      <p:sp>
        <p:nvSpPr>
          <p:cNvPr id="334" name="Google Shape;334;p2"/>
          <p:cNvSpPr txBox="1">
            <a:spLocks noGrp="1"/>
          </p:cNvSpPr>
          <p:nvPr>
            <p:ph type="title"/>
          </p:nvPr>
        </p:nvSpPr>
        <p:spPr>
          <a:xfrm>
            <a:off x="1431365" y="8284135"/>
            <a:ext cx="21844000" cy="38735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Candara"/>
              <a:buNone/>
            </a:pPr>
            <a:r>
              <a:rPr lang="es-ES" dirty="0"/>
              <a:t>OBJETIVOS SEMANALES</a:t>
            </a:r>
            <a:br>
              <a:rPr lang="es-ES" dirty="0"/>
            </a:br>
            <a:r>
              <a:rPr lang="es-ES" sz="7200" dirty="0"/>
              <a:t>Desarrollo Web en Entorno Servidor</a:t>
            </a:r>
            <a:endParaRPr dirty="0"/>
          </a:p>
        </p:txBody>
      </p:sp>
      <p:sp>
        <p:nvSpPr>
          <p:cNvPr id="335" name="Google Shape;335;p2"/>
          <p:cNvSpPr txBox="1">
            <a:spLocks noGrp="1"/>
          </p:cNvSpPr>
          <p:nvPr>
            <p:ph type="sldNum" idx="12"/>
          </p:nvPr>
        </p:nvSpPr>
        <p:spPr>
          <a:xfrm>
            <a:off x="20939760" y="640080"/>
            <a:ext cx="182880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es-ES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"/>
          <p:cNvSpPr txBox="1">
            <a:spLocks noGrp="1"/>
          </p:cNvSpPr>
          <p:nvPr>
            <p:ph type="title"/>
          </p:nvPr>
        </p:nvSpPr>
        <p:spPr>
          <a:xfrm>
            <a:off x="1270000" y="1147482"/>
            <a:ext cx="2184400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98FD"/>
              </a:buClr>
              <a:buSzPts val="11600"/>
              <a:buFont typeface="Candara"/>
              <a:buNone/>
            </a:pPr>
            <a:r>
              <a:rPr lang="es-ES" dirty="0"/>
              <a:t>Semana 1: </a:t>
            </a:r>
            <a:r>
              <a:rPr lang="es-ES" sz="8000" b="1" dirty="0">
                <a:solidFill>
                  <a:schemeClr val="tx1"/>
                </a:solidFill>
              </a:rPr>
              <a:t> 16/sept</a:t>
            </a:r>
            <a:br>
              <a:rPr lang="es-ES" dirty="0"/>
            </a:br>
            <a:r>
              <a:rPr lang="es-ES" dirty="0"/>
              <a:t>UD: </a:t>
            </a:r>
            <a:r>
              <a:rPr lang="es-ES" sz="8000" b="1" dirty="0">
                <a:solidFill>
                  <a:schemeClr val="tx1"/>
                </a:solidFill>
              </a:rPr>
              <a:t>UD1- Arquitecturas WEB</a:t>
            </a:r>
            <a:br>
              <a:rPr lang="es-ES" sz="8000" b="1" dirty="0">
                <a:solidFill>
                  <a:schemeClr val="tx1"/>
                </a:solidFill>
              </a:rPr>
            </a:br>
            <a:r>
              <a:rPr lang="es-ES" sz="9600" dirty="0"/>
              <a:t>OBJETIVO SEMANA: </a:t>
            </a:r>
            <a:br>
              <a:rPr lang="es-ES" sz="9600" dirty="0"/>
            </a:br>
            <a:r>
              <a:rPr lang="es-ES" sz="9600" dirty="0"/>
              <a:t>	</a:t>
            </a:r>
            <a:r>
              <a:rPr lang="es-ES" sz="8000" b="1" dirty="0">
                <a:solidFill>
                  <a:schemeClr val="tx1"/>
                </a:solidFill>
              </a:rPr>
              <a:t>- </a:t>
            </a:r>
            <a:r>
              <a:rPr lang="es-ES" sz="8000" b="1" dirty="0" err="1">
                <a:solidFill>
                  <a:schemeClr val="tx1"/>
                </a:solidFill>
              </a:rPr>
              <a:t>Ev</a:t>
            </a:r>
            <a:r>
              <a:rPr lang="es-ES" sz="8000" b="1" dirty="0">
                <a:solidFill>
                  <a:schemeClr val="tx1"/>
                </a:solidFill>
              </a:rPr>
              <a:t>. Inicial</a:t>
            </a:r>
            <a:br>
              <a:rPr lang="es-ES" sz="8000" b="1" dirty="0">
                <a:solidFill>
                  <a:schemeClr val="tx1"/>
                </a:solidFill>
              </a:rPr>
            </a:br>
            <a:r>
              <a:rPr lang="es-ES" sz="8000" b="1" dirty="0">
                <a:solidFill>
                  <a:schemeClr val="tx1"/>
                </a:solidFill>
              </a:rPr>
              <a:t>	- Conocer las diferentes arquitecturas WEB</a:t>
            </a:r>
            <a:endParaRPr sz="8000" b="1" dirty="0">
              <a:solidFill>
                <a:schemeClr val="tx1"/>
              </a:solidFill>
            </a:endParaRPr>
          </a:p>
        </p:txBody>
      </p:sp>
      <p:sp>
        <p:nvSpPr>
          <p:cNvPr id="325" name="Google Shape;325;p1"/>
          <p:cNvSpPr txBox="1">
            <a:spLocks noGrp="1"/>
          </p:cNvSpPr>
          <p:nvPr>
            <p:ph type="body" idx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71600" lvl="1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520"/>
              <a:buChar char="▪"/>
            </a:pPr>
            <a:r>
              <a:rPr lang="es-ES"/>
              <a:t>IES Francisco de los Ríos</a:t>
            </a:r>
            <a:endParaRPr/>
          </a:p>
        </p:txBody>
      </p:sp>
      <p:sp>
        <p:nvSpPr>
          <p:cNvPr id="326" name="Google Shape;326;p1"/>
          <p:cNvSpPr txBox="1">
            <a:spLocks noGrp="1"/>
          </p:cNvSpPr>
          <p:nvPr>
            <p:ph type="body" idx="2"/>
          </p:nvPr>
        </p:nvSpPr>
        <p:spPr>
          <a:xfrm>
            <a:off x="1628589" y="11819744"/>
            <a:ext cx="21844000" cy="2512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</a:pPr>
            <a:r>
              <a:rPr lang="es-ES" dirty="0"/>
              <a:t>DWES</a:t>
            </a:r>
            <a:r>
              <a:rPr lang="es-ES" sz="6400" dirty="0">
                <a:latin typeface="Avenir"/>
                <a:ea typeface="Avenir"/>
                <a:cs typeface="Avenir"/>
                <a:sym typeface="Avenir"/>
              </a:rPr>
              <a:t> 2024/25</a:t>
            </a:r>
            <a:endParaRPr dirty="0"/>
          </a:p>
        </p:txBody>
      </p:sp>
      <p:sp>
        <p:nvSpPr>
          <p:cNvPr id="327" name="Google Shape;327;p1"/>
          <p:cNvSpPr txBox="1">
            <a:spLocks noGrp="1"/>
          </p:cNvSpPr>
          <p:nvPr>
            <p:ph type="sldNum" idx="12"/>
          </p:nvPr>
        </p:nvSpPr>
        <p:spPr>
          <a:xfrm>
            <a:off x="20939760" y="640080"/>
            <a:ext cx="182880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"/>
          <p:cNvSpPr txBox="1">
            <a:spLocks noGrp="1"/>
          </p:cNvSpPr>
          <p:nvPr>
            <p:ph type="title"/>
          </p:nvPr>
        </p:nvSpPr>
        <p:spPr>
          <a:xfrm>
            <a:off x="1270000" y="1147482"/>
            <a:ext cx="2184400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98FD"/>
              </a:buClr>
              <a:buSzPts val="11600"/>
              <a:buFont typeface="Candara"/>
              <a:buNone/>
            </a:pPr>
            <a:r>
              <a:rPr lang="es-ES" dirty="0"/>
              <a:t>Semana 2: </a:t>
            </a:r>
            <a:r>
              <a:rPr lang="es-ES" sz="8000" b="1" dirty="0">
                <a:solidFill>
                  <a:schemeClr val="tx1"/>
                </a:solidFill>
              </a:rPr>
              <a:t> ../sept</a:t>
            </a:r>
            <a:br>
              <a:rPr lang="es-ES" dirty="0"/>
            </a:br>
            <a:r>
              <a:rPr lang="es-ES" dirty="0"/>
              <a:t>UD:</a:t>
            </a:r>
            <a:r>
              <a:rPr lang="es-ES" sz="8000" b="1" dirty="0">
                <a:solidFill>
                  <a:schemeClr val="tx1"/>
                </a:solidFill>
              </a:rPr>
              <a:t> ..</a:t>
            </a:r>
            <a:br>
              <a:rPr lang="es-ES" sz="8000" b="1" dirty="0">
                <a:solidFill>
                  <a:schemeClr val="tx1"/>
                </a:solidFill>
              </a:rPr>
            </a:br>
            <a:r>
              <a:rPr lang="es-ES" sz="9600" dirty="0"/>
              <a:t>OBJETIVO SEMANA: </a:t>
            </a:r>
            <a:br>
              <a:rPr lang="es-ES" sz="9600" dirty="0"/>
            </a:br>
            <a:r>
              <a:rPr lang="es-ES" sz="9600" dirty="0"/>
              <a:t>	</a:t>
            </a:r>
            <a:r>
              <a:rPr lang="es-ES" sz="8000" b="1" dirty="0">
                <a:solidFill>
                  <a:schemeClr val="tx1"/>
                </a:solidFill>
              </a:rPr>
              <a:t>-  ..</a:t>
            </a:r>
            <a:br>
              <a:rPr lang="es-ES" sz="8000" b="1" dirty="0">
                <a:solidFill>
                  <a:schemeClr val="tx1"/>
                </a:solidFill>
              </a:rPr>
            </a:br>
            <a:r>
              <a:rPr lang="es-ES" sz="8000" b="1" dirty="0">
                <a:solidFill>
                  <a:schemeClr val="tx1"/>
                </a:solidFill>
              </a:rPr>
              <a:t>	- ..</a:t>
            </a:r>
            <a:endParaRPr sz="8000" b="1" dirty="0">
              <a:solidFill>
                <a:schemeClr val="tx1"/>
              </a:solidFill>
            </a:endParaRPr>
          </a:p>
        </p:txBody>
      </p:sp>
      <p:sp>
        <p:nvSpPr>
          <p:cNvPr id="325" name="Google Shape;325;p1"/>
          <p:cNvSpPr txBox="1">
            <a:spLocks noGrp="1"/>
          </p:cNvSpPr>
          <p:nvPr>
            <p:ph type="body" idx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71600" lvl="1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520"/>
              <a:buChar char="▪"/>
            </a:pPr>
            <a:r>
              <a:rPr lang="es-ES"/>
              <a:t>IES Francisco de los Ríos</a:t>
            </a:r>
            <a:endParaRPr/>
          </a:p>
        </p:txBody>
      </p:sp>
      <p:sp>
        <p:nvSpPr>
          <p:cNvPr id="326" name="Google Shape;326;p1"/>
          <p:cNvSpPr txBox="1">
            <a:spLocks noGrp="1"/>
          </p:cNvSpPr>
          <p:nvPr>
            <p:ph type="body" idx="2"/>
          </p:nvPr>
        </p:nvSpPr>
        <p:spPr>
          <a:xfrm>
            <a:off x="1628589" y="11819744"/>
            <a:ext cx="21844000" cy="2512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</a:pPr>
            <a:r>
              <a:rPr lang="es-ES" dirty="0"/>
              <a:t>DWES</a:t>
            </a:r>
            <a:r>
              <a:rPr lang="es-ES" sz="6400" dirty="0">
                <a:latin typeface="Avenir"/>
                <a:ea typeface="Avenir"/>
                <a:cs typeface="Avenir"/>
                <a:sym typeface="Avenir"/>
              </a:rPr>
              <a:t> 2024/25</a:t>
            </a:r>
            <a:endParaRPr dirty="0"/>
          </a:p>
        </p:txBody>
      </p:sp>
      <p:sp>
        <p:nvSpPr>
          <p:cNvPr id="327" name="Google Shape;327;p1"/>
          <p:cNvSpPr txBox="1">
            <a:spLocks noGrp="1"/>
          </p:cNvSpPr>
          <p:nvPr>
            <p:ph type="sldNum" idx="12"/>
          </p:nvPr>
        </p:nvSpPr>
        <p:spPr>
          <a:xfrm>
            <a:off x="20939760" y="640080"/>
            <a:ext cx="182880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es-E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5205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"/>
          <p:cNvSpPr txBox="1">
            <a:spLocks noGrp="1"/>
          </p:cNvSpPr>
          <p:nvPr>
            <p:ph type="title"/>
          </p:nvPr>
        </p:nvSpPr>
        <p:spPr>
          <a:xfrm>
            <a:off x="1270000" y="1147482"/>
            <a:ext cx="2184400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98FD"/>
              </a:buClr>
              <a:buSzPts val="11600"/>
              <a:buFont typeface="Candara"/>
              <a:buNone/>
            </a:pPr>
            <a:r>
              <a:rPr lang="es-ES" dirty="0"/>
              <a:t>Semana 2: </a:t>
            </a:r>
            <a:r>
              <a:rPr lang="es-ES" sz="8000" b="1" dirty="0">
                <a:solidFill>
                  <a:schemeClr val="tx1"/>
                </a:solidFill>
              </a:rPr>
              <a:t> ../sept</a:t>
            </a:r>
            <a:br>
              <a:rPr lang="es-ES" dirty="0"/>
            </a:br>
            <a:r>
              <a:rPr lang="es-ES" dirty="0"/>
              <a:t>UD:</a:t>
            </a:r>
            <a:r>
              <a:rPr lang="es-ES" sz="8000" b="1" dirty="0">
                <a:solidFill>
                  <a:schemeClr val="tx1"/>
                </a:solidFill>
              </a:rPr>
              <a:t> ..</a:t>
            </a:r>
            <a:br>
              <a:rPr lang="es-ES" sz="8000" b="1" dirty="0">
                <a:solidFill>
                  <a:schemeClr val="tx1"/>
                </a:solidFill>
              </a:rPr>
            </a:br>
            <a:r>
              <a:rPr lang="es-ES" sz="9600" dirty="0"/>
              <a:t>OBJETIVO SEMANA: </a:t>
            </a:r>
            <a:br>
              <a:rPr lang="es-ES" sz="9600" dirty="0"/>
            </a:br>
            <a:r>
              <a:rPr lang="es-ES" sz="9600" dirty="0"/>
              <a:t>	</a:t>
            </a:r>
            <a:r>
              <a:rPr lang="es-ES" sz="8000" b="1" dirty="0">
                <a:solidFill>
                  <a:schemeClr val="tx1"/>
                </a:solidFill>
              </a:rPr>
              <a:t>-  ..</a:t>
            </a:r>
            <a:br>
              <a:rPr lang="es-ES" sz="8000" b="1" dirty="0">
                <a:solidFill>
                  <a:schemeClr val="tx1"/>
                </a:solidFill>
              </a:rPr>
            </a:br>
            <a:r>
              <a:rPr lang="es-ES" sz="8000" b="1" dirty="0">
                <a:solidFill>
                  <a:schemeClr val="tx1"/>
                </a:solidFill>
              </a:rPr>
              <a:t>	- ..</a:t>
            </a:r>
            <a:endParaRPr sz="8000" b="1" dirty="0">
              <a:solidFill>
                <a:schemeClr val="tx1"/>
              </a:solidFill>
            </a:endParaRPr>
          </a:p>
        </p:txBody>
      </p:sp>
      <p:sp>
        <p:nvSpPr>
          <p:cNvPr id="325" name="Google Shape;325;p1"/>
          <p:cNvSpPr txBox="1">
            <a:spLocks noGrp="1"/>
          </p:cNvSpPr>
          <p:nvPr>
            <p:ph type="body" idx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71600" lvl="1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520"/>
              <a:buChar char="▪"/>
            </a:pPr>
            <a:r>
              <a:rPr lang="es-ES"/>
              <a:t>IES Francisco de los Ríos</a:t>
            </a:r>
            <a:endParaRPr/>
          </a:p>
        </p:txBody>
      </p:sp>
      <p:sp>
        <p:nvSpPr>
          <p:cNvPr id="326" name="Google Shape;326;p1"/>
          <p:cNvSpPr txBox="1">
            <a:spLocks noGrp="1"/>
          </p:cNvSpPr>
          <p:nvPr>
            <p:ph type="body" idx="2"/>
          </p:nvPr>
        </p:nvSpPr>
        <p:spPr>
          <a:xfrm>
            <a:off x="1628589" y="11819744"/>
            <a:ext cx="21844000" cy="2512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</a:pPr>
            <a:r>
              <a:rPr lang="es-ES" dirty="0"/>
              <a:t>DWES</a:t>
            </a:r>
            <a:r>
              <a:rPr lang="es-ES" sz="6400" dirty="0">
                <a:latin typeface="Avenir"/>
                <a:ea typeface="Avenir"/>
                <a:cs typeface="Avenir"/>
                <a:sym typeface="Avenir"/>
              </a:rPr>
              <a:t> 2024/25</a:t>
            </a:r>
            <a:endParaRPr dirty="0"/>
          </a:p>
        </p:txBody>
      </p:sp>
      <p:sp>
        <p:nvSpPr>
          <p:cNvPr id="327" name="Google Shape;327;p1"/>
          <p:cNvSpPr txBox="1">
            <a:spLocks noGrp="1"/>
          </p:cNvSpPr>
          <p:nvPr>
            <p:ph type="sldNum" idx="12"/>
          </p:nvPr>
        </p:nvSpPr>
        <p:spPr>
          <a:xfrm>
            <a:off x="20939760" y="640080"/>
            <a:ext cx="182880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133711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rgbClr val="000000"/>
      </a:dk1>
      <a:lt1>
        <a:srgbClr val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111</Words>
  <Application>Microsoft Office PowerPoint</Application>
  <PresentationFormat>Personalizado</PresentationFormat>
  <Paragraphs>15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Helvetica Neue</vt:lpstr>
      <vt:lpstr>Avenir</vt:lpstr>
      <vt:lpstr>Noto Sans Symbols</vt:lpstr>
      <vt:lpstr>Candara</vt:lpstr>
      <vt:lpstr>Atlas</vt:lpstr>
      <vt:lpstr>OBJETIVOS SEMANALES Desarrollo Web en Entorno Servidor</vt:lpstr>
      <vt:lpstr>Semana 1:  16/sept UD: UD1- Arquitecturas WEB OBJETIVO SEMANA:   - Ev. Inicial  - Conocer las diferentes arquitecturas WEB</vt:lpstr>
      <vt:lpstr>Semana 2:  ../sept UD: .. OBJETIVO SEMANA:   -  ..  - ..</vt:lpstr>
      <vt:lpstr>Semana 2:  ../sept UD: .. OBJETIVO SEMANA:   -  ..  - 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UD1- Arquitecturas WEB</dc:title>
  <cp:lastModifiedBy>AntonioJesus Marin Espejo</cp:lastModifiedBy>
  <cp:revision>3</cp:revision>
  <dcterms:modified xsi:type="dcterms:W3CDTF">2024-08-15T15:06:32Z</dcterms:modified>
</cp:coreProperties>
</file>