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Selección de arquitecturas y herramientas de programación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del Presentador</a:t>
            </a:r>
          </a:p>
          <a:p>
            <a:r>
              <a:t>Fecha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Resumen de la importancia de elegir correctamente la arquitectura y las herramientas de programación</a:t>
            </a:r>
          </a:p>
          <a:p>
            <a:r>
              <a:t>- Impacto en el desarrollo y mantenimiento de aplicaciones web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Fuentes y recursos utilizados para la creación de la presentación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Índice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51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- </a:t>
            </a:r>
            <a:r>
              <a:rPr dirty="0" err="1"/>
              <a:t>Selección</a:t>
            </a:r>
            <a:r>
              <a:rPr dirty="0"/>
              <a:t> de </a:t>
            </a:r>
            <a:r>
              <a:rPr dirty="0" err="1"/>
              <a:t>arquitecturas</a:t>
            </a:r>
            <a:r>
              <a:rPr dirty="0"/>
              <a:t> y </a:t>
            </a:r>
            <a:r>
              <a:rPr dirty="0" err="1"/>
              <a:t>herramientas</a:t>
            </a:r>
            <a:r>
              <a:rPr dirty="0"/>
              <a:t> de </a:t>
            </a:r>
            <a:r>
              <a:rPr dirty="0" err="1"/>
              <a:t>programación</a:t>
            </a:r>
            <a:endParaRPr dirty="0"/>
          </a:p>
          <a:p>
            <a:r>
              <a:rPr dirty="0"/>
              <a:t>- </a:t>
            </a:r>
            <a:r>
              <a:rPr dirty="0" err="1"/>
              <a:t>Modelos</a:t>
            </a:r>
            <a:r>
              <a:rPr dirty="0"/>
              <a:t> de </a:t>
            </a:r>
            <a:r>
              <a:rPr dirty="0" err="1"/>
              <a:t>programación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entornos</a:t>
            </a:r>
            <a:r>
              <a:rPr dirty="0"/>
              <a:t> </a:t>
            </a:r>
            <a:r>
              <a:rPr dirty="0" err="1"/>
              <a:t>cliente</a:t>
            </a:r>
            <a:r>
              <a:rPr dirty="0"/>
              <a:t>/</a:t>
            </a:r>
            <a:r>
              <a:rPr dirty="0" err="1"/>
              <a:t>servidor</a:t>
            </a:r>
            <a:endParaRPr dirty="0"/>
          </a:p>
          <a:p>
            <a:r>
              <a:rPr dirty="0"/>
              <a:t>- </a:t>
            </a:r>
            <a:r>
              <a:rPr dirty="0" err="1"/>
              <a:t>Generación</a:t>
            </a:r>
            <a:r>
              <a:rPr dirty="0"/>
              <a:t> </a:t>
            </a:r>
            <a:r>
              <a:rPr dirty="0" err="1"/>
              <a:t>dinámica</a:t>
            </a:r>
            <a:r>
              <a:rPr dirty="0"/>
              <a:t> de </a:t>
            </a:r>
            <a:r>
              <a:rPr dirty="0" err="1"/>
              <a:t>páginas</a:t>
            </a:r>
            <a:r>
              <a:rPr dirty="0"/>
              <a:t> Web. </a:t>
            </a:r>
            <a:r>
              <a:rPr dirty="0" err="1"/>
              <a:t>Ventajas</a:t>
            </a:r>
            <a:endParaRPr dirty="0"/>
          </a:p>
          <a:p>
            <a:r>
              <a:rPr dirty="0"/>
              <a:t>- </a:t>
            </a:r>
            <a:r>
              <a:rPr dirty="0" err="1"/>
              <a:t>Lenguajes</a:t>
            </a:r>
            <a:r>
              <a:rPr dirty="0"/>
              <a:t> de </a:t>
            </a:r>
            <a:r>
              <a:rPr dirty="0" err="1"/>
              <a:t>programación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entorno</a:t>
            </a:r>
            <a:r>
              <a:rPr dirty="0"/>
              <a:t> </a:t>
            </a:r>
            <a:r>
              <a:rPr dirty="0" err="1"/>
              <a:t>servidor</a:t>
            </a:r>
            <a:endParaRPr dirty="0"/>
          </a:p>
          <a:p>
            <a:r>
              <a:rPr dirty="0"/>
              <a:t>- </a:t>
            </a:r>
            <a:r>
              <a:rPr dirty="0" err="1"/>
              <a:t>Integración</a:t>
            </a:r>
            <a:r>
              <a:rPr dirty="0"/>
              <a:t> con los </a:t>
            </a:r>
            <a:r>
              <a:rPr dirty="0" err="1"/>
              <a:t>lenguajes</a:t>
            </a:r>
            <a:r>
              <a:rPr dirty="0"/>
              <a:t> de </a:t>
            </a:r>
            <a:r>
              <a:rPr dirty="0" err="1"/>
              <a:t>marcas</a:t>
            </a:r>
            <a:endParaRPr dirty="0"/>
          </a:p>
          <a:p>
            <a:r>
              <a:rPr dirty="0"/>
              <a:t>- </a:t>
            </a:r>
            <a:r>
              <a:rPr dirty="0" err="1"/>
              <a:t>Integración</a:t>
            </a:r>
            <a:r>
              <a:rPr dirty="0"/>
              <a:t> con los </a:t>
            </a:r>
            <a:r>
              <a:rPr dirty="0" err="1"/>
              <a:t>servidores</a:t>
            </a:r>
            <a:r>
              <a:rPr dirty="0"/>
              <a:t> Web</a:t>
            </a:r>
          </a:p>
          <a:p>
            <a:r>
              <a:rPr dirty="0"/>
              <a:t>- </a:t>
            </a:r>
            <a:r>
              <a:rPr dirty="0" err="1"/>
              <a:t>Herramientas</a:t>
            </a:r>
            <a:r>
              <a:rPr dirty="0"/>
              <a:t> de </a:t>
            </a:r>
            <a:r>
              <a:rPr dirty="0" err="1"/>
              <a:t>programación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Selección de Arquitecturas y Herramientas de Programación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Factores clave en la selección: necesidades del proyecto, escalabilidad, mantenimiento</a:t>
            </a:r>
          </a:p>
          <a:p>
            <a:r>
              <a:t>- Ejemplos de arquitecturas: Monolítica, Microservicios, Serverless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Modelos de Programación en Entornos Cliente/Servidor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Definición</a:t>
            </a:r>
            <a:r>
              <a:rPr dirty="0"/>
              <a:t> y </a:t>
            </a:r>
            <a:r>
              <a:rPr dirty="0" err="1"/>
              <a:t>características</a:t>
            </a:r>
            <a:r>
              <a:rPr dirty="0"/>
              <a:t> de los </a:t>
            </a:r>
            <a:r>
              <a:rPr dirty="0" err="1"/>
              <a:t>modelos</a:t>
            </a:r>
            <a:r>
              <a:rPr dirty="0"/>
              <a:t> </a:t>
            </a:r>
            <a:r>
              <a:rPr dirty="0" err="1"/>
              <a:t>Cliente-Servidor</a:t>
            </a:r>
            <a:endParaRPr dirty="0"/>
          </a:p>
          <a:p>
            <a:r>
              <a:rPr dirty="0"/>
              <a:t>- </a:t>
            </a:r>
            <a:r>
              <a:rPr dirty="0" err="1"/>
              <a:t>Ejemplos</a:t>
            </a:r>
            <a:r>
              <a:rPr dirty="0"/>
              <a:t> de </a:t>
            </a:r>
            <a:r>
              <a:rPr dirty="0" err="1"/>
              <a:t>modelos</a:t>
            </a:r>
            <a:r>
              <a:rPr dirty="0"/>
              <a:t>: Peer-to-Peer, </a:t>
            </a:r>
            <a:r>
              <a:rPr dirty="0" err="1"/>
              <a:t>Cliente</a:t>
            </a:r>
            <a:r>
              <a:rPr dirty="0"/>
              <a:t> </a:t>
            </a:r>
            <a:r>
              <a:rPr dirty="0" err="1"/>
              <a:t>delgado</a:t>
            </a:r>
            <a:r>
              <a:rPr dirty="0"/>
              <a:t>/</a:t>
            </a:r>
            <a:r>
              <a:rPr dirty="0" err="1"/>
              <a:t>servidor</a:t>
            </a:r>
            <a:r>
              <a:rPr dirty="0"/>
              <a:t> </a:t>
            </a:r>
            <a:r>
              <a:rPr dirty="0" err="1"/>
              <a:t>grueso</a:t>
            </a:r>
            <a:r>
              <a:rPr dirty="0"/>
              <a:t>, </a:t>
            </a:r>
            <a:r>
              <a:rPr dirty="0" err="1"/>
              <a:t>Cliente</a:t>
            </a:r>
            <a:r>
              <a:rPr dirty="0"/>
              <a:t> </a:t>
            </a:r>
            <a:r>
              <a:rPr dirty="0" err="1"/>
              <a:t>grueso</a:t>
            </a:r>
            <a:r>
              <a:rPr dirty="0"/>
              <a:t>/</a:t>
            </a:r>
            <a:r>
              <a:rPr dirty="0" err="1"/>
              <a:t>servidor</a:t>
            </a:r>
            <a:r>
              <a:rPr dirty="0"/>
              <a:t> </a:t>
            </a:r>
            <a:r>
              <a:rPr dirty="0" err="1"/>
              <a:t>delgado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Generación Dinámica de Páginas Web. Ventajas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Definición: Creación de contenido web dinámico en respuesta a peticiones del usuario</a:t>
            </a:r>
          </a:p>
          <a:p>
            <a:r>
              <a:t>- Ventajas: Personalización, interactividad, integración con bases de datos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Lenguajes de Programación en Entorno Servidor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Tipos: PHP, Python, Ruby, Java</a:t>
            </a:r>
          </a:p>
          <a:p>
            <a:r>
              <a:t>- Características: Rendimiento, compatibilidad, facilidad de uso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Integración con los Lenguajes de Marcas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Definición de lenguajes de marcas: HTML, XML</a:t>
            </a:r>
          </a:p>
          <a:p>
            <a:r>
              <a:t>- Modo de integración con lenguajes del servidor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Integración con los Servidores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Proceso de integración: Configuración del servidor, compatibilidad con lenguajes de programación</a:t>
            </a:r>
          </a:p>
          <a:p>
            <a:r>
              <a:t>- Ejemplos de servidores: Apache, Nginx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Herramientas de Programación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Tipos: IDEs, Editores de texto, Frameworks, Librerías</a:t>
            </a:r>
          </a:p>
          <a:p>
            <a:r>
              <a:t>- Ejemplos: Visual Studio Code, Eclipse, Laravel, Django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301</Words>
  <Application>Microsoft Office PowerPoint</Application>
  <PresentationFormat>Presentación en pantalla (4:3)</PresentationFormat>
  <Paragraphs>37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Selección de arquitecturas y herramientas de programación</vt:lpstr>
      <vt:lpstr>Índice</vt:lpstr>
      <vt:lpstr>Selección de Arquitecturas y Herramientas de Programación</vt:lpstr>
      <vt:lpstr>Modelos de Programación en Entornos Cliente/Servidor</vt:lpstr>
      <vt:lpstr>Generación Dinámica de Páginas Web. Ventajas</vt:lpstr>
      <vt:lpstr>Lenguajes de Programación en Entorno Servidor</vt:lpstr>
      <vt:lpstr>Integración con los Lenguajes de Marcas</vt:lpstr>
      <vt:lpstr>Integración con los Servidores Web</vt:lpstr>
      <vt:lpstr>Herramientas de Programación</vt:lpstr>
      <vt:lpstr>Conclusión</vt:lpstr>
      <vt:lpstr>Referencias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Selección de arquitecturas y herramientas de programación</dc:title>
  <dc:subject/>
  <dc:creator/>
  <cp:keywords/>
  <dc:description>generated using python-pptx</dc:description>
  <cp:lastModifiedBy>AntonioJesus Marin Espejo</cp:lastModifiedBy>
  <cp:revision>2</cp:revision>
  <dcterms:created xsi:type="dcterms:W3CDTF">2013-01-27T09:14:16Z</dcterms:created>
  <dcterms:modified xsi:type="dcterms:W3CDTF">2024-08-15T14:05:51Z</dcterms:modified>
  <cp:category/>
</cp:coreProperties>
</file>