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swald" pitchFamily="2" charset="77"/>
      <p:regular r:id="rId13"/>
      <p:bold r:id="rId14"/>
    </p:embeddedFont>
    <p:embeddedFont>
      <p:font typeface="Source Code Pro" panose="020B050903040302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F7u4nbgYaU+CxSWJqZHl/Eem1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>
      <p:cViewPr varScale="1">
        <p:scale>
          <a:sx n="118" d="100"/>
          <a:sy n="118" d="100"/>
        </p:scale>
        <p:origin x="84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2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1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18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20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ntadeandalucia.es/educacion/portals/galion/GUIA/GUIA_56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Desarrollo Web Entorno Servidor</a:t>
            </a:r>
            <a:endParaRPr/>
          </a:p>
        </p:txBody>
      </p:sp>
      <p:sp>
        <p:nvSpPr>
          <p:cNvPr id="63" name="Google Shape;63;p1"/>
          <p:cNvSpPr txBox="1">
            <a:spLocks noGrp="1"/>
          </p:cNvSpPr>
          <p:nvPr>
            <p:ph type="subTitle" idx="1"/>
          </p:nvPr>
        </p:nvSpPr>
        <p:spPr>
          <a:xfrm>
            <a:off x="5899675" y="3428175"/>
            <a:ext cx="28911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Antonio Jesús Marín Espejo</a:t>
            </a: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23318"/>
          <a:stretch/>
        </p:blipFill>
        <p:spPr>
          <a:xfrm>
            <a:off x="61025" y="3533000"/>
            <a:ext cx="4510975" cy="9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/>
          </p:nvPr>
        </p:nvSpPr>
        <p:spPr>
          <a:xfrm>
            <a:off x="1371600" y="372500"/>
            <a:ext cx="7460700" cy="1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333"/>
              <a:buNone/>
            </a:pPr>
            <a:r>
              <a:rPr lang="en" sz="10000"/>
              <a:t>FAQ?</a:t>
            </a:r>
            <a:endParaRPr sz="1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16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 err="1"/>
              <a:t>Duración</a:t>
            </a:r>
            <a:r>
              <a:rPr lang="en" dirty="0"/>
              <a:t> del </a:t>
            </a:r>
            <a:r>
              <a:rPr lang="en" dirty="0" err="1"/>
              <a:t>Módulo</a:t>
            </a:r>
            <a:r>
              <a:rPr lang="en" dirty="0"/>
              <a:t>: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 err="1"/>
              <a:t>Criterios</a:t>
            </a:r>
            <a:r>
              <a:rPr lang="en" dirty="0"/>
              <a:t> de </a:t>
            </a:r>
            <a:r>
              <a:rPr lang="en" dirty="0" err="1"/>
              <a:t>Evaluación</a:t>
            </a:r>
            <a:r>
              <a:rPr lang="en" dirty="0"/>
              <a:t>… </a:t>
            </a:r>
            <a:endParaRPr dirty="0"/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311700" y="1879200"/>
            <a:ext cx="8520600" cy="26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https://www.juntadeandalucia.es/educacion/portals/galion/GUIA/GUIA_56.pdf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sp>
        <p:nvSpPr>
          <p:cNvPr id="71" name="Google Shape;71;p2"/>
          <p:cNvSpPr txBox="1">
            <a:spLocks noGrp="1"/>
          </p:cNvSpPr>
          <p:nvPr>
            <p:ph type="body" idx="1"/>
          </p:nvPr>
        </p:nvSpPr>
        <p:spPr>
          <a:xfrm>
            <a:off x="3481425" y="495525"/>
            <a:ext cx="41682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168 horas</a:t>
            </a:r>
            <a:endParaRPr/>
          </a:p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8 horas semanales</a:t>
            </a:r>
            <a:endParaRPr/>
          </a:p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4 sesiones de 2 horas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Contenidos </a:t>
            </a:r>
            <a:endParaRPr/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t="19736"/>
          <a:stretch/>
        </p:blipFill>
        <p:spPr>
          <a:xfrm>
            <a:off x="229325" y="1392575"/>
            <a:ext cx="6557451" cy="25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61950" y="43075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Contenidos </a:t>
            </a:r>
            <a:endParaRPr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875" y="645625"/>
            <a:ext cx="5957825" cy="21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6722" y="3522975"/>
            <a:ext cx="6415151" cy="15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8050" y="3056475"/>
            <a:ext cx="4676057" cy="7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Contenidos </a:t>
            </a:r>
            <a:endParaRPr/>
          </a:p>
        </p:txBody>
      </p:sp>
      <p:pic>
        <p:nvPicPr>
          <p:cNvPr id="91" name="Google Shape;9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58400"/>
            <a:ext cx="7756260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161950" y="43075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Contenidos </a:t>
            </a:r>
            <a:endParaRPr/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50" y="1123050"/>
            <a:ext cx="4228750" cy="36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1998" y="387925"/>
            <a:ext cx="4471500" cy="14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1716525"/>
            <a:ext cx="3951575" cy="21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Resultados de Aprendizaje</a:t>
            </a:r>
            <a:endParaRPr/>
          </a:p>
        </p:txBody>
      </p:sp>
      <p:pic>
        <p:nvPicPr>
          <p:cNvPr id="105" name="Google Shape;105;p8"/>
          <p:cNvPicPr preferRelativeResize="0"/>
          <p:nvPr/>
        </p:nvPicPr>
        <p:blipFill rotWithShape="1">
          <a:blip r:embed="rId3">
            <a:alphaModFix/>
          </a:blip>
          <a:srcRect b="82365"/>
          <a:stretch/>
        </p:blipFill>
        <p:spPr>
          <a:xfrm>
            <a:off x="70050" y="733500"/>
            <a:ext cx="5398801" cy="65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/>
          <p:cNvPicPr preferRelativeResize="0"/>
          <p:nvPr/>
        </p:nvPicPr>
        <p:blipFill rotWithShape="1">
          <a:blip r:embed="rId3">
            <a:alphaModFix/>
          </a:blip>
          <a:srcRect l="1250" t="16963" r="-1248" b="71704"/>
          <a:stretch/>
        </p:blipFill>
        <p:spPr>
          <a:xfrm>
            <a:off x="3242800" y="1449287"/>
            <a:ext cx="5398801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 t="35172" b="51789"/>
          <a:stretch/>
        </p:blipFill>
        <p:spPr>
          <a:xfrm>
            <a:off x="3433500" y="2295275"/>
            <a:ext cx="5398801" cy="4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 t="47135" b="41532"/>
          <a:stretch/>
        </p:blipFill>
        <p:spPr>
          <a:xfrm>
            <a:off x="202150" y="2775800"/>
            <a:ext cx="5398801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8"/>
          <p:cNvPicPr preferRelativeResize="0"/>
          <p:nvPr/>
        </p:nvPicPr>
        <p:blipFill rotWithShape="1">
          <a:blip r:embed="rId3">
            <a:alphaModFix/>
          </a:blip>
          <a:srcRect t="26639" b="62025"/>
          <a:stretch/>
        </p:blipFill>
        <p:spPr>
          <a:xfrm>
            <a:off x="202150" y="1872271"/>
            <a:ext cx="5398801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8"/>
          <p:cNvPicPr preferRelativeResize="0"/>
          <p:nvPr/>
        </p:nvPicPr>
        <p:blipFill rotWithShape="1">
          <a:blip r:embed="rId3">
            <a:alphaModFix/>
          </a:blip>
          <a:srcRect l="1530" t="57764" r="-1528" b="31777"/>
          <a:stretch/>
        </p:blipFill>
        <p:spPr>
          <a:xfrm>
            <a:off x="3340125" y="3167475"/>
            <a:ext cx="5398801" cy="3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/>
          <p:cNvPicPr preferRelativeResize="0"/>
          <p:nvPr/>
        </p:nvPicPr>
        <p:blipFill rotWithShape="1">
          <a:blip r:embed="rId3">
            <a:alphaModFix/>
          </a:blip>
          <a:srcRect l="980" t="68193" r="-979" b="21347"/>
          <a:stretch/>
        </p:blipFill>
        <p:spPr>
          <a:xfrm>
            <a:off x="168325" y="3635925"/>
            <a:ext cx="5398801" cy="3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/>
          <p:cNvPicPr preferRelativeResize="0"/>
          <p:nvPr/>
        </p:nvPicPr>
        <p:blipFill rotWithShape="1">
          <a:blip r:embed="rId3">
            <a:alphaModFix/>
          </a:blip>
          <a:srcRect l="1250" t="76819" r="-1248" b="10143"/>
          <a:stretch/>
        </p:blipFill>
        <p:spPr>
          <a:xfrm>
            <a:off x="3614975" y="4026300"/>
            <a:ext cx="5398801" cy="4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/>
          <p:cNvPicPr preferRelativeResize="0"/>
          <p:nvPr/>
        </p:nvPicPr>
        <p:blipFill rotWithShape="1">
          <a:blip r:embed="rId3">
            <a:alphaModFix/>
          </a:blip>
          <a:srcRect l="970" t="88051" r="-970" b="-1087"/>
          <a:stretch/>
        </p:blipFill>
        <p:spPr>
          <a:xfrm>
            <a:off x="31425" y="4582850"/>
            <a:ext cx="5398801" cy="4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9"/>
          <p:cNvPicPr preferRelativeResize="0"/>
          <p:nvPr/>
        </p:nvPicPr>
        <p:blipFill rotWithShape="1">
          <a:blip r:embed="rId3">
            <a:alphaModFix/>
          </a:blip>
          <a:srcRect l="23318"/>
          <a:stretch/>
        </p:blipFill>
        <p:spPr>
          <a:xfrm>
            <a:off x="241075" y="1632950"/>
            <a:ext cx="4881451" cy="28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241075" y="125425"/>
            <a:ext cx="7460700" cy="1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DWeServidor. </a:t>
            </a:r>
            <a:endParaRPr sz="6000"/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4">
            <a:alphaModFix/>
          </a:blip>
          <a:srcRect t="39543"/>
          <a:stretch/>
        </p:blipFill>
        <p:spPr>
          <a:xfrm>
            <a:off x="5043675" y="3009750"/>
            <a:ext cx="4039624" cy="186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/>
          <p:cNvPicPr preferRelativeResize="0"/>
          <p:nvPr/>
        </p:nvPicPr>
        <p:blipFill rotWithShape="1">
          <a:blip r:embed="rId4">
            <a:alphaModFix/>
          </a:blip>
          <a:srcRect r="30834" b="79673"/>
          <a:stretch/>
        </p:blipFill>
        <p:spPr>
          <a:xfrm>
            <a:off x="5043675" y="2381325"/>
            <a:ext cx="2794039" cy="62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9"/>
          <p:cNvSpPr/>
          <p:nvPr/>
        </p:nvSpPr>
        <p:spPr>
          <a:xfrm>
            <a:off x="1048175" y="3997975"/>
            <a:ext cx="2964900" cy="404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9"/>
          <p:cNvCxnSpPr/>
          <p:nvPr/>
        </p:nvCxnSpPr>
        <p:spPr>
          <a:xfrm flipH="1">
            <a:off x="3593750" y="2867375"/>
            <a:ext cx="1340100" cy="107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Actividades</a:t>
            </a:r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311700" y="1975750"/>
            <a:ext cx="71094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en internet cuales son los tres frameworks PHP más utilizados, y indica: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y URL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Año de creación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Última versión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tres ofertas de trabajo de desarrollo de software en Infojobs que citen PHP y anota: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Empresa + puesto + frameworks PHP + requísitos + sueldo + enlace a la oferta.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Macintosh PowerPoint</Application>
  <PresentationFormat>Presentación en pantalla (16:9)</PresentationFormat>
  <Paragraphs>25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Source Code Pro</vt:lpstr>
      <vt:lpstr>Oswald</vt:lpstr>
      <vt:lpstr>Modern Writer</vt:lpstr>
      <vt:lpstr>Desarrollo Web Entorno Servidor</vt:lpstr>
      <vt:lpstr>Duración del Módulo:   Criterios de Evaluación… </vt:lpstr>
      <vt:lpstr>Contenidos </vt:lpstr>
      <vt:lpstr>Contenidos </vt:lpstr>
      <vt:lpstr>Contenidos </vt:lpstr>
      <vt:lpstr>Contenidos </vt:lpstr>
      <vt:lpstr>Resultados de Aprendizaje</vt:lpstr>
      <vt:lpstr>DWeServidor. </vt:lpstr>
      <vt:lpstr>Actividades</vt:lpstr>
      <vt:lpstr>FAQ?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 Entorno Servidor</dc:title>
  <cp:lastModifiedBy>AntonioJesus Marin Espejo</cp:lastModifiedBy>
  <cp:revision>1</cp:revision>
  <dcterms:modified xsi:type="dcterms:W3CDTF">2024-07-24T15:02:50Z</dcterms:modified>
</cp:coreProperties>
</file>