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6"/>
  </p:notesMasterIdLst>
  <p:sldIdLst>
    <p:sldId id="256" r:id="rId3"/>
    <p:sldId id="257" r:id="rId4"/>
    <p:sldId id="258" r:id="rId5"/>
    <p:sldId id="270" r:id="rId6"/>
    <p:sldId id="271" r:id="rId7"/>
    <p:sldId id="272" r:id="rId8"/>
    <p:sldId id="276" r:id="rId9"/>
    <p:sldId id="275" r:id="rId10"/>
    <p:sldId id="274" r:id="rId11"/>
    <p:sldId id="273" r:id="rId12"/>
    <p:sldId id="277" r:id="rId13"/>
    <p:sldId id="278" r:id="rId14"/>
    <p:sldId id="279" r:id="rId15"/>
  </p:sldIdLst>
  <p:sldSz cx="12192000" cy="6858000"/>
  <p:notesSz cx="6858000" cy="9144000"/>
  <p:embeddedFontLst>
    <p:embeddedFont>
      <p:font typeface="Impact" panose="020B0806030902050204" pitchFamily="34" charset="0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880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0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7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90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0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87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5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70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3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6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44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16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1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5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75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52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12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22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73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08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6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721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76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925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9631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081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29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8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54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3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от А до Я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0;p58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31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32;p58"/>
          <p:cNvSpPr txBox="1"/>
          <p:nvPr/>
        </p:nvSpPr>
        <p:spPr>
          <a:xfrm>
            <a:off x="598625" y="1991025"/>
            <a:ext cx="8354400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ru-RU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Контроль создания классов</a:t>
            </a:r>
            <a:r>
              <a:rPr lang="ru-RU" sz="3600" b="1" dirty="0"/>
              <a:t>;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ru-RU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Модификация классов;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ru-RU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Контроль создания экземпляров.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533;p58"/>
          <p:cNvPicPr preferRelativeResize="0"/>
          <p:nvPr/>
        </p:nvPicPr>
        <p:blipFill rotWithShape="1">
          <a:blip r:embed="rId3">
            <a:alphaModFix/>
          </a:blip>
          <a:srcRect l="25097" r="28952"/>
          <a:stretch/>
        </p:blipFill>
        <p:spPr>
          <a:xfrm>
            <a:off x="8482250" y="1392400"/>
            <a:ext cx="3398876" cy="499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85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60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48;p6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49;p60"/>
          <p:cNvSpPr txBox="1"/>
          <p:nvPr/>
        </p:nvSpPr>
        <p:spPr>
          <a:xfrm>
            <a:off x="1523975" y="1277675"/>
            <a:ext cx="102225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Singleton через метакласс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50;p60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51;p60"/>
          <p:cNvSpPr txBox="1"/>
          <p:nvPr/>
        </p:nvSpPr>
        <p:spPr>
          <a:xfrm>
            <a:off x="1613650" y="2168600"/>
            <a:ext cx="94476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Singleton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self.__instance = 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800" b="1" i="0" u="none" strike="noStrike" cap="non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.__init__(*args, **kwargs)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self.__instance = 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.__call__(*args, **kwargs)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552;p60"/>
          <p:cNvSpPr/>
          <p:nvPr/>
        </p:nvSpPr>
        <p:spPr>
          <a:xfrm>
            <a:off x="4021100" y="3704350"/>
            <a:ext cx="624600" cy="329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53;p60"/>
          <p:cNvSpPr/>
          <p:nvPr/>
        </p:nvSpPr>
        <p:spPr>
          <a:xfrm>
            <a:off x="4021100" y="2417450"/>
            <a:ext cx="624600" cy="329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54;p60"/>
          <p:cNvSpPr/>
          <p:nvPr/>
        </p:nvSpPr>
        <p:spPr>
          <a:xfrm>
            <a:off x="4671775" y="2231778"/>
            <a:ext cx="3903975" cy="722250"/>
          </a:xfrm>
          <a:custGeom>
            <a:avLst/>
            <a:gdLst/>
            <a:ahLst/>
            <a:cxnLst/>
            <a:rect l="l" t="t" r="r" b="b"/>
            <a:pathLst>
              <a:path w="156159" h="28890" extrusionOk="0">
                <a:moveTo>
                  <a:pt x="0" y="8589"/>
                </a:moveTo>
                <a:cubicBezTo>
                  <a:pt x="5726" y="7288"/>
                  <a:pt x="15876" y="1562"/>
                  <a:pt x="34355" y="781"/>
                </a:cubicBezTo>
                <a:cubicBezTo>
                  <a:pt x="52834" y="0"/>
                  <a:pt x="90572" y="-781"/>
                  <a:pt x="110873" y="3904"/>
                </a:cubicBezTo>
                <a:cubicBezTo>
                  <a:pt x="131174" y="8589"/>
                  <a:pt x="148611" y="24726"/>
                  <a:pt x="156159" y="2889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5;p60"/>
          <p:cNvSpPr/>
          <p:nvPr/>
        </p:nvSpPr>
        <p:spPr>
          <a:xfrm>
            <a:off x="4684775" y="3071125"/>
            <a:ext cx="3943025" cy="637650"/>
          </a:xfrm>
          <a:custGeom>
            <a:avLst/>
            <a:gdLst/>
            <a:ahLst/>
            <a:cxnLst/>
            <a:rect l="l" t="t" r="r" b="b"/>
            <a:pathLst>
              <a:path w="157721" h="25506" extrusionOk="0">
                <a:moveTo>
                  <a:pt x="0" y="25506"/>
                </a:moveTo>
                <a:cubicBezTo>
                  <a:pt x="4685" y="25072"/>
                  <a:pt x="9890" y="24379"/>
                  <a:pt x="28109" y="22904"/>
                </a:cubicBezTo>
                <a:cubicBezTo>
                  <a:pt x="46328" y="21429"/>
                  <a:pt x="87710" y="20474"/>
                  <a:pt x="109312" y="16657"/>
                </a:cubicBezTo>
                <a:cubicBezTo>
                  <a:pt x="130914" y="12840"/>
                  <a:pt x="149653" y="2776"/>
                  <a:pt x="157721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6;p60"/>
          <p:cNvSpPr/>
          <p:nvPr/>
        </p:nvSpPr>
        <p:spPr>
          <a:xfrm>
            <a:off x="8575750" y="2699300"/>
            <a:ext cx="2329500" cy="63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Подконтрольный класс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13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8;p62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75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69;p6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70;p62"/>
          <p:cNvSpPr txBox="1"/>
          <p:nvPr/>
        </p:nvSpPr>
        <p:spPr>
          <a:xfrm>
            <a:off x="1066934" y="824271"/>
            <a:ext cx="74958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Методы: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3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3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3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3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3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3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3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-RU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3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571;p62"/>
          <p:cNvSpPr/>
          <p:nvPr/>
        </p:nvSpPr>
        <p:spPr>
          <a:xfrm>
            <a:off x="4585204" y="1994585"/>
            <a:ext cx="6116400" cy="53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вернуть словарь для атрибутов класса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72;p62"/>
          <p:cNvSpPr/>
          <p:nvPr/>
        </p:nvSpPr>
        <p:spPr>
          <a:xfrm>
            <a:off x="4585204" y="2952221"/>
            <a:ext cx="6116400" cy="53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создать и вернуть новый класс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3;p62"/>
          <p:cNvSpPr/>
          <p:nvPr/>
        </p:nvSpPr>
        <p:spPr>
          <a:xfrm>
            <a:off x="4585203" y="3811045"/>
            <a:ext cx="6116400" cy="53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инициализировать созданный класс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4;p62"/>
          <p:cNvSpPr/>
          <p:nvPr/>
        </p:nvSpPr>
        <p:spPr>
          <a:xfrm>
            <a:off x="4576495" y="4739537"/>
            <a:ext cx="6116400" cy="53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создать и вернуть экземпляр нового класса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9;p63"/>
          <p:cNvSpPr txBox="1">
            <a:spLocks noGrp="1"/>
          </p:cNvSpPr>
          <p:nvPr>
            <p:ph type="title"/>
          </p:nvPr>
        </p:nvSpPr>
        <p:spPr>
          <a:xfrm>
            <a:off x="1044996" y="-426605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80;p63"/>
          <p:cNvSpPr/>
          <p:nvPr/>
        </p:nvSpPr>
        <p:spPr>
          <a:xfrm>
            <a:off x="-478972" y="-47897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81;p63"/>
          <p:cNvPicPr preferRelativeResize="0"/>
          <p:nvPr/>
        </p:nvPicPr>
        <p:blipFill rotWithShape="1">
          <a:blip r:embed="rId3">
            <a:alphaModFix/>
          </a:blip>
          <a:srcRect t="9173" r="2286"/>
          <a:stretch/>
        </p:blipFill>
        <p:spPr>
          <a:xfrm>
            <a:off x="775678" y="669879"/>
            <a:ext cx="10656001" cy="5286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3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Дескрипторы и </a:t>
            </a:r>
            <a:r>
              <a:rPr lang="ru-RU" dirty="0" err="1">
                <a:solidFill>
                  <a:schemeClr val="tx1"/>
                </a:solidFill>
              </a:rPr>
              <a:t>метаклассы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0;p2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74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1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24"/>
          <p:cNvSpPr txBox="1"/>
          <p:nvPr/>
        </p:nvSpPr>
        <p:spPr>
          <a:xfrm>
            <a:off x="6241806" y="700459"/>
            <a:ext cx="4333500" cy="5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18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._x = </a:t>
            </a:r>
            <a:r>
              <a:rPr lang="ru-RU" sz="18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800" b="1" i="0" u="none" strike="noStrike" cap="none" dirty="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-RU" sz="18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endParaRPr sz="1800" b="1" i="0" u="none" strike="noStrike" cap="none" dirty="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 dirty="0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._x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-RU" sz="18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x.setter</a:t>
            </a:r>
            <a:endParaRPr sz="1800" b="1" i="0" u="none" strike="noStrike" cap="none" dirty="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0: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._x =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._x = 0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-RU" sz="18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x.deleter</a:t>
            </a:r>
            <a:endParaRPr sz="1800" b="1" i="0" u="none" strike="noStrike" cap="none" dirty="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._x</a:t>
            </a: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Google Shape;183;p24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Хорошая штука - </a:t>
            </a:r>
            <a:r>
              <a:rPr lang="ru-RU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2400" b="1" i="0" u="none" strike="noStrike" cap="non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4;p24"/>
          <p:cNvSpPr/>
          <p:nvPr/>
        </p:nvSpPr>
        <p:spPr>
          <a:xfrm>
            <a:off x="1184200" y="3720825"/>
            <a:ext cx="4528500" cy="17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инкапсулировать атрибуты и проводить контроль значений.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25"/>
          <p:cNvSpPr txBox="1">
            <a:spLocks noGrp="1"/>
          </p:cNvSpPr>
          <p:nvPr>
            <p:ph type="title"/>
          </p:nvPr>
        </p:nvSpPr>
        <p:spPr>
          <a:xfrm>
            <a:off x="1349797" y="148160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90;p25"/>
          <p:cNvSpPr/>
          <p:nvPr/>
        </p:nvSpPr>
        <p:spPr>
          <a:xfrm>
            <a:off x="-174171" y="95794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91;p25"/>
          <p:cNvSpPr/>
          <p:nvPr/>
        </p:nvSpPr>
        <p:spPr>
          <a:xfrm>
            <a:off x="1010029" y="1660169"/>
            <a:ext cx="4528500" cy="17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одинаковые проверки нужно выполнить для многих атрибутов?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383" y="1745917"/>
            <a:ext cx="4359449" cy="272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8;p31"/>
          <p:cNvSpPr txBox="1">
            <a:spLocks noGrp="1"/>
          </p:cNvSpPr>
          <p:nvPr>
            <p:ph type="title"/>
          </p:nvPr>
        </p:nvSpPr>
        <p:spPr>
          <a:xfrm>
            <a:off x="940493" y="104502"/>
            <a:ext cx="9870300" cy="94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9;p31"/>
          <p:cNvSpPr/>
          <p:nvPr/>
        </p:nvSpPr>
        <p:spPr>
          <a:xfrm>
            <a:off x="-583475" y="-513806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60;p31"/>
          <p:cNvSpPr/>
          <p:nvPr/>
        </p:nvSpPr>
        <p:spPr>
          <a:xfrm>
            <a:off x="940500" y="972819"/>
            <a:ext cx="8938800" cy="99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 - использовать </a:t>
            </a: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61;p31"/>
          <p:cNvSpPr txBox="1"/>
          <p:nvPr/>
        </p:nvSpPr>
        <p:spPr>
          <a:xfrm>
            <a:off x="1018575" y="2127894"/>
            <a:ext cx="97194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объект, представляющий значение атрибута.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один или несколько специальных методов: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__()</a:t>
            </a:r>
            <a:endParaRPr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__()</a:t>
            </a:r>
            <a:endParaRPr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-RU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__()</a:t>
            </a:r>
            <a:endParaRPr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подменять механизмы доступа к атрибутам и влиять на выполнение этих операций.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475" y="2583344"/>
            <a:ext cx="1929975" cy="223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2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;p3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86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88;p34"/>
          <p:cNvSpPr txBox="1"/>
          <p:nvPr/>
        </p:nvSpPr>
        <p:spPr>
          <a:xfrm>
            <a:off x="1639650" y="2460000"/>
            <a:ext cx="80682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 err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TypedProperty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1" i="0" u="none" strike="noStrike" cap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400" b="1" i="0" u="none" strike="noStrike" cap="none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-RU" sz="2400" b="1" i="0" u="none" strike="noStrike" cap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TypedProperty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1" i="0" u="none" strike="noStrike" cap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400" b="1" i="0" u="none" strike="noStrike" cap="none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ru-RU" sz="2400" b="1" i="0" u="none" strike="noStrike" cap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42)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9;p34"/>
          <p:cNvSpPr/>
          <p:nvPr/>
        </p:nvSpPr>
        <p:spPr>
          <a:xfrm>
            <a:off x="1639650" y="1616750"/>
            <a:ext cx="7482600" cy="49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Применение дескриптора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0;p34"/>
          <p:cNvSpPr/>
          <p:nvPr/>
        </p:nvSpPr>
        <p:spPr>
          <a:xfrm>
            <a:off x="1639650" y="4749225"/>
            <a:ext cx="7482600" cy="49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 зада</a:t>
            </a:r>
            <a:r>
              <a:rPr lang="ru-RU" sz="3000"/>
              <a:t>е</a:t>
            </a:r>
            <a:r>
              <a:rPr lang="ru-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тся на уровне класса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59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35"/>
          <p:cNvSpPr txBox="1">
            <a:spLocks noGrp="1"/>
          </p:cNvSpPr>
          <p:nvPr>
            <p:ph type="title"/>
          </p:nvPr>
        </p:nvSpPr>
        <p:spPr>
          <a:xfrm>
            <a:off x="1367213" y="252663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6;p35"/>
          <p:cNvSpPr/>
          <p:nvPr/>
        </p:nvSpPr>
        <p:spPr>
          <a:xfrm>
            <a:off x="-156755" y="200297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8;p35"/>
          <p:cNvSpPr/>
          <p:nvPr/>
        </p:nvSpPr>
        <p:spPr>
          <a:xfrm>
            <a:off x="1482895" y="1817047"/>
            <a:ext cx="7482600" cy="49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 дескриптора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5"/>
          <p:cNvSpPr txBox="1"/>
          <p:nvPr/>
        </p:nvSpPr>
        <p:spPr>
          <a:xfrm>
            <a:off x="1406695" y="2311447"/>
            <a:ext cx="1039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__(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возвращает значение атрибута;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__(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возвращает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__(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возвращает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5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2;p48"/>
          <p:cNvSpPr txBox="1">
            <a:spLocks noGrp="1"/>
          </p:cNvSpPr>
          <p:nvPr>
            <p:ph type="title"/>
          </p:nvPr>
        </p:nvSpPr>
        <p:spPr>
          <a:xfrm>
            <a:off x="1541385" y="-444022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23;p48"/>
          <p:cNvSpPr/>
          <p:nvPr/>
        </p:nvSpPr>
        <p:spPr>
          <a:xfrm>
            <a:off x="17417" y="-4963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2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642" y="816953"/>
            <a:ext cx="5820306" cy="498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5;p48"/>
          <p:cNvSpPr/>
          <p:nvPr/>
        </p:nvSpPr>
        <p:spPr>
          <a:xfrm>
            <a:off x="2828292" y="1000137"/>
            <a:ext cx="5595700" cy="4138225"/>
          </a:xfrm>
          <a:custGeom>
            <a:avLst/>
            <a:gdLst/>
            <a:ahLst/>
            <a:cxnLst/>
            <a:rect l="l" t="t" r="r" b="b"/>
            <a:pathLst>
              <a:path w="223828" h="165529" extrusionOk="0">
                <a:moveTo>
                  <a:pt x="37478" y="22383"/>
                </a:moveTo>
                <a:lnTo>
                  <a:pt x="13534" y="39040"/>
                </a:lnTo>
                <a:lnTo>
                  <a:pt x="5205" y="65067"/>
                </a:lnTo>
                <a:lnTo>
                  <a:pt x="0" y="113996"/>
                </a:lnTo>
                <a:lnTo>
                  <a:pt x="15616" y="159283"/>
                </a:lnTo>
                <a:lnTo>
                  <a:pt x="52053" y="156680"/>
                </a:lnTo>
                <a:lnTo>
                  <a:pt x="102544" y="165529"/>
                </a:lnTo>
                <a:lnTo>
                  <a:pt x="128050" y="156159"/>
                </a:lnTo>
                <a:lnTo>
                  <a:pt x="141584" y="144708"/>
                </a:lnTo>
                <a:lnTo>
                  <a:pt x="153036" y="138982"/>
                </a:lnTo>
                <a:lnTo>
                  <a:pt x="185309" y="138461"/>
                </a:lnTo>
                <a:lnTo>
                  <a:pt x="208733" y="135859"/>
                </a:lnTo>
                <a:lnTo>
                  <a:pt x="223828" y="106709"/>
                </a:lnTo>
                <a:lnTo>
                  <a:pt x="208212" y="94737"/>
                </a:lnTo>
                <a:lnTo>
                  <a:pt x="188432" y="85367"/>
                </a:lnTo>
                <a:lnTo>
                  <a:pt x="176980" y="61423"/>
                </a:lnTo>
                <a:lnTo>
                  <a:pt x="175419" y="32273"/>
                </a:lnTo>
                <a:lnTo>
                  <a:pt x="156680" y="20301"/>
                </a:lnTo>
                <a:lnTo>
                  <a:pt x="130653" y="19780"/>
                </a:lnTo>
                <a:lnTo>
                  <a:pt x="96298" y="7288"/>
                </a:lnTo>
                <a:lnTo>
                  <a:pt x="78079" y="521"/>
                </a:lnTo>
                <a:lnTo>
                  <a:pt x="67669" y="0"/>
                </a:lnTo>
                <a:lnTo>
                  <a:pt x="52573" y="3123"/>
                </a:ln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426;p48"/>
          <p:cNvSpPr/>
          <p:nvPr/>
        </p:nvSpPr>
        <p:spPr>
          <a:xfrm>
            <a:off x="6068592" y="4591812"/>
            <a:ext cx="1249275" cy="962975"/>
          </a:xfrm>
          <a:custGeom>
            <a:avLst/>
            <a:gdLst/>
            <a:ahLst/>
            <a:cxnLst/>
            <a:rect l="l" t="t" r="r" b="b"/>
            <a:pathLst>
              <a:path w="49971" h="38519" extrusionOk="0">
                <a:moveTo>
                  <a:pt x="0" y="18218"/>
                </a:moveTo>
                <a:lnTo>
                  <a:pt x="1041" y="32273"/>
                </a:lnTo>
                <a:lnTo>
                  <a:pt x="10931" y="38519"/>
                </a:lnTo>
                <a:lnTo>
                  <a:pt x="20301" y="37999"/>
                </a:lnTo>
                <a:lnTo>
                  <a:pt x="42163" y="30711"/>
                </a:lnTo>
                <a:lnTo>
                  <a:pt x="49971" y="13534"/>
                </a:lnTo>
                <a:lnTo>
                  <a:pt x="45286" y="2082"/>
                </a:lnTo>
                <a:lnTo>
                  <a:pt x="37999" y="0"/>
                </a:lnTo>
                <a:lnTo>
                  <a:pt x="29150" y="0"/>
                </a:lnTo>
                <a:lnTo>
                  <a:pt x="18219" y="3123"/>
                </a:lnTo>
                <a:lnTo>
                  <a:pt x="10931" y="6246"/>
                </a:lnTo>
                <a:lnTo>
                  <a:pt x="6246" y="10410"/>
                </a:lnTo>
                <a:close/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427;p48"/>
          <p:cNvSpPr/>
          <p:nvPr/>
        </p:nvSpPr>
        <p:spPr>
          <a:xfrm>
            <a:off x="6498042" y="1039187"/>
            <a:ext cx="1587600" cy="416425"/>
          </a:xfrm>
          <a:custGeom>
            <a:avLst/>
            <a:gdLst/>
            <a:ahLst/>
            <a:cxnLst/>
            <a:rect l="l" t="t" r="r" b="b"/>
            <a:pathLst>
              <a:path w="63504" h="16657" extrusionOk="0">
                <a:moveTo>
                  <a:pt x="0" y="16657"/>
                </a:moveTo>
                <a:cubicBezTo>
                  <a:pt x="2689" y="14748"/>
                  <a:pt x="5552" y="7981"/>
                  <a:pt x="16136" y="5205"/>
                </a:cubicBezTo>
                <a:cubicBezTo>
                  <a:pt x="26720" y="2429"/>
                  <a:pt x="55609" y="868"/>
                  <a:pt x="63504" y="0"/>
                </a:cubicBez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8;p48"/>
          <p:cNvSpPr txBox="1"/>
          <p:nvPr/>
        </p:nvSpPr>
        <p:spPr>
          <a:xfrm>
            <a:off x="7928104" y="630728"/>
            <a:ext cx="3201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Метакласс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type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29;p48"/>
          <p:cNvSpPr/>
          <p:nvPr/>
        </p:nvSpPr>
        <p:spPr>
          <a:xfrm>
            <a:off x="7239792" y="5164387"/>
            <a:ext cx="1808850" cy="326400"/>
          </a:xfrm>
          <a:custGeom>
            <a:avLst/>
            <a:gdLst/>
            <a:ahLst/>
            <a:cxnLst/>
            <a:rect l="l" t="t" r="r" b="b"/>
            <a:pathLst>
              <a:path w="72354" h="13056" extrusionOk="0">
                <a:moveTo>
                  <a:pt x="0" y="9890"/>
                </a:moveTo>
                <a:cubicBezTo>
                  <a:pt x="1562" y="10411"/>
                  <a:pt x="2602" y="13187"/>
                  <a:pt x="9369" y="13013"/>
                </a:cubicBezTo>
                <a:cubicBezTo>
                  <a:pt x="16136" y="12840"/>
                  <a:pt x="30104" y="11018"/>
                  <a:pt x="40601" y="8849"/>
                </a:cubicBezTo>
                <a:cubicBezTo>
                  <a:pt x="51099" y="6680"/>
                  <a:pt x="67062" y="1475"/>
                  <a:pt x="72354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0;p48"/>
          <p:cNvSpPr txBox="1"/>
          <p:nvPr/>
        </p:nvSpPr>
        <p:spPr>
          <a:xfrm>
            <a:off x="8682367" y="4594687"/>
            <a:ext cx="3201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Worker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18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6;p56"/>
          <p:cNvSpPr txBox="1">
            <a:spLocks noGrp="1"/>
          </p:cNvSpPr>
          <p:nvPr>
            <p:ph type="title"/>
          </p:nvPr>
        </p:nvSpPr>
        <p:spPr>
          <a:xfrm>
            <a:off x="1445590" y="-46143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07;p56"/>
          <p:cNvSpPr/>
          <p:nvPr/>
        </p:nvSpPr>
        <p:spPr>
          <a:xfrm>
            <a:off x="-78378" y="-51380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08;p56"/>
          <p:cNvSpPr txBox="1"/>
          <p:nvPr/>
        </p:nvSpPr>
        <p:spPr>
          <a:xfrm>
            <a:off x="1522272" y="938795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509;p56"/>
          <p:cNvSpPr txBox="1"/>
          <p:nvPr/>
        </p:nvSpPr>
        <p:spPr>
          <a:xfrm>
            <a:off x="1633197" y="2182495"/>
            <a:ext cx="8065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-RU" sz="18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0;p56"/>
          <p:cNvSpPr txBox="1"/>
          <p:nvPr/>
        </p:nvSpPr>
        <p:spPr>
          <a:xfrm>
            <a:off x="1633197" y="1689995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11;p56"/>
          <p:cNvSpPr txBox="1"/>
          <p:nvPr/>
        </p:nvSpPr>
        <p:spPr>
          <a:xfrm>
            <a:off x="1627347" y="3372395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Использовать метакласс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12;p56"/>
          <p:cNvSpPr txBox="1"/>
          <p:nvPr/>
        </p:nvSpPr>
        <p:spPr>
          <a:xfrm>
            <a:off x="1627347" y="4257595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metaclass=Meta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513;p56"/>
          <p:cNvSpPr txBox="1"/>
          <p:nvPr/>
        </p:nvSpPr>
        <p:spPr>
          <a:xfrm>
            <a:off x="6849972" y="4415845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__</a:t>
            </a:r>
            <a:r>
              <a:rPr lang="ru-RU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metaclass__ = Meta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Google Shape;514;p56"/>
          <p:cNvSpPr/>
          <p:nvPr/>
        </p:nvSpPr>
        <p:spPr>
          <a:xfrm>
            <a:off x="1665397" y="3847445"/>
            <a:ext cx="2329500" cy="38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15;p56"/>
          <p:cNvSpPr/>
          <p:nvPr/>
        </p:nvSpPr>
        <p:spPr>
          <a:xfrm>
            <a:off x="6926172" y="3794395"/>
            <a:ext cx="2329500" cy="38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63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460</Words>
  <Application>Microsoft Office PowerPoint</Application>
  <PresentationFormat>Широкоэкранный</PresentationFormat>
  <Paragraphs>93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Roboto Medium</vt:lpstr>
      <vt:lpstr>Times New Roman</vt:lpstr>
      <vt:lpstr>Courier New</vt:lpstr>
      <vt:lpstr>Arial</vt:lpstr>
      <vt:lpstr>Roboto</vt:lpstr>
      <vt:lpstr>Impact</vt:lpstr>
      <vt:lpstr>Тема Office</vt:lpstr>
      <vt:lpstr>Главное мероприятие</vt:lpstr>
      <vt:lpstr>Python от А до Я</vt:lpstr>
      <vt:lpstr>Дескрипторы и метаклассы</vt:lpstr>
      <vt:lpstr>Дескрипторы атрибутов</vt:lpstr>
      <vt:lpstr>Дескрипторы атрибутов</vt:lpstr>
      <vt:lpstr>Дескрипторы атрибутов</vt:lpstr>
      <vt:lpstr>Дескрипторы атрибутов</vt:lpstr>
      <vt:lpstr>Дескрипторы атрибутов</vt:lpstr>
      <vt:lpstr>Метаклассы</vt:lpstr>
      <vt:lpstr>Метаклассы</vt:lpstr>
      <vt:lpstr>Метаклассы</vt:lpstr>
      <vt:lpstr>Метаклассы</vt:lpstr>
      <vt:lpstr>Метаклассы</vt:lpstr>
      <vt:lpstr>Метаклассы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Павел Максимов</cp:lastModifiedBy>
  <cp:revision>29</cp:revision>
  <dcterms:modified xsi:type="dcterms:W3CDTF">2022-12-24T14:34:36Z</dcterms:modified>
</cp:coreProperties>
</file>