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LEJANDRO BRETON IGLESIAS" initials="OAB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3" d="100"/>
          <a:sy n="123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80BB-B30F-504A-9C80-D8470CAAFECE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7FE3-2CCD-4444-9734-C31DBD3F1B44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verpool - El Moral"/>
          <p:cNvPicPr>
            <a:picLocks noChangeAspect="1" noChangeArrowheads="1"/>
          </p:cNvPicPr>
          <p:nvPr/>
        </p:nvPicPr>
        <p:blipFill rotWithShape="1"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t="37710" r="3655" b="38290"/>
          <a:stretch>
            <a:fillRect/>
          </a:stretch>
        </p:blipFill>
        <p:spPr bwMode="auto">
          <a:xfrm>
            <a:off x="1664971" y="1172815"/>
            <a:ext cx="1165445" cy="3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s te esta buscando! - Hola-Atizapá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grayscl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5" r="1379" b="23238"/>
          <a:stretch>
            <a:fillRect/>
          </a:stretch>
        </p:blipFill>
        <p:spPr bwMode="auto">
          <a:xfrm>
            <a:off x="1664970" y="1815790"/>
            <a:ext cx="1165446" cy="2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  <p:sp>
        <p:nvSpPr>
          <p:cNvPr id="6" name="Título 1"/>
          <p:cNvSpPr txBox="1"/>
          <p:nvPr/>
        </p:nvSpPr>
        <p:spPr>
          <a:xfrm>
            <a:off x="7346373" y="5829300"/>
            <a:ext cx="3163972" cy="86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tx1"/>
                </a:solidFill>
                <a:latin typeface="Pilsen Extra Personal Use" pitchFamily="2" charset="77"/>
              </a:rPr>
              <a:t>Alex y Pam</a:t>
            </a:r>
            <a:endParaRPr lang="es-MX" sz="3200" dirty="0">
              <a:solidFill>
                <a:schemeClr val="tx1"/>
              </a:solidFill>
              <a:latin typeface="Pilsen Extra Personal Use" pitchFamily="2" charset="77"/>
            </a:endParaRPr>
          </a:p>
        </p:txBody>
      </p:sp>
      <p:pic>
        <p:nvPicPr>
          <p:cNvPr id="2" name="Picture 1" descr="names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4413250" y="2971800"/>
            <a:ext cx="3365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Facebook Messenger como botón, cara emoji, logo del corazón, amor, texto, corazón  png | PNGWin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196" b="98696" l="2935" r="96848">
                        <a14:foregroundMark x1="17065" y1="67935" x2="15543" y2="35543"/>
                        <a14:foregroundMark x1="15543" y1="35543" x2="18587" y2="28804"/>
                        <a14:foregroundMark x1="18587" y1="28804" x2="31413" y2="21957"/>
                        <a14:foregroundMark x1="31413" y1="21957" x2="47283" y2="18804"/>
                        <a14:foregroundMark x1="47283" y1="18804" x2="62283" y2="20761"/>
                        <a14:foregroundMark x1="62283" y1="20761" x2="73152" y2="31630"/>
                        <a14:foregroundMark x1="73152" y1="31630" x2="78913" y2="57826"/>
                        <a14:foregroundMark x1="78913" y1="57826" x2="73043" y2="68913"/>
                        <a14:foregroundMark x1="73043" y1="68913" x2="61630" y2="78587"/>
                        <a14:foregroundMark x1="61630" y1="78587" x2="41957" y2="83261"/>
                        <a14:foregroundMark x1="41957" y1="83261" x2="34348" y2="82609"/>
                        <a14:foregroundMark x1="34348" y1="82609" x2="17283" y2="74022"/>
                        <a14:foregroundMark x1="17283" y1="74022" x2="12391" y2="67500"/>
                        <a14:foregroundMark x1="12391" y1="67500" x2="10109" y2="40109"/>
                        <a14:foregroundMark x1="10109" y1="40109" x2="19239" y2="25217"/>
                        <a14:foregroundMark x1="19239" y1="25217" x2="24565" y2="19783"/>
                        <a14:foregroundMark x1="24565" y1="19783" x2="53587" y2="10870"/>
                        <a14:foregroundMark x1="53587" y1="10870" x2="64130" y2="13913"/>
                        <a14:foregroundMark x1="64130" y1="13913" x2="70543" y2="18043"/>
                        <a14:foregroundMark x1="70543" y1="18043" x2="84022" y2="36848"/>
                        <a14:foregroundMark x1="84022" y1="36848" x2="86304" y2="53261"/>
                        <a14:foregroundMark x1="86304" y1="53261" x2="85326" y2="62283"/>
                        <a14:foregroundMark x1="85326" y1="62283" x2="78696" y2="75543"/>
                        <a14:foregroundMark x1="78696" y1="75543" x2="86522" y2="54239"/>
                        <a14:foregroundMark x1="86522" y1="54239" x2="86957" y2="45326"/>
                        <a14:foregroundMark x1="86957" y1="45326" x2="78478" y2="23261"/>
                        <a14:foregroundMark x1="78478" y1="23261" x2="65435" y2="12717"/>
                        <a14:foregroundMark x1="65435" y1="12717" x2="51522" y2="6957"/>
                        <a14:foregroundMark x1="51522" y1="6957" x2="42609" y2="8587"/>
                        <a14:foregroundMark x1="42609" y1="8587" x2="24130" y2="17717"/>
                        <a14:foregroundMark x1="24130" y1="17717" x2="12283" y2="33152"/>
                        <a14:foregroundMark x1="12283" y1="33152" x2="10652" y2="41087"/>
                        <a14:foregroundMark x1="10652" y1="41087" x2="11957" y2="54457"/>
                        <a14:foregroundMark x1="11957" y1="54457" x2="16087" y2="62174"/>
                        <a14:foregroundMark x1="16087" y1="62174" x2="35000" y2="78043"/>
                        <a14:foregroundMark x1="35000" y1="78043" x2="41848" y2="82174"/>
                        <a14:foregroundMark x1="41848" y1="82174" x2="55109" y2="85435"/>
                        <a14:foregroundMark x1="55109" y1="85435" x2="65761" y2="84457"/>
                        <a14:foregroundMark x1="65761" y1="84457" x2="72065" y2="79674"/>
                        <a14:foregroundMark x1="72065" y1="79674" x2="63913" y2="86413"/>
                        <a14:foregroundMark x1="63913" y1="86413" x2="49348" y2="89457"/>
                        <a14:foregroundMark x1="49348" y1="89457" x2="27826" y2="77935"/>
                        <a14:foregroundMark x1="27826" y1="77935" x2="17065" y2="65652"/>
                        <a14:foregroundMark x1="17065" y1="65652" x2="28370" y2="75761"/>
                        <a14:foregroundMark x1="28370" y1="75761" x2="43478" y2="82935"/>
                        <a14:foregroundMark x1="43478" y1="82935" x2="55652" y2="81196"/>
                        <a14:foregroundMark x1="55652" y1="81196" x2="71848" y2="71522"/>
                        <a14:foregroundMark x1="71848" y1="71522" x2="80870" y2="52065"/>
                        <a14:foregroundMark x1="80870" y1="52065" x2="83152" y2="26957"/>
                        <a14:foregroundMark x1="83152" y1="26957" x2="89022" y2="33370"/>
                        <a14:foregroundMark x1="89022" y1="33370" x2="91957" y2="51522"/>
                        <a14:foregroundMark x1="91957" y1="51522" x2="87609" y2="73043"/>
                        <a14:foregroundMark x1="87609" y1="73043" x2="83478" y2="79130"/>
                        <a14:foregroundMark x1="83478" y1="79130" x2="64239" y2="92826"/>
                        <a14:foregroundMark x1="64239" y1="92826" x2="55652" y2="96630"/>
                        <a14:foregroundMark x1="55652" y1="96630" x2="15109" y2="75217"/>
                        <a14:foregroundMark x1="15109" y1="75217" x2="6739" y2="63261"/>
                        <a14:foregroundMark x1="6739" y1="63261" x2="5761" y2="49022"/>
                        <a14:foregroundMark x1="4130" y1="66630" x2="2935" y2="50870"/>
                        <a14:foregroundMark x1="2935" y1="50870" x2="5435" y2="35978"/>
                        <a14:foregroundMark x1="5435" y1="35978" x2="1957" y2="43261"/>
                        <a14:foregroundMark x1="1957" y1="43261" x2="2935" y2="58478"/>
                        <a14:foregroundMark x1="2935" y1="58478" x2="9130" y2="32065"/>
                        <a14:foregroundMark x1="9130" y1="32065" x2="21413" y2="22391"/>
                        <a14:foregroundMark x1="21413" y1="22391" x2="24239" y2="16739"/>
                        <a14:foregroundMark x1="28261" y1="8913" x2="49239" y2="2174"/>
                        <a14:foregroundMark x1="49239" y1="2174" x2="56304" y2="1957"/>
                        <a14:foregroundMark x1="56304" y1="1957" x2="70109" y2="6630"/>
                        <a14:foregroundMark x1="70109" y1="6630" x2="38804" y2="7065"/>
                        <a14:foregroundMark x1="38804" y1="7065" x2="38913" y2="7065"/>
                        <a14:foregroundMark x1="36413" y1="4239" x2="50652" y2="1413"/>
                        <a14:foregroundMark x1="50652" y1="1413" x2="65435" y2="4457"/>
                        <a14:foregroundMark x1="65435" y1="4457" x2="65761" y2="4783"/>
                        <a14:foregroundMark x1="92174" y1="30978" x2="97609" y2="54457"/>
                        <a14:foregroundMark x1="97609" y1="54457" x2="94022" y2="68587"/>
                        <a14:foregroundMark x1="94022" y1="68587" x2="95217" y2="38696"/>
                        <a14:foregroundMark x1="95217" y1="38696" x2="93478" y2="31304"/>
                        <a14:foregroundMark x1="93478" y1="31304" x2="96848" y2="39130"/>
                        <a14:foregroundMark x1="96848" y1="39130" x2="95326" y2="59022"/>
                        <a14:foregroundMark x1="28043" y1="91848" x2="64022" y2="95652"/>
                        <a14:foregroundMark x1="64022" y1="95652" x2="34783" y2="96304"/>
                        <a14:foregroundMark x1="34783" y1="96304" x2="49891" y2="98696"/>
                        <a14:foregroundMark x1="49891" y1="98696" x2="61957" y2="95435"/>
                        <a14:foregroundMark x1="79130" y1="41522" x2="24239" y2="42283"/>
                        <a14:foregroundMark x1="24239" y1="42283" x2="22826" y2="32935"/>
                        <a14:foregroundMark x1="22826" y1="32935" x2="27174" y2="26848"/>
                        <a14:foregroundMark x1="27174" y1="26848" x2="34348" y2="24891"/>
                        <a14:foregroundMark x1="34348" y1="24891" x2="48261" y2="79348"/>
                        <a14:foregroundMark x1="48261" y1="79348" x2="48261" y2="36630"/>
                        <a14:foregroundMark x1="48261" y1="36630" x2="47500" y2="50870"/>
                        <a14:foregroundMark x1="47500" y1="50870" x2="41413" y2="36087"/>
                        <a14:foregroundMark x1="41413" y1="36087" x2="36630" y2="58152"/>
                        <a14:foregroundMark x1="36630" y1="58152" x2="39022" y2="26196"/>
                        <a14:foregroundMark x1="39022" y1="26196" x2="32935" y2="60652"/>
                        <a14:foregroundMark x1="32935" y1="60652" x2="28696" y2="53043"/>
                        <a14:foregroundMark x1="28696" y1="53043" x2="28370" y2="45761"/>
                        <a14:foregroundMark x1="28370" y1="45761" x2="26630" y2="54674"/>
                        <a14:foregroundMark x1="26630" y1="54674" x2="33804" y2="31413"/>
                        <a14:foregroundMark x1="33804" y1="31413" x2="33478" y2="83152"/>
                        <a14:foregroundMark x1="33478" y1="83152" x2="59565" y2="34674"/>
                        <a14:foregroundMark x1="59565" y1="34674" x2="60761" y2="45217"/>
                        <a14:foregroundMark x1="60761" y1="45217" x2="68804" y2="21957"/>
                        <a14:foregroundMark x1="68804" y1="21957" x2="63478" y2="57826"/>
                        <a14:foregroundMark x1="63478" y1="57826" x2="70326" y2="31630"/>
                        <a14:foregroundMark x1="70326" y1="31630" x2="65000" y2="69783"/>
                        <a14:foregroundMark x1="65000" y1="69783" x2="69348" y2="56196"/>
                        <a14:foregroundMark x1="69348" y1="56196" x2="62826" y2="65978"/>
                        <a14:foregroundMark x1="62826" y1="65978" x2="48804" y2="63587"/>
                        <a14:foregroundMark x1="48804" y1="63587" x2="70978" y2="58696"/>
                        <a14:foregroundMark x1="70978" y1="58696" x2="45978" y2="58261"/>
                        <a14:foregroundMark x1="45978" y1="58261" x2="66630" y2="52826"/>
                        <a14:foregroundMark x1="66630" y1="52826" x2="34022" y2="51522"/>
                        <a14:foregroundMark x1="34022" y1="51522" x2="67065" y2="49457"/>
                        <a14:foregroundMark x1="67065" y1="49457" x2="60217" y2="46630"/>
                        <a14:foregroundMark x1="60217" y1="46630" x2="14457" y2="42826"/>
                        <a14:foregroundMark x1="14457" y1="42826" x2="63370" y2="37717"/>
                        <a14:foregroundMark x1="63370" y1="37717" x2="50217" y2="34783"/>
                        <a14:foregroundMark x1="50217" y1="34783" x2="60435" y2="34783"/>
                        <a14:foregroundMark x1="60435" y1="34783" x2="79891" y2="34674"/>
                        <a14:foregroundMark x1="79891" y1="34674" x2="49348" y2="32609"/>
                        <a14:foregroundMark x1="44130" y1="1304" x2="54674" y2="1196"/>
                        <a14:backgroundMark x1="2826" y1="23152" x2="3261" y2="7935"/>
                        <a14:backgroundMark x1="3261" y1="7935" x2="9130" y2="3804"/>
                        <a14:backgroundMark x1="9130" y1="3804" x2="17391" y2="3370"/>
                        <a14:backgroundMark x1="17391" y1="3370" x2="1522" y2="26957"/>
                        <a14:backgroundMark x1="1522" y1="26957" x2="978" y2="33913"/>
                        <a14:backgroundMark x1="978" y1="33913" x2="5978" y2="20217"/>
                        <a14:backgroundMark x1="5978" y1="20217" x2="16739" y2="9130"/>
                        <a14:backgroundMark x1="16739" y1="9130" x2="29457" y2="2826"/>
                        <a14:backgroundMark x1="29457" y1="2826" x2="12065" y2="4783"/>
                        <a14:backgroundMark x1="12065" y1="4783" x2="5435" y2="14130"/>
                        <a14:backgroundMark x1="5435" y1="14130" x2="13370" y2="9783"/>
                        <a14:backgroundMark x1="66739" y1="1196" x2="74565" y2="1413"/>
                        <a14:backgroundMark x1="74565" y1="1413" x2="89565" y2="652"/>
                        <a14:backgroundMark x1="89565" y1="652" x2="95870" y2="3913"/>
                        <a14:backgroundMark x1="95870" y1="3913" x2="95870" y2="18370"/>
                        <a14:backgroundMark x1="95870" y1="18370" x2="84565" y2="6522"/>
                        <a14:backgroundMark x1="84565" y1="6522" x2="77609" y2="3043"/>
                        <a14:backgroundMark x1="77609" y1="3043" x2="96739" y2="7283"/>
                        <a14:backgroundMark x1="96739" y1="7283" x2="89130" y2="3478"/>
                        <a14:backgroundMark x1="89130" y1="3478" x2="96630" y2="26413"/>
                        <a14:backgroundMark x1="96630" y1="26413" x2="97609" y2="7500"/>
                        <a14:backgroundMark x1="80217" y1="95217" x2="92826" y2="84565"/>
                        <a14:backgroundMark x1="92826" y1="84565" x2="96413" y2="77609"/>
                        <a14:backgroundMark x1="96413" y1="77609" x2="94457" y2="98696"/>
                        <a14:backgroundMark x1="94457" y1="98696" x2="85978" y2="99239"/>
                        <a14:backgroundMark x1="85978" y1="99239" x2="90000" y2="91304"/>
                        <a14:backgroundMark x1="90000" y1="91304" x2="86522" y2="98804"/>
                        <a14:backgroundMark x1="86522" y1="98804" x2="83696" y2="997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57" y="250079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Pilsen Extra Personal Use</vt:lpstr>
      <vt:lpstr>Bethany Signature</vt:lpstr>
      <vt:lpstr>Microsoft YaHei</vt:lpstr>
      <vt:lpstr/>
      <vt:lpstr>Arial Unicode MS</vt:lpstr>
      <vt:lpstr>Calibri Light</vt:lpstr>
      <vt:lpstr>Calibri</vt:lpstr>
      <vt:lpstr>Tema de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ALEJANDRO BRETON IGLESIAS</dc:creator>
  <cp:lastModifiedBy>Pam</cp:lastModifiedBy>
  <cp:revision>6</cp:revision>
  <dcterms:created xsi:type="dcterms:W3CDTF">2020-09-30T02:24:00Z</dcterms:created>
  <dcterms:modified xsi:type="dcterms:W3CDTF">2020-10-01T16:58:06Z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2058-11.2.0.9684</vt:lpwstr>
  </property>
</Properties>
</file>