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84" r:id="rId3"/>
    <p:sldId id="285" r:id="rId4"/>
    <p:sldId id="273" r:id="rId5"/>
    <p:sldId id="286" r:id="rId6"/>
    <p:sldId id="287" r:id="rId7"/>
    <p:sldId id="257" r:id="rId8"/>
    <p:sldId id="288" r:id="rId9"/>
    <p:sldId id="261" r:id="rId10"/>
    <p:sldId id="267" r:id="rId11"/>
    <p:sldId id="289" r:id="rId12"/>
    <p:sldId id="292" r:id="rId13"/>
    <p:sldId id="262" r:id="rId14"/>
    <p:sldId id="290" r:id="rId15"/>
    <p:sldId id="293" r:id="rId16"/>
    <p:sldId id="291" r:id="rId17"/>
    <p:sldId id="294" r:id="rId18"/>
    <p:sldId id="27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CCC079-DA66-4A46-960A-C3D45AEF4986}">
  <a:tblStyle styleId="{45CCC079-DA66-4A46-960A-C3D45AEF498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002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217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902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308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019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364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61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596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500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616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804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0" t="0" r="0" b="0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 i="1"/>
            </a:lvl1pPr>
            <a:lvl2pPr lvl="1" rtl="0">
              <a:spcBef>
                <a:spcPts val="0"/>
              </a:spcBef>
              <a:buSzPct val="100000"/>
              <a:defRPr sz="3600" i="1"/>
            </a:lvl2pPr>
            <a:lvl3pPr lvl="2" rtl="0">
              <a:spcBef>
                <a:spcPts val="0"/>
              </a:spcBef>
              <a:buSzPct val="100000"/>
              <a:defRPr sz="3600" i="1"/>
            </a:lvl3pPr>
            <a:lvl4pPr lvl="3" rtl="0">
              <a:spcBef>
                <a:spcPts val="0"/>
              </a:spcBef>
              <a:buSzPct val="100000"/>
              <a:defRPr sz="3600" i="1"/>
            </a:lvl4pPr>
            <a:lvl5pPr lvl="4" rtl="0">
              <a:spcBef>
                <a:spcPts val="0"/>
              </a:spcBef>
              <a:buSzPct val="100000"/>
              <a:defRPr sz="3600" i="1"/>
            </a:lvl5pPr>
            <a:lvl6pPr lvl="5" rtl="0">
              <a:spcBef>
                <a:spcPts val="0"/>
              </a:spcBef>
              <a:buSzPct val="100000"/>
              <a:defRPr sz="3600" i="1"/>
            </a:lvl6pPr>
            <a:lvl7pPr lvl="6" rtl="0">
              <a:spcBef>
                <a:spcPts val="0"/>
              </a:spcBef>
              <a:buSzPct val="100000"/>
              <a:defRPr sz="3600" i="1"/>
            </a:lvl7pPr>
            <a:lvl8pPr lvl="7" rtl="0">
              <a:spcBef>
                <a:spcPts val="0"/>
              </a:spcBef>
              <a:buSzPct val="100000"/>
              <a:defRPr sz="3600" i="1"/>
            </a:lvl8pPr>
            <a:lvl9pPr lvl="8">
              <a:spcBef>
                <a:spcPts val="0"/>
              </a:spcBef>
              <a:buSzPct val="100000"/>
              <a:defRPr sz="36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8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2400" b="0"/>
            </a:lvl1pPr>
            <a:lvl2pPr lvl="1">
              <a:spcBef>
                <a:spcPts val="0"/>
              </a:spcBef>
              <a:buSzPct val="100000"/>
              <a:defRPr sz="2400" b="0"/>
            </a:lvl2pPr>
            <a:lvl3pPr lvl="2">
              <a:spcBef>
                <a:spcPts val="0"/>
              </a:spcBef>
              <a:buSzPct val="100000"/>
              <a:defRPr sz="2400" b="0"/>
            </a:lvl3pPr>
            <a:lvl4pPr lvl="3">
              <a:spcBef>
                <a:spcPts val="0"/>
              </a:spcBef>
              <a:buSzPct val="100000"/>
              <a:defRPr sz="2400" b="0"/>
            </a:lvl4pPr>
            <a:lvl5pPr lvl="4">
              <a:spcBef>
                <a:spcPts val="0"/>
              </a:spcBef>
              <a:buSzPct val="100000"/>
              <a:defRPr sz="2400" b="0"/>
            </a:lvl5pPr>
            <a:lvl6pPr lvl="5">
              <a:spcBef>
                <a:spcPts val="0"/>
              </a:spcBef>
              <a:buSzPct val="100000"/>
              <a:defRPr sz="2400" b="0"/>
            </a:lvl6pPr>
            <a:lvl7pPr lvl="6">
              <a:spcBef>
                <a:spcPts val="0"/>
              </a:spcBef>
              <a:buSzPct val="100000"/>
              <a:defRPr sz="2400" b="0"/>
            </a:lvl7pPr>
            <a:lvl8pPr lvl="7">
              <a:spcBef>
                <a:spcPts val="0"/>
              </a:spcBef>
              <a:buSzPct val="100000"/>
              <a:defRPr sz="2400" b="0"/>
            </a:lvl8pPr>
            <a:lvl9pPr lvl="8">
              <a:spcBef>
                <a:spcPts val="0"/>
              </a:spcBef>
              <a:buSzPct val="100000"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8" r:id="rId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CONTROL DE VERSIONES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Estados de GIT</a:t>
            </a:r>
            <a:endParaRPr lang="en" dirty="0"/>
          </a:p>
        </p:txBody>
      </p:sp>
      <p:sp>
        <p:nvSpPr>
          <p:cNvPr id="197" name="Shape 197"/>
          <p:cNvSpPr/>
          <p:nvPr/>
        </p:nvSpPr>
        <p:spPr>
          <a:xfrm>
            <a:off x="3450538" y="1808525"/>
            <a:ext cx="2412300" cy="2412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Preparado</a:t>
            </a:r>
            <a:endParaRPr lang="en"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389800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Modificado</a:t>
            </a:r>
            <a:endParaRPr lang="en"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5511276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Confirmado</a:t>
            </a:r>
            <a:endParaRPr lang="en"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Ventajas</a:t>
            </a:r>
            <a:r>
              <a:rPr lang="en" dirty="0" smtClean="0"/>
              <a:t> de GIT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714043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/>
            <a:r>
              <a:rPr lang="es-ES" dirty="0"/>
              <a:t>Auditoría del código </a:t>
            </a:r>
            <a:r>
              <a:rPr lang="es-ES" dirty="0" smtClean="0"/>
              <a:t>.</a:t>
            </a:r>
          </a:p>
          <a:p>
            <a:pPr marL="457200" lvl="0" indent="-228600"/>
            <a:r>
              <a:rPr lang="es-ES" dirty="0"/>
              <a:t>Gestión eficiente de proyectos </a:t>
            </a:r>
            <a:r>
              <a:rPr lang="es-ES" dirty="0" smtClean="0"/>
              <a:t>grandes.</a:t>
            </a:r>
          </a:p>
          <a:p>
            <a:pPr marL="457200" lvl="0" indent="-228600"/>
            <a:r>
              <a:rPr lang="es-ES" dirty="0"/>
              <a:t>Gestión distribuida </a:t>
            </a:r>
            <a:r>
              <a:rPr lang="es-CR" dirty="0" smtClean="0"/>
              <a:t>.</a:t>
            </a:r>
          </a:p>
          <a:p>
            <a:pPr marL="457200" indent="-228600"/>
            <a:r>
              <a:rPr lang="es-ES" dirty="0"/>
              <a:t>Es una herramienta gratis y de código abierto.</a:t>
            </a:r>
            <a:endParaRPr lang="es-CR" dirty="0"/>
          </a:p>
          <a:p>
            <a:pPr marL="228600" lvl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625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Comandos básicos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714043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/>
            <a:r>
              <a:rPr lang="es-ES" dirty="0" smtClean="0"/>
              <a:t>$ git init.</a:t>
            </a:r>
          </a:p>
          <a:p>
            <a:pPr marL="457200" lvl="0" indent="-228600"/>
            <a:r>
              <a:rPr lang="es-ES" dirty="0" smtClean="0"/>
              <a:t>$git add  .</a:t>
            </a:r>
          </a:p>
          <a:p>
            <a:pPr marL="457200" lvl="0" indent="-228600"/>
            <a:r>
              <a:rPr lang="es-ES" dirty="0" smtClean="0"/>
              <a:t>$git commit</a:t>
            </a:r>
            <a:r>
              <a:rPr lang="es-CR" dirty="0" smtClean="0"/>
              <a:t>.</a:t>
            </a:r>
          </a:p>
          <a:p>
            <a:pPr marL="457200" indent="-228600"/>
            <a:r>
              <a:rPr lang="es-ES" dirty="0" smtClean="0"/>
              <a:t>$git status.</a:t>
            </a:r>
            <a:endParaRPr lang="es-CR" dirty="0"/>
          </a:p>
          <a:p>
            <a:pPr marL="228600" lvl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675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subTitle" idx="4294967295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Repositorio de Git o de control de versiones basado en web.</a:t>
            </a:r>
            <a:endParaRPr lang="en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39" y="1693718"/>
            <a:ext cx="5251165" cy="1946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Ventajas</a:t>
            </a:r>
            <a:r>
              <a:rPr lang="en" dirty="0" smtClean="0"/>
              <a:t> de Git Hub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714043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/>
            <a:r>
              <a:rPr lang="es-CR" dirty="0"/>
              <a:t>Desarrollar documentación, incluyendo archivos README </a:t>
            </a:r>
            <a:r>
              <a:rPr lang="es-CR" dirty="0" smtClean="0"/>
              <a:t>.</a:t>
            </a:r>
            <a:endParaRPr lang="es-ES" dirty="0" smtClean="0"/>
          </a:p>
          <a:p>
            <a:pPr marL="457200" lvl="0" indent="-228600"/>
            <a:r>
              <a:rPr lang="es-CR" dirty="0"/>
              <a:t>Dar seguimiento de problemas </a:t>
            </a:r>
            <a:r>
              <a:rPr lang="es-ES" dirty="0" smtClean="0"/>
              <a:t>.</a:t>
            </a:r>
          </a:p>
          <a:p>
            <a:pPr marL="457200" lvl="0" indent="-228600"/>
            <a:r>
              <a:rPr lang="es-ES" dirty="0" smtClean="0"/>
              <a:t>Archivos de pre visualización en 3D</a:t>
            </a:r>
            <a:r>
              <a:rPr lang="es-CR" dirty="0" smtClean="0"/>
              <a:t>.</a:t>
            </a:r>
          </a:p>
          <a:p>
            <a:pPr marL="457200" lvl="0" indent="-228600"/>
            <a:r>
              <a:rPr lang="es-CR" dirty="0" smtClean="0"/>
              <a:t>Visor de documentos PDF.</a:t>
            </a:r>
          </a:p>
        </p:txBody>
      </p:sp>
    </p:spTree>
    <p:extLst>
      <p:ext uri="{BB962C8B-B14F-4D97-AF65-F5344CB8AC3E}">
        <p14:creationId xmlns:p14="http://schemas.microsoft.com/office/powerpoint/2010/main" val="10932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Comandos básicos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714043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/>
            <a:r>
              <a:rPr lang="es-ES" dirty="0" smtClean="0"/>
              <a:t>$ git init.</a:t>
            </a:r>
          </a:p>
          <a:p>
            <a:pPr marL="457200" lvl="0" indent="-228600"/>
            <a:r>
              <a:rPr lang="es-ES" dirty="0" smtClean="0"/>
              <a:t>$git add –A.</a:t>
            </a:r>
          </a:p>
          <a:p>
            <a:pPr marL="457200" lvl="0" indent="-228600"/>
            <a:r>
              <a:rPr lang="es-ES" dirty="0" smtClean="0"/>
              <a:t>$git Commit</a:t>
            </a:r>
            <a:r>
              <a:rPr lang="es-CR" dirty="0" smtClean="0"/>
              <a:t>.</a:t>
            </a:r>
          </a:p>
          <a:p>
            <a:pPr marL="457200" indent="-228600"/>
            <a:r>
              <a:rPr lang="es-ES" dirty="0" smtClean="0"/>
              <a:t>$git status.</a:t>
            </a:r>
          </a:p>
          <a:p>
            <a:pPr marL="457200" indent="-228600"/>
            <a:r>
              <a:rPr lang="es-ES" dirty="0" smtClean="0"/>
              <a:t>$git push –u origin master.</a:t>
            </a:r>
            <a:endParaRPr lang="es-CR" dirty="0"/>
          </a:p>
          <a:p>
            <a:pPr marL="228600" lvl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69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070110" y="1195424"/>
            <a:ext cx="7343100" cy="3372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indent="-457200"/>
            <a:r>
              <a:rPr lang="es-ES" sz="2000" dirty="0" smtClean="0"/>
              <a:t>GIT </a:t>
            </a:r>
            <a:r>
              <a:rPr lang="es-ES" sz="2000" dirty="0"/>
              <a:t>es un sistema de control de versiones mientras que GITHUB es un repositorio de esos sistemas</a:t>
            </a:r>
            <a:r>
              <a:rPr lang="es-ES" sz="2000" dirty="0" smtClean="0"/>
              <a:t>.</a:t>
            </a:r>
          </a:p>
          <a:p>
            <a:pPr>
              <a:buNone/>
            </a:pPr>
            <a:endParaRPr lang="es-ES" sz="2000" dirty="0" smtClean="0"/>
          </a:p>
          <a:p>
            <a:pPr marL="457200" indent="-457200"/>
            <a:r>
              <a:rPr lang="es-ES" sz="2000" dirty="0" smtClean="0"/>
              <a:t>Herramienta de </a:t>
            </a:r>
            <a:r>
              <a:rPr lang="es-ES" sz="2000" dirty="0"/>
              <a:t>control </a:t>
            </a:r>
            <a:r>
              <a:rPr lang="es-ES" sz="2000" dirty="0" smtClean="0"/>
              <a:t> de seguimiento.</a:t>
            </a:r>
          </a:p>
          <a:p>
            <a:pPr marL="457200" indent="-457200"/>
            <a:endParaRPr lang="en" sz="2000" dirty="0"/>
          </a:p>
        </p:txBody>
      </p:sp>
      <p:sp>
        <p:nvSpPr>
          <p:cNvPr id="3" name="Shape 119"/>
          <p:cNvSpPr txBox="1">
            <a:spLocks/>
          </p:cNvSpPr>
          <p:nvPr/>
        </p:nvSpPr>
        <p:spPr>
          <a:xfrm>
            <a:off x="1070110" y="966824"/>
            <a:ext cx="63490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dirty="0" smtClean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 </a:t>
            </a:r>
            <a:endParaRPr lang="en" dirty="0">
              <a:solidFill>
                <a:srgbClr val="FF8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109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070110" y="1185032"/>
            <a:ext cx="7343100" cy="3372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indent="-457200"/>
            <a:r>
              <a:rPr lang="es-ES" sz="2000" dirty="0" smtClean="0"/>
              <a:t>Verificar </a:t>
            </a:r>
            <a:r>
              <a:rPr lang="es-ES" sz="2000" dirty="0"/>
              <a:t>que los archivos seleccionados para cargar en el proyecto sean los correctos antes de hacer el Commit.</a:t>
            </a:r>
          </a:p>
          <a:p>
            <a:pPr marL="457200" indent="-457200"/>
            <a:r>
              <a:rPr lang="es-ES" sz="2000" dirty="0" smtClean="0"/>
              <a:t>Comprobar </a:t>
            </a:r>
            <a:r>
              <a:rPr lang="es-ES" sz="2000" dirty="0"/>
              <a:t>luego de haber seleccionado los archivos la opción del Commit</a:t>
            </a:r>
            <a:r>
              <a:rPr lang="es-ES" sz="2000" dirty="0" smtClean="0"/>
              <a:t>.</a:t>
            </a:r>
          </a:p>
          <a:p>
            <a:pPr marL="457200" indent="-457200"/>
            <a:r>
              <a:rPr lang="es-ES" sz="2000" dirty="0" smtClean="0"/>
              <a:t>Evitar </a:t>
            </a:r>
            <a:r>
              <a:rPr lang="es-ES" sz="2000" dirty="0"/>
              <a:t>subir código basura en el repositorio.</a:t>
            </a:r>
            <a:endParaRPr lang="en" sz="2000" dirty="0"/>
          </a:p>
        </p:txBody>
      </p:sp>
      <p:sp>
        <p:nvSpPr>
          <p:cNvPr id="3" name="Shape 119"/>
          <p:cNvSpPr txBox="1">
            <a:spLocks/>
          </p:cNvSpPr>
          <p:nvPr/>
        </p:nvSpPr>
        <p:spPr>
          <a:xfrm>
            <a:off x="1070110" y="966824"/>
            <a:ext cx="63490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dirty="0" smtClean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RECOMENDACIONES </a:t>
            </a:r>
            <a:endParaRPr lang="en" dirty="0">
              <a:solidFill>
                <a:srgbClr val="FF8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78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8700"/>
                </a:solidFill>
              </a:rPr>
              <a:t>Gracias!</a:t>
            </a:r>
            <a:endParaRPr lang="en" sz="6000" dirty="0">
              <a:solidFill>
                <a:srgbClr val="FF8700"/>
              </a:solidFill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FFFFFF"/>
                </a:solidFill>
              </a:rPr>
              <a:t>¿PREGUNTAS?</a:t>
            </a: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INTRODUCCIÓN</a:t>
            </a:r>
            <a:endParaRPr lang="en" dirty="0"/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DESARROLLO DE PROYECTOS</a:t>
            </a:r>
            <a:endParaRPr lang="en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75" y="878031"/>
            <a:ext cx="2402030" cy="240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070110" y="1105078"/>
            <a:ext cx="7343100" cy="3372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es-CR" sz="2800" dirty="0"/>
              <a:t>R</a:t>
            </a:r>
            <a:r>
              <a:rPr lang="es-CR" sz="2800" dirty="0" smtClean="0"/>
              <a:t>egistro </a:t>
            </a:r>
            <a:r>
              <a:rPr lang="es-CR" sz="2800" dirty="0"/>
              <a:t>histórico de los cambios producidos en un determinado </a:t>
            </a:r>
            <a:r>
              <a:rPr lang="es-CR" sz="2800" dirty="0" smtClean="0"/>
              <a:t>proyecto.</a:t>
            </a:r>
            <a:endParaRPr lang="en" sz="2800" dirty="0"/>
          </a:p>
        </p:txBody>
      </p:sp>
      <p:sp>
        <p:nvSpPr>
          <p:cNvPr id="3" name="Shape 119"/>
          <p:cNvSpPr txBox="1">
            <a:spLocks/>
          </p:cNvSpPr>
          <p:nvPr/>
        </p:nvSpPr>
        <p:spPr>
          <a:xfrm>
            <a:off x="1070110" y="966824"/>
            <a:ext cx="63490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dirty="0" smtClean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CONTROL DE VERSIONES </a:t>
            </a:r>
            <a:endParaRPr lang="en" dirty="0">
              <a:solidFill>
                <a:srgbClr val="FF8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115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Clasificación de VCS</a:t>
            </a:r>
            <a:endParaRPr lang="en" dirty="0"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98714" y="1672846"/>
            <a:ext cx="3571009" cy="164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CENTRALIZADOS</a:t>
            </a:r>
          </a:p>
          <a:p>
            <a:pPr lvl="0" rtl="0">
              <a:spcBef>
                <a:spcPts val="0"/>
              </a:spcBef>
              <a:buNone/>
            </a:pPr>
            <a:endParaRPr lang="es-ES" sz="1400" dirty="0" smtClean="0"/>
          </a:p>
          <a:p>
            <a:pPr marL="285750" indent="-285750" algn="just"/>
            <a:r>
              <a:rPr lang="es-ES" sz="1200" dirty="0"/>
              <a:t>T</a:t>
            </a:r>
            <a:r>
              <a:rPr lang="es-ES" sz="1200" dirty="0" smtClean="0"/>
              <a:t>odos los </a:t>
            </a:r>
            <a:r>
              <a:rPr lang="es-ES" sz="1200" dirty="0"/>
              <a:t>fuentes y sus versiones están almacenados en un único directorio (llamado repositorio de fuentes) de un ordenador (un servidor). </a:t>
            </a:r>
            <a:endParaRPr lang="en" sz="1200" dirty="0"/>
          </a:p>
        </p:txBody>
      </p:sp>
      <p:sp>
        <p:nvSpPr>
          <p:cNvPr id="255" name="Shape 255"/>
          <p:cNvSpPr txBox="1">
            <a:spLocks noGrp="1"/>
          </p:cNvSpPr>
          <p:nvPr>
            <p:ph type="body" idx="2"/>
          </p:nvPr>
        </p:nvSpPr>
        <p:spPr>
          <a:xfrm>
            <a:off x="5013397" y="1672846"/>
            <a:ext cx="3288940" cy="164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DISTRIBUIDOS</a:t>
            </a:r>
            <a:endParaRPr lang="en" b="1" dirty="0"/>
          </a:p>
          <a:p>
            <a:pPr marL="171450" indent="-171450" algn="just"/>
            <a:endParaRPr lang="es-ES" sz="1200" dirty="0" smtClean="0"/>
          </a:p>
          <a:p>
            <a:pPr marL="171450" indent="-171450" algn="just"/>
            <a:r>
              <a:rPr lang="es-ES" sz="1200" dirty="0" smtClean="0"/>
              <a:t>Cada </a:t>
            </a:r>
            <a:r>
              <a:rPr lang="es-ES" sz="1200" dirty="0"/>
              <a:t>usuario tiene su propio repositorio y uno de estos normalmente está normalmente disponible para servir como punto de sincronización de los distintos repositorios locales. </a:t>
            </a:r>
            <a:endParaRPr lang="en" sz="1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81" y="3377725"/>
            <a:ext cx="2472474" cy="107670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99" y="3327487"/>
            <a:ext cx="2068441" cy="1177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101386" y="1605600"/>
            <a:ext cx="7325641" cy="35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/>
            <a:r>
              <a:rPr lang="es-CR" dirty="0"/>
              <a:t>Si se presenta un problema en el repositorio remoto, las personas pueden seguir trabajando.</a:t>
            </a:r>
          </a:p>
          <a:p>
            <a:pPr lvl="0" algn="just"/>
            <a:r>
              <a:rPr lang="en" dirty="0" smtClean="0"/>
              <a:t>Información muy replicada.</a:t>
            </a:r>
          </a:p>
          <a:p>
            <a:pPr lvl="0" algn="just"/>
            <a:r>
              <a:rPr lang="es-CR" dirty="0"/>
              <a:t>R</a:t>
            </a:r>
            <a:r>
              <a:rPr lang="es-CR" dirty="0" smtClean="0"/>
              <a:t>epositorios </a:t>
            </a:r>
            <a:r>
              <a:rPr lang="es-CR" dirty="0"/>
              <a:t>centrales más </a:t>
            </a:r>
            <a:r>
              <a:rPr lang="es-CR" dirty="0" smtClean="0"/>
              <a:t>limpios.</a:t>
            </a:r>
            <a:endParaRPr lang="en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Ventajas de sistemas distribuidos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9021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101386" y="1605600"/>
            <a:ext cx="7232123" cy="35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just"/>
            <a:r>
              <a:rPr lang="es-CR" dirty="0"/>
              <a:t>Se tiene una versión centralizada de lo que se está haciendo</a:t>
            </a:r>
            <a:r>
              <a:rPr lang="es-CR" dirty="0" smtClean="0"/>
              <a:t>.</a:t>
            </a:r>
            <a:endParaRPr lang="es-CR" dirty="0"/>
          </a:p>
          <a:p>
            <a:pPr algn="just"/>
            <a:r>
              <a:rPr lang="es-CR" dirty="0"/>
              <a:t>Las versiones vienen identificadas por un número de </a:t>
            </a:r>
            <a:r>
              <a:rPr lang="es-CR" dirty="0" smtClean="0"/>
              <a:t>versión.</a:t>
            </a:r>
            <a:endParaRPr lang="en"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Ventajas de sistemas  centralizados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9502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s-ES" dirty="0"/>
              <a:t>Funcionamiento </a:t>
            </a:r>
            <a:r>
              <a:rPr lang="es-ES" dirty="0" smtClean="0"/>
              <a:t>del CSV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1184514" y="1507609"/>
            <a:ext cx="3605696" cy="179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" sz="1600" b="1" dirty="0" smtClean="0"/>
              <a:t>EXCLUSIVOS</a:t>
            </a:r>
            <a:endParaRPr lang="en" sz="1600" b="1" dirty="0"/>
          </a:p>
          <a:p>
            <a:pPr lvl="0" algn="just">
              <a:buNone/>
            </a:pPr>
            <a:endParaRPr lang="es-ES" sz="2000" dirty="0" smtClean="0"/>
          </a:p>
          <a:p>
            <a:pPr marL="285750" indent="-285750" algn="just"/>
            <a:r>
              <a:rPr lang="es-CR" sz="1600" dirty="0" smtClean="0"/>
              <a:t>Para </a:t>
            </a:r>
            <a:r>
              <a:rPr lang="es-CR" sz="1600" dirty="0"/>
              <a:t>poder realizar un cambio es necesario marcar en el repositorio el elemento que se desea modificar y el sistema se encargará de impedir que otro usuario pueda modificar dicho elemento.</a:t>
            </a:r>
          </a:p>
          <a:p>
            <a:pPr marL="285750" indent="-285750" algn="just"/>
            <a:endParaRPr lang="en" sz="1600" dirty="0"/>
          </a:p>
        </p:txBody>
      </p:sp>
      <p:sp>
        <p:nvSpPr>
          <p:cNvPr id="8" name="Shape 112"/>
          <p:cNvSpPr txBox="1">
            <a:spLocks noGrp="1"/>
          </p:cNvSpPr>
          <p:nvPr>
            <p:ph type="body" idx="2"/>
          </p:nvPr>
        </p:nvSpPr>
        <p:spPr>
          <a:xfrm>
            <a:off x="5127961" y="1507609"/>
            <a:ext cx="3547825" cy="179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" sz="1600" b="1" dirty="0" smtClean="0"/>
              <a:t>COLABORATIVOS</a:t>
            </a:r>
            <a:endParaRPr lang="en" sz="1600" b="1" dirty="0"/>
          </a:p>
          <a:p>
            <a:pPr lvl="0" algn="just">
              <a:buNone/>
            </a:pPr>
            <a:endParaRPr lang="es-ES" sz="2000" dirty="0" smtClean="0"/>
          </a:p>
          <a:p>
            <a:pPr marL="285750" indent="-285750" algn="just"/>
            <a:r>
              <a:rPr lang="es-ES" sz="1600" dirty="0" smtClean="0"/>
              <a:t>Cada </a:t>
            </a:r>
            <a:r>
              <a:rPr lang="es-ES" sz="1600" dirty="0"/>
              <a:t>usuario se descarga la copia, la modifica, y el sistema automáticamente combina las diversas modificaciones. </a:t>
            </a:r>
            <a:endParaRPr lang="e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070110" y="1105078"/>
            <a:ext cx="7343100" cy="3372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just">
              <a:buNone/>
            </a:pPr>
            <a:r>
              <a:rPr lang="es-ES" sz="2400" dirty="0"/>
              <a:t>Es un software de control de versiones diseñado por Linus Torvalds, pensando en la eficiencia y la confiabilidad del mantenimiento de versiones de </a:t>
            </a:r>
            <a:r>
              <a:rPr lang="es-ES" sz="2400" dirty="0" smtClean="0"/>
              <a:t>aplicaciones.</a:t>
            </a:r>
            <a:endParaRPr lang="en" sz="2400" dirty="0"/>
          </a:p>
        </p:txBody>
      </p:sp>
      <p:sp>
        <p:nvSpPr>
          <p:cNvPr id="3" name="Shape 119"/>
          <p:cNvSpPr txBox="1">
            <a:spLocks/>
          </p:cNvSpPr>
          <p:nvPr/>
        </p:nvSpPr>
        <p:spPr>
          <a:xfrm>
            <a:off x="1070110" y="966824"/>
            <a:ext cx="63490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dirty="0" smtClean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 GIT? </a:t>
            </a:r>
            <a:endParaRPr lang="en" dirty="0">
              <a:solidFill>
                <a:srgbClr val="FF8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69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Fundamentos de GIT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714043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/>
            <a:r>
              <a:rPr lang="es-CR" dirty="0"/>
              <a:t>Una secuencia de </a:t>
            </a:r>
            <a:r>
              <a:rPr lang="es-CR" dirty="0" smtClean="0"/>
              <a:t>instantáneas.</a:t>
            </a:r>
          </a:p>
          <a:p>
            <a:pPr marL="457200" lvl="0" indent="-228600"/>
            <a:r>
              <a:rPr lang="es-CR" dirty="0"/>
              <a:t>Funcionamiento en </a:t>
            </a:r>
            <a:r>
              <a:rPr lang="es-CR" dirty="0" smtClean="0"/>
              <a:t>local.</a:t>
            </a:r>
          </a:p>
          <a:p>
            <a:pPr marL="457200" lvl="0" indent="-228600"/>
            <a:r>
              <a:rPr lang="es-CR" dirty="0"/>
              <a:t>Garantía de </a:t>
            </a:r>
            <a:r>
              <a:rPr lang="es-CR" dirty="0" smtClean="0"/>
              <a:t>Integridad.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424</Words>
  <Application>Microsoft Office PowerPoint</Application>
  <PresentationFormat>Presentación en pantalla (16:9)</PresentationFormat>
  <Paragraphs>68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Dosis</vt:lpstr>
      <vt:lpstr>Roboto</vt:lpstr>
      <vt:lpstr>William template</vt:lpstr>
      <vt:lpstr>CONTROL DE VERSIONES</vt:lpstr>
      <vt:lpstr>INTRODUCCIÓN</vt:lpstr>
      <vt:lpstr>Presentación de PowerPoint</vt:lpstr>
      <vt:lpstr>Clasificación de VCS</vt:lpstr>
      <vt:lpstr>Ventajas de sistemas distribuidos</vt:lpstr>
      <vt:lpstr>Ventajas de sistemas  centralizados</vt:lpstr>
      <vt:lpstr>Funcionamiento del CSV</vt:lpstr>
      <vt:lpstr>Presentación de PowerPoint</vt:lpstr>
      <vt:lpstr>Fundamentos de GIT</vt:lpstr>
      <vt:lpstr>Estados de GIT</vt:lpstr>
      <vt:lpstr>Ventajas de GIT</vt:lpstr>
      <vt:lpstr>Comandos básicos</vt:lpstr>
      <vt:lpstr>Presentación de PowerPoint</vt:lpstr>
      <vt:lpstr>Ventajas de Git Hub</vt:lpstr>
      <vt:lpstr>Comandos básicos</vt:lpstr>
      <vt:lpstr>Presentación de PowerPoint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VERSIONES</dc:title>
  <dc:creator>Pamela Briones Salas</dc:creator>
  <cp:lastModifiedBy>Pamela Briones Salas</cp:lastModifiedBy>
  <cp:revision>16</cp:revision>
  <dcterms:modified xsi:type="dcterms:W3CDTF">2017-09-07T03:11:52Z</dcterms:modified>
</cp:coreProperties>
</file>