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Roboto Mono" panose="020B0604020202020204" charset="0"/>
      <p:regular r:id="rId6"/>
      <p:bold r:id="rId7"/>
      <p:italic r:id="rId8"/>
      <p:boldItalic r:id="rId9"/>
    </p:embeddedFont>
    <p:embeddedFont>
      <p:font typeface="Roboto Mono Medium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61E9D0-890C-45FB-BEE0-171DE9EBFB43}">
  <a:tblStyle styleId="{A461E9D0-890C-45FB-BEE0-171DE9EBFB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7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781f154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781f154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 Globais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 Globais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os 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Todos os elementos HTML podem ter atributos;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Os atributos fornecem </a:t>
            </a:r>
            <a:r>
              <a:rPr lang="pt-BR" sz="1800" b="1" i="1">
                <a:latin typeface="Roboto Mono"/>
                <a:ea typeface="Roboto Mono"/>
                <a:cs typeface="Roboto Mono"/>
                <a:sym typeface="Roboto Mono"/>
              </a:rPr>
              <a:t>informações adicionais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sobre um elemento;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Os atributos sempre são definidos na </a:t>
            </a:r>
            <a:r>
              <a:rPr lang="pt-BR" sz="1800" b="1" i="1">
                <a:latin typeface="Roboto Mono"/>
                <a:ea typeface="Roboto Mono"/>
                <a:cs typeface="Roboto Mono"/>
                <a:sym typeface="Roboto Mono"/>
              </a:rPr>
              <a:t>tag de abertura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do elemento;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Os atributos podem ser em pares </a:t>
            </a:r>
            <a:r>
              <a:rPr lang="pt-BR" sz="1800" b="1" i="1">
                <a:latin typeface="Roboto Mono"/>
                <a:ea typeface="Roboto Mono"/>
                <a:cs typeface="Roboto Mono"/>
                <a:sym typeface="Roboto Mono"/>
              </a:rPr>
              <a:t>nome/valor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(ex: </a:t>
            </a:r>
            <a:r>
              <a:rPr lang="pt-BR" sz="1800" b="1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nome=”valor”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 ou apenas o </a:t>
            </a:r>
            <a:r>
              <a:rPr lang="pt-BR" sz="1800" b="1" i="1"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 Globais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 Globais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5"/>
          <p:cNvGraphicFramePr/>
          <p:nvPr/>
        </p:nvGraphicFramePr>
        <p:xfrm>
          <a:off x="166850" y="1443200"/>
          <a:ext cx="8704800" cy="3137400"/>
        </p:xfrm>
        <a:graphic>
          <a:graphicData uri="http://schemas.openxmlformats.org/drawingml/2006/table">
            <a:tbl>
              <a:tblPr>
                <a:noFill/>
                <a:tableStyleId>{A461E9D0-890C-45FB-BEE0-171DE9EBFB43}</a:tableStyleId>
              </a:tblPr>
              <a:tblGrid>
                <a:gridCol w="162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accesskey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uma tecla de atalho para focar no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class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quais classes CSS serão aplicadas no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contenteditable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o conteúdo do elemento pode ou não ser editável.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data-*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Usado para armazenar dados em um elemento. No lugar do (*) deve definir um nome.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dir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direção do conteúdo de um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draggable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o elemento pode ser arrastado ou não.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dropzone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que acontece quando o elemento arrastado é solto neste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hidden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elemento como oculto.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uma identificação única para o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lang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linguagem do conteúdo do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spellcheck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o conteúdo do elemento deve ter sua ortografia verificada.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style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estilos CSS diretamente no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tabindex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posição do elemento na ordem de tabulação da página.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informações sobre o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translate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o conteúdo do elemento pode ser traduzido ou não.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Apresentação na tela (16:9)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Roboto Mono</vt:lpstr>
      <vt:lpstr>Roboto Mono Medium</vt:lpstr>
      <vt:lpstr>Simple Light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Pamela</dc:creator>
  <cp:lastModifiedBy>Pamela Poletto Dilly</cp:lastModifiedBy>
  <cp:revision>1</cp:revision>
  <dcterms:modified xsi:type="dcterms:W3CDTF">2020-04-29T10:04:58Z</dcterms:modified>
</cp:coreProperties>
</file>