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 fontScale="90000"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48582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104858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FFFE-ECE6-4863-B01C-7CAAB73DF39F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104858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4858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82CA-34A3-49B7-82B8-DB471998CCB0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48631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04863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FFFE-ECE6-4863-B01C-7CAAB73DF39F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104863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4863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82CA-34A3-49B7-82B8-DB471998CCB0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48612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04861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FFFE-ECE6-4863-B01C-7CAAB73DF39F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104861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4861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82CA-34A3-49B7-82B8-DB471998CCB0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4860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04860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FFFE-ECE6-4863-B01C-7CAAB73DF39F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104860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4860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82CA-34A3-49B7-82B8-DB471998CCB0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48626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4862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FFFE-ECE6-4863-B01C-7CAAB73DF39F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104862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4862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82CA-34A3-49B7-82B8-DB471998CCB0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48589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048590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048591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FFFE-ECE6-4863-B01C-7CAAB73DF39F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1048592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48593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82CA-34A3-49B7-82B8-DB471998CCB0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48595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48596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048597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48598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048599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FFFE-ECE6-4863-B01C-7CAAB73DF39F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1048600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48601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82CA-34A3-49B7-82B8-DB471998CCB0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48608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FFFE-ECE6-4863-B01C-7CAAB73DF39F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1048609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48610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82CA-34A3-49B7-82B8-DB471998CCB0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FFFE-ECE6-4863-B01C-7CAAB73DF39F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1048617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48618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82CA-34A3-49B7-82B8-DB471998CCB0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48636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048637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48638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FFFE-ECE6-4863-B01C-7CAAB73DF39F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1048639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48640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82CA-34A3-49B7-82B8-DB471998CCB0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48620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1048621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48622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FFFE-ECE6-4863-B01C-7CAAB73DF39F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1048623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048624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F82CA-34A3-49B7-82B8-DB471998CCB0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1048577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048578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FFFE-ECE6-4863-B01C-7CAAB73DF39F}" type="datetimeFigureOut">
              <a:rPr lang="es-MX" smtClean="0"/>
              <a:t>08/10/2019</a:t>
            </a:fld>
            <a:endParaRPr lang="es-MX" dirty="0"/>
          </a:p>
        </p:txBody>
      </p:sp>
      <p:sp>
        <p:nvSpPr>
          <p:cNvPr id="1048579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1048580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F82CA-34A3-49B7-82B8-DB471998CCB0}" type="slidenum">
              <a:rPr lang="es-MX" smtClean="0"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Conector recto 175">
            <a:extLst>
              <a:ext uri="{FF2B5EF4-FFF2-40B4-BE49-F238E27FC236}">
                <a16:creationId xmlns:a16="http://schemas.microsoft.com/office/drawing/2014/main" id="{0C4DBC99-AB72-4B86-9223-D1ABA8955154}"/>
              </a:ext>
            </a:extLst>
          </p:cNvPr>
          <p:cNvCxnSpPr>
            <a:stCxn id="126" idx="2"/>
          </p:cNvCxnSpPr>
          <p:nvPr/>
        </p:nvCxnSpPr>
        <p:spPr>
          <a:xfrm flipH="1">
            <a:off x="6164113" y="2831458"/>
            <a:ext cx="10417" cy="2513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9EA3BE6-F25C-4279-8578-7B0ECEDF497A}"/>
              </a:ext>
            </a:extLst>
          </p:cNvPr>
          <p:cNvCxnSpPr>
            <a:stCxn id="127" idx="2"/>
          </p:cNvCxnSpPr>
          <p:nvPr/>
        </p:nvCxnSpPr>
        <p:spPr>
          <a:xfrm>
            <a:off x="6164113" y="3510006"/>
            <a:ext cx="0" cy="192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50DCF3F7-E7EA-4BFF-A23B-2FB402E1C607}"/>
              </a:ext>
            </a:extLst>
          </p:cNvPr>
          <p:cNvSpPr/>
          <p:nvPr/>
        </p:nvSpPr>
        <p:spPr>
          <a:xfrm>
            <a:off x="4102873" y="180753"/>
            <a:ext cx="1993127" cy="448056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Presupuestación de la primera feria estudiantil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AFC262F-D5AA-4801-A750-774572F19DCC}"/>
              </a:ext>
            </a:extLst>
          </p:cNvPr>
          <p:cNvGrpSpPr/>
          <p:nvPr/>
        </p:nvGrpSpPr>
        <p:grpSpPr>
          <a:xfrm>
            <a:off x="571722" y="870869"/>
            <a:ext cx="1463040" cy="548640"/>
            <a:chOff x="3159003" y="609734"/>
            <a:chExt cx="900573" cy="450286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0E20CFEB-446F-4A66-9F46-897F27E8CF63}"/>
                </a:ext>
              </a:extLst>
            </p:cNvPr>
            <p:cNvSpPr/>
            <p:nvPr/>
          </p:nvSpPr>
          <p:spPr>
            <a:xfrm>
              <a:off x="3159003" y="609734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8B2811EB-3997-4098-A0E4-F2A980BE4AD4}"/>
                </a:ext>
              </a:extLst>
            </p:cNvPr>
            <p:cNvSpPr txBox="1"/>
            <p:nvPr/>
          </p:nvSpPr>
          <p:spPr>
            <a:xfrm>
              <a:off x="3159003" y="609734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1  Estimar numero de expositores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DDC46ABF-C8FB-478A-921B-E90FA8FB241A}"/>
              </a:ext>
            </a:extLst>
          </p:cNvPr>
          <p:cNvGrpSpPr/>
          <p:nvPr/>
        </p:nvGrpSpPr>
        <p:grpSpPr>
          <a:xfrm>
            <a:off x="571722" y="1560857"/>
            <a:ext cx="1463040" cy="548640"/>
            <a:chOff x="3166991" y="1188640"/>
            <a:chExt cx="900573" cy="450286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1EBBA637-F6BA-4091-ABC3-81CED675F0EC}"/>
                </a:ext>
              </a:extLst>
            </p:cNvPr>
            <p:cNvSpPr/>
            <p:nvPr/>
          </p:nvSpPr>
          <p:spPr>
            <a:xfrm>
              <a:off x="3166991" y="1188640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82B9F225-2A9D-4682-8459-539E3820E703}"/>
                </a:ext>
              </a:extLst>
            </p:cNvPr>
            <p:cNvSpPr txBox="1"/>
            <p:nvPr/>
          </p:nvSpPr>
          <p:spPr>
            <a:xfrm>
              <a:off x="3166991" y="1188640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1.1  Calcular numero de visitantes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D9419C-3A66-4955-8D65-A15866AEC829}"/>
              </a:ext>
            </a:extLst>
          </p:cNvPr>
          <p:cNvGrpSpPr/>
          <p:nvPr/>
        </p:nvGrpSpPr>
        <p:grpSpPr>
          <a:xfrm>
            <a:off x="571722" y="2261779"/>
            <a:ext cx="1463040" cy="548640"/>
            <a:chOff x="3159426" y="1729727"/>
            <a:chExt cx="900573" cy="450286"/>
          </a:xfrm>
          <a:solidFill>
            <a:schemeClr val="accent6"/>
          </a:solidFill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ED5AEE69-7251-4820-902B-7722C56625AB}"/>
                </a:ext>
              </a:extLst>
            </p:cNvPr>
            <p:cNvSpPr/>
            <p:nvPr/>
          </p:nvSpPr>
          <p:spPr>
            <a:xfrm>
              <a:off x="3159426" y="1729727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74F5BB7-19EF-408D-A107-11A33AC441D8}"/>
                </a:ext>
              </a:extLst>
            </p:cNvPr>
            <p:cNvSpPr txBox="1"/>
            <p:nvPr/>
          </p:nvSpPr>
          <p:spPr>
            <a:xfrm>
              <a:off x="3159426" y="1729727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1.2  Estimar espacio necesario para cada expositor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053702F-FD4E-4CB4-ACA9-5B70372A77CA}"/>
              </a:ext>
            </a:extLst>
          </p:cNvPr>
          <p:cNvGrpSpPr/>
          <p:nvPr/>
        </p:nvGrpSpPr>
        <p:grpSpPr>
          <a:xfrm>
            <a:off x="571722" y="2963450"/>
            <a:ext cx="1463040" cy="548640"/>
            <a:chOff x="3159183" y="2277982"/>
            <a:chExt cx="900573" cy="450286"/>
          </a:xfrm>
          <a:solidFill>
            <a:schemeClr val="accent6"/>
          </a:solidFill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01650DA-9132-4B46-BD30-D9B1C63AA38D}"/>
                </a:ext>
              </a:extLst>
            </p:cNvPr>
            <p:cNvSpPr/>
            <p:nvPr/>
          </p:nvSpPr>
          <p:spPr>
            <a:xfrm>
              <a:off x="3159183" y="2277982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F143A54-9C8E-4B0C-B23D-6853F2ACC0FF}"/>
                </a:ext>
              </a:extLst>
            </p:cNvPr>
            <p:cNvSpPr txBox="1"/>
            <p:nvPr/>
          </p:nvSpPr>
          <p:spPr>
            <a:xfrm>
              <a:off x="3159183" y="2277982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1.3  Delimitar el espacio del stand de exposición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A38D0A8-83C4-4C36-B89E-27CA021889E4}"/>
              </a:ext>
            </a:extLst>
          </p:cNvPr>
          <p:cNvGrpSpPr/>
          <p:nvPr/>
        </p:nvGrpSpPr>
        <p:grpSpPr>
          <a:xfrm>
            <a:off x="578506" y="3665121"/>
            <a:ext cx="1463040" cy="548640"/>
            <a:chOff x="3168702" y="2834721"/>
            <a:chExt cx="900573" cy="450286"/>
          </a:xfrm>
          <a:solidFill>
            <a:schemeClr val="accent6"/>
          </a:solidFill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FCD41DF-CDC6-45CD-8362-7C706CF779F7}"/>
                </a:ext>
              </a:extLst>
            </p:cNvPr>
            <p:cNvSpPr/>
            <p:nvPr/>
          </p:nvSpPr>
          <p:spPr>
            <a:xfrm>
              <a:off x="3168702" y="2834721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CDF006C-FA67-4F5D-9BC2-A89D05A21C6C}"/>
                </a:ext>
              </a:extLst>
            </p:cNvPr>
            <p:cNvSpPr txBox="1"/>
            <p:nvPr/>
          </p:nvSpPr>
          <p:spPr>
            <a:xfrm>
              <a:off x="3168702" y="2834721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1.4  Buscar el lugar que se adapte mejor a las necesidades de espacio (Explanada)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AC7C85C-8787-4821-9219-40610448A23B}"/>
              </a:ext>
            </a:extLst>
          </p:cNvPr>
          <p:cNvGrpSpPr/>
          <p:nvPr/>
        </p:nvGrpSpPr>
        <p:grpSpPr>
          <a:xfrm>
            <a:off x="578506" y="4355109"/>
            <a:ext cx="1463040" cy="548640"/>
            <a:chOff x="3142505" y="3384084"/>
            <a:chExt cx="900573" cy="450286"/>
          </a:xfrm>
          <a:solidFill>
            <a:schemeClr val="accent6"/>
          </a:solidFill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290D9E0E-975A-40EC-88D7-23ACED529AC3}"/>
                </a:ext>
              </a:extLst>
            </p:cNvPr>
            <p:cNvSpPr/>
            <p:nvPr/>
          </p:nvSpPr>
          <p:spPr>
            <a:xfrm>
              <a:off x="3142505" y="3384084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F651295-2891-4711-A147-25DD8B768E06}"/>
                </a:ext>
              </a:extLst>
            </p:cNvPr>
            <p:cNvSpPr txBox="1"/>
            <p:nvPr/>
          </p:nvSpPr>
          <p:spPr>
            <a:xfrm>
              <a:off x="3142505" y="3384084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1.5  Realizar tramite de reservación de espacio para feria con la autoridad competente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111E87FC-B91E-4C1F-B51B-07BF946E3B5D}"/>
              </a:ext>
            </a:extLst>
          </p:cNvPr>
          <p:cNvGrpSpPr/>
          <p:nvPr/>
        </p:nvGrpSpPr>
        <p:grpSpPr>
          <a:xfrm>
            <a:off x="2273106" y="855344"/>
            <a:ext cx="1463040" cy="548640"/>
            <a:chOff x="4476605" y="715614"/>
            <a:chExt cx="900573" cy="450286"/>
          </a:xfrm>
        </p:grpSpPr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831134BE-FB8B-4418-B400-CD498B462963}"/>
                </a:ext>
              </a:extLst>
            </p:cNvPr>
            <p:cNvSpPr/>
            <p:nvPr/>
          </p:nvSpPr>
          <p:spPr>
            <a:xfrm>
              <a:off x="4476605" y="715614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71470494-C7C7-4352-B77B-362C27C0C0C6}"/>
                </a:ext>
              </a:extLst>
            </p:cNvPr>
            <p:cNvSpPr txBox="1"/>
            <p:nvPr/>
          </p:nvSpPr>
          <p:spPr>
            <a:xfrm>
              <a:off x="4476605" y="715614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2  Cronograma de Actividades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E19400AD-77F3-4EC9-976F-5F29BC749016}"/>
              </a:ext>
            </a:extLst>
          </p:cNvPr>
          <p:cNvGrpSpPr/>
          <p:nvPr/>
        </p:nvGrpSpPr>
        <p:grpSpPr>
          <a:xfrm>
            <a:off x="2273106" y="1558576"/>
            <a:ext cx="1463040" cy="548640"/>
            <a:chOff x="4476605" y="1355021"/>
            <a:chExt cx="900573" cy="450286"/>
          </a:xfrm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267E564F-C7F9-4E05-B1E0-111DA523EF36}"/>
                </a:ext>
              </a:extLst>
            </p:cNvPr>
            <p:cNvSpPr/>
            <p:nvPr/>
          </p:nvSpPr>
          <p:spPr>
            <a:xfrm>
              <a:off x="4476605" y="1355021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5BE9B4C4-BB87-4285-ACFB-A256956CEBBD}"/>
                </a:ext>
              </a:extLst>
            </p:cNvPr>
            <p:cNvSpPr txBox="1"/>
            <p:nvPr/>
          </p:nvSpPr>
          <p:spPr>
            <a:xfrm>
              <a:off x="4476605" y="1355021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2.1  Armar estructuras de feria y exhibiciones (Un día antes)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1BE09CDA-877D-4082-833B-E532E3A0CBE4}"/>
              </a:ext>
            </a:extLst>
          </p:cNvPr>
          <p:cNvGrpSpPr/>
          <p:nvPr/>
        </p:nvGrpSpPr>
        <p:grpSpPr>
          <a:xfrm>
            <a:off x="2283636" y="2261779"/>
            <a:ext cx="1463040" cy="548640"/>
            <a:chOff x="4476605" y="1994428"/>
            <a:chExt cx="900573" cy="450286"/>
          </a:xfrm>
          <a:solidFill>
            <a:schemeClr val="accent6"/>
          </a:solidFill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1E36CEA3-2692-4960-9FF0-058E132B8B63}"/>
                </a:ext>
              </a:extLst>
            </p:cNvPr>
            <p:cNvSpPr/>
            <p:nvPr/>
          </p:nvSpPr>
          <p:spPr>
            <a:xfrm>
              <a:off x="4476605" y="1994428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33117713-C2E6-4873-A52A-11B3156F3DBD}"/>
                </a:ext>
              </a:extLst>
            </p:cNvPr>
            <p:cNvSpPr txBox="1"/>
            <p:nvPr/>
          </p:nvSpPr>
          <p:spPr>
            <a:xfrm>
              <a:off x="4476605" y="1994428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2.2  Limpieza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C82866F3-C0BE-4413-BFBE-4F4DF9768496}"/>
              </a:ext>
            </a:extLst>
          </p:cNvPr>
          <p:cNvGrpSpPr/>
          <p:nvPr/>
        </p:nvGrpSpPr>
        <p:grpSpPr>
          <a:xfrm>
            <a:off x="2283636" y="2938136"/>
            <a:ext cx="1463040" cy="548640"/>
            <a:chOff x="4476605" y="2633835"/>
            <a:chExt cx="900573" cy="450286"/>
          </a:xfrm>
          <a:solidFill>
            <a:schemeClr val="accent6"/>
          </a:solidFill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2D6C94F4-7DBD-4EAC-A459-7E518CCCF69B}"/>
                </a:ext>
              </a:extLst>
            </p:cNvPr>
            <p:cNvSpPr/>
            <p:nvPr/>
          </p:nvSpPr>
          <p:spPr>
            <a:xfrm>
              <a:off x="4476605" y="2633835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C9EF9422-56E6-4261-A64A-F1B6EB257DEE}"/>
                </a:ext>
              </a:extLst>
            </p:cNvPr>
            <p:cNvSpPr txBox="1"/>
            <p:nvPr/>
          </p:nvSpPr>
          <p:spPr>
            <a:xfrm>
              <a:off x="4476605" y="2633835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2.3  8:00 am. Preparar stands y material de apoyo y difusión (Expositores)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DC4B0F07-2AB4-4755-BC4C-992BD1E1748C}"/>
              </a:ext>
            </a:extLst>
          </p:cNvPr>
          <p:cNvGrpSpPr/>
          <p:nvPr/>
        </p:nvGrpSpPr>
        <p:grpSpPr>
          <a:xfrm>
            <a:off x="2296885" y="3614493"/>
            <a:ext cx="1463040" cy="548640"/>
            <a:chOff x="4476605" y="3273242"/>
            <a:chExt cx="900573" cy="450286"/>
          </a:xfrm>
          <a:solidFill>
            <a:schemeClr val="accent6"/>
          </a:solidFill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4A9E41AB-B0CF-499A-9DB3-5FACE6812D4C}"/>
                </a:ext>
              </a:extLst>
            </p:cNvPr>
            <p:cNvSpPr/>
            <p:nvPr/>
          </p:nvSpPr>
          <p:spPr>
            <a:xfrm>
              <a:off x="4476605" y="3273242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08D614E8-6028-4D41-963D-E1F6CA2ED15E}"/>
                </a:ext>
              </a:extLst>
            </p:cNvPr>
            <p:cNvSpPr txBox="1"/>
            <p:nvPr/>
          </p:nvSpPr>
          <p:spPr>
            <a:xfrm>
              <a:off x="4476605" y="3273242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2.4  10:00 am. Ceremonia de apertura de la feria (30 min)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1E5E9E8-A08F-498E-9331-824AC5BA9533}"/>
              </a:ext>
            </a:extLst>
          </p:cNvPr>
          <p:cNvGrpSpPr/>
          <p:nvPr/>
        </p:nvGrpSpPr>
        <p:grpSpPr>
          <a:xfrm>
            <a:off x="2283636" y="4315941"/>
            <a:ext cx="1463040" cy="548640"/>
            <a:chOff x="4476605" y="3912649"/>
            <a:chExt cx="900573" cy="450286"/>
          </a:xfrm>
          <a:solidFill>
            <a:schemeClr val="accent6"/>
          </a:solidFill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2AFFBDC-F327-45C4-B62B-F10C7CB6D746}"/>
                </a:ext>
              </a:extLst>
            </p:cNvPr>
            <p:cNvSpPr/>
            <p:nvPr/>
          </p:nvSpPr>
          <p:spPr>
            <a:xfrm>
              <a:off x="4476605" y="3912649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696DE97C-EB7D-4D2A-B4B0-EFD5E8CCA1A5}"/>
                </a:ext>
              </a:extLst>
            </p:cNvPr>
            <p:cNvSpPr txBox="1"/>
            <p:nvPr/>
          </p:nvSpPr>
          <p:spPr>
            <a:xfrm>
              <a:off x="4476605" y="3912649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2.5  10:30 am – 14:00 pm Exposición de productos y desarrollo de feria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F66DE7B7-AA77-47B1-8EC8-46D1904F2190}"/>
              </a:ext>
            </a:extLst>
          </p:cNvPr>
          <p:cNvGrpSpPr/>
          <p:nvPr/>
        </p:nvGrpSpPr>
        <p:grpSpPr>
          <a:xfrm>
            <a:off x="2283636" y="4942273"/>
            <a:ext cx="1463040" cy="548640"/>
            <a:chOff x="4476605" y="4490628"/>
            <a:chExt cx="900573" cy="450286"/>
          </a:xfrm>
          <a:solidFill>
            <a:schemeClr val="accent6"/>
          </a:solidFill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5E1FDDC-FF09-4A1C-8636-95B2D5FC12C5}"/>
                </a:ext>
              </a:extLst>
            </p:cNvPr>
            <p:cNvSpPr/>
            <p:nvPr/>
          </p:nvSpPr>
          <p:spPr>
            <a:xfrm>
              <a:off x="4476605" y="4490628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E17B4345-3779-43B8-9DCE-FCDF9B212AF3}"/>
                </a:ext>
              </a:extLst>
            </p:cNvPr>
            <p:cNvSpPr txBox="1"/>
            <p:nvPr/>
          </p:nvSpPr>
          <p:spPr>
            <a:xfrm>
              <a:off x="4476605" y="4490628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2.6  14:00 pm – 15:00 pm Descanso de comida y conferencia de intermedio de feria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3D260CD-6B37-4FFA-B547-FE99DF11AC43}"/>
              </a:ext>
            </a:extLst>
          </p:cNvPr>
          <p:cNvGrpSpPr/>
          <p:nvPr/>
        </p:nvGrpSpPr>
        <p:grpSpPr>
          <a:xfrm>
            <a:off x="2283636" y="5576659"/>
            <a:ext cx="1463040" cy="548640"/>
            <a:chOff x="4476605" y="5130035"/>
            <a:chExt cx="900573" cy="450286"/>
          </a:xfrm>
          <a:solidFill>
            <a:schemeClr val="accent6"/>
          </a:solidFill>
        </p:grpSpPr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53426EB1-1DFF-4A39-B36D-E1531A42B4D2}"/>
                </a:ext>
              </a:extLst>
            </p:cNvPr>
            <p:cNvSpPr/>
            <p:nvPr/>
          </p:nvSpPr>
          <p:spPr>
            <a:xfrm>
              <a:off x="4476605" y="5130035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6B02B8FF-24F8-4049-9D83-15E79640C1DC}"/>
                </a:ext>
              </a:extLst>
            </p:cNvPr>
            <p:cNvSpPr txBox="1"/>
            <p:nvPr/>
          </p:nvSpPr>
          <p:spPr>
            <a:xfrm>
              <a:off x="4476605" y="5130035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2.7  15:00 pm – 19:30 pm Segunda parte de Feria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F0B58819-6575-49E3-89F2-EE8A748B074D}"/>
              </a:ext>
            </a:extLst>
          </p:cNvPr>
          <p:cNvGrpSpPr/>
          <p:nvPr/>
        </p:nvGrpSpPr>
        <p:grpSpPr>
          <a:xfrm>
            <a:off x="2273106" y="6211045"/>
            <a:ext cx="1463040" cy="548640"/>
            <a:chOff x="4701748" y="5757330"/>
            <a:chExt cx="900573" cy="450286"/>
          </a:xfrm>
          <a:solidFill>
            <a:schemeClr val="accent6"/>
          </a:solidFill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D8413088-C182-44B6-A193-2F317EAB93EA}"/>
                </a:ext>
              </a:extLst>
            </p:cNvPr>
            <p:cNvSpPr/>
            <p:nvPr/>
          </p:nvSpPr>
          <p:spPr>
            <a:xfrm>
              <a:off x="4701748" y="5757330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BB0CBA3B-BC4A-4D16-80F2-8BCB0A4C9899}"/>
                </a:ext>
              </a:extLst>
            </p:cNvPr>
            <p:cNvSpPr txBox="1"/>
            <p:nvPr/>
          </p:nvSpPr>
          <p:spPr>
            <a:xfrm>
              <a:off x="4701748" y="5757330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2.8  Ceremonia de cierre de feria (30 min)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65082CC8-9162-46D3-AF0A-0D9BB1926437}"/>
              </a:ext>
            </a:extLst>
          </p:cNvPr>
          <p:cNvGrpSpPr/>
          <p:nvPr/>
        </p:nvGrpSpPr>
        <p:grpSpPr>
          <a:xfrm>
            <a:off x="3883415" y="855344"/>
            <a:ext cx="1463040" cy="548640"/>
            <a:chOff x="6320294" y="640740"/>
            <a:chExt cx="900573" cy="450286"/>
          </a:xfrm>
        </p:grpSpPr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B76C0E46-A1DA-4A67-A16F-56559BB579D6}"/>
                </a:ext>
              </a:extLst>
            </p:cNvPr>
            <p:cNvSpPr/>
            <p:nvPr/>
          </p:nvSpPr>
          <p:spPr>
            <a:xfrm>
              <a:off x="6320294" y="640740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0D7C1BF9-AEF5-4EBB-9561-28CFDC4DA2A2}"/>
                </a:ext>
              </a:extLst>
            </p:cNvPr>
            <p:cNvSpPr txBox="1"/>
            <p:nvPr/>
          </p:nvSpPr>
          <p:spPr>
            <a:xfrm>
              <a:off x="6320294" y="640740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3. Descripción de recursos humanos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DC613F32-FFA6-4E9D-A424-6CD3FEC06899}"/>
              </a:ext>
            </a:extLst>
          </p:cNvPr>
          <p:cNvGrpSpPr/>
          <p:nvPr/>
        </p:nvGrpSpPr>
        <p:grpSpPr>
          <a:xfrm>
            <a:off x="3879687" y="2268275"/>
            <a:ext cx="1463040" cy="548640"/>
            <a:chOff x="6335460" y="1866434"/>
            <a:chExt cx="900573" cy="450286"/>
          </a:xfrm>
        </p:grpSpPr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B8808950-BC56-4B96-9586-BAEE6EA1E2F9}"/>
                </a:ext>
              </a:extLst>
            </p:cNvPr>
            <p:cNvSpPr/>
            <p:nvPr/>
          </p:nvSpPr>
          <p:spPr>
            <a:xfrm>
              <a:off x="6335460" y="1866434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5131D5B3-C95A-4A29-93B4-31C3B1FB971F}"/>
                </a:ext>
              </a:extLst>
            </p:cNvPr>
            <p:cNvSpPr txBox="1"/>
            <p:nvPr/>
          </p:nvSpPr>
          <p:spPr>
            <a:xfrm>
              <a:off x="6335460" y="1866434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3.2 Determinar encargado de vinculación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12C5DB23-7897-428C-A346-A885C39906B2}"/>
              </a:ext>
            </a:extLst>
          </p:cNvPr>
          <p:cNvGrpSpPr/>
          <p:nvPr/>
        </p:nvGrpSpPr>
        <p:grpSpPr>
          <a:xfrm>
            <a:off x="3873081" y="2946823"/>
            <a:ext cx="1463040" cy="548640"/>
            <a:chOff x="6292917" y="2557619"/>
            <a:chExt cx="900573" cy="450286"/>
          </a:xfrm>
        </p:grpSpPr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6CC5C90B-5202-499C-BF8A-830B569EF32B}"/>
                </a:ext>
              </a:extLst>
            </p:cNvPr>
            <p:cNvSpPr/>
            <p:nvPr/>
          </p:nvSpPr>
          <p:spPr>
            <a:xfrm>
              <a:off x="6292917" y="2557619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488FA86F-BB9D-4982-84D3-663BEEDB21F0}"/>
                </a:ext>
              </a:extLst>
            </p:cNvPr>
            <p:cNvSpPr txBox="1"/>
            <p:nvPr/>
          </p:nvSpPr>
          <p:spPr>
            <a:xfrm>
              <a:off x="6292917" y="2557619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3.3  Determinar personal de logística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A7E0630F-7CEE-4855-98BE-F1F4EAB20FD5}"/>
              </a:ext>
            </a:extLst>
          </p:cNvPr>
          <p:cNvGrpSpPr/>
          <p:nvPr/>
        </p:nvGrpSpPr>
        <p:grpSpPr>
          <a:xfrm>
            <a:off x="3873081" y="5664432"/>
            <a:ext cx="1463040" cy="548640"/>
            <a:chOff x="6906045" y="3177790"/>
            <a:chExt cx="900573" cy="450286"/>
          </a:xfrm>
          <a:solidFill>
            <a:schemeClr val="accent6"/>
          </a:solidFill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59A401BD-8836-4828-BB64-0D703D0C2F22}"/>
                </a:ext>
              </a:extLst>
            </p:cNvPr>
            <p:cNvSpPr/>
            <p:nvPr/>
          </p:nvSpPr>
          <p:spPr>
            <a:xfrm>
              <a:off x="6906045" y="3177790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4528446-D095-48FC-A7E4-8D7605B02C4F}"/>
                </a:ext>
              </a:extLst>
            </p:cNvPr>
            <p:cNvSpPr txBox="1"/>
            <p:nvPr/>
          </p:nvSpPr>
          <p:spPr>
            <a:xfrm>
              <a:off x="6906045" y="3177790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3.2.2  Personal administrativo y docente de apoyo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D1A651E-4EC6-4DC8-A960-F1188EFCBFB4}"/>
              </a:ext>
            </a:extLst>
          </p:cNvPr>
          <p:cNvGrpSpPr/>
          <p:nvPr/>
        </p:nvGrpSpPr>
        <p:grpSpPr>
          <a:xfrm>
            <a:off x="3892795" y="4989841"/>
            <a:ext cx="1463040" cy="548640"/>
            <a:chOff x="5623737" y="3191384"/>
            <a:chExt cx="900573" cy="450286"/>
          </a:xfrm>
          <a:solidFill>
            <a:schemeClr val="accent6"/>
          </a:solidFill>
        </p:grpSpPr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58D98F01-D755-4664-8765-FDE8A040FB23}"/>
                </a:ext>
              </a:extLst>
            </p:cNvPr>
            <p:cNvSpPr/>
            <p:nvPr/>
          </p:nvSpPr>
          <p:spPr>
            <a:xfrm>
              <a:off x="5623737" y="3191384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13BF72F2-AE7D-4968-A2F9-B4727CEECFC9}"/>
                </a:ext>
              </a:extLst>
            </p:cNvPr>
            <p:cNvSpPr txBox="1"/>
            <p:nvPr/>
          </p:nvSpPr>
          <p:spPr>
            <a:xfrm>
              <a:off x="5623737" y="3191384"/>
              <a:ext cx="900573" cy="45028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3.2.1  Personal especializado  en Montaje de feria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A0CA0FEF-AF15-468F-8052-292DEFBA076C}"/>
              </a:ext>
            </a:extLst>
          </p:cNvPr>
          <p:cNvGrpSpPr/>
          <p:nvPr/>
        </p:nvGrpSpPr>
        <p:grpSpPr>
          <a:xfrm>
            <a:off x="3879687" y="1536464"/>
            <a:ext cx="1463040" cy="548640"/>
            <a:chOff x="6320294" y="1280147"/>
            <a:chExt cx="900573" cy="450286"/>
          </a:xfrm>
        </p:grpSpPr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058EBD01-0136-4BA8-9B5E-2FFF2F375B59}"/>
                </a:ext>
              </a:extLst>
            </p:cNvPr>
            <p:cNvSpPr/>
            <p:nvPr/>
          </p:nvSpPr>
          <p:spPr>
            <a:xfrm>
              <a:off x="6320294" y="1280147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8CF8FAE2-1EA0-4728-99CA-F4B831209589}"/>
                </a:ext>
              </a:extLst>
            </p:cNvPr>
            <p:cNvSpPr txBox="1"/>
            <p:nvPr/>
          </p:nvSpPr>
          <p:spPr>
            <a:xfrm>
              <a:off x="6320294" y="1280147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3.1  Determinar encargado de limpieza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FCBE4F88-4BD8-4587-BDC0-56676524C1F4}"/>
              </a:ext>
            </a:extLst>
          </p:cNvPr>
          <p:cNvGrpSpPr/>
          <p:nvPr/>
        </p:nvGrpSpPr>
        <p:grpSpPr>
          <a:xfrm>
            <a:off x="3892795" y="3614493"/>
            <a:ext cx="1463040" cy="548640"/>
            <a:chOff x="6307326" y="3821641"/>
            <a:chExt cx="900573" cy="450286"/>
          </a:xfrm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FEDCD32-671E-4A4B-B76A-1C1A9DC24215}"/>
                </a:ext>
              </a:extLst>
            </p:cNvPr>
            <p:cNvSpPr/>
            <p:nvPr/>
          </p:nvSpPr>
          <p:spPr>
            <a:xfrm>
              <a:off x="6307326" y="3821641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EB8F5FE8-1362-43CF-A93B-CA088F604509}"/>
                </a:ext>
              </a:extLst>
            </p:cNvPr>
            <p:cNvSpPr txBox="1"/>
            <p:nvPr/>
          </p:nvSpPr>
          <p:spPr>
            <a:xfrm>
              <a:off x="6307326" y="3821641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3.4  Determinar Programador web / diseñador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FE24149B-5AF4-4977-BE90-72570D948939}"/>
              </a:ext>
            </a:extLst>
          </p:cNvPr>
          <p:cNvGrpSpPr/>
          <p:nvPr/>
        </p:nvGrpSpPr>
        <p:grpSpPr>
          <a:xfrm>
            <a:off x="3895644" y="4315250"/>
            <a:ext cx="1463040" cy="548640"/>
            <a:chOff x="6388495" y="4480546"/>
            <a:chExt cx="900573" cy="450286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8BB1FA80-E53E-49A6-8496-6672CF5A4238}"/>
                </a:ext>
              </a:extLst>
            </p:cNvPr>
            <p:cNvSpPr/>
            <p:nvPr/>
          </p:nvSpPr>
          <p:spPr>
            <a:xfrm>
              <a:off x="6388495" y="4480546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6F88738B-7056-48FB-BDCC-A22C0773D938}"/>
                </a:ext>
              </a:extLst>
            </p:cNvPr>
            <p:cNvSpPr txBox="1"/>
            <p:nvPr/>
          </p:nvSpPr>
          <p:spPr>
            <a:xfrm>
              <a:off x="6388495" y="4480546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3.5  Personal de Seguridad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0BDF208A-206C-4047-81D7-2A4F589151BB}"/>
              </a:ext>
            </a:extLst>
          </p:cNvPr>
          <p:cNvGrpSpPr/>
          <p:nvPr/>
        </p:nvGrpSpPr>
        <p:grpSpPr>
          <a:xfrm>
            <a:off x="5432593" y="885412"/>
            <a:ext cx="1463040" cy="548640"/>
            <a:chOff x="7663823" y="654186"/>
            <a:chExt cx="900573" cy="450286"/>
          </a:xfrm>
        </p:grpSpPr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2AF8E1A4-7C5B-4CA6-9CAF-9A7BEF926D34}"/>
                </a:ext>
              </a:extLst>
            </p:cNvPr>
            <p:cNvSpPr/>
            <p:nvPr/>
          </p:nvSpPr>
          <p:spPr>
            <a:xfrm>
              <a:off x="7663823" y="654186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AD254132-76D0-4923-8014-11109FBA075C}"/>
                </a:ext>
              </a:extLst>
            </p:cNvPr>
            <p:cNvSpPr txBox="1"/>
            <p:nvPr/>
          </p:nvSpPr>
          <p:spPr>
            <a:xfrm>
              <a:off x="7663823" y="654186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4. Descripción de materiales requeridos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A3A6E39B-F2EC-4CDE-9D6A-AD834D0D5A40}"/>
              </a:ext>
            </a:extLst>
          </p:cNvPr>
          <p:cNvGrpSpPr/>
          <p:nvPr/>
        </p:nvGrpSpPr>
        <p:grpSpPr>
          <a:xfrm>
            <a:off x="6999644" y="888916"/>
            <a:ext cx="1463040" cy="548640"/>
            <a:chOff x="8753517" y="654186"/>
            <a:chExt cx="900573" cy="450286"/>
          </a:xfrm>
        </p:grpSpPr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974E84BF-D0A3-4DAD-985B-0DF45C1B69C4}"/>
                </a:ext>
              </a:extLst>
            </p:cNvPr>
            <p:cNvSpPr/>
            <p:nvPr/>
          </p:nvSpPr>
          <p:spPr>
            <a:xfrm>
              <a:off x="8753517" y="654186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E0231EDA-4F02-41B9-A991-80320282961F}"/>
                </a:ext>
              </a:extLst>
            </p:cNvPr>
            <p:cNvSpPr txBox="1"/>
            <p:nvPr/>
          </p:nvSpPr>
          <p:spPr>
            <a:xfrm>
              <a:off x="8753517" y="654186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5. Presupuesto estimado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B87B6A2C-820B-4740-B949-D9F90ECDCB46}"/>
              </a:ext>
            </a:extLst>
          </p:cNvPr>
          <p:cNvGrpSpPr/>
          <p:nvPr/>
        </p:nvGrpSpPr>
        <p:grpSpPr>
          <a:xfrm>
            <a:off x="8629410" y="888916"/>
            <a:ext cx="1463040" cy="548640"/>
            <a:chOff x="9884934" y="654186"/>
            <a:chExt cx="900573" cy="450286"/>
          </a:xfrm>
        </p:grpSpPr>
        <p:sp>
          <p:nvSpPr>
            <p:cNvPr id="113" name="Rectángulo 112">
              <a:extLst>
                <a:ext uri="{FF2B5EF4-FFF2-40B4-BE49-F238E27FC236}">
                  <a16:creationId xmlns:a16="http://schemas.microsoft.com/office/drawing/2014/main" id="{4441D4BC-8D72-4962-BA86-760875378787}"/>
                </a:ext>
              </a:extLst>
            </p:cNvPr>
            <p:cNvSpPr/>
            <p:nvPr/>
          </p:nvSpPr>
          <p:spPr>
            <a:xfrm>
              <a:off x="9884934" y="654186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FABE17D7-DED3-4ED5-8A0A-722E69140663}"/>
                </a:ext>
              </a:extLst>
            </p:cNvPr>
            <p:cNvSpPr txBox="1"/>
            <p:nvPr/>
          </p:nvSpPr>
          <p:spPr>
            <a:xfrm>
              <a:off x="9884934" y="654186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6. Diseño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01DE6C4C-AB2D-4B41-8207-6047B4487E20}"/>
              </a:ext>
            </a:extLst>
          </p:cNvPr>
          <p:cNvGrpSpPr/>
          <p:nvPr/>
        </p:nvGrpSpPr>
        <p:grpSpPr>
          <a:xfrm>
            <a:off x="8629410" y="1536464"/>
            <a:ext cx="1463040" cy="548640"/>
            <a:chOff x="9940355" y="1273199"/>
            <a:chExt cx="900573" cy="450286"/>
          </a:xfrm>
        </p:grpSpPr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2967B8F6-2C3A-4F78-ACE8-6066C7D096AE}"/>
                </a:ext>
              </a:extLst>
            </p:cNvPr>
            <p:cNvSpPr/>
            <p:nvPr/>
          </p:nvSpPr>
          <p:spPr>
            <a:xfrm>
              <a:off x="9940355" y="1273199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5B5A26D5-D74C-4AF9-98B0-C3E005E572CC}"/>
                </a:ext>
              </a:extLst>
            </p:cNvPr>
            <p:cNvSpPr txBox="1"/>
            <p:nvPr/>
          </p:nvSpPr>
          <p:spPr>
            <a:xfrm>
              <a:off x="9940355" y="1273199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6.1 Diseño de la feria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7E74EE2E-4D66-4C49-BE4A-F1129F56E09C}"/>
              </a:ext>
            </a:extLst>
          </p:cNvPr>
          <p:cNvGrpSpPr/>
          <p:nvPr/>
        </p:nvGrpSpPr>
        <p:grpSpPr>
          <a:xfrm>
            <a:off x="8629410" y="2278654"/>
            <a:ext cx="1463040" cy="548640"/>
            <a:chOff x="9981917" y="1834004"/>
            <a:chExt cx="900573" cy="450286"/>
          </a:xfrm>
        </p:grpSpPr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F3B8554E-8215-48A3-AA0B-DED98D445489}"/>
                </a:ext>
              </a:extLst>
            </p:cNvPr>
            <p:cNvSpPr/>
            <p:nvPr/>
          </p:nvSpPr>
          <p:spPr>
            <a:xfrm>
              <a:off x="9981917" y="1834004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C665CE9F-B77C-4970-8DC7-E0ED8085387F}"/>
                </a:ext>
              </a:extLst>
            </p:cNvPr>
            <p:cNvSpPr txBox="1"/>
            <p:nvPr/>
          </p:nvSpPr>
          <p:spPr>
            <a:xfrm>
              <a:off x="9981917" y="1834004"/>
              <a:ext cx="900573" cy="45028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" tIns="3810" rIns="3810" bIns="381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700" kern="1200" dirty="0">
                  <a:latin typeface="Montserrat" panose="00000500000000000000" pitchFamily="50" charset="0"/>
                </a:rPr>
                <a:t>6.2 Diseño de mercadotecnia</a:t>
              </a:r>
            </a:p>
          </p:txBody>
        </p:sp>
      </p:grp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C458E5B6-A981-4696-A25D-8A0E9E9A341E}"/>
              </a:ext>
            </a:extLst>
          </p:cNvPr>
          <p:cNvSpPr/>
          <p:nvPr/>
        </p:nvSpPr>
        <p:spPr>
          <a:xfrm>
            <a:off x="6999644" y="1543211"/>
            <a:ext cx="1463040" cy="548640"/>
          </a:xfrm>
          <a:prstGeom prst="rect">
            <a:avLst/>
          </a:prstGeom>
          <a:solidFill>
            <a:srgbClr val="0070C0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/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5.1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Cotización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de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materiales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a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utilizar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endParaRPr lang="es-MX" sz="700" dirty="0">
              <a:solidFill>
                <a:srgbClr val="FFFFFF"/>
              </a:solidFill>
              <a:latin typeface="Montserrat" panose="00000500000000000000" pitchFamily="50" charset="0"/>
            </a:endParaRP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ABC5F5B6-BABE-4A01-AF1B-16A8E6C21FD2}"/>
              </a:ext>
            </a:extLst>
          </p:cNvPr>
          <p:cNvSpPr/>
          <p:nvPr/>
        </p:nvSpPr>
        <p:spPr>
          <a:xfrm>
            <a:off x="6999644" y="2280298"/>
            <a:ext cx="1463040" cy="548640"/>
          </a:xfrm>
          <a:prstGeom prst="rect">
            <a:avLst/>
          </a:prstGeom>
          <a:solidFill>
            <a:srgbClr val="0070C0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/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5.2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Determinación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 y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análisis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de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costos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endParaRPr lang="es-MX" sz="700" dirty="0">
              <a:solidFill>
                <a:srgbClr val="FFFFFF"/>
              </a:solidFill>
              <a:latin typeface="Montserrat" panose="00000500000000000000" pitchFamily="50" charset="0"/>
            </a:endParaRP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ACBB7226-4115-45D0-8B15-D458F2A50CE1}"/>
              </a:ext>
            </a:extLst>
          </p:cNvPr>
          <p:cNvSpPr/>
          <p:nvPr/>
        </p:nvSpPr>
        <p:spPr>
          <a:xfrm>
            <a:off x="6999644" y="3614493"/>
            <a:ext cx="1463040" cy="548640"/>
          </a:xfrm>
          <a:prstGeom prst="rect">
            <a:avLst/>
          </a:prstGeom>
          <a:solidFill>
            <a:schemeClr val="accent6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/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5.</a:t>
            </a:r>
            <a:r>
              <a:rPr lang="en-US" alt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4 </a:t>
            </a:r>
            <a:r>
              <a:rPr lang="es-MX" alt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Órdenes </a:t>
            </a:r>
            <a:r>
              <a:rPr lang="en-US" alt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de </a:t>
            </a:r>
            <a:r>
              <a:rPr lang="es-MX" alt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compra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endParaRPr lang="es-MX" sz="700" dirty="0">
              <a:solidFill>
                <a:srgbClr val="FFFFFF"/>
              </a:solidFill>
              <a:latin typeface="Montserrat" panose="00000500000000000000" pitchFamily="50" charset="0"/>
            </a:endParaRP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BF170650-C001-4E3C-A623-4B99DB1B98B5}"/>
              </a:ext>
            </a:extLst>
          </p:cNvPr>
          <p:cNvSpPr/>
          <p:nvPr/>
        </p:nvSpPr>
        <p:spPr>
          <a:xfrm>
            <a:off x="6999644" y="2966104"/>
            <a:ext cx="1463040" cy="548640"/>
          </a:xfrm>
          <a:prstGeom prst="rect">
            <a:avLst/>
          </a:prstGeom>
          <a:solidFill>
            <a:srgbClr val="0070C0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/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5.3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Determinación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de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presupuesto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endParaRPr lang="es-MX" sz="700" dirty="0">
              <a:solidFill>
                <a:srgbClr val="FFFFFF"/>
              </a:solidFill>
              <a:latin typeface="Montserrat" panose="00000500000000000000" pitchFamily="50" charset="0"/>
            </a:endParaRPr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40791C34-C3DC-4130-AAA3-41EC3225CEE8}"/>
              </a:ext>
            </a:extLst>
          </p:cNvPr>
          <p:cNvSpPr/>
          <p:nvPr/>
        </p:nvSpPr>
        <p:spPr>
          <a:xfrm>
            <a:off x="8629410" y="2990415"/>
            <a:ext cx="1463040" cy="548640"/>
          </a:xfrm>
          <a:prstGeom prst="rect">
            <a:avLst/>
          </a:prstGeom>
          <a:solidFill>
            <a:schemeClr val="accent6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/>
            <a:r>
              <a:rPr lang="en-US" alt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6.4 </a:t>
            </a:r>
            <a:r>
              <a:rPr lang="es-MX" alt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Diseño</a:t>
            </a:r>
            <a:r>
              <a:rPr lang="en-US" alt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o de layout de la feria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endParaRPr lang="es-MX" sz="700" dirty="0">
              <a:solidFill>
                <a:srgbClr val="FFFFFF"/>
              </a:solidFill>
              <a:latin typeface="Montserrat" panose="00000500000000000000" pitchFamily="50" charset="0"/>
            </a:endParaRP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56252F35-D4B5-473D-A29D-0FADB8355B9F}"/>
              </a:ext>
            </a:extLst>
          </p:cNvPr>
          <p:cNvSpPr/>
          <p:nvPr/>
        </p:nvSpPr>
        <p:spPr>
          <a:xfrm>
            <a:off x="8629410" y="3651910"/>
            <a:ext cx="1463040" cy="548640"/>
          </a:xfrm>
          <a:prstGeom prst="rect">
            <a:avLst/>
          </a:prstGeom>
          <a:solidFill>
            <a:schemeClr val="accent6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/>
            <a:r>
              <a:rPr lang="en-US" alt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6.5 </a:t>
            </a:r>
            <a:r>
              <a:rPr lang="es-MX" alt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Diseño</a:t>
            </a:r>
            <a:r>
              <a:rPr lang="en-US" alt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o de </a:t>
            </a:r>
            <a:r>
              <a:rPr lang="es-MX" alt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logotipo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endParaRPr lang="es-MX" sz="700" dirty="0">
              <a:solidFill>
                <a:srgbClr val="FFFFFF"/>
              </a:solidFill>
              <a:latin typeface="Montserrat" panose="00000500000000000000" pitchFamily="50" charset="0"/>
            </a:endParaRP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6D66BCF3-40C0-4BDA-8E04-B6BE0D15B877}"/>
              </a:ext>
            </a:extLst>
          </p:cNvPr>
          <p:cNvSpPr/>
          <p:nvPr/>
        </p:nvSpPr>
        <p:spPr>
          <a:xfrm>
            <a:off x="5443010" y="1573119"/>
            <a:ext cx="1463040" cy="548640"/>
          </a:xfrm>
          <a:prstGeom prst="rect">
            <a:avLst/>
          </a:prstGeom>
          <a:solidFill>
            <a:srgbClr val="0070C0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/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4.1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Determinación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de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formatos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para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materiales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endParaRPr lang="es-MX" sz="700" dirty="0">
              <a:solidFill>
                <a:srgbClr val="FFFFFF"/>
              </a:solidFill>
              <a:latin typeface="Montserrat" panose="00000500000000000000" pitchFamily="50" charset="0"/>
            </a:endParaRP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27354489-176A-48DA-88EB-2F13FEF4C8D5}"/>
              </a:ext>
            </a:extLst>
          </p:cNvPr>
          <p:cNvSpPr/>
          <p:nvPr/>
        </p:nvSpPr>
        <p:spPr>
          <a:xfrm>
            <a:off x="5443010" y="2282818"/>
            <a:ext cx="1463040" cy="548640"/>
          </a:xfrm>
          <a:prstGeom prst="rect">
            <a:avLst/>
          </a:prstGeom>
          <a:solidFill>
            <a:srgbClr val="0070C0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/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4.2 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Recepción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de solicitudes de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materiales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endParaRPr lang="es-MX" sz="700" dirty="0">
              <a:solidFill>
                <a:srgbClr val="FFFFFF"/>
              </a:solidFill>
              <a:latin typeface="Montserrat" panose="00000500000000000000" pitchFamily="50" charset="0"/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A357C97E-10C3-479E-B1D0-2F47E900BC2C}"/>
              </a:ext>
            </a:extLst>
          </p:cNvPr>
          <p:cNvSpPr/>
          <p:nvPr/>
        </p:nvSpPr>
        <p:spPr>
          <a:xfrm>
            <a:off x="5432593" y="2961366"/>
            <a:ext cx="1463040" cy="548640"/>
          </a:xfrm>
          <a:prstGeom prst="rect">
            <a:avLst/>
          </a:prstGeom>
          <a:solidFill>
            <a:srgbClr val="0070C0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/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4.3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Clasificación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de </a:t>
            </a:r>
            <a:r>
              <a:rPr lang="es-MX" sz="700" dirty="0">
                <a:solidFill>
                  <a:srgbClr val="FFFFFF"/>
                </a:solidFill>
                <a:latin typeface="Montserrat" panose="00000500000000000000" pitchFamily="50" charset="0"/>
              </a:rPr>
              <a:t>materiales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endParaRPr lang="es-MX" sz="700" dirty="0">
              <a:solidFill>
                <a:srgbClr val="FFFFFF"/>
              </a:solidFill>
              <a:latin typeface="Montserrat" panose="00000500000000000000" pitchFamily="50" charset="0"/>
            </a:endParaRPr>
          </a:p>
        </p:txBody>
      </p:sp>
      <p:cxnSp>
        <p:nvCxnSpPr>
          <p:cNvPr id="129" name="Conector recto 128">
            <a:extLst>
              <a:ext uri="{FF2B5EF4-FFF2-40B4-BE49-F238E27FC236}">
                <a16:creationId xmlns:a16="http://schemas.microsoft.com/office/drawing/2014/main" id="{8B43D35D-54F6-4E4F-A9F3-BF0C170FDCFE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>
            <a:off x="1303242" y="1419509"/>
            <a:ext cx="0" cy="141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D899CD74-FBF5-4C89-BD90-A754756B1264}"/>
              </a:ext>
            </a:extLst>
          </p:cNvPr>
          <p:cNvCxnSpPr>
            <a:stCxn id="23" idx="2"/>
            <a:endCxn id="21" idx="0"/>
          </p:cNvCxnSpPr>
          <p:nvPr/>
        </p:nvCxnSpPr>
        <p:spPr>
          <a:xfrm>
            <a:off x="1303242" y="2109497"/>
            <a:ext cx="0" cy="152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E2C02235-7929-4FE9-926E-048729E7DED9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1303242" y="2810419"/>
            <a:ext cx="0" cy="153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26689FBC-4FB0-47CC-A758-9431AB71F60D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1303242" y="3512090"/>
            <a:ext cx="6784" cy="1530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DB1FE0A7-FB07-4F83-963E-0F95B9122045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1310026" y="4213761"/>
            <a:ext cx="0" cy="141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E2481448-725D-4542-B236-C8DA2569A409}"/>
              </a:ext>
            </a:extLst>
          </p:cNvPr>
          <p:cNvCxnSpPr>
            <a:stCxn id="78" idx="2"/>
            <a:endCxn id="77" idx="0"/>
          </p:cNvCxnSpPr>
          <p:nvPr/>
        </p:nvCxnSpPr>
        <p:spPr>
          <a:xfrm>
            <a:off x="3004626" y="1403984"/>
            <a:ext cx="0" cy="1545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23224417-A6C5-4CB7-9CEB-A8465D04D9A3}"/>
              </a:ext>
            </a:extLst>
          </p:cNvPr>
          <p:cNvCxnSpPr>
            <a:stCxn id="77" idx="2"/>
            <a:endCxn id="75" idx="0"/>
          </p:cNvCxnSpPr>
          <p:nvPr/>
        </p:nvCxnSpPr>
        <p:spPr>
          <a:xfrm>
            <a:off x="3004626" y="2107216"/>
            <a:ext cx="10530" cy="1545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0C508F9D-0283-4E5A-8BAA-254A7571373F}"/>
              </a:ext>
            </a:extLst>
          </p:cNvPr>
          <p:cNvCxnSpPr>
            <a:stCxn id="75" idx="2"/>
            <a:endCxn id="73" idx="0"/>
          </p:cNvCxnSpPr>
          <p:nvPr/>
        </p:nvCxnSpPr>
        <p:spPr>
          <a:xfrm>
            <a:off x="3015156" y="2810419"/>
            <a:ext cx="0" cy="127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5A395F54-29F9-415F-89E5-B29CC8D97CB2}"/>
              </a:ext>
            </a:extLst>
          </p:cNvPr>
          <p:cNvCxnSpPr>
            <a:stCxn id="72" idx="2"/>
            <a:endCxn id="71" idx="0"/>
          </p:cNvCxnSpPr>
          <p:nvPr/>
        </p:nvCxnSpPr>
        <p:spPr>
          <a:xfrm>
            <a:off x="3015156" y="3486776"/>
            <a:ext cx="13249" cy="127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C3B4B926-A250-44BA-9887-5A1115D5992D}"/>
              </a:ext>
            </a:extLst>
          </p:cNvPr>
          <p:cNvCxnSpPr>
            <a:stCxn id="71" idx="2"/>
            <a:endCxn id="69" idx="0"/>
          </p:cNvCxnSpPr>
          <p:nvPr/>
        </p:nvCxnSpPr>
        <p:spPr>
          <a:xfrm flipH="1">
            <a:off x="3015156" y="4163133"/>
            <a:ext cx="13249" cy="152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DD85AEF8-C2AB-4811-AE33-7C48536E37E2}"/>
              </a:ext>
            </a:extLst>
          </p:cNvPr>
          <p:cNvCxnSpPr>
            <a:stCxn id="69" idx="2"/>
            <a:endCxn id="67" idx="0"/>
          </p:cNvCxnSpPr>
          <p:nvPr/>
        </p:nvCxnSpPr>
        <p:spPr>
          <a:xfrm>
            <a:off x="3015156" y="4864581"/>
            <a:ext cx="0" cy="77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548D4474-EC54-4517-AEDA-DC674AFEA253}"/>
              </a:ext>
            </a:extLst>
          </p:cNvPr>
          <p:cNvCxnSpPr>
            <a:stCxn id="67" idx="2"/>
            <a:endCxn id="65" idx="0"/>
          </p:cNvCxnSpPr>
          <p:nvPr/>
        </p:nvCxnSpPr>
        <p:spPr>
          <a:xfrm>
            <a:off x="3015156" y="5490913"/>
            <a:ext cx="0" cy="85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3D52CE0F-8FB3-44CB-8612-A9C0BA18FBFA}"/>
              </a:ext>
            </a:extLst>
          </p:cNvPr>
          <p:cNvCxnSpPr>
            <a:stCxn id="63" idx="0"/>
            <a:endCxn id="63" idx="0"/>
          </p:cNvCxnSpPr>
          <p:nvPr/>
        </p:nvCxnSpPr>
        <p:spPr>
          <a:xfrm>
            <a:off x="3004626" y="62110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id="{C23CAB46-8E3B-4659-AC58-10F2A408FC27}"/>
              </a:ext>
            </a:extLst>
          </p:cNvPr>
          <p:cNvCxnSpPr>
            <a:stCxn id="62" idx="0"/>
            <a:endCxn id="65" idx="2"/>
          </p:cNvCxnSpPr>
          <p:nvPr/>
        </p:nvCxnSpPr>
        <p:spPr>
          <a:xfrm flipV="1">
            <a:off x="3004626" y="6125299"/>
            <a:ext cx="10530" cy="85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E024463D-AD80-4D59-966A-7D0464689091}"/>
              </a:ext>
            </a:extLst>
          </p:cNvPr>
          <p:cNvCxnSpPr>
            <a:stCxn id="103" idx="2"/>
            <a:endCxn id="93" idx="0"/>
          </p:cNvCxnSpPr>
          <p:nvPr/>
        </p:nvCxnSpPr>
        <p:spPr>
          <a:xfrm flipH="1">
            <a:off x="4611207" y="1403984"/>
            <a:ext cx="3728" cy="132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6E3F6F25-0C9B-4DA5-A182-DDAAB2206864}"/>
              </a:ext>
            </a:extLst>
          </p:cNvPr>
          <p:cNvCxnSpPr>
            <a:stCxn id="93" idx="2"/>
            <a:endCxn id="101" idx="0"/>
          </p:cNvCxnSpPr>
          <p:nvPr/>
        </p:nvCxnSpPr>
        <p:spPr>
          <a:xfrm>
            <a:off x="4611207" y="2085104"/>
            <a:ext cx="0" cy="183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E6DB7F18-5407-46C6-8410-3AC20FD4FF17}"/>
              </a:ext>
            </a:extLst>
          </p:cNvPr>
          <p:cNvCxnSpPr>
            <a:stCxn id="101" idx="2"/>
            <a:endCxn id="99" idx="0"/>
          </p:cNvCxnSpPr>
          <p:nvPr/>
        </p:nvCxnSpPr>
        <p:spPr>
          <a:xfrm flipH="1">
            <a:off x="4604601" y="2816915"/>
            <a:ext cx="6606" cy="129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73B82F84-04F9-41F5-82D2-54B795B42CB5}"/>
              </a:ext>
            </a:extLst>
          </p:cNvPr>
          <p:cNvCxnSpPr>
            <a:stCxn id="99" idx="2"/>
            <a:endCxn id="91" idx="0"/>
          </p:cNvCxnSpPr>
          <p:nvPr/>
        </p:nvCxnSpPr>
        <p:spPr>
          <a:xfrm>
            <a:off x="4604601" y="3495463"/>
            <a:ext cx="19714" cy="1190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Conector recto 165">
            <a:extLst>
              <a:ext uri="{FF2B5EF4-FFF2-40B4-BE49-F238E27FC236}">
                <a16:creationId xmlns:a16="http://schemas.microsoft.com/office/drawing/2014/main" id="{8CA47177-EB0A-4052-9735-A0AA612B4C0E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4624315" y="4163133"/>
            <a:ext cx="2849" cy="152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DDBA45C0-D6D1-4253-BEB4-9E3D6E4FFD89}"/>
              </a:ext>
            </a:extLst>
          </p:cNvPr>
          <p:cNvCxnSpPr>
            <a:stCxn id="89" idx="2"/>
            <a:endCxn id="95" idx="0"/>
          </p:cNvCxnSpPr>
          <p:nvPr/>
        </p:nvCxnSpPr>
        <p:spPr>
          <a:xfrm flipH="1">
            <a:off x="4624315" y="4863890"/>
            <a:ext cx="2849" cy="125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Conector recto 169">
            <a:extLst>
              <a:ext uri="{FF2B5EF4-FFF2-40B4-BE49-F238E27FC236}">
                <a16:creationId xmlns:a16="http://schemas.microsoft.com/office/drawing/2014/main" id="{25CA2CAD-6FE8-4136-B5B7-5DE222B6222D}"/>
              </a:ext>
            </a:extLst>
          </p:cNvPr>
          <p:cNvCxnSpPr>
            <a:stCxn id="95" idx="2"/>
            <a:endCxn id="97" idx="0"/>
          </p:cNvCxnSpPr>
          <p:nvPr/>
        </p:nvCxnSpPr>
        <p:spPr>
          <a:xfrm flipH="1">
            <a:off x="4604601" y="5538481"/>
            <a:ext cx="19714" cy="125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CEA8606E-080D-4A52-B1FC-418E8BD1257F}"/>
              </a:ext>
            </a:extLst>
          </p:cNvPr>
          <p:cNvCxnSpPr>
            <a:stCxn id="118" idx="2"/>
            <a:endCxn id="125" idx="0"/>
          </p:cNvCxnSpPr>
          <p:nvPr/>
        </p:nvCxnSpPr>
        <p:spPr>
          <a:xfrm>
            <a:off x="6164113" y="1434052"/>
            <a:ext cx="10417" cy="1390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Conector recto 173">
            <a:extLst>
              <a:ext uri="{FF2B5EF4-FFF2-40B4-BE49-F238E27FC236}">
                <a16:creationId xmlns:a16="http://schemas.microsoft.com/office/drawing/2014/main" id="{3A0BA1DD-8290-40CD-8D10-82D977CEB1D2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>
            <a:off x="6174530" y="2121759"/>
            <a:ext cx="0" cy="16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Conector recto 177">
            <a:extLst>
              <a:ext uri="{FF2B5EF4-FFF2-40B4-BE49-F238E27FC236}">
                <a16:creationId xmlns:a16="http://schemas.microsoft.com/office/drawing/2014/main" id="{905E6392-7C8E-40F7-AFF9-2157107E8B0E}"/>
              </a:ext>
            </a:extLst>
          </p:cNvPr>
          <p:cNvCxnSpPr>
            <a:stCxn id="116" idx="2"/>
            <a:endCxn id="119" idx="0"/>
          </p:cNvCxnSpPr>
          <p:nvPr/>
        </p:nvCxnSpPr>
        <p:spPr>
          <a:xfrm>
            <a:off x="7731164" y="1437556"/>
            <a:ext cx="0" cy="105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Conector recto 179">
            <a:extLst>
              <a:ext uri="{FF2B5EF4-FFF2-40B4-BE49-F238E27FC236}">
                <a16:creationId xmlns:a16="http://schemas.microsoft.com/office/drawing/2014/main" id="{CFD3684A-7617-4751-BF12-B30628D7DC14}"/>
              </a:ext>
            </a:extLst>
          </p:cNvPr>
          <p:cNvCxnSpPr>
            <a:stCxn id="119" idx="2"/>
            <a:endCxn id="120" idx="0"/>
          </p:cNvCxnSpPr>
          <p:nvPr/>
        </p:nvCxnSpPr>
        <p:spPr>
          <a:xfrm>
            <a:off x="7731164" y="2091851"/>
            <a:ext cx="0" cy="1884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9F3270FA-38B3-4F9B-9D39-93319C38C51D}"/>
              </a:ext>
            </a:extLst>
          </p:cNvPr>
          <p:cNvCxnSpPr>
            <a:stCxn id="120" idx="2"/>
            <a:endCxn id="122" idx="0"/>
          </p:cNvCxnSpPr>
          <p:nvPr/>
        </p:nvCxnSpPr>
        <p:spPr>
          <a:xfrm>
            <a:off x="7731164" y="2828938"/>
            <a:ext cx="0" cy="1371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Conector recto 183">
            <a:extLst>
              <a:ext uri="{FF2B5EF4-FFF2-40B4-BE49-F238E27FC236}">
                <a16:creationId xmlns:a16="http://schemas.microsoft.com/office/drawing/2014/main" id="{3ECF2766-46F9-4D50-90BE-8D7B4EA533E0}"/>
              </a:ext>
            </a:extLst>
          </p:cNvPr>
          <p:cNvCxnSpPr>
            <a:stCxn id="113" idx="2"/>
            <a:endCxn id="112" idx="0"/>
          </p:cNvCxnSpPr>
          <p:nvPr/>
        </p:nvCxnSpPr>
        <p:spPr>
          <a:xfrm>
            <a:off x="9360930" y="1437556"/>
            <a:ext cx="0" cy="989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Conector recto 185">
            <a:extLst>
              <a:ext uri="{FF2B5EF4-FFF2-40B4-BE49-F238E27FC236}">
                <a16:creationId xmlns:a16="http://schemas.microsoft.com/office/drawing/2014/main" id="{A248B416-3836-4688-88F7-5286DE2A608F}"/>
              </a:ext>
            </a:extLst>
          </p:cNvPr>
          <p:cNvCxnSpPr>
            <a:stCxn id="112" idx="2"/>
          </p:cNvCxnSpPr>
          <p:nvPr/>
        </p:nvCxnSpPr>
        <p:spPr>
          <a:xfrm>
            <a:off x="9360930" y="2085104"/>
            <a:ext cx="0" cy="3271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Conector recto 187">
            <a:extLst>
              <a:ext uri="{FF2B5EF4-FFF2-40B4-BE49-F238E27FC236}">
                <a16:creationId xmlns:a16="http://schemas.microsoft.com/office/drawing/2014/main" id="{B91BA8DE-63E8-46D9-91E2-3D12EF2677AD}"/>
              </a:ext>
            </a:extLst>
          </p:cNvPr>
          <p:cNvCxnSpPr>
            <a:stCxn id="110" idx="2"/>
            <a:endCxn id="123" idx="0"/>
          </p:cNvCxnSpPr>
          <p:nvPr/>
        </p:nvCxnSpPr>
        <p:spPr>
          <a:xfrm>
            <a:off x="9360930" y="2827294"/>
            <a:ext cx="0" cy="163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2" name="Conector: angular 201">
            <a:extLst>
              <a:ext uri="{FF2B5EF4-FFF2-40B4-BE49-F238E27FC236}">
                <a16:creationId xmlns:a16="http://schemas.microsoft.com/office/drawing/2014/main" id="{AE52A3A9-C3D2-49A7-A1EB-C46DFB16886C}"/>
              </a:ext>
            </a:extLst>
          </p:cNvPr>
          <p:cNvCxnSpPr>
            <a:stCxn id="4" idx="1"/>
            <a:endCxn id="25" idx="0"/>
          </p:cNvCxnSpPr>
          <p:nvPr/>
        </p:nvCxnSpPr>
        <p:spPr>
          <a:xfrm rot="10800000" flipV="1">
            <a:off x="1303243" y="404781"/>
            <a:ext cx="2799631" cy="4660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" name="Conector recto de flecha 203">
            <a:extLst>
              <a:ext uri="{FF2B5EF4-FFF2-40B4-BE49-F238E27FC236}">
                <a16:creationId xmlns:a16="http://schemas.microsoft.com/office/drawing/2014/main" id="{AB266019-9104-43A6-9FCE-AF64C357CD55}"/>
              </a:ext>
            </a:extLst>
          </p:cNvPr>
          <p:cNvCxnSpPr>
            <a:stCxn id="4" idx="1"/>
            <a:endCxn id="79" idx="0"/>
          </p:cNvCxnSpPr>
          <p:nvPr/>
        </p:nvCxnSpPr>
        <p:spPr>
          <a:xfrm flipH="1">
            <a:off x="3004626" y="404781"/>
            <a:ext cx="1098247" cy="450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Conector: angular 205">
            <a:extLst>
              <a:ext uri="{FF2B5EF4-FFF2-40B4-BE49-F238E27FC236}">
                <a16:creationId xmlns:a16="http://schemas.microsoft.com/office/drawing/2014/main" id="{CFA7F782-2B67-4039-B7C9-51199120B495}"/>
              </a:ext>
            </a:extLst>
          </p:cNvPr>
          <p:cNvCxnSpPr>
            <a:stCxn id="4" idx="2"/>
            <a:endCxn id="103" idx="0"/>
          </p:cNvCxnSpPr>
          <p:nvPr/>
        </p:nvCxnSpPr>
        <p:spPr>
          <a:xfrm rot="5400000">
            <a:off x="4743919" y="499825"/>
            <a:ext cx="226535" cy="4845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Conector: angular 207">
            <a:extLst>
              <a:ext uri="{FF2B5EF4-FFF2-40B4-BE49-F238E27FC236}">
                <a16:creationId xmlns:a16="http://schemas.microsoft.com/office/drawing/2014/main" id="{3C152D32-D0BF-4E9E-A949-A1482A69337E}"/>
              </a:ext>
            </a:extLst>
          </p:cNvPr>
          <p:cNvCxnSpPr>
            <a:stCxn id="4" idx="2"/>
            <a:endCxn id="118" idx="0"/>
          </p:cNvCxnSpPr>
          <p:nvPr/>
        </p:nvCxnSpPr>
        <p:spPr>
          <a:xfrm rot="16200000" flipH="1">
            <a:off x="5503474" y="224772"/>
            <a:ext cx="256603" cy="10646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Conector: angular 209">
            <a:extLst>
              <a:ext uri="{FF2B5EF4-FFF2-40B4-BE49-F238E27FC236}">
                <a16:creationId xmlns:a16="http://schemas.microsoft.com/office/drawing/2014/main" id="{975218A2-8391-4C90-B9EE-D1CA4250CC5E}"/>
              </a:ext>
            </a:extLst>
          </p:cNvPr>
          <p:cNvCxnSpPr>
            <a:stCxn id="4" idx="3"/>
            <a:endCxn id="116" idx="0"/>
          </p:cNvCxnSpPr>
          <p:nvPr/>
        </p:nvCxnSpPr>
        <p:spPr>
          <a:xfrm>
            <a:off x="6096000" y="404781"/>
            <a:ext cx="1635164" cy="4841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Conector: angular 213">
            <a:extLst>
              <a:ext uri="{FF2B5EF4-FFF2-40B4-BE49-F238E27FC236}">
                <a16:creationId xmlns:a16="http://schemas.microsoft.com/office/drawing/2014/main" id="{6937584C-78FE-4744-8BE1-EC776C74C2A1}"/>
              </a:ext>
            </a:extLst>
          </p:cNvPr>
          <p:cNvCxnSpPr>
            <a:stCxn id="4" idx="3"/>
            <a:endCxn id="114" idx="0"/>
          </p:cNvCxnSpPr>
          <p:nvPr/>
        </p:nvCxnSpPr>
        <p:spPr>
          <a:xfrm>
            <a:off x="6096000" y="404781"/>
            <a:ext cx="3264930" cy="4841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3A920641-1DB5-45BB-AA16-B84854AE45FC}"/>
              </a:ext>
            </a:extLst>
          </p:cNvPr>
          <p:cNvSpPr/>
          <p:nvPr/>
        </p:nvSpPr>
        <p:spPr>
          <a:xfrm>
            <a:off x="5432593" y="3626221"/>
            <a:ext cx="1463040" cy="548640"/>
          </a:xfrm>
          <a:prstGeom prst="rect">
            <a:avLst/>
          </a:prstGeom>
          <a:solidFill>
            <a:schemeClr val="accent6"/>
          </a:solidFill>
          <a:ln w="25400">
            <a:noFill/>
            <a:prstDash val="soli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/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4.4 </a:t>
            </a:r>
            <a:r>
              <a:rPr lang="en-US" sz="700" dirty="0" err="1">
                <a:solidFill>
                  <a:srgbClr val="FFFFFF"/>
                </a:solidFill>
                <a:latin typeface="Montserrat" panose="00000500000000000000" pitchFamily="50" charset="0"/>
              </a:rPr>
              <a:t>Petición</a:t>
            </a:r>
            <a:r>
              <a:rPr lang="en-US" sz="700" dirty="0">
                <a:solidFill>
                  <a:srgbClr val="FFFFFF"/>
                </a:solidFill>
                <a:latin typeface="Montserrat" panose="00000500000000000000" pitchFamily="50" charset="0"/>
              </a:rPr>
              <a:t> de </a:t>
            </a:r>
            <a:r>
              <a:rPr lang="en-US" sz="700" dirty="0" err="1">
                <a:solidFill>
                  <a:srgbClr val="FFFFFF"/>
                </a:solidFill>
                <a:latin typeface="Montserrat" panose="00000500000000000000" pitchFamily="50" charset="0"/>
              </a:rPr>
              <a:t>materiales</a:t>
            </a:r>
            <a:endParaRPr lang="es-MX" sz="700" dirty="0">
              <a:solidFill>
                <a:srgbClr val="FFFFFF"/>
              </a:solidFill>
              <a:latin typeface="Montserrat" panose="00000500000000000000" pitchFamily="50" charset="0"/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9361D8F-8842-4D6F-9E09-851D86E129A0}"/>
              </a:ext>
            </a:extLst>
          </p:cNvPr>
          <p:cNvCxnSpPr>
            <a:stCxn id="122" idx="2"/>
            <a:endCxn id="121" idx="0"/>
          </p:cNvCxnSpPr>
          <p:nvPr/>
        </p:nvCxnSpPr>
        <p:spPr>
          <a:xfrm>
            <a:off x="7731164" y="3514744"/>
            <a:ext cx="0" cy="99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EB2EA61-F2BF-4B44-9BBC-63579840C704}"/>
              </a:ext>
            </a:extLst>
          </p:cNvPr>
          <p:cNvCxnSpPr>
            <a:stCxn id="123" idx="2"/>
            <a:endCxn id="124" idx="0"/>
          </p:cNvCxnSpPr>
          <p:nvPr/>
        </p:nvCxnSpPr>
        <p:spPr>
          <a:xfrm>
            <a:off x="9360930" y="3539055"/>
            <a:ext cx="0" cy="1128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486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275</Words>
  <Application>Microsoft Office PowerPoint</Application>
  <PresentationFormat>Panorámica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Dess Mendoza</cp:lastModifiedBy>
  <cp:revision>8</cp:revision>
  <dcterms:created xsi:type="dcterms:W3CDTF">2019-10-05T17:02:45Z</dcterms:created>
  <dcterms:modified xsi:type="dcterms:W3CDTF">2019-10-08T20:53:06Z</dcterms:modified>
</cp:coreProperties>
</file>