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5EF9E8-ACD7-4427-8335-395A778AF234}">
  <a:tblStyle styleId="{C75EF9E8-ACD7-4427-8335-395A778AF23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95b877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95b877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695b877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695b877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95b877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95b877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95b877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95b877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95b877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95b877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95b877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95b877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95b877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95b877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Accident Severity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Pamela Katali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Data - U.S Accidents</a:t>
            </a:r>
            <a:endParaRPr b="1" sz="2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February 2016 to December 2020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50 U.S states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 1.5 million examples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75" y="1125125"/>
            <a:ext cx="3901351" cy="28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Feature </a:t>
            </a:r>
            <a:r>
              <a:rPr b="1" lang="en" sz="2720"/>
              <a:t>Preprocessing</a:t>
            </a:r>
            <a:endParaRPr b="1" sz="27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Accident length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Missing values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Impute with mean value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Severity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Binning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Normalization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Min-max normalization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8 features total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28" y="0"/>
            <a:ext cx="78361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Models - MLP</a:t>
            </a:r>
            <a:endParaRPr b="1" sz="27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Multilayer Perceptron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 layers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layer - 8 </a:t>
            </a:r>
            <a:r>
              <a:rPr lang="en" sz="1600"/>
              <a:t>neurons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Hidden layer - 4 </a:t>
            </a:r>
            <a:r>
              <a:rPr lang="en" sz="1600"/>
              <a:t>neurons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 layer - 2 neurons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ReLU activation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Binary Cross Entropy Loss</a:t>
            </a:r>
            <a:endParaRPr sz="20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225" y="620300"/>
            <a:ext cx="4362999" cy="33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798" y="0"/>
            <a:ext cx="47064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Results - MLP</a:t>
            </a:r>
            <a:endParaRPr b="1" sz="272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Learning rate = 0.001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Loss weights = [2.75, 0.61]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</a:t>
            </a:r>
            <a:r>
              <a:rPr lang="en" sz="1600"/>
              <a:t>imbalance</a:t>
            </a:r>
            <a:r>
              <a:rPr lang="en" sz="1600"/>
              <a:t> - 0.8/0.2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10 epochs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Batch size - 2^16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4450000" y="131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{C75EF9E8-ACD7-4427-8335-395A778AF234}</a:tableStyleId>
              </a:tblPr>
              <a:tblGrid>
                <a:gridCol w="1186775"/>
                <a:gridCol w="1186775"/>
                <a:gridCol w="1186775"/>
              </a:tblGrid>
              <a:tr h="31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Severity 0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Severity 1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Precision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0.4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0.79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Recall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0.3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0.85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F1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0.34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0.82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0.3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0.85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XGBoost</a:t>
            </a:r>
            <a:endParaRPr b="1" sz="27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Boosted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depth - 4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Rounds - 4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MLP as embedding</a:t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4763800" y="335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{C75EF9E8-ACD7-4427-8335-395A778AF234}</a:tableStyleId>
              </a:tblPr>
              <a:tblGrid>
                <a:gridCol w="1150400"/>
                <a:gridCol w="1150400"/>
                <a:gridCol w="1150400"/>
              </a:tblGrid>
              <a:tr h="3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Severity 0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Severity 1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Precision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0.45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0.74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Recall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0.28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0.86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F1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0.34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0.8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0.29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0.86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00" y="445025"/>
            <a:ext cx="5332851" cy="24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