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01" r:id="rId3"/>
    <p:sldId id="293" r:id="rId4"/>
    <p:sldId id="300" r:id="rId5"/>
    <p:sldId id="295" r:id="rId6"/>
    <p:sldId id="297" r:id="rId7"/>
    <p:sldId id="304" r:id="rId8"/>
    <p:sldId id="302" r:id="rId9"/>
    <p:sldId id="291" r:id="rId10"/>
    <p:sldId id="286" r:id="rId11"/>
    <p:sldId id="294" r:id="rId12"/>
    <p:sldId id="289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71"/>
  </p:normalViewPr>
  <p:slideViewPr>
    <p:cSldViewPr>
      <p:cViewPr>
        <p:scale>
          <a:sx n="75" d="100"/>
          <a:sy n="75" d="100"/>
        </p:scale>
        <p:origin x="-2664" y="-16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5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8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utterk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Schor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meetup.com/rladies-munich/" TargetMode="External"/><Relationship Id="rId7" Type="http://schemas.openxmlformats.org/officeDocument/2006/relationships/hyperlink" Target="https://rladies-munich.slack.com/messages/C5GERAFA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RLadiesMunich/" TargetMode="External"/><Relationship Id="rId5" Type="http://schemas.openxmlformats.org/officeDocument/2006/relationships/hyperlink" Target="https://twitter.com/RLadiesMunich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instagram.com/rladiesmunich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7482408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s-ES" dirty="0" smtClean="0"/>
              <a:t>#7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Data </a:t>
            </a:r>
            <a:r>
              <a:rPr lang="es-ES" dirty="0" err="1"/>
              <a:t>Journalism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smtClean="0"/>
              <a:t>R</a:t>
            </a:r>
            <a:br>
              <a:rPr lang="es-ES" dirty="0" smtClean="0"/>
            </a:br>
            <a:r>
              <a:rPr lang="es-ES" sz="3500" dirty="0" err="1" smtClean="0"/>
              <a:t>Slack</a:t>
            </a:r>
            <a:r>
              <a:rPr lang="es-ES" sz="3500" dirty="0" smtClean="0"/>
              <a:t> + Book Club + R4DS-es</a:t>
            </a:r>
            <a:endParaRPr lang="en" sz="3500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s-ES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843558"/>
            <a:ext cx="617069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88398A"/>
                </a:solidFill>
              </a:rPr>
              <a:t>Katharina Brunner</a:t>
            </a:r>
            <a:endParaRPr lang="en" sz="5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149508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info</a:t>
            </a: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5" name="Picture 2" descr="Resultado de imagen para twitter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9982"/>
            <a:ext cx="7034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88623" y="4659982"/>
            <a:ext cx="30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Find</a:t>
            </a:r>
            <a:r>
              <a:rPr lang="es-ES" sz="1800" dirty="0" smtClean="0"/>
              <a:t> </a:t>
            </a:r>
            <a:r>
              <a:rPr lang="es-ES" sz="1800" dirty="0" err="1" smtClean="0"/>
              <a:t>her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endParaRPr lang="es-ES" sz="1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275606"/>
            <a:ext cx="2160240" cy="2160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843558"/>
            <a:ext cx="559462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88398A"/>
                </a:solidFill>
              </a:rPr>
              <a:t>Martina Schories</a:t>
            </a:r>
            <a:endParaRPr lang="en" sz="5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1923678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/>
              <a:t>dgdsb</a:t>
            </a:r>
            <a:endParaRPr lang="en-US" sz="20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5" name="Picture 2" descr="Resultado de imagen para twitter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54" y="4659982"/>
            <a:ext cx="7034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275606"/>
            <a:ext cx="2160240" cy="2160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5"/>
          <p:cNvSpPr/>
          <p:nvPr/>
        </p:nvSpPr>
        <p:spPr>
          <a:xfrm>
            <a:off x="888623" y="4659982"/>
            <a:ext cx="30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800" dirty="0" err="1" smtClean="0"/>
              <a:t>You</a:t>
            </a:r>
            <a:r>
              <a:rPr lang="es-ES" sz="1800" dirty="0" smtClean="0"/>
              <a:t> can </a:t>
            </a:r>
            <a:r>
              <a:rPr lang="es-ES" sz="1800" dirty="0" err="1" smtClean="0"/>
              <a:t>also</a:t>
            </a:r>
            <a:r>
              <a:rPr lang="es-ES" sz="1800" dirty="0" smtClean="0"/>
              <a:t> </a:t>
            </a:r>
            <a:r>
              <a:rPr lang="es-ES" sz="1800" dirty="0" err="1" smtClean="0"/>
              <a:t>find</a:t>
            </a:r>
            <a:r>
              <a:rPr lang="es-ES" sz="1800" dirty="0" smtClean="0"/>
              <a:t> </a:t>
            </a:r>
            <a:r>
              <a:rPr lang="es-ES" sz="1800" dirty="0" err="1" smtClean="0"/>
              <a:t>her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446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339502"/>
            <a:ext cx="8305794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6000" dirty="0" smtClean="0">
                <a:solidFill>
                  <a:srgbClr val="88398A"/>
                </a:solidFill>
              </a:rPr>
              <a:t>Bis </a:t>
            </a:r>
            <a:r>
              <a:rPr lang="es-ES" sz="6000" dirty="0">
                <a:solidFill>
                  <a:srgbClr val="88398A"/>
                </a:solidFill>
              </a:rPr>
              <a:t>zum </a:t>
            </a:r>
            <a:r>
              <a:rPr lang="es-ES" sz="6000" dirty="0" smtClean="0">
                <a:solidFill>
                  <a:srgbClr val="88398A"/>
                </a:solidFill>
              </a:rPr>
              <a:t/>
            </a:r>
            <a:br>
              <a:rPr lang="es-ES" sz="6000" dirty="0" smtClean="0">
                <a:solidFill>
                  <a:srgbClr val="88398A"/>
                </a:solidFill>
              </a:rPr>
            </a:br>
            <a:r>
              <a:rPr lang="es-ES" sz="6000" dirty="0">
                <a:solidFill>
                  <a:srgbClr val="88398A"/>
                </a:solidFill>
              </a:rPr>
              <a:t>	</a:t>
            </a:r>
            <a:r>
              <a:rPr lang="es-ES" sz="6000" dirty="0" err="1" smtClean="0">
                <a:solidFill>
                  <a:srgbClr val="88398A"/>
                </a:solidFill>
              </a:rPr>
              <a:t>nächsten</a:t>
            </a:r>
            <a:r>
              <a:rPr lang="es-ES" sz="6000" dirty="0" smtClean="0">
                <a:solidFill>
                  <a:srgbClr val="88398A"/>
                </a:solidFill>
              </a:rPr>
              <a:t> Mal!</a:t>
            </a:r>
            <a:endParaRPr lang="en" sz="60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13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746461" y="2787774"/>
            <a:ext cx="7641963" cy="648072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339502"/>
            <a:ext cx="8305794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6000" dirty="0" smtClean="0">
                <a:solidFill>
                  <a:srgbClr val="88398A"/>
                </a:solidFill>
              </a:rPr>
              <a:t>Bis </a:t>
            </a:r>
            <a:r>
              <a:rPr lang="es-ES" sz="6000" dirty="0">
                <a:solidFill>
                  <a:srgbClr val="88398A"/>
                </a:solidFill>
              </a:rPr>
              <a:t>zum </a:t>
            </a:r>
            <a:r>
              <a:rPr lang="es-ES" sz="6000" dirty="0" smtClean="0">
                <a:solidFill>
                  <a:srgbClr val="88398A"/>
                </a:solidFill>
              </a:rPr>
              <a:t/>
            </a:r>
            <a:br>
              <a:rPr lang="es-ES" sz="6000" dirty="0" smtClean="0">
                <a:solidFill>
                  <a:srgbClr val="88398A"/>
                </a:solidFill>
              </a:rPr>
            </a:br>
            <a:r>
              <a:rPr lang="es-ES" sz="6000" dirty="0">
                <a:solidFill>
                  <a:srgbClr val="88398A"/>
                </a:solidFill>
              </a:rPr>
              <a:t>	</a:t>
            </a:r>
            <a:r>
              <a:rPr lang="es-ES" sz="6000" dirty="0" err="1" smtClean="0">
                <a:solidFill>
                  <a:srgbClr val="88398A"/>
                </a:solidFill>
              </a:rPr>
              <a:t>nächsten</a:t>
            </a:r>
            <a:r>
              <a:rPr lang="es-ES" sz="6000" dirty="0" smtClean="0">
                <a:solidFill>
                  <a:srgbClr val="88398A"/>
                </a:solidFill>
              </a:rPr>
              <a:t> Mal!</a:t>
            </a:r>
            <a:endParaRPr lang="en" sz="60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899592" y="2834228"/>
            <a:ext cx="74888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</a:t>
            </a:r>
            <a:r>
              <a:rPr lang="de-DE" sz="3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MeetUp</a:t>
            </a:r>
            <a:endParaRPr lang="de-DE" sz="3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de-DE" sz="2000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Date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and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topics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to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be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announced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we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will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keep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you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Helvetica Neue"/>
              </a:rPr>
              <a:t>updated</a:t>
            </a:r>
            <a:r>
              <a:rPr lang="de-DE" sz="1800" dirty="0" smtClean="0">
                <a:solidFill>
                  <a:schemeClr val="tx1"/>
                </a:solidFill>
                <a:latin typeface="Helvetica Neue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179512" y="2555099"/>
            <a:ext cx="8604448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 err="1" smtClean="0">
                <a:solidFill>
                  <a:srgbClr val="88398A"/>
                </a:solidFill>
              </a:rPr>
              <a:t>We’re</a:t>
            </a:r>
            <a:r>
              <a:rPr lang="es-ES" sz="4000" dirty="0" smtClean="0">
                <a:solidFill>
                  <a:srgbClr val="88398A"/>
                </a:solidFill>
              </a:rPr>
              <a:t> </a:t>
            </a:r>
            <a:r>
              <a:rPr lang="es-ES" sz="4000" dirty="0" err="1" smtClean="0">
                <a:solidFill>
                  <a:srgbClr val="88398A"/>
                </a:solidFill>
              </a:rPr>
              <a:t>Daloha</a:t>
            </a:r>
            <a:r>
              <a:rPr lang="es-ES" sz="4000" dirty="0" smtClean="0">
                <a:solidFill>
                  <a:srgbClr val="88398A"/>
                </a:solidFill>
              </a:rPr>
              <a:t>, Dan, &amp; </a:t>
            </a:r>
            <a:r>
              <a:rPr lang="es-ES" sz="4000" dirty="0" err="1" smtClean="0">
                <a:solidFill>
                  <a:srgbClr val="88398A"/>
                </a:solidFill>
              </a:rPr>
              <a:t>Pam</a:t>
            </a:r>
            <a:endParaRPr lang="en" sz="40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95537" y="3219822"/>
            <a:ext cx="7849316" cy="9901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dirty="0" smtClean="0">
                <a:solidFill>
                  <a:srgbClr val="000000"/>
                </a:solidFill>
              </a:rPr>
              <a:t>And </a:t>
            </a:r>
            <a:r>
              <a:rPr lang="es-ES" sz="2000" dirty="0" err="1" smtClean="0">
                <a:solidFill>
                  <a:srgbClr val="000000"/>
                </a:solidFill>
              </a:rPr>
              <a:t>we’re</a:t>
            </a:r>
            <a:r>
              <a:rPr lang="es-ES" sz="2000" dirty="0" smtClean="0">
                <a:solidFill>
                  <a:srgbClr val="000000"/>
                </a:solidFill>
              </a:rPr>
              <a:t> so </a:t>
            </a:r>
            <a:r>
              <a:rPr lang="es-ES" sz="2000" dirty="0" err="1" smtClean="0">
                <a:solidFill>
                  <a:srgbClr val="000000"/>
                </a:solidFill>
              </a:rPr>
              <a:t>hyped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about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everyone</a:t>
            </a:r>
            <a:r>
              <a:rPr lang="es-ES" sz="2000" dirty="0" smtClean="0">
                <a:solidFill>
                  <a:srgbClr val="000000"/>
                </a:solidFill>
              </a:rPr>
              <a:t> in </a:t>
            </a:r>
            <a:r>
              <a:rPr lang="es-ES" sz="2000" dirty="0" err="1" smtClean="0">
                <a:solidFill>
                  <a:srgbClr val="000000"/>
                </a:solidFill>
              </a:rPr>
              <a:t>this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room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is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making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b="1" dirty="0" smtClean="0">
                <a:solidFill>
                  <a:srgbClr val="88398A"/>
                </a:solidFill>
              </a:rPr>
              <a:t>					</a:t>
            </a:r>
            <a:r>
              <a:rPr lang="es-ES" sz="2000" b="1" dirty="0" err="1" smtClean="0">
                <a:solidFill>
                  <a:srgbClr val="88398A"/>
                </a:solidFill>
              </a:rPr>
              <a:t>RLadies</a:t>
            </a:r>
            <a:r>
              <a:rPr lang="es-ES" sz="2000" b="1" dirty="0" smtClean="0">
                <a:solidFill>
                  <a:srgbClr val="88398A"/>
                </a:solidFill>
              </a:rPr>
              <a:t> </a:t>
            </a:r>
            <a:r>
              <a:rPr lang="es-ES" sz="2000" b="1" dirty="0" err="1" smtClean="0">
                <a:solidFill>
                  <a:srgbClr val="88398A"/>
                </a:solidFill>
              </a:rPr>
              <a:t>Munich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happen</a:t>
            </a:r>
            <a:r>
              <a:rPr lang="es-ES" sz="2000" dirty="0" smtClean="0">
                <a:solidFill>
                  <a:srgbClr val="000000"/>
                </a:solidFill>
              </a:rPr>
              <a:t>!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2000" dirty="0" err="1" smtClean="0">
                <a:solidFill>
                  <a:srgbClr val="000000"/>
                </a:solidFill>
              </a:rPr>
              <a:t>Join</a:t>
            </a:r>
            <a:r>
              <a:rPr lang="es-ES" sz="2000" dirty="0" smtClean="0">
                <a:solidFill>
                  <a:srgbClr val="000000"/>
                </a:solidFill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</a:rPr>
              <a:t>us</a:t>
            </a:r>
            <a:r>
              <a:rPr lang="es-ES" sz="2000" dirty="0" smtClean="0">
                <a:solidFill>
                  <a:srgbClr val="000000"/>
                </a:solidFill>
              </a:rPr>
              <a:t> in </a:t>
            </a:r>
            <a:r>
              <a:rPr lang="es-ES" sz="2000" dirty="0" err="1" smtClean="0">
                <a:solidFill>
                  <a:srgbClr val="000000"/>
                </a:solidFill>
                <a:hlinkClick r:id="rId3"/>
              </a:rPr>
              <a:t>Meetup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4"/>
              </a:rPr>
              <a:t>Instagram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5"/>
              </a:rPr>
              <a:t>Twitter</a:t>
            </a:r>
            <a:r>
              <a:rPr lang="es-ES" sz="2000" dirty="0" smtClean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  <a:hlinkClick r:id="rId6"/>
              </a:rPr>
              <a:t>Facebook</a:t>
            </a:r>
            <a:r>
              <a:rPr lang="es-ES" sz="2000" dirty="0" smtClean="0">
                <a:solidFill>
                  <a:srgbClr val="000000"/>
                </a:solidFill>
              </a:rPr>
              <a:t> and </a:t>
            </a:r>
            <a:r>
              <a:rPr lang="es-ES" sz="2000" dirty="0" smtClean="0">
                <a:solidFill>
                  <a:srgbClr val="000000"/>
                </a:solidFill>
                <a:hlinkClick r:id="rId7"/>
              </a:rPr>
              <a:t>Slack</a:t>
            </a:r>
            <a:endParaRPr lang="es-ES" sz="20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sz="2000" b="1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01635"/>
            <a:ext cx="1375435" cy="16330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Shape 93"/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300"/>
            <a:ext cx="1377826" cy="163540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Shape 93"/>
          <p:cNvPicPr preferRelativeResize="0"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7" y="919693"/>
            <a:ext cx="1373404" cy="1633012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611560" y="2358048"/>
            <a:ext cx="84249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back!</a:t>
            </a:r>
            <a:endParaRPr lang="de-DE" sz="5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Resultado de imagen para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4251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611560" y="2358048"/>
            <a:ext cx="84249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lang="de-DE" sz="5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back!</a:t>
            </a:r>
            <a:endParaRPr lang="de-DE" sz="5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Resultado de imagen para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4251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1"/>
          <p:cNvSpPr/>
          <p:nvPr/>
        </p:nvSpPr>
        <p:spPr>
          <a:xfrm>
            <a:off x="3347864" y="3097872"/>
            <a:ext cx="44230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de-DE" sz="3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</a:t>
            </a:r>
            <a:r>
              <a:rPr lang="de-DE" sz="3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0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de-DE" sz="3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real)</a:t>
            </a:r>
            <a:endParaRPr lang="de-DE" sz="3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0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51520" y="187814"/>
            <a:ext cx="856895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4500" dirty="0" err="1" smtClean="0">
                <a:solidFill>
                  <a:schemeClr val="tx1"/>
                </a:solidFill>
              </a:rPr>
              <a:t>Our</a:t>
            </a:r>
            <a:r>
              <a:rPr lang="de-DE" sz="4500" dirty="0" smtClean="0">
                <a:solidFill>
                  <a:schemeClr val="tx1"/>
                </a:solidFill>
              </a:rPr>
              <a:t> </a:t>
            </a:r>
            <a:r>
              <a:rPr lang="de-DE" sz="4500" dirty="0" smtClean="0">
                <a:solidFill>
                  <a:srgbClr val="88398A"/>
                </a:solidFill>
              </a:rPr>
              <a:t>             </a:t>
            </a:r>
            <a:r>
              <a:rPr lang="de-DE" sz="4500" dirty="0" err="1" smtClean="0">
                <a:solidFill>
                  <a:srgbClr val="88398A"/>
                </a:solidFill>
              </a:rPr>
              <a:t>workspace</a:t>
            </a:r>
            <a:endParaRPr lang="en" sz="45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179512" y="915566"/>
            <a:ext cx="7920880" cy="576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</a:rPr>
              <a:t>Communication + exchanging documents + sending GIFs 			== building our community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sz="2000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 descr="Resultado de imagen para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14" y="171740"/>
            <a:ext cx="1949066" cy="10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_IS_SLACK_Slack_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7205">
            <a:off x="-283480" y="1958716"/>
            <a:ext cx="3741410" cy="25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_do_l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913">
            <a:off x="3751664" y="1910229"/>
            <a:ext cx="3816424" cy="11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een_Shot_2017-03-06_at_2.25.23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51" y="3075806"/>
            <a:ext cx="3584570" cy="208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ll-full-layou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489">
            <a:off x="6584670" y="2544367"/>
            <a:ext cx="2822021" cy="19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97564"/>
            <a:ext cx="1368152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204"/>
            <a:ext cx="6292631" cy="48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92"/>
          <p:cNvSpPr txBox="1">
            <a:spLocks/>
          </p:cNvSpPr>
          <p:nvPr/>
        </p:nvSpPr>
        <p:spPr>
          <a:xfrm>
            <a:off x="6463655" y="1491630"/>
            <a:ext cx="2860873" cy="960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000" dirty="0" smtClean="0">
                <a:solidFill>
                  <a:schemeClr val="tx1"/>
                </a:solidFill>
              </a:rPr>
              <a:t>To join the R-Ladies </a:t>
            </a:r>
            <a:r>
              <a:rPr lang="en" sz="2000" dirty="0" smtClean="0">
                <a:solidFill>
                  <a:schemeClr val="tx1"/>
                </a:solidFill>
              </a:rPr>
              <a:t>Slack</a:t>
            </a:r>
            <a:r>
              <a:rPr lang="en" sz="2000" dirty="0" smtClean="0">
                <a:solidFill>
                  <a:schemeClr val="tx1"/>
                </a:solidFill>
              </a:rPr>
              <a:t>,</a:t>
            </a:r>
            <a:endParaRPr lang="en" sz="2000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6372200" y="2236254"/>
            <a:ext cx="2952328" cy="2376264"/>
            <a:chOff x="6372200" y="2571750"/>
            <a:chExt cx="2952328" cy="2376264"/>
          </a:xfrm>
        </p:grpSpPr>
        <p:sp>
          <p:nvSpPr>
            <p:cNvPr id="9" name="Shape 128"/>
            <p:cNvSpPr txBox="1">
              <a:spLocks/>
            </p:cNvSpPr>
            <p:nvPr/>
          </p:nvSpPr>
          <p:spPr>
            <a:xfrm rot="5400000">
              <a:off x="7558671" y="1418472"/>
              <a:ext cx="432050" cy="2738605"/>
            </a:xfrm>
            <a:prstGeom prst="rect">
              <a:avLst/>
            </a:prstGeom>
            <a:solidFill>
              <a:srgbClr val="88398A"/>
            </a:solidFill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>
                <a:solidFill>
                  <a:srgbClr val="D3D3D3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405393" y="263446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 smtClean="0">
                  <a:solidFill>
                    <a:schemeClr val="bg1"/>
                  </a:solidFill>
                </a:rPr>
                <a:t>.</a:t>
              </a:r>
              <a:r>
                <a:rPr lang="de-DE" sz="1800" dirty="0">
                  <a:solidFill>
                    <a:schemeClr val="bg1"/>
                  </a:solidFill>
                </a:rPr>
                <a:t>slack.com</a:t>
              </a:r>
            </a:p>
          </p:txBody>
        </p:sp>
        <p:sp>
          <p:nvSpPr>
            <p:cNvPr id="14" name="Shape 128"/>
            <p:cNvSpPr txBox="1">
              <a:spLocks/>
            </p:cNvSpPr>
            <p:nvPr/>
          </p:nvSpPr>
          <p:spPr>
            <a:xfrm rot="5400000">
              <a:off x="7576926" y="2498590"/>
              <a:ext cx="432050" cy="2738605"/>
            </a:xfrm>
            <a:prstGeom prst="rect">
              <a:avLst/>
            </a:prstGeom>
            <a:solidFill>
              <a:srgbClr val="88398A"/>
            </a:solidFill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pPr marL="285750" indent="-285750"/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 smtClean="0">
                <a:solidFill>
                  <a:srgbClr val="D3D3D3"/>
                </a:solidFill>
              </a:endParaRPr>
            </a:p>
            <a:p>
              <a:endParaRPr lang="es-ES" dirty="0">
                <a:solidFill>
                  <a:srgbClr val="D3D3D3"/>
                </a:solidFill>
              </a:endParaRPr>
            </a:p>
          </p:txBody>
        </p:sp>
        <p:sp>
          <p:nvSpPr>
            <p:cNvPr id="15" name="Shape 92"/>
            <p:cNvSpPr txBox="1">
              <a:spLocks/>
            </p:cNvSpPr>
            <p:nvPr/>
          </p:nvSpPr>
          <p:spPr>
            <a:xfrm>
              <a:off x="6463655" y="2931790"/>
              <a:ext cx="2860873" cy="9606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▪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▫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▸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ct val="30555"/>
                <a:buFont typeface="Arial"/>
                <a:buNone/>
              </a:pPr>
              <a:r>
                <a:rPr lang="en" sz="2000" dirty="0" smtClean="0">
                  <a:solidFill>
                    <a:schemeClr val="tx1"/>
                  </a:solidFill>
                </a:rPr>
                <a:t>In case of doubts, drops us a line at</a:t>
              </a:r>
              <a:endParaRPr lang="en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Shape 92"/>
            <p:cNvSpPr txBox="1">
              <a:spLocks/>
            </p:cNvSpPr>
            <p:nvPr/>
          </p:nvSpPr>
          <p:spPr>
            <a:xfrm>
              <a:off x="6372200" y="3987366"/>
              <a:ext cx="2860873" cy="9606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▪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▫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▸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562457"/>
                </a:buClr>
                <a:buSzPct val="100000"/>
                <a:buFont typeface="Helvetica Neue"/>
                <a:buChar char="▹"/>
                <a:defRPr sz="1800" b="0" i="0" u="none" strike="noStrike" cap="none">
                  <a:solidFill>
                    <a:srgbClr val="18181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ct val="30555"/>
                <a:buFont typeface="Arial"/>
                <a:buNone/>
              </a:pPr>
              <a:r>
                <a:rPr lang="en" sz="2000" dirty="0" smtClean="0">
                  <a:solidFill>
                    <a:schemeClr val="tx1"/>
                  </a:solidFill>
                </a:rPr>
                <a:t>and we’ll </a:t>
              </a:r>
              <a:r>
                <a:rPr lang="en" sz="2000" dirty="0" smtClean="0">
                  <a:solidFill>
                    <a:schemeClr val="tx1"/>
                  </a:solidFill>
                </a:rPr>
                <a:t>help you figure it out</a:t>
              </a:r>
              <a:endParaRPr lang="en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734297" y="3686011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 smtClean="0">
                  <a:solidFill>
                    <a:schemeClr val="bg1"/>
                  </a:solidFill>
                </a:rPr>
                <a:t>munich@rladies.org</a:t>
              </a:r>
              <a:endParaRPr lang="de-DE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6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689958">
            <a:off x="3783140" y="1927064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179512" y="1851670"/>
            <a:ext cx="84249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Club</a:t>
            </a:r>
          </a:p>
        </p:txBody>
      </p:sp>
      <p:pic>
        <p:nvPicPr>
          <p:cNvPr id="4098" name="Picture 2" descr="Bildergebnis für weapons of math destr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50">
            <a:off x="5901283" y="581243"/>
            <a:ext cx="1515681" cy="2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ildergebnis für r4ds hadl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98" y="2750241"/>
            <a:ext cx="1552739" cy="23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dergebnis für book of w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861">
            <a:off x="7466732" y="1462404"/>
            <a:ext cx="1518396" cy="23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"/>
          <p:cNvSpPr/>
          <p:nvPr/>
        </p:nvSpPr>
        <p:spPr>
          <a:xfrm>
            <a:off x="-36512" y="2752369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fall</a:t>
            </a:r>
            <a:endParaRPr lang="de-DE" sz="3000" dirty="0" smtClean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Suggestions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titles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r>
              <a:rPr lang="de-DE" sz="3000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de-DE" sz="3000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endParaRPr lang="de-DE" sz="3000" dirty="0" smtClean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16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849926"/>
            <a:ext cx="8640960" cy="1968604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179512" y="1851670"/>
            <a:ext cx="84249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R4DS-es: </a:t>
            </a:r>
          </a:p>
          <a:p>
            <a:r>
              <a:rPr lang="de-DE" sz="35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Translation </a:t>
            </a:r>
            <a:r>
              <a:rPr lang="de-DE" sz="35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de-DE" sz="35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5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Hadley‘s</a:t>
            </a:r>
            <a:r>
              <a:rPr lang="de-DE" sz="35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classic </a:t>
            </a:r>
            <a:r>
              <a:rPr lang="de-DE" sz="35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</a:t>
            </a:r>
            <a:r>
              <a:rPr lang="de-DE" sz="35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de-DE" sz="35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Spanish</a:t>
            </a:r>
            <a:endParaRPr lang="de-DE" sz="3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4" name="Picture 2" descr="@cienciade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6106">
            <a:off x="5452013" y="453926"/>
            <a:ext cx="1903378" cy="19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>
            <a:spLocks/>
          </p:cNvSpPr>
          <p:nvPr/>
        </p:nvSpPr>
        <p:spPr>
          <a:xfrm>
            <a:off x="-36512" y="1563638"/>
            <a:ext cx="8640960" cy="2184628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pPr marL="285750" indent="-285750"/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 smtClean="0">
              <a:solidFill>
                <a:srgbClr val="D3D3D3"/>
              </a:solidFill>
            </a:endParaRPr>
          </a:p>
          <a:p>
            <a:endParaRPr lang="es-ES" dirty="0">
              <a:solidFill>
                <a:srgbClr val="D3D3D3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5858964" y="-1169417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hteck 1"/>
          <p:cNvSpPr/>
          <p:nvPr/>
        </p:nvSpPr>
        <p:spPr>
          <a:xfrm>
            <a:off x="179512" y="1467237"/>
            <a:ext cx="85689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Data Journalism with R: </a:t>
            </a:r>
            <a:r>
              <a:rPr lang="en-US" sz="4000" b="1" dirty="0">
                <a:solidFill>
                  <a:schemeClr val="bg1"/>
                </a:solidFill>
              </a:rPr>
              <a:t>Experiences from </a:t>
            </a:r>
            <a:r>
              <a:rPr lang="en-US" sz="4000" b="1" dirty="0" smtClean="0">
                <a:solidFill>
                  <a:schemeClr val="bg1"/>
                </a:solidFill>
              </a:rPr>
              <a:t>data scientists at the </a:t>
            </a:r>
            <a:r>
              <a:rPr lang="en-US" sz="4000" b="1" dirty="0" err="1" smtClean="0">
                <a:solidFill>
                  <a:schemeClr val="bg1"/>
                </a:solidFill>
              </a:rPr>
              <a:t>S</a:t>
            </a:r>
            <a:r>
              <a:rPr lang="en-US" sz="4500" b="1" dirty="0" err="1" smtClean="0">
                <a:solidFill>
                  <a:schemeClr val="bg1"/>
                </a:solidFill>
              </a:rPr>
              <a:t>üddeutsche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r>
              <a:rPr lang="en-US" sz="4500" b="1" dirty="0" err="1">
                <a:solidFill>
                  <a:schemeClr val="bg1"/>
                </a:solidFill>
              </a:rPr>
              <a:t>Zeitung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126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R-Ladies Template</vt:lpstr>
      <vt:lpstr>#7  Data Journalism with R Slack + Book Club + R4DS-es</vt:lpstr>
      <vt:lpstr>We’re Daloha, Dan, &amp; Pam</vt:lpstr>
      <vt:lpstr>PowerPoint Presentation</vt:lpstr>
      <vt:lpstr>PowerPoint Presentation</vt:lpstr>
      <vt:lpstr>Our              workspace</vt:lpstr>
      <vt:lpstr>PowerPoint Presentation</vt:lpstr>
      <vt:lpstr>PowerPoint Presentation</vt:lpstr>
      <vt:lpstr>PowerPoint Presentation</vt:lpstr>
      <vt:lpstr>PowerPoint Presentation</vt:lpstr>
      <vt:lpstr>Katharina Brunner</vt:lpstr>
      <vt:lpstr>Martina Schories</vt:lpstr>
      <vt:lpstr>Bis zum   nächsten Mal!</vt:lpstr>
      <vt:lpstr>Bis zum   nächsten Mal!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Pam</dc:creator>
  <cp:lastModifiedBy>pamela.matias</cp:lastModifiedBy>
  <cp:revision>108</cp:revision>
  <cp:lastPrinted>2017-06-21T18:04:04Z</cp:lastPrinted>
  <dcterms:modified xsi:type="dcterms:W3CDTF">2018-07-31T13:02:34Z</dcterms:modified>
</cp:coreProperties>
</file>