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5" r:id="rId1"/>
  </p:sldMasterIdLst>
  <p:notesMasterIdLst>
    <p:notesMasterId r:id="rId20"/>
  </p:notesMasterIdLst>
  <p:sldIdLst>
    <p:sldId id="256" r:id="rId2"/>
    <p:sldId id="258" r:id="rId3"/>
    <p:sldId id="260" r:id="rId4"/>
    <p:sldId id="262" r:id="rId5"/>
    <p:sldId id="263" r:id="rId6"/>
    <p:sldId id="331" r:id="rId7"/>
    <p:sldId id="266" r:id="rId8"/>
    <p:sldId id="264" r:id="rId9"/>
    <p:sldId id="267" r:id="rId10"/>
    <p:sldId id="268" r:id="rId11"/>
    <p:sldId id="272" r:id="rId12"/>
    <p:sldId id="270" r:id="rId13"/>
    <p:sldId id="269" r:id="rId14"/>
    <p:sldId id="283" r:id="rId15"/>
    <p:sldId id="332" r:id="rId16"/>
    <p:sldId id="284" r:id="rId17"/>
    <p:sldId id="333" r:id="rId18"/>
    <p:sldId id="309" r:id="rId19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1"/>
      <p:bold r:id="rId22"/>
      <p:italic r:id="rId23"/>
      <p:boldItalic r:id="rId24"/>
    </p:embeddedFont>
    <p:embeddedFont>
      <p:font typeface="Roboto Condensed" panose="020000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49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42AE29-6808-4BF1-A1FA-365F204D8BF1}">
  <a:tblStyle styleId="{BC42AE29-6808-4BF1-A1FA-365F204D8B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–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5"/>
    <p:restoredTop sz="94595"/>
  </p:normalViewPr>
  <p:slideViewPr>
    <p:cSldViewPr snapToGrid="0">
      <p:cViewPr varScale="1">
        <p:scale>
          <a:sx n="126" d="100"/>
          <a:sy n="126" d="100"/>
        </p:scale>
        <p:origin x="208" y="912"/>
      </p:cViewPr>
      <p:guideLst>
        <p:guide pos="5491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e1f18fb453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e1f18fb453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g125ab39b25a_0_7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8" name="Google Shape;1368;g125ab39b25a_0_7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g125ab39b25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0" name="Google Shape;1600;g125ab39b25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g125ab39b25a_0_10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0" name="Google Shape;1510;g125ab39b25a_0_10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g125ab39b25a_0_9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9" name="Google Shape;1399;g125ab39b25a_0_9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2050;g125ab39b25a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1" name="Google Shape;2051;g125ab39b25a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1" name="Google Shape;2071;g125ab39b25a_2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2" name="Google Shape;2072;g125ab39b25a_2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4878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1" name="Google Shape;2071;g125ab39b25a_2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2" name="Google Shape;2072;g125ab39b25a_2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1" name="Google Shape;2071;g125ab39b25a_2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2" name="Google Shape;2072;g125ab39b25a_2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05279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4" name="Google Shape;4654;g125ab39b25a_2_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5" name="Google Shape;4655;g125ab39b25a_2_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b6f31fe010_0_19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Google Shape;967;gb6f31fe010_0_19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e1f18fb453_2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" name="Google Shape;1031;ge1f18fb453_2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e1f18fb453_2_5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e1f18fb453_2_5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ge1f18fb453_2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6" name="Google Shape;1096;ge1f18fb453_2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ge1f18fb453_2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6" name="Google Shape;1096;ge1f18fb453_2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2565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124b6bd004d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124b6bd004d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g124b6bd004d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6" name="Google Shape;1136;g124b6bd004d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ge1f18fb453_2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5" name="Google Shape;1245;ge1f18fb453_2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45025" y="1050830"/>
            <a:ext cx="4656300" cy="22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25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457949" y="3496555"/>
            <a:ext cx="2259900" cy="744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6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25" name="Google Shape;125;p21"/>
          <p:cNvSpPr txBox="1">
            <a:spLocks noGrp="1"/>
          </p:cNvSpPr>
          <p:nvPr>
            <p:ph type="title"/>
          </p:nvPr>
        </p:nvSpPr>
        <p:spPr>
          <a:xfrm>
            <a:off x="602575" y="734675"/>
            <a:ext cx="7821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26" name="Google Shape;126;p21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1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3" name="Google Shape;183;p30"/>
          <p:cNvSpPr txBox="1">
            <a:spLocks noGrp="1"/>
          </p:cNvSpPr>
          <p:nvPr>
            <p:ph type="title"/>
          </p:nvPr>
        </p:nvSpPr>
        <p:spPr>
          <a:xfrm>
            <a:off x="1525250" y="1686750"/>
            <a:ext cx="3598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4" name="Google Shape;184;p30"/>
          <p:cNvSpPr txBox="1">
            <a:spLocks noGrp="1"/>
          </p:cNvSpPr>
          <p:nvPr>
            <p:ph type="subTitle" idx="1"/>
          </p:nvPr>
        </p:nvSpPr>
        <p:spPr>
          <a:xfrm>
            <a:off x="1525250" y="2062060"/>
            <a:ext cx="3598500" cy="7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30"/>
          <p:cNvSpPr txBox="1">
            <a:spLocks noGrp="1"/>
          </p:cNvSpPr>
          <p:nvPr>
            <p:ph type="title" idx="2"/>
          </p:nvPr>
        </p:nvSpPr>
        <p:spPr>
          <a:xfrm>
            <a:off x="1525250" y="2934565"/>
            <a:ext cx="3598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6" name="Google Shape;186;p30"/>
          <p:cNvSpPr txBox="1">
            <a:spLocks noGrp="1"/>
          </p:cNvSpPr>
          <p:nvPr>
            <p:ph type="subTitle" idx="3"/>
          </p:nvPr>
        </p:nvSpPr>
        <p:spPr>
          <a:xfrm>
            <a:off x="1525250" y="3309875"/>
            <a:ext cx="3598500" cy="7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30"/>
          <p:cNvSpPr txBox="1">
            <a:spLocks noGrp="1"/>
          </p:cNvSpPr>
          <p:nvPr>
            <p:ph type="title" idx="4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88" name="Google Shape;188;p30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1_1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1" name="Google Shape;191;p31"/>
          <p:cNvSpPr txBox="1">
            <a:spLocks noGrp="1"/>
          </p:cNvSpPr>
          <p:nvPr>
            <p:ph type="title"/>
          </p:nvPr>
        </p:nvSpPr>
        <p:spPr>
          <a:xfrm>
            <a:off x="720000" y="239016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2" name="Google Shape;192;p31"/>
          <p:cNvSpPr txBox="1">
            <a:spLocks noGrp="1"/>
          </p:cNvSpPr>
          <p:nvPr>
            <p:ph type="subTitle" idx="1"/>
          </p:nvPr>
        </p:nvSpPr>
        <p:spPr>
          <a:xfrm>
            <a:off x="720000" y="2765475"/>
            <a:ext cx="2336400" cy="91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31"/>
          <p:cNvSpPr txBox="1">
            <a:spLocks noGrp="1"/>
          </p:cNvSpPr>
          <p:nvPr>
            <p:ph type="title" idx="2"/>
          </p:nvPr>
        </p:nvSpPr>
        <p:spPr>
          <a:xfrm>
            <a:off x="3403800" y="239016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4" name="Google Shape;194;p31"/>
          <p:cNvSpPr txBox="1">
            <a:spLocks noGrp="1"/>
          </p:cNvSpPr>
          <p:nvPr>
            <p:ph type="subTitle" idx="3"/>
          </p:nvPr>
        </p:nvSpPr>
        <p:spPr>
          <a:xfrm>
            <a:off x="3403800" y="2765475"/>
            <a:ext cx="2336400" cy="91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31"/>
          <p:cNvSpPr txBox="1">
            <a:spLocks noGrp="1"/>
          </p:cNvSpPr>
          <p:nvPr>
            <p:ph type="title" idx="4"/>
          </p:nvPr>
        </p:nvSpPr>
        <p:spPr>
          <a:xfrm>
            <a:off x="6087600" y="239016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6" name="Google Shape;196;p31"/>
          <p:cNvSpPr txBox="1">
            <a:spLocks noGrp="1"/>
          </p:cNvSpPr>
          <p:nvPr>
            <p:ph type="subTitle" idx="5"/>
          </p:nvPr>
        </p:nvSpPr>
        <p:spPr>
          <a:xfrm>
            <a:off x="6087600" y="2765475"/>
            <a:ext cx="2336400" cy="91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31"/>
          <p:cNvSpPr txBox="1">
            <a:spLocks noGrp="1"/>
          </p:cNvSpPr>
          <p:nvPr>
            <p:ph type="title" idx="6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98" name="Google Shape;198;p31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8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01" name="Google Shape;201;p32"/>
          <p:cNvSpPr txBox="1">
            <a:spLocks noGrp="1"/>
          </p:cNvSpPr>
          <p:nvPr>
            <p:ph type="title"/>
          </p:nvPr>
        </p:nvSpPr>
        <p:spPr>
          <a:xfrm>
            <a:off x="2150700" y="1466075"/>
            <a:ext cx="61017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02" name="Google Shape;202;p32"/>
          <p:cNvSpPr txBox="1">
            <a:spLocks noGrp="1"/>
          </p:cNvSpPr>
          <p:nvPr>
            <p:ph type="subTitle" idx="1"/>
          </p:nvPr>
        </p:nvSpPr>
        <p:spPr>
          <a:xfrm>
            <a:off x="2150700" y="1814075"/>
            <a:ext cx="6101700" cy="4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32"/>
          <p:cNvSpPr txBox="1">
            <a:spLocks noGrp="1"/>
          </p:cNvSpPr>
          <p:nvPr>
            <p:ph type="title" idx="2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204" name="Google Shape;204;p32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5" name="Google Shape;205;p32"/>
          <p:cNvSpPr txBox="1">
            <a:spLocks noGrp="1"/>
          </p:cNvSpPr>
          <p:nvPr>
            <p:ph type="title" idx="3"/>
          </p:nvPr>
        </p:nvSpPr>
        <p:spPr>
          <a:xfrm>
            <a:off x="2150700" y="2428375"/>
            <a:ext cx="61017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06" name="Google Shape;206;p32"/>
          <p:cNvSpPr txBox="1">
            <a:spLocks noGrp="1"/>
          </p:cNvSpPr>
          <p:nvPr>
            <p:ph type="subTitle" idx="4"/>
          </p:nvPr>
        </p:nvSpPr>
        <p:spPr>
          <a:xfrm>
            <a:off x="2150700" y="2776375"/>
            <a:ext cx="6101700" cy="4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32"/>
          <p:cNvSpPr txBox="1">
            <a:spLocks noGrp="1"/>
          </p:cNvSpPr>
          <p:nvPr>
            <p:ph type="title" idx="5"/>
          </p:nvPr>
        </p:nvSpPr>
        <p:spPr>
          <a:xfrm>
            <a:off x="2150700" y="3390675"/>
            <a:ext cx="61017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08" name="Google Shape;208;p32"/>
          <p:cNvSpPr txBox="1">
            <a:spLocks noGrp="1"/>
          </p:cNvSpPr>
          <p:nvPr>
            <p:ph type="subTitle" idx="6"/>
          </p:nvPr>
        </p:nvSpPr>
        <p:spPr>
          <a:xfrm>
            <a:off x="2150700" y="3738675"/>
            <a:ext cx="6101700" cy="4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22" name="Google Shape;222;p34"/>
          <p:cNvSpPr txBox="1">
            <a:spLocks noGrp="1"/>
          </p:cNvSpPr>
          <p:nvPr>
            <p:ph type="title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34"/>
          <p:cNvSpPr txBox="1">
            <a:spLocks noGrp="1"/>
          </p:cNvSpPr>
          <p:nvPr>
            <p:ph type="title" idx="2"/>
          </p:nvPr>
        </p:nvSpPr>
        <p:spPr>
          <a:xfrm>
            <a:off x="2054375" y="1602600"/>
            <a:ext cx="2451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4" name="Google Shape;224;p34"/>
          <p:cNvSpPr txBox="1">
            <a:spLocks noGrp="1"/>
          </p:cNvSpPr>
          <p:nvPr>
            <p:ph type="subTitle" idx="1"/>
          </p:nvPr>
        </p:nvSpPr>
        <p:spPr>
          <a:xfrm>
            <a:off x="2054375" y="2112925"/>
            <a:ext cx="2451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34"/>
          <p:cNvSpPr txBox="1">
            <a:spLocks noGrp="1"/>
          </p:cNvSpPr>
          <p:nvPr>
            <p:ph type="title" idx="3"/>
          </p:nvPr>
        </p:nvSpPr>
        <p:spPr>
          <a:xfrm>
            <a:off x="2054375" y="2883600"/>
            <a:ext cx="2451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6" name="Google Shape;226;p34"/>
          <p:cNvSpPr txBox="1">
            <a:spLocks noGrp="1"/>
          </p:cNvSpPr>
          <p:nvPr>
            <p:ph type="subTitle" idx="4"/>
          </p:nvPr>
        </p:nvSpPr>
        <p:spPr>
          <a:xfrm>
            <a:off x="2054375" y="3393925"/>
            <a:ext cx="2451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34"/>
          <p:cNvSpPr txBox="1">
            <a:spLocks noGrp="1"/>
          </p:cNvSpPr>
          <p:nvPr>
            <p:ph type="title" idx="5"/>
          </p:nvPr>
        </p:nvSpPr>
        <p:spPr>
          <a:xfrm>
            <a:off x="5972750" y="1602600"/>
            <a:ext cx="2451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8" name="Google Shape;228;p34"/>
          <p:cNvSpPr txBox="1">
            <a:spLocks noGrp="1"/>
          </p:cNvSpPr>
          <p:nvPr>
            <p:ph type="subTitle" idx="6"/>
          </p:nvPr>
        </p:nvSpPr>
        <p:spPr>
          <a:xfrm>
            <a:off x="5972750" y="2112925"/>
            <a:ext cx="2451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34"/>
          <p:cNvSpPr txBox="1">
            <a:spLocks noGrp="1"/>
          </p:cNvSpPr>
          <p:nvPr>
            <p:ph type="title" idx="7"/>
          </p:nvPr>
        </p:nvSpPr>
        <p:spPr>
          <a:xfrm>
            <a:off x="5972750" y="2883600"/>
            <a:ext cx="2451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0" name="Google Shape;230;p34"/>
          <p:cNvSpPr txBox="1">
            <a:spLocks noGrp="1"/>
          </p:cNvSpPr>
          <p:nvPr>
            <p:ph type="subTitle" idx="8"/>
          </p:nvPr>
        </p:nvSpPr>
        <p:spPr>
          <a:xfrm>
            <a:off x="5972750" y="3393925"/>
            <a:ext cx="2451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31" name="Google Shape;231;p34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12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46" name="Google Shape;246;p36"/>
          <p:cNvSpPr txBox="1">
            <a:spLocks noGrp="1"/>
          </p:cNvSpPr>
          <p:nvPr>
            <p:ph type="title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36"/>
          <p:cNvSpPr txBox="1">
            <a:spLocks noGrp="1"/>
          </p:cNvSpPr>
          <p:nvPr>
            <p:ph type="title" idx="2"/>
          </p:nvPr>
        </p:nvSpPr>
        <p:spPr>
          <a:xfrm>
            <a:off x="2543218" y="1805050"/>
            <a:ext cx="1846500" cy="36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8" name="Google Shape;248;p36"/>
          <p:cNvSpPr txBox="1">
            <a:spLocks noGrp="1"/>
          </p:cNvSpPr>
          <p:nvPr>
            <p:ph type="subTitle" idx="1"/>
          </p:nvPr>
        </p:nvSpPr>
        <p:spPr>
          <a:xfrm>
            <a:off x="2543218" y="2189125"/>
            <a:ext cx="1846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36"/>
          <p:cNvSpPr txBox="1">
            <a:spLocks noGrp="1"/>
          </p:cNvSpPr>
          <p:nvPr>
            <p:ph type="title" idx="3"/>
          </p:nvPr>
        </p:nvSpPr>
        <p:spPr>
          <a:xfrm>
            <a:off x="5242518" y="1805050"/>
            <a:ext cx="1846500" cy="36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0" name="Google Shape;250;p36"/>
          <p:cNvSpPr txBox="1">
            <a:spLocks noGrp="1"/>
          </p:cNvSpPr>
          <p:nvPr>
            <p:ph type="subTitle" idx="4"/>
          </p:nvPr>
        </p:nvSpPr>
        <p:spPr>
          <a:xfrm>
            <a:off x="5242518" y="2189125"/>
            <a:ext cx="1846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36"/>
          <p:cNvSpPr txBox="1">
            <a:spLocks noGrp="1"/>
          </p:cNvSpPr>
          <p:nvPr>
            <p:ph type="title" idx="5"/>
          </p:nvPr>
        </p:nvSpPr>
        <p:spPr>
          <a:xfrm>
            <a:off x="1346022" y="3173867"/>
            <a:ext cx="1846500" cy="36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2" name="Google Shape;252;p36"/>
          <p:cNvSpPr txBox="1">
            <a:spLocks noGrp="1"/>
          </p:cNvSpPr>
          <p:nvPr>
            <p:ph type="subTitle" idx="6"/>
          </p:nvPr>
        </p:nvSpPr>
        <p:spPr>
          <a:xfrm>
            <a:off x="1346022" y="3536279"/>
            <a:ext cx="1846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36"/>
          <p:cNvSpPr txBox="1">
            <a:spLocks noGrp="1"/>
          </p:cNvSpPr>
          <p:nvPr>
            <p:ph type="title" idx="7"/>
          </p:nvPr>
        </p:nvSpPr>
        <p:spPr>
          <a:xfrm>
            <a:off x="3892922" y="3173867"/>
            <a:ext cx="1846500" cy="36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4" name="Google Shape;254;p36"/>
          <p:cNvSpPr txBox="1">
            <a:spLocks noGrp="1"/>
          </p:cNvSpPr>
          <p:nvPr>
            <p:ph type="subTitle" idx="8"/>
          </p:nvPr>
        </p:nvSpPr>
        <p:spPr>
          <a:xfrm>
            <a:off x="3892922" y="3536279"/>
            <a:ext cx="1846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36"/>
          <p:cNvSpPr txBox="1">
            <a:spLocks noGrp="1"/>
          </p:cNvSpPr>
          <p:nvPr>
            <p:ph type="title" idx="9"/>
          </p:nvPr>
        </p:nvSpPr>
        <p:spPr>
          <a:xfrm>
            <a:off x="6439822" y="3173867"/>
            <a:ext cx="1846500" cy="36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6" name="Google Shape;256;p36"/>
          <p:cNvSpPr txBox="1">
            <a:spLocks noGrp="1"/>
          </p:cNvSpPr>
          <p:nvPr>
            <p:ph type="subTitle" idx="13"/>
          </p:nvPr>
        </p:nvSpPr>
        <p:spPr>
          <a:xfrm>
            <a:off x="6439822" y="3536279"/>
            <a:ext cx="1846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57" name="Google Shape;257;p36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_1_1_1_1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Google Shape;357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733750" y="1916900"/>
            <a:ext cx="4037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3733750" y="2758700"/>
            <a:ext cx="3971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834300" y="1128050"/>
            <a:ext cx="3132300" cy="27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89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1"/>
          </p:nvPr>
        </p:nvSpPr>
        <p:spPr>
          <a:xfrm>
            <a:off x="2858836" y="1824325"/>
            <a:ext cx="1874700" cy="45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2"/>
          </p:nvPr>
        </p:nvSpPr>
        <p:spPr>
          <a:xfrm>
            <a:off x="4927862" y="1824325"/>
            <a:ext cx="1874700" cy="45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3"/>
          </p:nvPr>
        </p:nvSpPr>
        <p:spPr>
          <a:xfrm>
            <a:off x="2858825" y="2219775"/>
            <a:ext cx="1874700" cy="11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4"/>
          </p:nvPr>
        </p:nvSpPr>
        <p:spPr>
          <a:xfrm>
            <a:off x="4927867" y="2219775"/>
            <a:ext cx="1874700" cy="11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cxnSp>
        <p:nvCxnSpPr>
          <p:cNvPr id="29" name="Google Shape;29;p5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602575" y="734700"/>
            <a:ext cx="3024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ubTitle" idx="1"/>
          </p:nvPr>
        </p:nvSpPr>
        <p:spPr>
          <a:xfrm>
            <a:off x="602575" y="2174700"/>
            <a:ext cx="2907600" cy="161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 idx="2"/>
          </p:nvPr>
        </p:nvSpPr>
        <p:spPr>
          <a:xfrm>
            <a:off x="602575" y="1647000"/>
            <a:ext cx="2907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cxnSp>
        <p:nvCxnSpPr>
          <p:cNvPr id="42" name="Google Shape;42;p8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2357175" y="1336725"/>
            <a:ext cx="189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subTitle" idx="1"/>
          </p:nvPr>
        </p:nvSpPr>
        <p:spPr>
          <a:xfrm>
            <a:off x="2357125" y="1770850"/>
            <a:ext cx="1665000" cy="6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title" idx="2"/>
          </p:nvPr>
        </p:nvSpPr>
        <p:spPr>
          <a:xfrm>
            <a:off x="602575" y="3795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title" idx="3"/>
          </p:nvPr>
        </p:nvSpPr>
        <p:spPr>
          <a:xfrm>
            <a:off x="6260599" y="1336725"/>
            <a:ext cx="189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subTitle" idx="4"/>
          </p:nvPr>
        </p:nvSpPr>
        <p:spPr>
          <a:xfrm>
            <a:off x="6260550" y="1770850"/>
            <a:ext cx="1665000" cy="6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title" idx="5"/>
          </p:nvPr>
        </p:nvSpPr>
        <p:spPr>
          <a:xfrm>
            <a:off x="2357175" y="2653025"/>
            <a:ext cx="189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ubTitle" idx="6"/>
          </p:nvPr>
        </p:nvSpPr>
        <p:spPr>
          <a:xfrm>
            <a:off x="2357125" y="3087150"/>
            <a:ext cx="1665000" cy="6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title" idx="7"/>
          </p:nvPr>
        </p:nvSpPr>
        <p:spPr>
          <a:xfrm>
            <a:off x="6260599" y="2653025"/>
            <a:ext cx="189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subTitle" idx="8"/>
          </p:nvPr>
        </p:nvSpPr>
        <p:spPr>
          <a:xfrm>
            <a:off x="6260550" y="3087150"/>
            <a:ext cx="1665000" cy="6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2"/>
          <p:cNvCxnSpPr/>
          <p:nvPr/>
        </p:nvCxnSpPr>
        <p:spPr>
          <a:xfrm>
            <a:off x="518225" y="5303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" name="Google Shape;64;p12"/>
          <p:cNvSpPr txBox="1">
            <a:spLocks noGrp="1"/>
          </p:cNvSpPr>
          <p:nvPr>
            <p:ph type="title" idx="9" hasCustomPrompt="1"/>
          </p:nvPr>
        </p:nvSpPr>
        <p:spPr>
          <a:xfrm>
            <a:off x="667350" y="1337350"/>
            <a:ext cx="17184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2"/>
          <p:cNvSpPr txBox="1">
            <a:spLocks noGrp="1"/>
          </p:cNvSpPr>
          <p:nvPr>
            <p:ph type="title" idx="13" hasCustomPrompt="1"/>
          </p:nvPr>
        </p:nvSpPr>
        <p:spPr>
          <a:xfrm>
            <a:off x="4570775" y="1337350"/>
            <a:ext cx="17184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2"/>
          <p:cNvSpPr txBox="1">
            <a:spLocks noGrp="1"/>
          </p:cNvSpPr>
          <p:nvPr>
            <p:ph type="title" idx="14" hasCustomPrompt="1"/>
          </p:nvPr>
        </p:nvSpPr>
        <p:spPr>
          <a:xfrm>
            <a:off x="667350" y="2653650"/>
            <a:ext cx="17184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2"/>
          <p:cNvSpPr txBox="1">
            <a:spLocks noGrp="1"/>
          </p:cNvSpPr>
          <p:nvPr>
            <p:ph type="title" idx="15" hasCustomPrompt="1"/>
          </p:nvPr>
        </p:nvSpPr>
        <p:spPr>
          <a:xfrm>
            <a:off x="4570775" y="2653650"/>
            <a:ext cx="17184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 flipH="1">
            <a:off x="1067425" y="1916900"/>
            <a:ext cx="4226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69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 flipH="1">
            <a:off x="1067425" y="2758700"/>
            <a:ext cx="4226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5060675" y="1128050"/>
            <a:ext cx="3132300" cy="27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89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5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891425" y="2865660"/>
            <a:ext cx="7361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891425" y="3707460"/>
            <a:ext cx="7361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title" idx="2" hasCustomPrompt="1"/>
          </p:nvPr>
        </p:nvSpPr>
        <p:spPr>
          <a:xfrm>
            <a:off x="3005825" y="937749"/>
            <a:ext cx="3132300" cy="18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89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4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4686125" y="1189019"/>
            <a:ext cx="2671200" cy="20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subTitle" idx="1"/>
          </p:nvPr>
        </p:nvSpPr>
        <p:spPr>
          <a:xfrm>
            <a:off x="4686125" y="3231117"/>
            <a:ext cx="267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title" idx="2" hasCustomPrompt="1"/>
          </p:nvPr>
        </p:nvSpPr>
        <p:spPr>
          <a:xfrm>
            <a:off x="834300" y="1128050"/>
            <a:ext cx="3132300" cy="27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89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2575" y="379575"/>
            <a:ext cx="7821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2575" y="1152470"/>
            <a:ext cx="7821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7" r:id="rId5"/>
    <p:sldLayoutId id="2147483658" r:id="rId6"/>
    <p:sldLayoutId id="2147483660" r:id="rId7"/>
    <p:sldLayoutId id="2147483661" r:id="rId8"/>
    <p:sldLayoutId id="2147483662" r:id="rId9"/>
    <p:sldLayoutId id="2147483667" r:id="rId10"/>
    <p:sldLayoutId id="2147483676" r:id="rId11"/>
    <p:sldLayoutId id="2147483677" r:id="rId12"/>
    <p:sldLayoutId id="2147483678" r:id="rId13"/>
    <p:sldLayoutId id="2147483680" r:id="rId14"/>
    <p:sldLayoutId id="2147483682" r:id="rId15"/>
    <p:sldLayoutId id="2147483691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1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6" Type="http://schemas.openxmlformats.org/officeDocument/2006/relationships/slide" Target="slide11.xml"/><Relationship Id="rId5" Type="http://schemas.openxmlformats.org/officeDocument/2006/relationships/slide" Target="slide7.xml"/><Relationship Id="rId4" Type="http://schemas.openxmlformats.org/officeDocument/2006/relationships/slide" Target="slid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slide" Target="slide11.xml"/><Relationship Id="rId5" Type="http://schemas.openxmlformats.org/officeDocument/2006/relationships/slide" Target="slide3.xml"/><Relationship Id="rId4" Type="http://schemas.openxmlformats.org/officeDocument/2006/relationships/slide" Target="slide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1"/>
          <p:cNvSpPr/>
          <p:nvPr/>
        </p:nvSpPr>
        <p:spPr>
          <a:xfrm>
            <a:off x="873950" y="3515380"/>
            <a:ext cx="2858100" cy="744000"/>
          </a:xfrm>
          <a:prstGeom prst="roundRect">
            <a:avLst>
              <a:gd name="adj" fmla="val 866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3" name="Google Shape;373;p51"/>
          <p:cNvSpPr txBox="1">
            <a:spLocks noGrp="1"/>
          </p:cNvSpPr>
          <p:nvPr>
            <p:ph type="ctrTitle"/>
          </p:nvPr>
        </p:nvSpPr>
        <p:spPr>
          <a:xfrm>
            <a:off x="745025" y="1050830"/>
            <a:ext cx="4656300" cy="22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Rockbuster Stealth:</a:t>
            </a:r>
            <a:br>
              <a:rPr lang="en" dirty="0"/>
            </a:br>
            <a:r>
              <a:rPr lang="en" sz="4000" dirty="0">
                <a:solidFill>
                  <a:schemeClr val="bg1"/>
                </a:solidFill>
              </a:rPr>
              <a:t>2020 Company Strategy</a:t>
            </a:r>
            <a:endParaRPr sz="5950" dirty="0">
              <a:solidFill>
                <a:schemeClr val="bg1"/>
              </a:solidFill>
            </a:endParaRPr>
          </a:p>
        </p:txBody>
      </p:sp>
      <p:sp>
        <p:nvSpPr>
          <p:cNvPr id="374" name="Google Shape;374;p51"/>
          <p:cNvSpPr txBox="1">
            <a:spLocks noGrp="1"/>
          </p:cNvSpPr>
          <p:nvPr>
            <p:ph type="subTitle" idx="1"/>
          </p:nvPr>
        </p:nvSpPr>
        <p:spPr>
          <a:xfrm>
            <a:off x="1457949" y="3496555"/>
            <a:ext cx="2259900" cy="74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</a:rPr>
              <a:t>Pamela </a:t>
            </a:r>
            <a:r>
              <a:rPr lang="en" sz="1400" dirty="0" err="1">
                <a:solidFill>
                  <a:schemeClr val="dk1"/>
                </a:solidFill>
              </a:rPr>
              <a:t>Nouboussi</a:t>
            </a:r>
            <a:endParaRPr sz="1400" dirty="0">
              <a:solidFill>
                <a:schemeClr val="dk1"/>
              </a:solidFill>
            </a:endParaRPr>
          </a:p>
        </p:txBody>
      </p:sp>
      <p:grpSp>
        <p:nvGrpSpPr>
          <p:cNvPr id="375" name="Google Shape;375;p51"/>
          <p:cNvGrpSpPr/>
          <p:nvPr/>
        </p:nvGrpSpPr>
        <p:grpSpPr>
          <a:xfrm>
            <a:off x="4941076" y="1732314"/>
            <a:ext cx="3465783" cy="2592215"/>
            <a:chOff x="4941076" y="1732314"/>
            <a:chExt cx="3465783" cy="2592215"/>
          </a:xfrm>
        </p:grpSpPr>
        <p:sp>
          <p:nvSpPr>
            <p:cNvPr id="376" name="Google Shape;376;p51"/>
            <p:cNvSpPr/>
            <p:nvPr/>
          </p:nvSpPr>
          <p:spPr>
            <a:xfrm>
              <a:off x="5072314" y="2022488"/>
              <a:ext cx="3207936" cy="972193"/>
            </a:xfrm>
            <a:custGeom>
              <a:avLst/>
              <a:gdLst/>
              <a:ahLst/>
              <a:cxnLst/>
              <a:rect l="l" t="t" r="r" b="b"/>
              <a:pathLst>
                <a:path w="111348" h="33745" extrusionOk="0">
                  <a:moveTo>
                    <a:pt x="581" y="0"/>
                  </a:moveTo>
                  <a:cubicBezTo>
                    <a:pt x="263" y="0"/>
                    <a:pt x="0" y="263"/>
                    <a:pt x="0" y="591"/>
                  </a:cubicBezTo>
                  <a:lnTo>
                    <a:pt x="0" y="33744"/>
                  </a:lnTo>
                  <a:lnTo>
                    <a:pt x="111348" y="33744"/>
                  </a:lnTo>
                  <a:lnTo>
                    <a:pt x="111348" y="416"/>
                  </a:lnTo>
                  <a:cubicBezTo>
                    <a:pt x="111348" y="186"/>
                    <a:pt x="111162" y="0"/>
                    <a:pt x="1109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51"/>
            <p:cNvSpPr/>
            <p:nvPr/>
          </p:nvSpPr>
          <p:spPr>
            <a:xfrm>
              <a:off x="5068223" y="2850170"/>
              <a:ext cx="4120" cy="144511"/>
            </a:xfrm>
            <a:custGeom>
              <a:avLst/>
              <a:gdLst/>
              <a:ahLst/>
              <a:cxnLst/>
              <a:rect l="l" t="t" r="r" b="b"/>
              <a:pathLst>
                <a:path w="143" h="5016" extrusionOk="0">
                  <a:moveTo>
                    <a:pt x="142" y="1"/>
                  </a:moveTo>
                  <a:cubicBezTo>
                    <a:pt x="120" y="11"/>
                    <a:pt x="98" y="23"/>
                    <a:pt x="76" y="23"/>
                  </a:cubicBezTo>
                  <a:lnTo>
                    <a:pt x="142" y="23"/>
                  </a:lnTo>
                  <a:lnTo>
                    <a:pt x="142" y="1"/>
                  </a:lnTo>
                  <a:close/>
                  <a:moveTo>
                    <a:pt x="76" y="23"/>
                  </a:moveTo>
                  <a:cubicBezTo>
                    <a:pt x="54" y="33"/>
                    <a:pt x="33" y="44"/>
                    <a:pt x="0" y="66"/>
                  </a:cubicBezTo>
                  <a:lnTo>
                    <a:pt x="0" y="1697"/>
                  </a:lnTo>
                  <a:lnTo>
                    <a:pt x="0" y="5015"/>
                  </a:lnTo>
                  <a:lnTo>
                    <a:pt x="110" y="5015"/>
                  </a:lnTo>
                  <a:lnTo>
                    <a:pt x="76" y="23"/>
                  </a:lnTo>
                  <a:close/>
                </a:path>
              </a:pathLst>
            </a:custGeom>
            <a:solidFill>
              <a:srgbClr val="CECB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51"/>
            <p:cNvSpPr/>
            <p:nvPr/>
          </p:nvSpPr>
          <p:spPr>
            <a:xfrm>
              <a:off x="5072314" y="2022488"/>
              <a:ext cx="3212978" cy="828345"/>
            </a:xfrm>
            <a:custGeom>
              <a:avLst/>
              <a:gdLst/>
              <a:ahLst/>
              <a:cxnLst/>
              <a:rect l="l" t="t" r="r" b="b"/>
              <a:pathLst>
                <a:path w="111523" h="28752" extrusionOk="0">
                  <a:moveTo>
                    <a:pt x="62276" y="602"/>
                  </a:moveTo>
                  <a:lnTo>
                    <a:pt x="62276" y="602"/>
                  </a:lnTo>
                  <a:cubicBezTo>
                    <a:pt x="62419" y="1193"/>
                    <a:pt x="62572" y="1796"/>
                    <a:pt x="62692" y="2409"/>
                  </a:cubicBezTo>
                  <a:cubicBezTo>
                    <a:pt x="62714" y="2497"/>
                    <a:pt x="62725" y="2584"/>
                    <a:pt x="62747" y="2672"/>
                  </a:cubicBezTo>
                  <a:cubicBezTo>
                    <a:pt x="62889" y="3372"/>
                    <a:pt x="62988" y="4073"/>
                    <a:pt x="63010" y="4818"/>
                  </a:cubicBezTo>
                  <a:cubicBezTo>
                    <a:pt x="63020" y="5037"/>
                    <a:pt x="63020" y="5266"/>
                    <a:pt x="63010" y="5497"/>
                  </a:cubicBezTo>
                  <a:cubicBezTo>
                    <a:pt x="63010" y="5857"/>
                    <a:pt x="62988" y="6219"/>
                    <a:pt x="62955" y="6591"/>
                  </a:cubicBezTo>
                  <a:cubicBezTo>
                    <a:pt x="62911" y="7029"/>
                    <a:pt x="62845" y="7478"/>
                    <a:pt x="62736" y="7916"/>
                  </a:cubicBezTo>
                  <a:cubicBezTo>
                    <a:pt x="62845" y="7949"/>
                    <a:pt x="62944" y="7993"/>
                    <a:pt x="63054" y="8058"/>
                  </a:cubicBezTo>
                  <a:cubicBezTo>
                    <a:pt x="63601" y="5562"/>
                    <a:pt x="63426" y="2781"/>
                    <a:pt x="62276" y="602"/>
                  </a:cubicBezTo>
                  <a:close/>
                  <a:moveTo>
                    <a:pt x="32014" y="33"/>
                  </a:moveTo>
                  <a:cubicBezTo>
                    <a:pt x="31444" y="44"/>
                    <a:pt x="30887" y="76"/>
                    <a:pt x="30339" y="120"/>
                  </a:cubicBezTo>
                  <a:cubicBezTo>
                    <a:pt x="30361" y="274"/>
                    <a:pt x="30372" y="438"/>
                    <a:pt x="30372" y="602"/>
                  </a:cubicBezTo>
                  <a:cubicBezTo>
                    <a:pt x="30372" y="930"/>
                    <a:pt x="30328" y="1270"/>
                    <a:pt x="30240" y="1587"/>
                  </a:cubicBezTo>
                  <a:cubicBezTo>
                    <a:pt x="30153" y="1905"/>
                    <a:pt x="29967" y="2387"/>
                    <a:pt x="29649" y="2562"/>
                  </a:cubicBezTo>
                  <a:cubicBezTo>
                    <a:pt x="29595" y="2584"/>
                    <a:pt x="29485" y="2606"/>
                    <a:pt x="29364" y="2606"/>
                  </a:cubicBezTo>
                  <a:cubicBezTo>
                    <a:pt x="29189" y="2606"/>
                    <a:pt x="28981" y="2573"/>
                    <a:pt x="28872" y="2485"/>
                  </a:cubicBezTo>
                  <a:lnTo>
                    <a:pt x="28872" y="2638"/>
                  </a:lnTo>
                  <a:cubicBezTo>
                    <a:pt x="28817" y="3471"/>
                    <a:pt x="28894" y="4314"/>
                    <a:pt x="28926" y="5146"/>
                  </a:cubicBezTo>
                  <a:cubicBezTo>
                    <a:pt x="28938" y="5354"/>
                    <a:pt x="28882" y="5638"/>
                    <a:pt x="28664" y="5650"/>
                  </a:cubicBezTo>
                  <a:lnTo>
                    <a:pt x="28576" y="5650"/>
                  </a:lnTo>
                  <a:cubicBezTo>
                    <a:pt x="28554" y="5650"/>
                    <a:pt x="28544" y="5650"/>
                    <a:pt x="28522" y="5660"/>
                  </a:cubicBezTo>
                  <a:cubicBezTo>
                    <a:pt x="28412" y="5704"/>
                    <a:pt x="28434" y="5857"/>
                    <a:pt x="28466" y="5978"/>
                  </a:cubicBezTo>
                  <a:cubicBezTo>
                    <a:pt x="28522" y="6164"/>
                    <a:pt x="28522" y="6383"/>
                    <a:pt x="28434" y="6558"/>
                  </a:cubicBezTo>
                  <a:cubicBezTo>
                    <a:pt x="28357" y="6711"/>
                    <a:pt x="28193" y="6821"/>
                    <a:pt x="28028" y="6821"/>
                  </a:cubicBezTo>
                  <a:cubicBezTo>
                    <a:pt x="28007" y="6821"/>
                    <a:pt x="27974" y="6821"/>
                    <a:pt x="27952" y="6810"/>
                  </a:cubicBezTo>
                  <a:cubicBezTo>
                    <a:pt x="27865" y="6788"/>
                    <a:pt x="27788" y="6745"/>
                    <a:pt x="27711" y="6745"/>
                  </a:cubicBezTo>
                  <a:lnTo>
                    <a:pt x="27700" y="6745"/>
                  </a:lnTo>
                  <a:cubicBezTo>
                    <a:pt x="27514" y="6745"/>
                    <a:pt x="27449" y="6964"/>
                    <a:pt x="27383" y="7149"/>
                  </a:cubicBezTo>
                  <a:cubicBezTo>
                    <a:pt x="27415" y="7149"/>
                    <a:pt x="27449" y="7161"/>
                    <a:pt x="27492" y="7161"/>
                  </a:cubicBezTo>
                  <a:cubicBezTo>
                    <a:pt x="27799" y="7106"/>
                    <a:pt x="28116" y="7062"/>
                    <a:pt x="28434" y="7062"/>
                  </a:cubicBezTo>
                  <a:cubicBezTo>
                    <a:pt x="28664" y="7062"/>
                    <a:pt x="28894" y="7084"/>
                    <a:pt x="29113" y="7139"/>
                  </a:cubicBezTo>
                  <a:cubicBezTo>
                    <a:pt x="29989" y="7358"/>
                    <a:pt x="30689" y="8058"/>
                    <a:pt x="31062" y="8869"/>
                  </a:cubicBezTo>
                  <a:cubicBezTo>
                    <a:pt x="31237" y="9263"/>
                    <a:pt x="31357" y="9689"/>
                    <a:pt x="31423" y="10117"/>
                  </a:cubicBezTo>
                  <a:cubicBezTo>
                    <a:pt x="31444" y="10292"/>
                    <a:pt x="31466" y="10456"/>
                    <a:pt x="31478" y="10631"/>
                  </a:cubicBezTo>
                  <a:cubicBezTo>
                    <a:pt x="31532" y="10686"/>
                    <a:pt x="31576" y="10730"/>
                    <a:pt x="31631" y="10774"/>
                  </a:cubicBezTo>
                  <a:cubicBezTo>
                    <a:pt x="32036" y="11200"/>
                    <a:pt x="32332" y="11825"/>
                    <a:pt x="32605" y="12416"/>
                  </a:cubicBezTo>
                  <a:cubicBezTo>
                    <a:pt x="32901" y="12131"/>
                    <a:pt x="33218" y="11923"/>
                    <a:pt x="33536" y="11857"/>
                  </a:cubicBezTo>
                  <a:cubicBezTo>
                    <a:pt x="33853" y="11650"/>
                    <a:pt x="34204" y="11463"/>
                    <a:pt x="34554" y="11310"/>
                  </a:cubicBezTo>
                  <a:cubicBezTo>
                    <a:pt x="34401" y="10500"/>
                    <a:pt x="34269" y="9668"/>
                    <a:pt x="34215" y="8835"/>
                  </a:cubicBezTo>
                  <a:cubicBezTo>
                    <a:pt x="34171" y="8190"/>
                    <a:pt x="34335" y="7621"/>
                    <a:pt x="33996" y="7040"/>
                  </a:cubicBezTo>
                  <a:cubicBezTo>
                    <a:pt x="33525" y="6208"/>
                    <a:pt x="32539" y="5638"/>
                    <a:pt x="32463" y="4697"/>
                  </a:cubicBezTo>
                  <a:cubicBezTo>
                    <a:pt x="32452" y="4544"/>
                    <a:pt x="32463" y="4390"/>
                    <a:pt x="32529" y="4248"/>
                  </a:cubicBezTo>
                  <a:cubicBezTo>
                    <a:pt x="32595" y="4106"/>
                    <a:pt x="32715" y="3996"/>
                    <a:pt x="32813" y="3865"/>
                  </a:cubicBezTo>
                  <a:cubicBezTo>
                    <a:pt x="33514" y="3011"/>
                    <a:pt x="33218" y="1741"/>
                    <a:pt x="32901" y="690"/>
                  </a:cubicBezTo>
                  <a:cubicBezTo>
                    <a:pt x="32846" y="493"/>
                    <a:pt x="32770" y="285"/>
                    <a:pt x="32616" y="164"/>
                  </a:cubicBezTo>
                  <a:cubicBezTo>
                    <a:pt x="32463" y="55"/>
                    <a:pt x="32266" y="33"/>
                    <a:pt x="32069" y="33"/>
                  </a:cubicBezTo>
                  <a:close/>
                  <a:moveTo>
                    <a:pt x="44594" y="8650"/>
                  </a:moveTo>
                  <a:cubicBezTo>
                    <a:pt x="44507" y="9942"/>
                    <a:pt x="44780" y="11277"/>
                    <a:pt x="45492" y="12361"/>
                  </a:cubicBezTo>
                  <a:cubicBezTo>
                    <a:pt x="45678" y="12646"/>
                    <a:pt x="45908" y="12908"/>
                    <a:pt x="46159" y="13149"/>
                  </a:cubicBezTo>
                  <a:cubicBezTo>
                    <a:pt x="46291" y="13149"/>
                    <a:pt x="46434" y="13139"/>
                    <a:pt x="46565" y="13139"/>
                  </a:cubicBezTo>
                  <a:cubicBezTo>
                    <a:pt x="45284" y="12098"/>
                    <a:pt x="44649" y="10324"/>
                    <a:pt x="44627" y="8660"/>
                  </a:cubicBezTo>
                  <a:cubicBezTo>
                    <a:pt x="44616" y="8650"/>
                    <a:pt x="44605" y="8650"/>
                    <a:pt x="44594" y="8650"/>
                  </a:cubicBezTo>
                  <a:close/>
                  <a:moveTo>
                    <a:pt x="41923" y="8015"/>
                  </a:moveTo>
                  <a:cubicBezTo>
                    <a:pt x="40838" y="8015"/>
                    <a:pt x="39744" y="8288"/>
                    <a:pt x="38736" y="8715"/>
                  </a:cubicBezTo>
                  <a:cubicBezTo>
                    <a:pt x="37247" y="9361"/>
                    <a:pt x="35923" y="10324"/>
                    <a:pt x="34609" y="11288"/>
                  </a:cubicBezTo>
                  <a:cubicBezTo>
                    <a:pt x="35288" y="11015"/>
                    <a:pt x="36021" y="10872"/>
                    <a:pt x="36821" y="10872"/>
                  </a:cubicBezTo>
                  <a:cubicBezTo>
                    <a:pt x="37247" y="10872"/>
                    <a:pt x="37685" y="10916"/>
                    <a:pt x="38135" y="11003"/>
                  </a:cubicBezTo>
                  <a:cubicBezTo>
                    <a:pt x="40762" y="11518"/>
                    <a:pt x="42996" y="12898"/>
                    <a:pt x="45448" y="13182"/>
                  </a:cubicBezTo>
                  <a:cubicBezTo>
                    <a:pt x="45492" y="13171"/>
                    <a:pt x="45524" y="13171"/>
                    <a:pt x="45568" y="13171"/>
                  </a:cubicBezTo>
                  <a:cubicBezTo>
                    <a:pt x="44911" y="12416"/>
                    <a:pt x="44495" y="11474"/>
                    <a:pt x="44298" y="10489"/>
                  </a:cubicBezTo>
                  <a:cubicBezTo>
                    <a:pt x="44156" y="9821"/>
                    <a:pt x="44123" y="9142"/>
                    <a:pt x="44167" y="8463"/>
                  </a:cubicBezTo>
                  <a:cubicBezTo>
                    <a:pt x="43970" y="8376"/>
                    <a:pt x="43762" y="8299"/>
                    <a:pt x="43554" y="8244"/>
                  </a:cubicBezTo>
                  <a:cubicBezTo>
                    <a:pt x="43028" y="8091"/>
                    <a:pt x="42470" y="8015"/>
                    <a:pt x="41923" y="8015"/>
                  </a:cubicBezTo>
                  <a:close/>
                  <a:moveTo>
                    <a:pt x="63732" y="14616"/>
                  </a:moveTo>
                  <a:lnTo>
                    <a:pt x="63732" y="14616"/>
                  </a:lnTo>
                  <a:cubicBezTo>
                    <a:pt x="63798" y="15219"/>
                    <a:pt x="63830" y="15832"/>
                    <a:pt x="63842" y="16434"/>
                  </a:cubicBezTo>
                  <a:lnTo>
                    <a:pt x="63852" y="16292"/>
                  </a:lnTo>
                  <a:lnTo>
                    <a:pt x="63852" y="15832"/>
                  </a:lnTo>
                  <a:lnTo>
                    <a:pt x="63852" y="15372"/>
                  </a:lnTo>
                  <a:cubicBezTo>
                    <a:pt x="63852" y="15241"/>
                    <a:pt x="63852" y="15109"/>
                    <a:pt x="63842" y="14978"/>
                  </a:cubicBezTo>
                  <a:cubicBezTo>
                    <a:pt x="63809" y="14857"/>
                    <a:pt x="63765" y="14737"/>
                    <a:pt x="63732" y="14616"/>
                  </a:cubicBezTo>
                  <a:close/>
                  <a:moveTo>
                    <a:pt x="65538" y="17704"/>
                  </a:moveTo>
                  <a:cubicBezTo>
                    <a:pt x="65539" y="17705"/>
                    <a:pt x="65539" y="17707"/>
                    <a:pt x="65540" y="17708"/>
                  </a:cubicBezTo>
                  <a:lnTo>
                    <a:pt x="65540" y="17708"/>
                  </a:lnTo>
                  <a:cubicBezTo>
                    <a:pt x="65539" y="17707"/>
                    <a:pt x="65539" y="17705"/>
                    <a:pt x="65538" y="17704"/>
                  </a:cubicBezTo>
                  <a:close/>
                  <a:moveTo>
                    <a:pt x="69579" y="17978"/>
                  </a:moveTo>
                  <a:cubicBezTo>
                    <a:pt x="69426" y="18022"/>
                    <a:pt x="69251" y="18054"/>
                    <a:pt x="69064" y="18066"/>
                  </a:cubicBezTo>
                  <a:cubicBezTo>
                    <a:pt x="69251" y="18350"/>
                    <a:pt x="69448" y="18645"/>
                    <a:pt x="69645" y="18930"/>
                  </a:cubicBezTo>
                  <a:cubicBezTo>
                    <a:pt x="69743" y="18876"/>
                    <a:pt x="69842" y="18832"/>
                    <a:pt x="69940" y="18777"/>
                  </a:cubicBezTo>
                  <a:cubicBezTo>
                    <a:pt x="69820" y="18416"/>
                    <a:pt x="69645" y="17978"/>
                    <a:pt x="69589" y="17978"/>
                  </a:cubicBezTo>
                  <a:close/>
                  <a:moveTo>
                    <a:pt x="65540" y="17708"/>
                  </a:moveTo>
                  <a:lnTo>
                    <a:pt x="65540" y="17708"/>
                  </a:lnTo>
                  <a:cubicBezTo>
                    <a:pt x="65694" y="18222"/>
                    <a:pt x="66055" y="18680"/>
                    <a:pt x="66524" y="18952"/>
                  </a:cubicBezTo>
                  <a:cubicBezTo>
                    <a:pt x="66251" y="18613"/>
                    <a:pt x="65998" y="18263"/>
                    <a:pt x="65747" y="17912"/>
                  </a:cubicBezTo>
                  <a:cubicBezTo>
                    <a:pt x="65640" y="17848"/>
                    <a:pt x="65563" y="17783"/>
                    <a:pt x="65540" y="17708"/>
                  </a:cubicBezTo>
                  <a:close/>
                  <a:moveTo>
                    <a:pt x="64071" y="20649"/>
                  </a:moveTo>
                  <a:cubicBezTo>
                    <a:pt x="64071" y="20769"/>
                    <a:pt x="64061" y="20890"/>
                    <a:pt x="64049" y="21022"/>
                  </a:cubicBezTo>
                  <a:cubicBezTo>
                    <a:pt x="64061" y="20890"/>
                    <a:pt x="64061" y="20769"/>
                    <a:pt x="64071" y="20649"/>
                  </a:cubicBezTo>
                  <a:close/>
                  <a:moveTo>
                    <a:pt x="64049" y="21022"/>
                  </a:moveTo>
                  <a:cubicBezTo>
                    <a:pt x="64039" y="21142"/>
                    <a:pt x="64028" y="21263"/>
                    <a:pt x="63995" y="21394"/>
                  </a:cubicBezTo>
                  <a:cubicBezTo>
                    <a:pt x="64017" y="21263"/>
                    <a:pt x="64039" y="21142"/>
                    <a:pt x="64049" y="21022"/>
                  </a:cubicBezTo>
                  <a:close/>
                  <a:moveTo>
                    <a:pt x="63892" y="21750"/>
                  </a:moveTo>
                  <a:cubicBezTo>
                    <a:pt x="63886" y="21759"/>
                    <a:pt x="63886" y="21768"/>
                    <a:pt x="63886" y="21777"/>
                  </a:cubicBezTo>
                  <a:cubicBezTo>
                    <a:pt x="63888" y="21768"/>
                    <a:pt x="63890" y="21759"/>
                    <a:pt x="63892" y="21750"/>
                  </a:cubicBezTo>
                  <a:close/>
                  <a:moveTo>
                    <a:pt x="17420" y="1828"/>
                  </a:moveTo>
                  <a:cubicBezTo>
                    <a:pt x="17398" y="1872"/>
                    <a:pt x="17376" y="1927"/>
                    <a:pt x="17365" y="1982"/>
                  </a:cubicBezTo>
                  <a:cubicBezTo>
                    <a:pt x="17201" y="2529"/>
                    <a:pt x="17573" y="3066"/>
                    <a:pt x="17858" y="3570"/>
                  </a:cubicBezTo>
                  <a:cubicBezTo>
                    <a:pt x="18142" y="4062"/>
                    <a:pt x="18306" y="4784"/>
                    <a:pt x="17846" y="5135"/>
                  </a:cubicBezTo>
                  <a:cubicBezTo>
                    <a:pt x="17671" y="5266"/>
                    <a:pt x="17442" y="5299"/>
                    <a:pt x="17233" y="5343"/>
                  </a:cubicBezTo>
                  <a:cubicBezTo>
                    <a:pt x="15262" y="5704"/>
                    <a:pt x="13335" y="6646"/>
                    <a:pt x="12109" y="8222"/>
                  </a:cubicBezTo>
                  <a:cubicBezTo>
                    <a:pt x="10598" y="10171"/>
                    <a:pt x="10325" y="12788"/>
                    <a:pt x="10106" y="15241"/>
                  </a:cubicBezTo>
                  <a:cubicBezTo>
                    <a:pt x="6153" y="16215"/>
                    <a:pt x="2661" y="18876"/>
                    <a:pt x="625" y="22379"/>
                  </a:cubicBezTo>
                  <a:cubicBezTo>
                    <a:pt x="1226" y="22018"/>
                    <a:pt x="1927" y="21755"/>
                    <a:pt x="2661" y="21613"/>
                  </a:cubicBezTo>
                  <a:cubicBezTo>
                    <a:pt x="3011" y="21066"/>
                    <a:pt x="3427" y="20572"/>
                    <a:pt x="3898" y="20277"/>
                  </a:cubicBezTo>
                  <a:cubicBezTo>
                    <a:pt x="5530" y="18602"/>
                    <a:pt x="7664" y="17409"/>
                    <a:pt x="9975" y="17332"/>
                  </a:cubicBezTo>
                  <a:cubicBezTo>
                    <a:pt x="10040" y="17321"/>
                    <a:pt x="10106" y="17321"/>
                    <a:pt x="10172" y="17321"/>
                  </a:cubicBezTo>
                  <a:cubicBezTo>
                    <a:pt x="10511" y="17321"/>
                    <a:pt x="10829" y="17353"/>
                    <a:pt x="11135" y="17419"/>
                  </a:cubicBezTo>
                  <a:cubicBezTo>
                    <a:pt x="11190" y="17409"/>
                    <a:pt x="11255" y="17409"/>
                    <a:pt x="11310" y="17409"/>
                  </a:cubicBezTo>
                  <a:cubicBezTo>
                    <a:pt x="11507" y="17409"/>
                    <a:pt x="11715" y="17452"/>
                    <a:pt x="11902" y="17507"/>
                  </a:cubicBezTo>
                  <a:cubicBezTo>
                    <a:pt x="11978" y="17529"/>
                    <a:pt x="12055" y="17562"/>
                    <a:pt x="12131" y="17594"/>
                  </a:cubicBezTo>
                  <a:cubicBezTo>
                    <a:pt x="12153" y="17562"/>
                    <a:pt x="12175" y="17540"/>
                    <a:pt x="12208" y="17518"/>
                  </a:cubicBezTo>
                  <a:cubicBezTo>
                    <a:pt x="11332" y="14058"/>
                    <a:pt x="11474" y="10314"/>
                    <a:pt x="14781" y="8102"/>
                  </a:cubicBezTo>
                  <a:cubicBezTo>
                    <a:pt x="16215" y="7139"/>
                    <a:pt x="17956" y="6701"/>
                    <a:pt x="19697" y="6701"/>
                  </a:cubicBezTo>
                  <a:cubicBezTo>
                    <a:pt x="19861" y="6701"/>
                    <a:pt x="20025" y="6711"/>
                    <a:pt x="20189" y="6711"/>
                  </a:cubicBezTo>
                  <a:cubicBezTo>
                    <a:pt x="20124" y="6646"/>
                    <a:pt x="20080" y="6558"/>
                    <a:pt x="20047" y="6470"/>
                  </a:cubicBezTo>
                  <a:cubicBezTo>
                    <a:pt x="19992" y="6329"/>
                    <a:pt x="19970" y="6164"/>
                    <a:pt x="19861" y="6044"/>
                  </a:cubicBezTo>
                  <a:cubicBezTo>
                    <a:pt x="19795" y="5967"/>
                    <a:pt x="19708" y="5923"/>
                    <a:pt x="19631" y="5857"/>
                  </a:cubicBezTo>
                  <a:cubicBezTo>
                    <a:pt x="19390" y="5650"/>
                    <a:pt x="19335" y="5299"/>
                    <a:pt x="19303" y="4971"/>
                  </a:cubicBezTo>
                  <a:cubicBezTo>
                    <a:pt x="19248" y="4402"/>
                    <a:pt x="19215" y="3832"/>
                    <a:pt x="19172" y="3252"/>
                  </a:cubicBezTo>
                  <a:cubicBezTo>
                    <a:pt x="19160" y="3186"/>
                    <a:pt x="19160" y="3142"/>
                    <a:pt x="19160" y="3098"/>
                  </a:cubicBezTo>
                  <a:lnTo>
                    <a:pt x="19160" y="3076"/>
                  </a:lnTo>
                  <a:cubicBezTo>
                    <a:pt x="19073" y="3241"/>
                    <a:pt x="18887" y="3329"/>
                    <a:pt x="18700" y="3329"/>
                  </a:cubicBezTo>
                  <a:cubicBezTo>
                    <a:pt x="18635" y="3329"/>
                    <a:pt x="18580" y="3317"/>
                    <a:pt x="18525" y="3307"/>
                  </a:cubicBezTo>
                  <a:cubicBezTo>
                    <a:pt x="18284" y="3230"/>
                    <a:pt x="18087" y="3044"/>
                    <a:pt x="17934" y="2836"/>
                  </a:cubicBezTo>
                  <a:cubicBezTo>
                    <a:pt x="17759" y="2606"/>
                    <a:pt x="17562" y="2234"/>
                    <a:pt x="17420" y="1828"/>
                  </a:cubicBezTo>
                  <a:close/>
                  <a:moveTo>
                    <a:pt x="63020" y="0"/>
                  </a:moveTo>
                  <a:cubicBezTo>
                    <a:pt x="63349" y="690"/>
                    <a:pt x="63601" y="1402"/>
                    <a:pt x="63776" y="2135"/>
                  </a:cubicBezTo>
                  <a:cubicBezTo>
                    <a:pt x="64302" y="4226"/>
                    <a:pt x="64247" y="6482"/>
                    <a:pt x="63699" y="8562"/>
                  </a:cubicBezTo>
                  <a:cubicBezTo>
                    <a:pt x="63908" y="8770"/>
                    <a:pt x="64105" y="9011"/>
                    <a:pt x="64302" y="9230"/>
                  </a:cubicBezTo>
                  <a:cubicBezTo>
                    <a:pt x="64487" y="9449"/>
                    <a:pt x="64674" y="9668"/>
                    <a:pt x="64871" y="9886"/>
                  </a:cubicBezTo>
                  <a:cubicBezTo>
                    <a:pt x="64991" y="9689"/>
                    <a:pt x="65122" y="9504"/>
                    <a:pt x="65276" y="9339"/>
                  </a:cubicBezTo>
                  <a:cubicBezTo>
                    <a:pt x="66152" y="8343"/>
                    <a:pt x="67455" y="7905"/>
                    <a:pt x="68725" y="7697"/>
                  </a:cubicBezTo>
                  <a:cubicBezTo>
                    <a:pt x="68988" y="7653"/>
                    <a:pt x="69261" y="7642"/>
                    <a:pt x="69524" y="7642"/>
                  </a:cubicBezTo>
                  <a:cubicBezTo>
                    <a:pt x="70137" y="7642"/>
                    <a:pt x="70750" y="7752"/>
                    <a:pt x="71331" y="7949"/>
                  </a:cubicBezTo>
                  <a:cubicBezTo>
                    <a:pt x="72360" y="8321"/>
                    <a:pt x="73290" y="9142"/>
                    <a:pt x="73893" y="10084"/>
                  </a:cubicBezTo>
                  <a:cubicBezTo>
                    <a:pt x="74418" y="9711"/>
                    <a:pt x="75009" y="9438"/>
                    <a:pt x="75644" y="9241"/>
                  </a:cubicBezTo>
                  <a:cubicBezTo>
                    <a:pt x="75820" y="9186"/>
                    <a:pt x="76017" y="9131"/>
                    <a:pt x="76214" y="9088"/>
                  </a:cubicBezTo>
                  <a:cubicBezTo>
                    <a:pt x="76816" y="8956"/>
                    <a:pt x="77429" y="8891"/>
                    <a:pt x="78053" y="8891"/>
                  </a:cubicBezTo>
                  <a:cubicBezTo>
                    <a:pt x="78305" y="8891"/>
                    <a:pt x="78545" y="8901"/>
                    <a:pt x="78798" y="8923"/>
                  </a:cubicBezTo>
                  <a:cubicBezTo>
                    <a:pt x="80976" y="9110"/>
                    <a:pt x="83046" y="9930"/>
                    <a:pt x="85126" y="10599"/>
                  </a:cubicBezTo>
                  <a:cubicBezTo>
                    <a:pt x="87042" y="11200"/>
                    <a:pt x="88990" y="11672"/>
                    <a:pt x="90973" y="12000"/>
                  </a:cubicBezTo>
                  <a:cubicBezTo>
                    <a:pt x="91421" y="12066"/>
                    <a:pt x="91859" y="12142"/>
                    <a:pt x="92308" y="12208"/>
                  </a:cubicBezTo>
                  <a:cubicBezTo>
                    <a:pt x="93129" y="12339"/>
                    <a:pt x="93951" y="12514"/>
                    <a:pt x="94761" y="12821"/>
                  </a:cubicBezTo>
                  <a:cubicBezTo>
                    <a:pt x="95571" y="13127"/>
                    <a:pt x="96337" y="13587"/>
                    <a:pt x="96929" y="14212"/>
                  </a:cubicBezTo>
                  <a:cubicBezTo>
                    <a:pt x="97235" y="14485"/>
                    <a:pt x="97487" y="14923"/>
                    <a:pt x="97651" y="15295"/>
                  </a:cubicBezTo>
                  <a:cubicBezTo>
                    <a:pt x="97946" y="15942"/>
                    <a:pt x="98034" y="16620"/>
                    <a:pt x="97990" y="17310"/>
                  </a:cubicBezTo>
                  <a:cubicBezTo>
                    <a:pt x="98352" y="17233"/>
                    <a:pt x="98724" y="17200"/>
                    <a:pt x="99107" y="17200"/>
                  </a:cubicBezTo>
                  <a:cubicBezTo>
                    <a:pt x="99972" y="17200"/>
                    <a:pt x="100859" y="17365"/>
                    <a:pt x="101713" y="17540"/>
                  </a:cubicBezTo>
                  <a:cubicBezTo>
                    <a:pt x="103399" y="17879"/>
                    <a:pt x="105348" y="18010"/>
                    <a:pt x="106968" y="18569"/>
                  </a:cubicBezTo>
                  <a:cubicBezTo>
                    <a:pt x="107669" y="18810"/>
                    <a:pt x="108271" y="19302"/>
                    <a:pt x="108753" y="19905"/>
                  </a:cubicBezTo>
                  <a:cubicBezTo>
                    <a:pt x="108747" y="19876"/>
                    <a:pt x="108741" y="19847"/>
                    <a:pt x="108734" y="19818"/>
                  </a:cubicBezTo>
                  <a:lnTo>
                    <a:pt x="108734" y="19818"/>
                  </a:lnTo>
                  <a:cubicBezTo>
                    <a:pt x="108748" y="19862"/>
                    <a:pt x="108761" y="19908"/>
                    <a:pt x="108775" y="19949"/>
                  </a:cubicBezTo>
                  <a:cubicBezTo>
                    <a:pt x="109191" y="20463"/>
                    <a:pt x="109508" y="21044"/>
                    <a:pt x="109739" y="21591"/>
                  </a:cubicBezTo>
                  <a:cubicBezTo>
                    <a:pt x="109804" y="21766"/>
                    <a:pt x="109902" y="21985"/>
                    <a:pt x="110012" y="22226"/>
                  </a:cubicBezTo>
                  <a:cubicBezTo>
                    <a:pt x="110077" y="22412"/>
                    <a:pt x="110155" y="22609"/>
                    <a:pt x="110231" y="22806"/>
                  </a:cubicBezTo>
                  <a:cubicBezTo>
                    <a:pt x="110592" y="22937"/>
                    <a:pt x="110943" y="23113"/>
                    <a:pt x="111293" y="23343"/>
                  </a:cubicBezTo>
                  <a:cubicBezTo>
                    <a:pt x="111293" y="23025"/>
                    <a:pt x="111293" y="22696"/>
                    <a:pt x="111271" y="22379"/>
                  </a:cubicBezTo>
                  <a:cubicBezTo>
                    <a:pt x="111184" y="21186"/>
                    <a:pt x="111523" y="19905"/>
                    <a:pt x="110943" y="18799"/>
                  </a:cubicBezTo>
                  <a:cubicBezTo>
                    <a:pt x="110559" y="18066"/>
                    <a:pt x="109837" y="17562"/>
                    <a:pt x="109060" y="17310"/>
                  </a:cubicBezTo>
                  <a:cubicBezTo>
                    <a:pt x="108468" y="17113"/>
                    <a:pt x="107855" y="17058"/>
                    <a:pt x="107231" y="17058"/>
                  </a:cubicBezTo>
                  <a:cubicBezTo>
                    <a:pt x="106782" y="17058"/>
                    <a:pt x="106323" y="17091"/>
                    <a:pt x="105873" y="17124"/>
                  </a:cubicBezTo>
                  <a:cubicBezTo>
                    <a:pt x="105425" y="17146"/>
                    <a:pt x="104965" y="17178"/>
                    <a:pt x="104527" y="17178"/>
                  </a:cubicBezTo>
                  <a:cubicBezTo>
                    <a:pt x="104340" y="17178"/>
                    <a:pt x="104165" y="17168"/>
                    <a:pt x="103990" y="17156"/>
                  </a:cubicBezTo>
                  <a:cubicBezTo>
                    <a:pt x="103870" y="17156"/>
                    <a:pt x="103749" y="17146"/>
                    <a:pt x="103651" y="17069"/>
                  </a:cubicBezTo>
                  <a:cubicBezTo>
                    <a:pt x="103552" y="16981"/>
                    <a:pt x="103508" y="16850"/>
                    <a:pt x="103486" y="16718"/>
                  </a:cubicBezTo>
                  <a:cubicBezTo>
                    <a:pt x="103345" y="15942"/>
                    <a:pt x="103432" y="15142"/>
                    <a:pt x="103355" y="14365"/>
                  </a:cubicBezTo>
                  <a:cubicBezTo>
                    <a:pt x="103147" y="12273"/>
                    <a:pt x="101056" y="11266"/>
                    <a:pt x="99216" y="10894"/>
                  </a:cubicBezTo>
                  <a:cubicBezTo>
                    <a:pt x="98800" y="10806"/>
                    <a:pt x="98374" y="10752"/>
                    <a:pt x="97946" y="10708"/>
                  </a:cubicBezTo>
                  <a:cubicBezTo>
                    <a:pt x="97246" y="10631"/>
                    <a:pt x="96545" y="10609"/>
                    <a:pt x="95834" y="10609"/>
                  </a:cubicBezTo>
                  <a:cubicBezTo>
                    <a:pt x="95012" y="10609"/>
                    <a:pt x="94191" y="10642"/>
                    <a:pt x="93370" y="10675"/>
                  </a:cubicBezTo>
                  <a:cubicBezTo>
                    <a:pt x="92538" y="10708"/>
                    <a:pt x="91717" y="10740"/>
                    <a:pt x="90895" y="10740"/>
                  </a:cubicBezTo>
                  <a:cubicBezTo>
                    <a:pt x="89812" y="10740"/>
                    <a:pt x="88739" y="10686"/>
                    <a:pt x="87666" y="10489"/>
                  </a:cubicBezTo>
                  <a:cubicBezTo>
                    <a:pt x="84732" y="9942"/>
                    <a:pt x="81961" y="8354"/>
                    <a:pt x="79005" y="8354"/>
                  </a:cubicBezTo>
                  <a:cubicBezTo>
                    <a:pt x="78830" y="8354"/>
                    <a:pt x="78644" y="8365"/>
                    <a:pt x="78458" y="8376"/>
                  </a:cubicBezTo>
                  <a:cubicBezTo>
                    <a:pt x="78721" y="7981"/>
                    <a:pt x="78995" y="7555"/>
                    <a:pt x="78995" y="7073"/>
                  </a:cubicBezTo>
                  <a:cubicBezTo>
                    <a:pt x="78995" y="6635"/>
                    <a:pt x="78644" y="6186"/>
                    <a:pt x="78228" y="6186"/>
                  </a:cubicBezTo>
                  <a:cubicBezTo>
                    <a:pt x="78195" y="6186"/>
                    <a:pt x="78151" y="6186"/>
                    <a:pt x="78107" y="6197"/>
                  </a:cubicBezTo>
                  <a:cubicBezTo>
                    <a:pt x="78316" y="5310"/>
                    <a:pt x="77615" y="4434"/>
                    <a:pt x="76794" y="4040"/>
                  </a:cubicBezTo>
                  <a:cubicBezTo>
                    <a:pt x="76345" y="3832"/>
                    <a:pt x="75852" y="3733"/>
                    <a:pt x="75370" y="3733"/>
                  </a:cubicBezTo>
                  <a:cubicBezTo>
                    <a:pt x="74801" y="3733"/>
                    <a:pt x="74232" y="3876"/>
                    <a:pt x="73728" y="4149"/>
                  </a:cubicBezTo>
                  <a:cubicBezTo>
                    <a:pt x="72808" y="4664"/>
                    <a:pt x="72151" y="5638"/>
                    <a:pt x="72020" y="6679"/>
                  </a:cubicBezTo>
                  <a:cubicBezTo>
                    <a:pt x="71353" y="6624"/>
                    <a:pt x="70696" y="6558"/>
                    <a:pt x="70027" y="6492"/>
                  </a:cubicBezTo>
                  <a:cubicBezTo>
                    <a:pt x="69842" y="6482"/>
                    <a:pt x="69645" y="6449"/>
                    <a:pt x="69513" y="6317"/>
                  </a:cubicBezTo>
                  <a:cubicBezTo>
                    <a:pt x="69404" y="6197"/>
                    <a:pt x="69382" y="6044"/>
                    <a:pt x="69360" y="5891"/>
                  </a:cubicBezTo>
                  <a:cubicBezTo>
                    <a:pt x="69294" y="5376"/>
                    <a:pt x="69239" y="4850"/>
                    <a:pt x="68966" y="4402"/>
                  </a:cubicBezTo>
                  <a:cubicBezTo>
                    <a:pt x="68757" y="4040"/>
                    <a:pt x="68353" y="3755"/>
                    <a:pt x="67947" y="3755"/>
                  </a:cubicBezTo>
                  <a:cubicBezTo>
                    <a:pt x="67849" y="3755"/>
                    <a:pt x="67761" y="3777"/>
                    <a:pt x="67674" y="3799"/>
                  </a:cubicBezTo>
                  <a:cubicBezTo>
                    <a:pt x="67684" y="2814"/>
                    <a:pt x="67619" y="1818"/>
                    <a:pt x="67487" y="843"/>
                  </a:cubicBezTo>
                  <a:cubicBezTo>
                    <a:pt x="67444" y="580"/>
                    <a:pt x="67389" y="295"/>
                    <a:pt x="67181" y="142"/>
                  </a:cubicBezTo>
                  <a:cubicBezTo>
                    <a:pt x="67006" y="22"/>
                    <a:pt x="66787" y="11"/>
                    <a:pt x="66579" y="11"/>
                  </a:cubicBezTo>
                  <a:cubicBezTo>
                    <a:pt x="65845" y="0"/>
                    <a:pt x="65112" y="0"/>
                    <a:pt x="64367" y="0"/>
                  </a:cubicBezTo>
                  <a:close/>
                  <a:moveTo>
                    <a:pt x="63852" y="15010"/>
                  </a:moveTo>
                  <a:lnTo>
                    <a:pt x="63852" y="15010"/>
                  </a:lnTo>
                  <a:cubicBezTo>
                    <a:pt x="63864" y="15131"/>
                    <a:pt x="63864" y="15251"/>
                    <a:pt x="63864" y="15372"/>
                  </a:cubicBezTo>
                  <a:lnTo>
                    <a:pt x="63864" y="15832"/>
                  </a:lnTo>
                  <a:lnTo>
                    <a:pt x="63852" y="16292"/>
                  </a:lnTo>
                  <a:lnTo>
                    <a:pt x="63842" y="16555"/>
                  </a:lnTo>
                  <a:lnTo>
                    <a:pt x="63842" y="16784"/>
                  </a:lnTo>
                  <a:cubicBezTo>
                    <a:pt x="63842" y="17529"/>
                    <a:pt x="63809" y="18285"/>
                    <a:pt x="63721" y="19029"/>
                  </a:cubicBezTo>
                  <a:cubicBezTo>
                    <a:pt x="63787" y="18864"/>
                    <a:pt x="63830" y="18701"/>
                    <a:pt x="63864" y="18525"/>
                  </a:cubicBezTo>
                  <a:lnTo>
                    <a:pt x="63864" y="18525"/>
                  </a:lnTo>
                  <a:cubicBezTo>
                    <a:pt x="63830" y="18711"/>
                    <a:pt x="63787" y="18876"/>
                    <a:pt x="63721" y="19051"/>
                  </a:cubicBezTo>
                  <a:cubicBezTo>
                    <a:pt x="63699" y="19215"/>
                    <a:pt x="63677" y="19390"/>
                    <a:pt x="63655" y="19555"/>
                  </a:cubicBezTo>
                  <a:cubicBezTo>
                    <a:pt x="63645" y="19642"/>
                    <a:pt x="63633" y="19730"/>
                    <a:pt x="63633" y="19817"/>
                  </a:cubicBezTo>
                  <a:cubicBezTo>
                    <a:pt x="63633" y="19894"/>
                    <a:pt x="63645" y="19959"/>
                    <a:pt x="63667" y="20025"/>
                  </a:cubicBezTo>
                  <a:cubicBezTo>
                    <a:pt x="63721" y="20190"/>
                    <a:pt x="63852" y="20310"/>
                    <a:pt x="63940" y="20463"/>
                  </a:cubicBezTo>
                  <a:cubicBezTo>
                    <a:pt x="64017" y="20606"/>
                    <a:pt x="64039" y="20748"/>
                    <a:pt x="64039" y="20901"/>
                  </a:cubicBezTo>
                  <a:cubicBezTo>
                    <a:pt x="64039" y="21177"/>
                    <a:pt x="63957" y="21463"/>
                    <a:pt x="63892" y="21750"/>
                  </a:cubicBezTo>
                  <a:lnTo>
                    <a:pt x="63892" y="21750"/>
                  </a:lnTo>
                  <a:cubicBezTo>
                    <a:pt x="63893" y="21748"/>
                    <a:pt x="63894" y="21746"/>
                    <a:pt x="63896" y="21744"/>
                  </a:cubicBezTo>
                  <a:cubicBezTo>
                    <a:pt x="63929" y="21635"/>
                    <a:pt x="63962" y="21514"/>
                    <a:pt x="63995" y="21394"/>
                  </a:cubicBezTo>
                  <a:lnTo>
                    <a:pt x="63995" y="21394"/>
                  </a:lnTo>
                  <a:cubicBezTo>
                    <a:pt x="63973" y="21514"/>
                    <a:pt x="63940" y="21635"/>
                    <a:pt x="63896" y="21755"/>
                  </a:cubicBezTo>
                  <a:cubicBezTo>
                    <a:pt x="63896" y="21777"/>
                    <a:pt x="63886" y="21810"/>
                    <a:pt x="63874" y="21832"/>
                  </a:cubicBezTo>
                  <a:cubicBezTo>
                    <a:pt x="63852" y="21952"/>
                    <a:pt x="63830" y="22083"/>
                    <a:pt x="63830" y="22204"/>
                  </a:cubicBezTo>
                  <a:lnTo>
                    <a:pt x="63830" y="22226"/>
                  </a:lnTo>
                  <a:cubicBezTo>
                    <a:pt x="63852" y="22215"/>
                    <a:pt x="63874" y="22215"/>
                    <a:pt x="63896" y="22215"/>
                  </a:cubicBezTo>
                  <a:cubicBezTo>
                    <a:pt x="64017" y="22215"/>
                    <a:pt x="64127" y="22357"/>
                    <a:pt x="64181" y="22477"/>
                  </a:cubicBezTo>
                  <a:cubicBezTo>
                    <a:pt x="64487" y="23058"/>
                    <a:pt x="64772" y="23660"/>
                    <a:pt x="65057" y="24263"/>
                  </a:cubicBezTo>
                  <a:cubicBezTo>
                    <a:pt x="65243" y="24645"/>
                    <a:pt x="65418" y="25018"/>
                    <a:pt x="65604" y="25390"/>
                  </a:cubicBezTo>
                  <a:cubicBezTo>
                    <a:pt x="65747" y="25117"/>
                    <a:pt x="65900" y="24832"/>
                    <a:pt x="66032" y="24558"/>
                  </a:cubicBezTo>
                  <a:cubicBezTo>
                    <a:pt x="65944" y="24448"/>
                    <a:pt x="65856" y="24328"/>
                    <a:pt x="65779" y="24197"/>
                  </a:cubicBezTo>
                  <a:cubicBezTo>
                    <a:pt x="66360" y="23299"/>
                    <a:pt x="66633" y="22237"/>
                    <a:pt x="67093" y="21263"/>
                  </a:cubicBezTo>
                  <a:cubicBezTo>
                    <a:pt x="67268" y="20901"/>
                    <a:pt x="67465" y="20606"/>
                    <a:pt x="67684" y="20343"/>
                  </a:cubicBezTo>
                  <a:cubicBezTo>
                    <a:pt x="67290" y="19894"/>
                    <a:pt x="66896" y="19434"/>
                    <a:pt x="66524" y="18963"/>
                  </a:cubicBezTo>
                  <a:cubicBezTo>
                    <a:pt x="65736" y="18799"/>
                    <a:pt x="65068" y="18164"/>
                    <a:pt x="64783" y="17409"/>
                  </a:cubicBezTo>
                  <a:cubicBezTo>
                    <a:pt x="64663" y="17058"/>
                    <a:pt x="64608" y="16686"/>
                    <a:pt x="64619" y="16314"/>
                  </a:cubicBezTo>
                  <a:lnTo>
                    <a:pt x="64619" y="16314"/>
                  </a:lnTo>
                  <a:cubicBezTo>
                    <a:pt x="64608" y="16324"/>
                    <a:pt x="64586" y="16336"/>
                    <a:pt x="64564" y="16346"/>
                  </a:cubicBezTo>
                  <a:cubicBezTo>
                    <a:pt x="64268" y="15942"/>
                    <a:pt x="64028" y="15492"/>
                    <a:pt x="63852" y="15010"/>
                  </a:cubicBezTo>
                  <a:close/>
                  <a:moveTo>
                    <a:pt x="68976" y="24350"/>
                  </a:moveTo>
                  <a:cubicBezTo>
                    <a:pt x="68976" y="24624"/>
                    <a:pt x="68867" y="26134"/>
                    <a:pt x="69042" y="26178"/>
                  </a:cubicBezTo>
                  <a:lnTo>
                    <a:pt x="69032" y="26178"/>
                  </a:lnTo>
                  <a:cubicBezTo>
                    <a:pt x="68572" y="26069"/>
                    <a:pt x="68057" y="25893"/>
                    <a:pt x="67564" y="25664"/>
                  </a:cubicBezTo>
                  <a:cubicBezTo>
                    <a:pt x="67268" y="26244"/>
                    <a:pt x="66973" y="26813"/>
                    <a:pt x="66667" y="27394"/>
                  </a:cubicBezTo>
                  <a:cubicBezTo>
                    <a:pt x="66929" y="27842"/>
                    <a:pt x="67214" y="28270"/>
                    <a:pt x="67509" y="28674"/>
                  </a:cubicBezTo>
                  <a:lnTo>
                    <a:pt x="70433" y="28664"/>
                  </a:lnTo>
                  <a:cubicBezTo>
                    <a:pt x="70389" y="28543"/>
                    <a:pt x="70378" y="28401"/>
                    <a:pt x="70356" y="28270"/>
                  </a:cubicBezTo>
                  <a:cubicBezTo>
                    <a:pt x="70268" y="27503"/>
                    <a:pt x="70061" y="26737"/>
                    <a:pt x="69776" y="26014"/>
                  </a:cubicBezTo>
                  <a:cubicBezTo>
                    <a:pt x="69568" y="25533"/>
                    <a:pt x="69185" y="25160"/>
                    <a:pt x="69032" y="24657"/>
                  </a:cubicBezTo>
                  <a:cubicBezTo>
                    <a:pt x="69010" y="24602"/>
                    <a:pt x="68998" y="24547"/>
                    <a:pt x="68988" y="24482"/>
                  </a:cubicBezTo>
                  <a:lnTo>
                    <a:pt x="68988" y="24470"/>
                  </a:lnTo>
                  <a:cubicBezTo>
                    <a:pt x="68976" y="24426"/>
                    <a:pt x="68976" y="24394"/>
                    <a:pt x="68976" y="24350"/>
                  </a:cubicBezTo>
                  <a:close/>
                  <a:moveTo>
                    <a:pt x="2464" y="28236"/>
                  </a:moveTo>
                  <a:cubicBezTo>
                    <a:pt x="1620" y="28236"/>
                    <a:pt x="778" y="28423"/>
                    <a:pt x="0" y="28730"/>
                  </a:cubicBezTo>
                  <a:lnTo>
                    <a:pt x="0" y="28752"/>
                  </a:lnTo>
                  <a:lnTo>
                    <a:pt x="4730" y="28752"/>
                  </a:lnTo>
                  <a:cubicBezTo>
                    <a:pt x="4610" y="28686"/>
                    <a:pt x="4478" y="28631"/>
                    <a:pt x="4336" y="28576"/>
                  </a:cubicBezTo>
                  <a:cubicBezTo>
                    <a:pt x="3744" y="28346"/>
                    <a:pt x="3109" y="28236"/>
                    <a:pt x="2464" y="28236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51"/>
            <p:cNvSpPr/>
            <p:nvPr/>
          </p:nvSpPr>
          <p:spPr>
            <a:xfrm>
              <a:off x="5070413" y="2847318"/>
              <a:ext cx="3209837" cy="313914"/>
            </a:xfrm>
            <a:custGeom>
              <a:avLst/>
              <a:gdLst/>
              <a:ahLst/>
              <a:cxnLst/>
              <a:rect l="l" t="t" r="r" b="b"/>
              <a:pathLst>
                <a:path w="111414" h="10896" extrusionOk="0">
                  <a:moveTo>
                    <a:pt x="101746" y="1"/>
                  </a:moveTo>
                  <a:lnTo>
                    <a:pt x="0" y="122"/>
                  </a:lnTo>
                  <a:lnTo>
                    <a:pt x="66" y="10895"/>
                  </a:lnTo>
                  <a:lnTo>
                    <a:pt x="111414" y="10895"/>
                  </a:lnTo>
                  <a:lnTo>
                    <a:pt x="1017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51"/>
            <p:cNvSpPr/>
            <p:nvPr/>
          </p:nvSpPr>
          <p:spPr>
            <a:xfrm>
              <a:off x="5072314" y="3161203"/>
              <a:ext cx="3085868" cy="646640"/>
            </a:xfrm>
            <a:custGeom>
              <a:avLst/>
              <a:gdLst/>
              <a:ahLst/>
              <a:cxnLst/>
              <a:rect l="l" t="t" r="r" b="b"/>
              <a:pathLst>
                <a:path w="107111" h="22445" extrusionOk="0">
                  <a:moveTo>
                    <a:pt x="0" y="0"/>
                  </a:moveTo>
                  <a:lnTo>
                    <a:pt x="0" y="22445"/>
                  </a:lnTo>
                  <a:lnTo>
                    <a:pt x="107111" y="22445"/>
                  </a:lnTo>
                  <a:lnTo>
                    <a:pt x="1071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51"/>
            <p:cNvSpPr/>
            <p:nvPr/>
          </p:nvSpPr>
          <p:spPr>
            <a:xfrm>
              <a:off x="5072314" y="3161203"/>
              <a:ext cx="3085868" cy="248256"/>
            </a:xfrm>
            <a:custGeom>
              <a:avLst/>
              <a:gdLst/>
              <a:ahLst/>
              <a:cxnLst/>
              <a:rect l="l" t="t" r="r" b="b"/>
              <a:pathLst>
                <a:path w="107111" h="8617" extrusionOk="0">
                  <a:moveTo>
                    <a:pt x="0" y="0"/>
                  </a:moveTo>
                  <a:lnTo>
                    <a:pt x="0" y="8616"/>
                  </a:lnTo>
                  <a:lnTo>
                    <a:pt x="107111" y="8616"/>
                  </a:lnTo>
                  <a:lnTo>
                    <a:pt x="107111" y="0"/>
                  </a:ln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1"/>
            <p:cNvSpPr/>
            <p:nvPr/>
          </p:nvSpPr>
          <p:spPr>
            <a:xfrm>
              <a:off x="5072314" y="3161203"/>
              <a:ext cx="3085868" cy="80438"/>
            </a:xfrm>
            <a:custGeom>
              <a:avLst/>
              <a:gdLst/>
              <a:ahLst/>
              <a:cxnLst/>
              <a:rect l="l" t="t" r="r" b="b"/>
              <a:pathLst>
                <a:path w="107111" h="2792" extrusionOk="0">
                  <a:moveTo>
                    <a:pt x="0" y="0"/>
                  </a:moveTo>
                  <a:lnTo>
                    <a:pt x="0" y="2792"/>
                  </a:lnTo>
                  <a:lnTo>
                    <a:pt x="107111" y="2792"/>
                  </a:lnTo>
                  <a:lnTo>
                    <a:pt x="1071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51"/>
            <p:cNvSpPr/>
            <p:nvPr/>
          </p:nvSpPr>
          <p:spPr>
            <a:xfrm>
              <a:off x="4941085" y="2640290"/>
              <a:ext cx="465598" cy="413971"/>
            </a:xfrm>
            <a:custGeom>
              <a:avLst/>
              <a:gdLst/>
              <a:ahLst/>
              <a:cxnLst/>
              <a:rect l="l" t="t" r="r" b="b"/>
              <a:pathLst>
                <a:path w="16161" h="14369" extrusionOk="0">
                  <a:moveTo>
                    <a:pt x="8922" y="1"/>
                  </a:moveTo>
                  <a:cubicBezTo>
                    <a:pt x="7303" y="1"/>
                    <a:pt x="5725" y="423"/>
                    <a:pt x="4610" y="1351"/>
                  </a:cubicBezTo>
                  <a:cubicBezTo>
                    <a:pt x="3592" y="2194"/>
                    <a:pt x="2957" y="3410"/>
                    <a:pt x="2355" y="4592"/>
                  </a:cubicBezTo>
                  <a:cubicBezTo>
                    <a:pt x="1348" y="6552"/>
                    <a:pt x="0" y="8534"/>
                    <a:pt x="811" y="10855"/>
                  </a:cubicBezTo>
                  <a:cubicBezTo>
                    <a:pt x="373" y="9573"/>
                    <a:pt x="3723" y="7625"/>
                    <a:pt x="4489" y="7308"/>
                  </a:cubicBezTo>
                  <a:cubicBezTo>
                    <a:pt x="5289" y="6983"/>
                    <a:pt x="6153" y="6797"/>
                    <a:pt x="7008" y="6797"/>
                  </a:cubicBezTo>
                  <a:cubicBezTo>
                    <a:pt x="7651" y="6797"/>
                    <a:pt x="8289" y="6902"/>
                    <a:pt x="8891" y="7132"/>
                  </a:cubicBezTo>
                  <a:cubicBezTo>
                    <a:pt x="11606" y="8183"/>
                    <a:pt x="12800" y="11457"/>
                    <a:pt x="12734" y="14369"/>
                  </a:cubicBezTo>
                  <a:cubicBezTo>
                    <a:pt x="12876" y="12869"/>
                    <a:pt x="13041" y="11325"/>
                    <a:pt x="13796" y="10011"/>
                  </a:cubicBezTo>
                  <a:cubicBezTo>
                    <a:pt x="14595" y="8621"/>
                    <a:pt x="16051" y="7384"/>
                    <a:pt x="16117" y="5720"/>
                  </a:cubicBezTo>
                  <a:cubicBezTo>
                    <a:pt x="16161" y="4537"/>
                    <a:pt x="15712" y="3344"/>
                    <a:pt x="14956" y="2424"/>
                  </a:cubicBezTo>
                  <a:cubicBezTo>
                    <a:pt x="14814" y="2249"/>
                    <a:pt x="14650" y="2074"/>
                    <a:pt x="14486" y="1921"/>
                  </a:cubicBezTo>
                  <a:cubicBezTo>
                    <a:pt x="13161" y="701"/>
                    <a:pt x="11007" y="1"/>
                    <a:pt x="89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1"/>
            <p:cNvSpPr/>
            <p:nvPr/>
          </p:nvSpPr>
          <p:spPr>
            <a:xfrm>
              <a:off x="4957478" y="2784714"/>
              <a:ext cx="357734" cy="1067929"/>
            </a:xfrm>
            <a:custGeom>
              <a:avLst/>
              <a:gdLst/>
              <a:ahLst/>
              <a:cxnLst/>
              <a:rect l="l" t="t" r="r" b="b"/>
              <a:pathLst>
                <a:path w="12417" h="37068" extrusionOk="0">
                  <a:moveTo>
                    <a:pt x="6182" y="0"/>
                  </a:moveTo>
                  <a:cubicBezTo>
                    <a:pt x="3580" y="0"/>
                    <a:pt x="976" y="1594"/>
                    <a:pt x="1" y="4878"/>
                  </a:cubicBezTo>
                  <a:lnTo>
                    <a:pt x="1" y="37068"/>
                  </a:lnTo>
                  <a:lnTo>
                    <a:pt x="12416" y="37068"/>
                  </a:lnTo>
                  <a:lnTo>
                    <a:pt x="12416" y="4878"/>
                  </a:lnTo>
                  <a:cubicBezTo>
                    <a:pt x="11493" y="1660"/>
                    <a:pt x="8838" y="0"/>
                    <a:pt x="61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51"/>
            <p:cNvSpPr/>
            <p:nvPr/>
          </p:nvSpPr>
          <p:spPr>
            <a:xfrm>
              <a:off x="5010171" y="2853484"/>
              <a:ext cx="248256" cy="954360"/>
            </a:xfrm>
            <a:custGeom>
              <a:avLst/>
              <a:gdLst/>
              <a:ahLst/>
              <a:cxnLst/>
              <a:rect l="l" t="t" r="r" b="b"/>
              <a:pathLst>
                <a:path w="8617" h="33126" extrusionOk="0">
                  <a:moveTo>
                    <a:pt x="4095" y="1"/>
                  </a:moveTo>
                  <a:cubicBezTo>
                    <a:pt x="2083" y="1"/>
                    <a:pt x="143" y="1210"/>
                    <a:pt x="1" y="3630"/>
                  </a:cubicBezTo>
                  <a:lnTo>
                    <a:pt x="1" y="33126"/>
                  </a:lnTo>
                  <a:lnTo>
                    <a:pt x="8617" y="33126"/>
                  </a:lnTo>
                  <a:lnTo>
                    <a:pt x="8617" y="3630"/>
                  </a:lnTo>
                  <a:cubicBezTo>
                    <a:pt x="8190" y="1210"/>
                    <a:pt x="6107" y="1"/>
                    <a:pt x="40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51"/>
            <p:cNvSpPr/>
            <p:nvPr/>
          </p:nvSpPr>
          <p:spPr>
            <a:xfrm>
              <a:off x="7929460" y="2669071"/>
              <a:ext cx="477295" cy="417716"/>
            </a:xfrm>
            <a:custGeom>
              <a:avLst/>
              <a:gdLst/>
              <a:ahLst/>
              <a:cxnLst/>
              <a:rect l="l" t="t" r="r" b="b"/>
              <a:pathLst>
                <a:path w="16567" h="14499" extrusionOk="0">
                  <a:moveTo>
                    <a:pt x="8765" y="0"/>
                  </a:moveTo>
                  <a:cubicBezTo>
                    <a:pt x="8020" y="0"/>
                    <a:pt x="7223" y="82"/>
                    <a:pt x="6362" y="199"/>
                  </a:cubicBezTo>
                  <a:cubicBezTo>
                    <a:pt x="5355" y="341"/>
                    <a:pt x="4348" y="516"/>
                    <a:pt x="3428" y="932"/>
                  </a:cubicBezTo>
                  <a:cubicBezTo>
                    <a:pt x="2552" y="1326"/>
                    <a:pt x="1818" y="2049"/>
                    <a:pt x="1249" y="2903"/>
                  </a:cubicBezTo>
                  <a:cubicBezTo>
                    <a:pt x="701" y="3735"/>
                    <a:pt x="319" y="4688"/>
                    <a:pt x="132" y="5586"/>
                  </a:cubicBezTo>
                  <a:cubicBezTo>
                    <a:pt x="56" y="5936"/>
                    <a:pt x="1" y="6309"/>
                    <a:pt x="78" y="6669"/>
                  </a:cubicBezTo>
                  <a:cubicBezTo>
                    <a:pt x="285" y="7754"/>
                    <a:pt x="1599" y="9155"/>
                    <a:pt x="2278" y="10020"/>
                  </a:cubicBezTo>
                  <a:cubicBezTo>
                    <a:pt x="3417" y="11476"/>
                    <a:pt x="4511" y="12965"/>
                    <a:pt x="5552" y="14498"/>
                  </a:cubicBezTo>
                  <a:cubicBezTo>
                    <a:pt x="5365" y="12724"/>
                    <a:pt x="5596" y="10907"/>
                    <a:pt x="6209" y="9231"/>
                  </a:cubicBezTo>
                  <a:cubicBezTo>
                    <a:pt x="7107" y="6834"/>
                    <a:pt x="8727" y="6199"/>
                    <a:pt x="11124" y="6122"/>
                  </a:cubicBezTo>
                  <a:cubicBezTo>
                    <a:pt x="11218" y="6119"/>
                    <a:pt x="11315" y="6118"/>
                    <a:pt x="11414" y="6118"/>
                  </a:cubicBezTo>
                  <a:cubicBezTo>
                    <a:pt x="13192" y="6118"/>
                    <a:pt x="15692" y="6602"/>
                    <a:pt x="16511" y="8334"/>
                  </a:cubicBezTo>
                  <a:cubicBezTo>
                    <a:pt x="16566" y="6012"/>
                    <a:pt x="15022" y="4009"/>
                    <a:pt x="13555" y="2224"/>
                  </a:cubicBezTo>
                  <a:cubicBezTo>
                    <a:pt x="12137" y="502"/>
                    <a:pt x="10607" y="0"/>
                    <a:pt x="87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51"/>
            <p:cNvSpPr/>
            <p:nvPr/>
          </p:nvSpPr>
          <p:spPr>
            <a:xfrm>
              <a:off x="8048387" y="2767716"/>
              <a:ext cx="357734" cy="1076716"/>
            </a:xfrm>
            <a:custGeom>
              <a:avLst/>
              <a:gdLst/>
              <a:ahLst/>
              <a:cxnLst/>
              <a:rect l="l" t="t" r="r" b="b"/>
              <a:pathLst>
                <a:path w="12417" h="37373" extrusionOk="0">
                  <a:moveTo>
                    <a:pt x="6380" y="0"/>
                  </a:moveTo>
                  <a:cubicBezTo>
                    <a:pt x="3501" y="0"/>
                    <a:pt x="569" y="1758"/>
                    <a:pt x="1" y="5194"/>
                  </a:cubicBezTo>
                  <a:lnTo>
                    <a:pt x="1" y="37373"/>
                  </a:lnTo>
                  <a:lnTo>
                    <a:pt x="12416" y="37373"/>
                  </a:lnTo>
                  <a:lnTo>
                    <a:pt x="12416" y="5194"/>
                  </a:lnTo>
                  <a:cubicBezTo>
                    <a:pt x="11998" y="1706"/>
                    <a:pt x="9215" y="0"/>
                    <a:pt x="6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1"/>
            <p:cNvSpPr/>
            <p:nvPr/>
          </p:nvSpPr>
          <p:spPr>
            <a:xfrm>
              <a:off x="8108946" y="2834037"/>
              <a:ext cx="248256" cy="962139"/>
            </a:xfrm>
            <a:custGeom>
              <a:avLst/>
              <a:gdLst/>
              <a:ahLst/>
              <a:cxnLst/>
              <a:rect l="l" t="t" r="r" b="b"/>
              <a:pathLst>
                <a:path w="8617" h="33396" extrusionOk="0">
                  <a:moveTo>
                    <a:pt x="4462" y="1"/>
                  </a:moveTo>
                  <a:cubicBezTo>
                    <a:pt x="2329" y="1"/>
                    <a:pt x="148" y="1390"/>
                    <a:pt x="1" y="3889"/>
                  </a:cubicBezTo>
                  <a:lnTo>
                    <a:pt x="1" y="33395"/>
                  </a:lnTo>
                  <a:lnTo>
                    <a:pt x="8617" y="33395"/>
                  </a:lnTo>
                  <a:lnTo>
                    <a:pt x="8617" y="3889"/>
                  </a:lnTo>
                  <a:cubicBezTo>
                    <a:pt x="8416" y="1220"/>
                    <a:pt x="6460" y="1"/>
                    <a:pt x="44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51"/>
            <p:cNvSpPr/>
            <p:nvPr/>
          </p:nvSpPr>
          <p:spPr>
            <a:xfrm>
              <a:off x="5103832" y="2521679"/>
              <a:ext cx="587378" cy="646122"/>
            </a:xfrm>
            <a:custGeom>
              <a:avLst/>
              <a:gdLst/>
              <a:ahLst/>
              <a:cxnLst/>
              <a:rect l="l" t="t" r="r" b="b"/>
              <a:pathLst>
                <a:path w="20388" h="22427" extrusionOk="0">
                  <a:moveTo>
                    <a:pt x="9080" y="1"/>
                  </a:moveTo>
                  <a:cubicBezTo>
                    <a:pt x="9014" y="1"/>
                    <a:pt x="8948" y="2"/>
                    <a:pt x="8881" y="5"/>
                  </a:cubicBezTo>
                  <a:cubicBezTo>
                    <a:pt x="5212" y="136"/>
                    <a:pt x="2005" y="3048"/>
                    <a:pt x="538" y="6235"/>
                  </a:cubicBezTo>
                  <a:cubicBezTo>
                    <a:pt x="242" y="6880"/>
                    <a:pt x="1" y="7647"/>
                    <a:pt x="307" y="8293"/>
                  </a:cubicBezTo>
                  <a:cubicBezTo>
                    <a:pt x="680" y="9103"/>
                    <a:pt x="1698" y="9333"/>
                    <a:pt x="2563" y="9541"/>
                  </a:cubicBezTo>
                  <a:cubicBezTo>
                    <a:pt x="4512" y="10012"/>
                    <a:pt x="6461" y="10931"/>
                    <a:pt x="7753" y="12497"/>
                  </a:cubicBezTo>
                  <a:cubicBezTo>
                    <a:pt x="8749" y="13712"/>
                    <a:pt x="8979" y="15398"/>
                    <a:pt x="9154" y="16909"/>
                  </a:cubicBezTo>
                  <a:cubicBezTo>
                    <a:pt x="9307" y="18201"/>
                    <a:pt x="9056" y="20522"/>
                    <a:pt x="10041" y="21508"/>
                  </a:cubicBezTo>
                  <a:cubicBezTo>
                    <a:pt x="10693" y="22160"/>
                    <a:pt x="11629" y="22426"/>
                    <a:pt x="12609" y="22426"/>
                  </a:cubicBezTo>
                  <a:cubicBezTo>
                    <a:pt x="13983" y="22426"/>
                    <a:pt x="15444" y="21902"/>
                    <a:pt x="16326" y="21179"/>
                  </a:cubicBezTo>
                  <a:cubicBezTo>
                    <a:pt x="17015" y="20610"/>
                    <a:pt x="17552" y="19877"/>
                    <a:pt x="18012" y="19110"/>
                  </a:cubicBezTo>
                  <a:cubicBezTo>
                    <a:pt x="19139" y="17194"/>
                    <a:pt x="20387" y="14731"/>
                    <a:pt x="20202" y="12454"/>
                  </a:cubicBezTo>
                  <a:cubicBezTo>
                    <a:pt x="20037" y="10417"/>
                    <a:pt x="18854" y="8950"/>
                    <a:pt x="17344" y="7702"/>
                  </a:cubicBezTo>
                  <a:cubicBezTo>
                    <a:pt x="15844" y="6442"/>
                    <a:pt x="15395" y="4439"/>
                    <a:pt x="14092" y="3005"/>
                  </a:cubicBezTo>
                  <a:cubicBezTo>
                    <a:pt x="12688" y="1430"/>
                    <a:pt x="11315" y="1"/>
                    <a:pt x="90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51"/>
            <p:cNvSpPr/>
            <p:nvPr/>
          </p:nvSpPr>
          <p:spPr>
            <a:xfrm>
              <a:off x="5223394" y="2523984"/>
              <a:ext cx="467817" cy="642866"/>
            </a:xfrm>
            <a:custGeom>
              <a:avLst/>
              <a:gdLst/>
              <a:ahLst/>
              <a:cxnLst/>
              <a:rect l="l" t="t" r="r" b="b"/>
              <a:pathLst>
                <a:path w="16238" h="22314" extrusionOk="0">
                  <a:moveTo>
                    <a:pt x="6064" y="1"/>
                  </a:moveTo>
                  <a:cubicBezTo>
                    <a:pt x="5953" y="1"/>
                    <a:pt x="5843" y="14"/>
                    <a:pt x="5738" y="45"/>
                  </a:cubicBezTo>
                  <a:cubicBezTo>
                    <a:pt x="5125" y="209"/>
                    <a:pt x="4774" y="976"/>
                    <a:pt x="5026" y="1545"/>
                  </a:cubicBezTo>
                  <a:cubicBezTo>
                    <a:pt x="4600" y="1478"/>
                    <a:pt x="4173" y="1450"/>
                    <a:pt x="3746" y="1450"/>
                  </a:cubicBezTo>
                  <a:cubicBezTo>
                    <a:pt x="3615" y="1450"/>
                    <a:pt x="3483" y="1452"/>
                    <a:pt x="3351" y="1457"/>
                  </a:cubicBezTo>
                  <a:cubicBezTo>
                    <a:pt x="3045" y="1469"/>
                    <a:pt x="2650" y="1589"/>
                    <a:pt x="2639" y="1895"/>
                  </a:cubicBezTo>
                  <a:cubicBezTo>
                    <a:pt x="2639" y="2016"/>
                    <a:pt x="2694" y="2126"/>
                    <a:pt x="2760" y="2224"/>
                  </a:cubicBezTo>
                  <a:lnTo>
                    <a:pt x="3515" y="3505"/>
                  </a:lnTo>
                  <a:cubicBezTo>
                    <a:pt x="3176" y="3384"/>
                    <a:pt x="2836" y="3264"/>
                    <a:pt x="2497" y="3133"/>
                  </a:cubicBezTo>
                  <a:cubicBezTo>
                    <a:pt x="2403" y="3099"/>
                    <a:pt x="2290" y="3076"/>
                    <a:pt x="2184" y="3076"/>
                  </a:cubicBezTo>
                  <a:cubicBezTo>
                    <a:pt x="2018" y="3076"/>
                    <a:pt x="1871" y="3132"/>
                    <a:pt x="1851" y="3286"/>
                  </a:cubicBezTo>
                  <a:cubicBezTo>
                    <a:pt x="1840" y="3396"/>
                    <a:pt x="1916" y="3494"/>
                    <a:pt x="1982" y="3581"/>
                  </a:cubicBezTo>
                  <a:cubicBezTo>
                    <a:pt x="2201" y="3844"/>
                    <a:pt x="2410" y="4107"/>
                    <a:pt x="2629" y="4370"/>
                  </a:cubicBezTo>
                  <a:cubicBezTo>
                    <a:pt x="2531" y="4356"/>
                    <a:pt x="2426" y="4350"/>
                    <a:pt x="2314" y="4350"/>
                  </a:cubicBezTo>
                  <a:cubicBezTo>
                    <a:pt x="1426" y="4350"/>
                    <a:pt x="185" y="4779"/>
                    <a:pt x="1" y="5684"/>
                  </a:cubicBezTo>
                  <a:cubicBezTo>
                    <a:pt x="208" y="5717"/>
                    <a:pt x="406" y="5761"/>
                    <a:pt x="614" y="5804"/>
                  </a:cubicBezTo>
                  <a:cubicBezTo>
                    <a:pt x="1358" y="5968"/>
                    <a:pt x="2092" y="6177"/>
                    <a:pt x="2727" y="6593"/>
                  </a:cubicBezTo>
                  <a:cubicBezTo>
                    <a:pt x="3526" y="7129"/>
                    <a:pt x="4128" y="8092"/>
                    <a:pt x="3942" y="9034"/>
                  </a:cubicBezTo>
                  <a:cubicBezTo>
                    <a:pt x="4120" y="8869"/>
                    <a:pt x="4349" y="8797"/>
                    <a:pt x="4587" y="8797"/>
                  </a:cubicBezTo>
                  <a:cubicBezTo>
                    <a:pt x="4935" y="8797"/>
                    <a:pt x="5303" y="8952"/>
                    <a:pt x="5563" y="9199"/>
                  </a:cubicBezTo>
                  <a:cubicBezTo>
                    <a:pt x="5989" y="9603"/>
                    <a:pt x="6198" y="10194"/>
                    <a:pt x="6427" y="10742"/>
                  </a:cubicBezTo>
                  <a:cubicBezTo>
                    <a:pt x="6658" y="11289"/>
                    <a:pt x="6953" y="11859"/>
                    <a:pt x="7490" y="12133"/>
                  </a:cubicBezTo>
                  <a:cubicBezTo>
                    <a:pt x="8070" y="12428"/>
                    <a:pt x="8519" y="12932"/>
                    <a:pt x="9001" y="13370"/>
                  </a:cubicBezTo>
                  <a:cubicBezTo>
                    <a:pt x="9110" y="13469"/>
                    <a:pt x="9241" y="13589"/>
                    <a:pt x="9285" y="13742"/>
                  </a:cubicBezTo>
                  <a:cubicBezTo>
                    <a:pt x="9340" y="13907"/>
                    <a:pt x="9296" y="14092"/>
                    <a:pt x="9241" y="14267"/>
                  </a:cubicBezTo>
                  <a:cubicBezTo>
                    <a:pt x="8967" y="15165"/>
                    <a:pt x="8475" y="15997"/>
                    <a:pt x="8201" y="16895"/>
                  </a:cubicBezTo>
                  <a:cubicBezTo>
                    <a:pt x="7752" y="18439"/>
                    <a:pt x="7993" y="20158"/>
                    <a:pt x="8847" y="21515"/>
                  </a:cubicBezTo>
                  <a:cubicBezTo>
                    <a:pt x="7074" y="20344"/>
                    <a:pt x="6427" y="18078"/>
                    <a:pt x="6001" y="15987"/>
                  </a:cubicBezTo>
                  <a:lnTo>
                    <a:pt x="6001" y="15987"/>
                  </a:lnTo>
                  <a:cubicBezTo>
                    <a:pt x="5617" y="17454"/>
                    <a:pt x="5782" y="19052"/>
                    <a:pt x="6449" y="20410"/>
                  </a:cubicBezTo>
                  <a:cubicBezTo>
                    <a:pt x="6668" y="20837"/>
                    <a:pt x="6931" y="21253"/>
                    <a:pt x="7293" y="21571"/>
                  </a:cubicBezTo>
                  <a:cubicBezTo>
                    <a:pt x="7885" y="22096"/>
                    <a:pt x="8529" y="22313"/>
                    <a:pt x="9178" y="22313"/>
                  </a:cubicBezTo>
                  <a:cubicBezTo>
                    <a:pt x="11061" y="22313"/>
                    <a:pt x="12991" y="20487"/>
                    <a:pt x="13862" y="19030"/>
                  </a:cubicBezTo>
                  <a:cubicBezTo>
                    <a:pt x="14989" y="17114"/>
                    <a:pt x="16237" y="14651"/>
                    <a:pt x="16052" y="12374"/>
                  </a:cubicBezTo>
                  <a:cubicBezTo>
                    <a:pt x="15887" y="10337"/>
                    <a:pt x="14704" y="8870"/>
                    <a:pt x="13194" y="7622"/>
                  </a:cubicBezTo>
                  <a:cubicBezTo>
                    <a:pt x="11694" y="6362"/>
                    <a:pt x="11245" y="4359"/>
                    <a:pt x="9942" y="2925"/>
                  </a:cubicBezTo>
                  <a:cubicBezTo>
                    <a:pt x="9066" y="1951"/>
                    <a:pt x="7950" y="505"/>
                    <a:pt x="6658" y="100"/>
                  </a:cubicBezTo>
                  <a:cubicBezTo>
                    <a:pt x="6467" y="44"/>
                    <a:pt x="6264" y="1"/>
                    <a:pt x="6064" y="1"/>
                  </a:cubicBezTo>
                  <a:close/>
                </a:path>
              </a:pathLst>
            </a:custGeom>
            <a:solidFill>
              <a:schemeClr val="dk1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51"/>
            <p:cNvSpPr/>
            <p:nvPr/>
          </p:nvSpPr>
          <p:spPr>
            <a:xfrm>
              <a:off x="5103832" y="2600013"/>
              <a:ext cx="423680" cy="565944"/>
            </a:xfrm>
            <a:custGeom>
              <a:avLst/>
              <a:gdLst/>
              <a:ahLst/>
              <a:cxnLst/>
              <a:rect l="l" t="t" r="r" b="b"/>
              <a:pathLst>
                <a:path w="14706" h="19644" extrusionOk="0">
                  <a:moveTo>
                    <a:pt x="14705" y="19292"/>
                  </a:moveTo>
                  <a:cubicBezTo>
                    <a:pt x="14704" y="19293"/>
                    <a:pt x="14703" y="19293"/>
                    <a:pt x="14702" y="19293"/>
                  </a:cubicBezTo>
                  <a:lnTo>
                    <a:pt x="14702" y="19293"/>
                  </a:lnTo>
                  <a:cubicBezTo>
                    <a:pt x="14703" y="19293"/>
                    <a:pt x="14704" y="19293"/>
                    <a:pt x="14705" y="19292"/>
                  </a:cubicBezTo>
                  <a:close/>
                  <a:moveTo>
                    <a:pt x="3297" y="1"/>
                  </a:moveTo>
                  <a:cubicBezTo>
                    <a:pt x="1994" y="395"/>
                    <a:pt x="1074" y="2366"/>
                    <a:pt x="538" y="3516"/>
                  </a:cubicBezTo>
                  <a:cubicBezTo>
                    <a:pt x="242" y="4161"/>
                    <a:pt x="1" y="4928"/>
                    <a:pt x="307" y="5574"/>
                  </a:cubicBezTo>
                  <a:cubicBezTo>
                    <a:pt x="680" y="6384"/>
                    <a:pt x="1698" y="6614"/>
                    <a:pt x="2563" y="6822"/>
                  </a:cubicBezTo>
                  <a:cubicBezTo>
                    <a:pt x="4512" y="7293"/>
                    <a:pt x="6461" y="8212"/>
                    <a:pt x="7753" y="9778"/>
                  </a:cubicBezTo>
                  <a:cubicBezTo>
                    <a:pt x="8749" y="10993"/>
                    <a:pt x="8979" y="12679"/>
                    <a:pt x="9154" y="14190"/>
                  </a:cubicBezTo>
                  <a:cubicBezTo>
                    <a:pt x="9307" y="15482"/>
                    <a:pt x="9056" y="17803"/>
                    <a:pt x="10041" y="18789"/>
                  </a:cubicBezTo>
                  <a:cubicBezTo>
                    <a:pt x="10701" y="19449"/>
                    <a:pt x="11405" y="19643"/>
                    <a:pt x="12134" y="19643"/>
                  </a:cubicBezTo>
                  <a:cubicBezTo>
                    <a:pt x="12964" y="19643"/>
                    <a:pt x="13829" y="19392"/>
                    <a:pt x="14702" y="19293"/>
                  </a:cubicBezTo>
                  <a:lnTo>
                    <a:pt x="14702" y="19293"/>
                  </a:lnTo>
                  <a:cubicBezTo>
                    <a:pt x="14562" y="19309"/>
                    <a:pt x="14428" y="19316"/>
                    <a:pt x="14299" y="19316"/>
                  </a:cubicBezTo>
                  <a:cubicBezTo>
                    <a:pt x="10540" y="19316"/>
                    <a:pt x="11247" y="12767"/>
                    <a:pt x="10654" y="10534"/>
                  </a:cubicBezTo>
                  <a:cubicBezTo>
                    <a:pt x="9986" y="8049"/>
                    <a:pt x="8070" y="6319"/>
                    <a:pt x="5749" y="5388"/>
                  </a:cubicBezTo>
                  <a:cubicBezTo>
                    <a:pt x="4993" y="5081"/>
                    <a:pt x="4205" y="4818"/>
                    <a:pt x="3548" y="4358"/>
                  </a:cubicBezTo>
                  <a:cubicBezTo>
                    <a:pt x="2881" y="3888"/>
                    <a:pt x="2333" y="3176"/>
                    <a:pt x="2290" y="2366"/>
                  </a:cubicBezTo>
                  <a:cubicBezTo>
                    <a:pt x="2246" y="1490"/>
                    <a:pt x="2782" y="713"/>
                    <a:pt x="3297" y="1"/>
                  </a:cubicBezTo>
                  <a:close/>
                </a:path>
              </a:pathLst>
            </a:custGeom>
            <a:solidFill>
              <a:schemeClr val="dk1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51"/>
            <p:cNvSpPr/>
            <p:nvPr/>
          </p:nvSpPr>
          <p:spPr>
            <a:xfrm>
              <a:off x="5221176" y="2681113"/>
              <a:ext cx="4466" cy="4120"/>
            </a:xfrm>
            <a:custGeom>
              <a:avLst/>
              <a:gdLst/>
              <a:ahLst/>
              <a:cxnLst/>
              <a:rect l="l" t="t" r="r" b="b"/>
              <a:pathLst>
                <a:path w="155" h="143" extrusionOk="0">
                  <a:moveTo>
                    <a:pt x="154" y="0"/>
                  </a:moveTo>
                  <a:cubicBezTo>
                    <a:pt x="100" y="44"/>
                    <a:pt x="45" y="88"/>
                    <a:pt x="1" y="142"/>
                  </a:cubicBezTo>
                  <a:cubicBezTo>
                    <a:pt x="45" y="88"/>
                    <a:pt x="100" y="44"/>
                    <a:pt x="154" y="0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51"/>
            <p:cNvSpPr/>
            <p:nvPr/>
          </p:nvSpPr>
          <p:spPr>
            <a:xfrm>
              <a:off x="5225612" y="2668149"/>
              <a:ext cx="86776" cy="12993"/>
            </a:xfrm>
            <a:custGeom>
              <a:avLst/>
              <a:gdLst/>
              <a:ahLst/>
              <a:cxnLst/>
              <a:rect l="l" t="t" r="r" b="b"/>
              <a:pathLst>
                <a:path w="3012" h="451" extrusionOk="0">
                  <a:moveTo>
                    <a:pt x="1533" y="1"/>
                  </a:moveTo>
                  <a:cubicBezTo>
                    <a:pt x="1401" y="1"/>
                    <a:pt x="1270" y="12"/>
                    <a:pt x="1150" y="23"/>
                  </a:cubicBezTo>
                  <a:cubicBezTo>
                    <a:pt x="1029" y="34"/>
                    <a:pt x="909" y="56"/>
                    <a:pt x="788" y="78"/>
                  </a:cubicBezTo>
                  <a:cubicBezTo>
                    <a:pt x="668" y="110"/>
                    <a:pt x="547" y="144"/>
                    <a:pt x="438" y="187"/>
                  </a:cubicBezTo>
                  <a:cubicBezTo>
                    <a:pt x="285" y="253"/>
                    <a:pt x="131" y="341"/>
                    <a:pt x="0" y="450"/>
                  </a:cubicBezTo>
                  <a:cubicBezTo>
                    <a:pt x="131" y="341"/>
                    <a:pt x="285" y="253"/>
                    <a:pt x="438" y="198"/>
                  </a:cubicBezTo>
                  <a:cubicBezTo>
                    <a:pt x="668" y="110"/>
                    <a:pt x="909" y="56"/>
                    <a:pt x="1150" y="34"/>
                  </a:cubicBezTo>
                  <a:cubicBezTo>
                    <a:pt x="1270" y="23"/>
                    <a:pt x="1391" y="12"/>
                    <a:pt x="1511" y="12"/>
                  </a:cubicBezTo>
                  <a:cubicBezTo>
                    <a:pt x="1632" y="12"/>
                    <a:pt x="1752" y="23"/>
                    <a:pt x="1873" y="34"/>
                  </a:cubicBezTo>
                  <a:lnTo>
                    <a:pt x="1960" y="34"/>
                  </a:lnTo>
                  <a:cubicBezTo>
                    <a:pt x="1993" y="45"/>
                    <a:pt x="2026" y="45"/>
                    <a:pt x="2058" y="45"/>
                  </a:cubicBezTo>
                  <a:cubicBezTo>
                    <a:pt x="2114" y="56"/>
                    <a:pt x="2168" y="66"/>
                    <a:pt x="2234" y="78"/>
                  </a:cubicBezTo>
                  <a:cubicBezTo>
                    <a:pt x="2289" y="78"/>
                    <a:pt x="2354" y="100"/>
                    <a:pt x="2409" y="110"/>
                  </a:cubicBezTo>
                  <a:cubicBezTo>
                    <a:pt x="2442" y="110"/>
                    <a:pt x="2474" y="122"/>
                    <a:pt x="2496" y="122"/>
                  </a:cubicBezTo>
                  <a:lnTo>
                    <a:pt x="2540" y="132"/>
                  </a:lnTo>
                  <a:lnTo>
                    <a:pt x="2584" y="144"/>
                  </a:lnTo>
                  <a:cubicBezTo>
                    <a:pt x="2705" y="176"/>
                    <a:pt x="2825" y="209"/>
                    <a:pt x="2934" y="242"/>
                  </a:cubicBezTo>
                  <a:cubicBezTo>
                    <a:pt x="2956" y="253"/>
                    <a:pt x="2989" y="264"/>
                    <a:pt x="3011" y="275"/>
                  </a:cubicBezTo>
                  <a:lnTo>
                    <a:pt x="3011" y="253"/>
                  </a:lnTo>
                  <a:cubicBezTo>
                    <a:pt x="2989" y="253"/>
                    <a:pt x="2968" y="242"/>
                    <a:pt x="2946" y="231"/>
                  </a:cubicBezTo>
                  <a:cubicBezTo>
                    <a:pt x="2825" y="198"/>
                    <a:pt x="2705" y="165"/>
                    <a:pt x="2595" y="132"/>
                  </a:cubicBezTo>
                  <a:lnTo>
                    <a:pt x="2552" y="122"/>
                  </a:lnTo>
                  <a:lnTo>
                    <a:pt x="2508" y="110"/>
                  </a:lnTo>
                  <a:cubicBezTo>
                    <a:pt x="2474" y="100"/>
                    <a:pt x="2442" y="100"/>
                    <a:pt x="2409" y="88"/>
                  </a:cubicBezTo>
                  <a:cubicBezTo>
                    <a:pt x="2354" y="78"/>
                    <a:pt x="2299" y="66"/>
                    <a:pt x="2234" y="56"/>
                  </a:cubicBezTo>
                  <a:cubicBezTo>
                    <a:pt x="2179" y="45"/>
                    <a:pt x="2114" y="45"/>
                    <a:pt x="2058" y="34"/>
                  </a:cubicBezTo>
                  <a:cubicBezTo>
                    <a:pt x="2026" y="34"/>
                    <a:pt x="1993" y="23"/>
                    <a:pt x="1960" y="23"/>
                  </a:cubicBezTo>
                  <a:lnTo>
                    <a:pt x="1917" y="23"/>
                  </a:lnTo>
                  <a:lnTo>
                    <a:pt x="1873" y="12"/>
                  </a:lnTo>
                  <a:cubicBezTo>
                    <a:pt x="1763" y="12"/>
                    <a:pt x="1642" y="1"/>
                    <a:pt x="153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51"/>
            <p:cNvSpPr/>
            <p:nvPr/>
          </p:nvSpPr>
          <p:spPr>
            <a:xfrm>
              <a:off x="5276404" y="2613266"/>
              <a:ext cx="3803" cy="663"/>
            </a:xfrm>
            <a:custGeom>
              <a:avLst/>
              <a:gdLst/>
              <a:ahLst/>
              <a:cxnLst/>
              <a:rect l="l" t="t" r="r" b="b"/>
              <a:pathLst>
                <a:path w="132" h="23" extrusionOk="0">
                  <a:moveTo>
                    <a:pt x="0" y="1"/>
                  </a:moveTo>
                  <a:lnTo>
                    <a:pt x="0" y="1"/>
                  </a:lnTo>
                  <a:cubicBezTo>
                    <a:pt x="44" y="1"/>
                    <a:pt x="88" y="12"/>
                    <a:pt x="132" y="23"/>
                  </a:cubicBezTo>
                  <a:lnTo>
                    <a:pt x="132" y="12"/>
                  </a:lnTo>
                  <a:cubicBezTo>
                    <a:pt x="88" y="12"/>
                    <a:pt x="44" y="1"/>
                    <a:pt x="0" y="1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51"/>
            <p:cNvSpPr/>
            <p:nvPr/>
          </p:nvSpPr>
          <p:spPr>
            <a:xfrm>
              <a:off x="5280178" y="2613612"/>
              <a:ext cx="50504" cy="25871"/>
            </a:xfrm>
            <a:custGeom>
              <a:avLst/>
              <a:gdLst/>
              <a:ahLst/>
              <a:cxnLst/>
              <a:rect l="l" t="t" r="r" b="b"/>
              <a:pathLst>
                <a:path w="1753" h="898" extrusionOk="0">
                  <a:moveTo>
                    <a:pt x="1" y="0"/>
                  </a:moveTo>
                  <a:lnTo>
                    <a:pt x="1" y="11"/>
                  </a:lnTo>
                  <a:cubicBezTo>
                    <a:pt x="99" y="22"/>
                    <a:pt x="186" y="44"/>
                    <a:pt x="285" y="66"/>
                  </a:cubicBezTo>
                  <a:cubicBezTo>
                    <a:pt x="186" y="33"/>
                    <a:pt x="99" y="22"/>
                    <a:pt x="1" y="0"/>
                  </a:cubicBezTo>
                  <a:close/>
                  <a:moveTo>
                    <a:pt x="285" y="66"/>
                  </a:moveTo>
                  <a:lnTo>
                    <a:pt x="285" y="66"/>
                  </a:lnTo>
                  <a:cubicBezTo>
                    <a:pt x="417" y="98"/>
                    <a:pt x="559" y="153"/>
                    <a:pt x="690" y="197"/>
                  </a:cubicBezTo>
                  <a:cubicBezTo>
                    <a:pt x="559" y="142"/>
                    <a:pt x="427" y="98"/>
                    <a:pt x="285" y="66"/>
                  </a:cubicBezTo>
                  <a:close/>
                  <a:moveTo>
                    <a:pt x="690" y="197"/>
                  </a:moveTo>
                  <a:lnTo>
                    <a:pt x="690" y="197"/>
                  </a:lnTo>
                  <a:cubicBezTo>
                    <a:pt x="942" y="307"/>
                    <a:pt x="1194" y="449"/>
                    <a:pt x="1424" y="624"/>
                  </a:cubicBezTo>
                  <a:cubicBezTo>
                    <a:pt x="1533" y="701"/>
                    <a:pt x="1643" y="799"/>
                    <a:pt x="1752" y="898"/>
                  </a:cubicBezTo>
                  <a:lnTo>
                    <a:pt x="1752" y="887"/>
                  </a:lnTo>
                  <a:cubicBezTo>
                    <a:pt x="1653" y="788"/>
                    <a:pt x="1544" y="689"/>
                    <a:pt x="1434" y="602"/>
                  </a:cubicBezTo>
                  <a:cubicBezTo>
                    <a:pt x="1205" y="438"/>
                    <a:pt x="953" y="295"/>
                    <a:pt x="690" y="19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1"/>
            <p:cNvSpPr/>
            <p:nvPr/>
          </p:nvSpPr>
          <p:spPr>
            <a:xfrm>
              <a:off x="5331576" y="2582353"/>
              <a:ext cx="23999" cy="20542"/>
            </a:xfrm>
            <a:custGeom>
              <a:avLst/>
              <a:gdLst/>
              <a:ahLst/>
              <a:cxnLst/>
              <a:rect l="l" t="t" r="r" b="b"/>
              <a:pathLst>
                <a:path w="833" h="713" extrusionOk="0">
                  <a:moveTo>
                    <a:pt x="1" y="1"/>
                  </a:moveTo>
                  <a:cubicBezTo>
                    <a:pt x="88" y="34"/>
                    <a:pt x="176" y="78"/>
                    <a:pt x="253" y="122"/>
                  </a:cubicBezTo>
                  <a:cubicBezTo>
                    <a:pt x="176" y="66"/>
                    <a:pt x="88" y="34"/>
                    <a:pt x="1" y="1"/>
                  </a:cubicBezTo>
                  <a:close/>
                  <a:moveTo>
                    <a:pt x="253" y="122"/>
                  </a:moveTo>
                  <a:lnTo>
                    <a:pt x="483" y="285"/>
                  </a:lnTo>
                  <a:cubicBezTo>
                    <a:pt x="417" y="220"/>
                    <a:pt x="341" y="165"/>
                    <a:pt x="253" y="122"/>
                  </a:cubicBezTo>
                  <a:close/>
                  <a:moveTo>
                    <a:pt x="483" y="285"/>
                  </a:moveTo>
                  <a:lnTo>
                    <a:pt x="483" y="285"/>
                  </a:lnTo>
                  <a:cubicBezTo>
                    <a:pt x="614" y="417"/>
                    <a:pt x="735" y="560"/>
                    <a:pt x="822" y="713"/>
                  </a:cubicBezTo>
                  <a:cubicBezTo>
                    <a:pt x="822" y="713"/>
                    <a:pt x="833" y="713"/>
                    <a:pt x="833" y="701"/>
                  </a:cubicBezTo>
                  <a:cubicBezTo>
                    <a:pt x="745" y="548"/>
                    <a:pt x="625" y="406"/>
                    <a:pt x="483" y="28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51"/>
            <p:cNvSpPr/>
            <p:nvPr/>
          </p:nvSpPr>
          <p:spPr>
            <a:xfrm>
              <a:off x="5375453" y="2549250"/>
              <a:ext cx="8845" cy="18640"/>
            </a:xfrm>
            <a:custGeom>
              <a:avLst/>
              <a:gdLst/>
              <a:ahLst/>
              <a:cxnLst/>
              <a:rect l="l" t="t" r="r" b="b"/>
              <a:pathLst>
                <a:path w="307" h="647" extrusionOk="0">
                  <a:moveTo>
                    <a:pt x="0" y="1"/>
                  </a:moveTo>
                  <a:lnTo>
                    <a:pt x="98" y="164"/>
                  </a:lnTo>
                  <a:cubicBezTo>
                    <a:pt x="131" y="230"/>
                    <a:pt x="153" y="285"/>
                    <a:pt x="186" y="340"/>
                  </a:cubicBezTo>
                  <a:cubicBezTo>
                    <a:pt x="208" y="395"/>
                    <a:pt x="230" y="460"/>
                    <a:pt x="251" y="515"/>
                  </a:cubicBezTo>
                  <a:lnTo>
                    <a:pt x="273" y="559"/>
                  </a:lnTo>
                  <a:lnTo>
                    <a:pt x="285" y="602"/>
                  </a:lnTo>
                  <a:lnTo>
                    <a:pt x="307" y="646"/>
                  </a:lnTo>
                  <a:cubicBezTo>
                    <a:pt x="307" y="636"/>
                    <a:pt x="295" y="614"/>
                    <a:pt x="295" y="602"/>
                  </a:cubicBezTo>
                  <a:lnTo>
                    <a:pt x="285" y="559"/>
                  </a:lnTo>
                  <a:lnTo>
                    <a:pt x="263" y="515"/>
                  </a:lnTo>
                  <a:cubicBezTo>
                    <a:pt x="251" y="449"/>
                    <a:pt x="219" y="395"/>
                    <a:pt x="197" y="340"/>
                  </a:cubicBezTo>
                  <a:cubicBezTo>
                    <a:pt x="175" y="274"/>
                    <a:pt x="142" y="220"/>
                    <a:pt x="110" y="164"/>
                  </a:cubicBezTo>
                  <a:cubicBezTo>
                    <a:pt x="76" y="110"/>
                    <a:pt x="44" y="55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51"/>
            <p:cNvSpPr/>
            <p:nvPr/>
          </p:nvSpPr>
          <p:spPr>
            <a:xfrm>
              <a:off x="5347046" y="2754291"/>
              <a:ext cx="18323" cy="20513"/>
            </a:xfrm>
            <a:custGeom>
              <a:avLst/>
              <a:gdLst/>
              <a:ahLst/>
              <a:cxnLst/>
              <a:rect l="l" t="t" r="r" b="b"/>
              <a:pathLst>
                <a:path w="636" h="712" extrusionOk="0">
                  <a:moveTo>
                    <a:pt x="624" y="0"/>
                  </a:moveTo>
                  <a:cubicBezTo>
                    <a:pt x="515" y="66"/>
                    <a:pt x="405" y="153"/>
                    <a:pt x="307" y="252"/>
                  </a:cubicBezTo>
                  <a:cubicBezTo>
                    <a:pt x="242" y="317"/>
                    <a:pt x="186" y="394"/>
                    <a:pt x="132" y="471"/>
                  </a:cubicBezTo>
                  <a:cubicBezTo>
                    <a:pt x="77" y="548"/>
                    <a:pt x="33" y="624"/>
                    <a:pt x="1" y="711"/>
                  </a:cubicBezTo>
                  <a:cubicBezTo>
                    <a:pt x="33" y="624"/>
                    <a:pt x="88" y="548"/>
                    <a:pt x="143" y="471"/>
                  </a:cubicBezTo>
                  <a:cubicBezTo>
                    <a:pt x="198" y="394"/>
                    <a:pt x="252" y="329"/>
                    <a:pt x="318" y="263"/>
                  </a:cubicBezTo>
                  <a:cubicBezTo>
                    <a:pt x="417" y="164"/>
                    <a:pt x="515" y="76"/>
                    <a:pt x="636" y="11"/>
                  </a:cubicBezTo>
                  <a:lnTo>
                    <a:pt x="624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51"/>
            <p:cNvSpPr/>
            <p:nvPr/>
          </p:nvSpPr>
          <p:spPr>
            <a:xfrm>
              <a:off x="5425899" y="2830292"/>
              <a:ext cx="31576" cy="23365"/>
            </a:xfrm>
            <a:custGeom>
              <a:avLst/>
              <a:gdLst/>
              <a:ahLst/>
              <a:cxnLst/>
              <a:rect l="l" t="t" r="r" b="b"/>
              <a:pathLst>
                <a:path w="1096" h="811" extrusionOk="0">
                  <a:moveTo>
                    <a:pt x="1084" y="0"/>
                  </a:moveTo>
                  <a:cubicBezTo>
                    <a:pt x="1008" y="22"/>
                    <a:pt x="942" y="44"/>
                    <a:pt x="865" y="77"/>
                  </a:cubicBezTo>
                  <a:cubicBezTo>
                    <a:pt x="690" y="143"/>
                    <a:pt x="526" y="253"/>
                    <a:pt x="373" y="373"/>
                  </a:cubicBezTo>
                  <a:cubicBezTo>
                    <a:pt x="307" y="438"/>
                    <a:pt x="242" y="504"/>
                    <a:pt x="176" y="581"/>
                  </a:cubicBezTo>
                  <a:cubicBezTo>
                    <a:pt x="110" y="657"/>
                    <a:pt x="55" y="734"/>
                    <a:pt x="1" y="811"/>
                  </a:cubicBezTo>
                  <a:cubicBezTo>
                    <a:pt x="55" y="734"/>
                    <a:pt x="121" y="657"/>
                    <a:pt x="176" y="592"/>
                  </a:cubicBezTo>
                  <a:cubicBezTo>
                    <a:pt x="242" y="515"/>
                    <a:pt x="307" y="450"/>
                    <a:pt x="384" y="384"/>
                  </a:cubicBezTo>
                  <a:cubicBezTo>
                    <a:pt x="526" y="263"/>
                    <a:pt x="690" y="154"/>
                    <a:pt x="877" y="88"/>
                  </a:cubicBezTo>
                  <a:cubicBezTo>
                    <a:pt x="942" y="56"/>
                    <a:pt x="1019" y="34"/>
                    <a:pt x="1096" y="12"/>
                  </a:cubicBezTo>
                  <a:cubicBezTo>
                    <a:pt x="1096" y="12"/>
                    <a:pt x="1096" y="0"/>
                    <a:pt x="108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51"/>
            <p:cNvSpPr/>
            <p:nvPr/>
          </p:nvSpPr>
          <p:spPr>
            <a:xfrm>
              <a:off x="5491817" y="2705717"/>
              <a:ext cx="1296" cy="16105"/>
            </a:xfrm>
            <a:custGeom>
              <a:avLst/>
              <a:gdLst/>
              <a:ahLst/>
              <a:cxnLst/>
              <a:rect l="l" t="t" r="r" b="b"/>
              <a:pathLst>
                <a:path w="45" h="559" extrusionOk="0">
                  <a:moveTo>
                    <a:pt x="34" y="0"/>
                  </a:moveTo>
                  <a:cubicBezTo>
                    <a:pt x="34" y="33"/>
                    <a:pt x="23" y="66"/>
                    <a:pt x="23" y="98"/>
                  </a:cubicBezTo>
                  <a:cubicBezTo>
                    <a:pt x="1" y="175"/>
                    <a:pt x="1" y="252"/>
                    <a:pt x="1" y="329"/>
                  </a:cubicBezTo>
                  <a:cubicBezTo>
                    <a:pt x="1" y="400"/>
                    <a:pt x="11" y="472"/>
                    <a:pt x="21" y="544"/>
                  </a:cubicBezTo>
                  <a:lnTo>
                    <a:pt x="21" y="544"/>
                  </a:lnTo>
                  <a:cubicBezTo>
                    <a:pt x="1" y="395"/>
                    <a:pt x="2" y="247"/>
                    <a:pt x="34" y="98"/>
                  </a:cubicBezTo>
                  <a:cubicBezTo>
                    <a:pt x="34" y="76"/>
                    <a:pt x="44" y="44"/>
                    <a:pt x="44" y="22"/>
                  </a:cubicBezTo>
                  <a:cubicBezTo>
                    <a:pt x="44" y="11"/>
                    <a:pt x="44" y="11"/>
                    <a:pt x="34" y="0"/>
                  </a:cubicBezTo>
                  <a:close/>
                  <a:moveTo>
                    <a:pt x="21" y="544"/>
                  </a:moveTo>
                  <a:cubicBezTo>
                    <a:pt x="21" y="548"/>
                    <a:pt x="22" y="553"/>
                    <a:pt x="23" y="558"/>
                  </a:cubicBezTo>
                  <a:cubicBezTo>
                    <a:pt x="22" y="553"/>
                    <a:pt x="21" y="548"/>
                    <a:pt x="21" y="544"/>
                  </a:cubicBezTo>
                  <a:close/>
                </a:path>
              </a:pathLst>
            </a:custGeom>
            <a:solidFill>
              <a:srgbClr val="9B7E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51"/>
            <p:cNvSpPr/>
            <p:nvPr/>
          </p:nvSpPr>
          <p:spPr>
            <a:xfrm>
              <a:off x="5507605" y="2735363"/>
              <a:ext cx="5071" cy="11063"/>
            </a:xfrm>
            <a:custGeom>
              <a:avLst/>
              <a:gdLst/>
              <a:ahLst/>
              <a:cxnLst/>
              <a:rect l="l" t="t" r="r" b="b"/>
              <a:pathLst>
                <a:path w="176" h="384" extrusionOk="0">
                  <a:moveTo>
                    <a:pt x="165" y="0"/>
                  </a:moveTo>
                  <a:cubicBezTo>
                    <a:pt x="143" y="33"/>
                    <a:pt x="121" y="76"/>
                    <a:pt x="99" y="110"/>
                  </a:cubicBezTo>
                  <a:lnTo>
                    <a:pt x="66" y="175"/>
                  </a:lnTo>
                  <a:lnTo>
                    <a:pt x="33" y="241"/>
                  </a:lnTo>
                  <a:lnTo>
                    <a:pt x="24" y="295"/>
                  </a:lnTo>
                  <a:lnTo>
                    <a:pt x="24" y="295"/>
                  </a:lnTo>
                  <a:cubicBezTo>
                    <a:pt x="45" y="231"/>
                    <a:pt x="72" y="173"/>
                    <a:pt x="110" y="120"/>
                  </a:cubicBezTo>
                  <a:cubicBezTo>
                    <a:pt x="132" y="88"/>
                    <a:pt x="153" y="44"/>
                    <a:pt x="175" y="11"/>
                  </a:cubicBezTo>
                  <a:lnTo>
                    <a:pt x="165" y="0"/>
                  </a:lnTo>
                  <a:close/>
                  <a:moveTo>
                    <a:pt x="24" y="295"/>
                  </a:moveTo>
                  <a:cubicBezTo>
                    <a:pt x="15" y="323"/>
                    <a:pt x="7" y="353"/>
                    <a:pt x="0" y="383"/>
                  </a:cubicBezTo>
                  <a:lnTo>
                    <a:pt x="22" y="307"/>
                  </a:lnTo>
                  <a:lnTo>
                    <a:pt x="24" y="295"/>
                  </a:lnTo>
                  <a:close/>
                </a:path>
              </a:pathLst>
            </a:custGeom>
            <a:solidFill>
              <a:srgbClr val="9B7E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51"/>
            <p:cNvSpPr/>
            <p:nvPr/>
          </p:nvSpPr>
          <p:spPr>
            <a:xfrm>
              <a:off x="5139182" y="2697189"/>
              <a:ext cx="286112" cy="428693"/>
            </a:xfrm>
            <a:custGeom>
              <a:avLst/>
              <a:gdLst/>
              <a:ahLst/>
              <a:cxnLst/>
              <a:rect l="l" t="t" r="r" b="b"/>
              <a:pathLst>
                <a:path w="9931" h="14880" extrusionOk="0">
                  <a:moveTo>
                    <a:pt x="55" y="0"/>
                  </a:moveTo>
                  <a:lnTo>
                    <a:pt x="55" y="0"/>
                  </a:lnTo>
                  <a:cubicBezTo>
                    <a:pt x="44" y="33"/>
                    <a:pt x="44" y="55"/>
                    <a:pt x="44" y="88"/>
                  </a:cubicBezTo>
                  <a:cubicBezTo>
                    <a:pt x="44" y="55"/>
                    <a:pt x="55" y="33"/>
                    <a:pt x="55" y="0"/>
                  </a:cubicBezTo>
                  <a:close/>
                  <a:moveTo>
                    <a:pt x="33" y="121"/>
                  </a:moveTo>
                  <a:lnTo>
                    <a:pt x="22" y="143"/>
                  </a:lnTo>
                  <a:lnTo>
                    <a:pt x="22" y="165"/>
                  </a:lnTo>
                  <a:lnTo>
                    <a:pt x="33" y="143"/>
                  </a:lnTo>
                  <a:lnTo>
                    <a:pt x="33" y="121"/>
                  </a:lnTo>
                  <a:close/>
                  <a:moveTo>
                    <a:pt x="12" y="329"/>
                  </a:moveTo>
                  <a:lnTo>
                    <a:pt x="0" y="372"/>
                  </a:lnTo>
                  <a:lnTo>
                    <a:pt x="0" y="384"/>
                  </a:lnTo>
                  <a:lnTo>
                    <a:pt x="12" y="372"/>
                  </a:lnTo>
                  <a:lnTo>
                    <a:pt x="12" y="329"/>
                  </a:lnTo>
                  <a:close/>
                  <a:moveTo>
                    <a:pt x="0" y="384"/>
                  </a:moveTo>
                  <a:lnTo>
                    <a:pt x="0" y="406"/>
                  </a:lnTo>
                  <a:lnTo>
                    <a:pt x="0" y="493"/>
                  </a:lnTo>
                  <a:cubicBezTo>
                    <a:pt x="0" y="504"/>
                    <a:pt x="0" y="515"/>
                    <a:pt x="12" y="537"/>
                  </a:cubicBezTo>
                  <a:lnTo>
                    <a:pt x="12" y="493"/>
                  </a:lnTo>
                  <a:lnTo>
                    <a:pt x="12" y="406"/>
                  </a:lnTo>
                  <a:lnTo>
                    <a:pt x="0" y="384"/>
                  </a:lnTo>
                  <a:close/>
                  <a:moveTo>
                    <a:pt x="12" y="613"/>
                  </a:moveTo>
                  <a:cubicBezTo>
                    <a:pt x="12" y="625"/>
                    <a:pt x="22" y="646"/>
                    <a:pt x="22" y="657"/>
                  </a:cubicBezTo>
                  <a:cubicBezTo>
                    <a:pt x="22" y="635"/>
                    <a:pt x="22" y="625"/>
                    <a:pt x="12" y="613"/>
                  </a:cubicBezTo>
                  <a:close/>
                  <a:moveTo>
                    <a:pt x="22" y="657"/>
                  </a:moveTo>
                  <a:cubicBezTo>
                    <a:pt x="22" y="679"/>
                    <a:pt x="22" y="712"/>
                    <a:pt x="33" y="734"/>
                  </a:cubicBezTo>
                  <a:cubicBezTo>
                    <a:pt x="33" y="712"/>
                    <a:pt x="22" y="679"/>
                    <a:pt x="22" y="657"/>
                  </a:cubicBezTo>
                  <a:close/>
                  <a:moveTo>
                    <a:pt x="55" y="810"/>
                  </a:moveTo>
                  <a:lnTo>
                    <a:pt x="55" y="832"/>
                  </a:lnTo>
                  <a:cubicBezTo>
                    <a:pt x="55" y="844"/>
                    <a:pt x="66" y="844"/>
                    <a:pt x="66" y="854"/>
                  </a:cubicBezTo>
                  <a:lnTo>
                    <a:pt x="66" y="832"/>
                  </a:lnTo>
                  <a:lnTo>
                    <a:pt x="55" y="810"/>
                  </a:lnTo>
                  <a:close/>
                  <a:moveTo>
                    <a:pt x="66" y="854"/>
                  </a:moveTo>
                  <a:lnTo>
                    <a:pt x="77" y="898"/>
                  </a:lnTo>
                  <a:lnTo>
                    <a:pt x="88" y="931"/>
                  </a:lnTo>
                  <a:lnTo>
                    <a:pt x="77" y="887"/>
                  </a:lnTo>
                  <a:lnTo>
                    <a:pt x="66" y="854"/>
                  </a:lnTo>
                  <a:close/>
                  <a:moveTo>
                    <a:pt x="88" y="931"/>
                  </a:moveTo>
                  <a:cubicBezTo>
                    <a:pt x="88" y="942"/>
                    <a:pt x="99" y="964"/>
                    <a:pt x="99" y="975"/>
                  </a:cubicBezTo>
                  <a:cubicBezTo>
                    <a:pt x="110" y="997"/>
                    <a:pt x="121" y="1019"/>
                    <a:pt x="132" y="1051"/>
                  </a:cubicBezTo>
                  <a:lnTo>
                    <a:pt x="175" y="1117"/>
                  </a:lnTo>
                  <a:lnTo>
                    <a:pt x="143" y="1041"/>
                  </a:lnTo>
                  <a:lnTo>
                    <a:pt x="110" y="975"/>
                  </a:lnTo>
                  <a:cubicBezTo>
                    <a:pt x="99" y="953"/>
                    <a:pt x="99" y="942"/>
                    <a:pt x="88" y="931"/>
                  </a:cubicBezTo>
                  <a:close/>
                  <a:moveTo>
                    <a:pt x="175" y="1117"/>
                  </a:moveTo>
                  <a:lnTo>
                    <a:pt x="175" y="1139"/>
                  </a:lnTo>
                  <a:lnTo>
                    <a:pt x="187" y="1161"/>
                  </a:lnTo>
                  <a:lnTo>
                    <a:pt x="209" y="1194"/>
                  </a:lnTo>
                  <a:lnTo>
                    <a:pt x="230" y="1226"/>
                  </a:lnTo>
                  <a:cubicBezTo>
                    <a:pt x="241" y="1238"/>
                    <a:pt x="252" y="1248"/>
                    <a:pt x="252" y="1260"/>
                  </a:cubicBezTo>
                  <a:cubicBezTo>
                    <a:pt x="274" y="1282"/>
                    <a:pt x="285" y="1303"/>
                    <a:pt x="296" y="1325"/>
                  </a:cubicBezTo>
                  <a:lnTo>
                    <a:pt x="350" y="1391"/>
                  </a:lnTo>
                  <a:lnTo>
                    <a:pt x="307" y="1325"/>
                  </a:lnTo>
                  <a:cubicBezTo>
                    <a:pt x="285" y="1303"/>
                    <a:pt x="274" y="1282"/>
                    <a:pt x="263" y="1260"/>
                  </a:cubicBezTo>
                  <a:cubicBezTo>
                    <a:pt x="252" y="1248"/>
                    <a:pt x="241" y="1238"/>
                    <a:pt x="241" y="1226"/>
                  </a:cubicBezTo>
                  <a:lnTo>
                    <a:pt x="219" y="1194"/>
                  </a:lnTo>
                  <a:lnTo>
                    <a:pt x="197" y="1150"/>
                  </a:lnTo>
                  <a:lnTo>
                    <a:pt x="187" y="1139"/>
                  </a:lnTo>
                  <a:lnTo>
                    <a:pt x="175" y="1117"/>
                  </a:lnTo>
                  <a:close/>
                  <a:moveTo>
                    <a:pt x="350" y="1391"/>
                  </a:moveTo>
                  <a:lnTo>
                    <a:pt x="362" y="1413"/>
                  </a:lnTo>
                  <a:lnTo>
                    <a:pt x="372" y="1423"/>
                  </a:lnTo>
                  <a:lnTo>
                    <a:pt x="406" y="1457"/>
                  </a:lnTo>
                  <a:lnTo>
                    <a:pt x="406" y="1457"/>
                  </a:lnTo>
                  <a:lnTo>
                    <a:pt x="384" y="1423"/>
                  </a:lnTo>
                  <a:lnTo>
                    <a:pt x="372" y="1413"/>
                  </a:lnTo>
                  <a:lnTo>
                    <a:pt x="350" y="1391"/>
                  </a:lnTo>
                  <a:close/>
                  <a:moveTo>
                    <a:pt x="407" y="1458"/>
                  </a:moveTo>
                  <a:cubicBezTo>
                    <a:pt x="439" y="1501"/>
                    <a:pt x="482" y="1533"/>
                    <a:pt x="515" y="1577"/>
                  </a:cubicBezTo>
                  <a:lnTo>
                    <a:pt x="581" y="1632"/>
                  </a:lnTo>
                  <a:lnTo>
                    <a:pt x="581" y="1632"/>
                  </a:lnTo>
                  <a:lnTo>
                    <a:pt x="526" y="1577"/>
                  </a:lnTo>
                  <a:cubicBezTo>
                    <a:pt x="482" y="1533"/>
                    <a:pt x="439" y="1501"/>
                    <a:pt x="407" y="1458"/>
                  </a:cubicBezTo>
                  <a:close/>
                  <a:moveTo>
                    <a:pt x="581" y="1632"/>
                  </a:moveTo>
                  <a:lnTo>
                    <a:pt x="603" y="1664"/>
                  </a:lnTo>
                  <a:lnTo>
                    <a:pt x="635" y="1686"/>
                  </a:lnTo>
                  <a:cubicBezTo>
                    <a:pt x="657" y="1708"/>
                    <a:pt x="679" y="1719"/>
                    <a:pt x="701" y="1741"/>
                  </a:cubicBezTo>
                  <a:lnTo>
                    <a:pt x="767" y="1796"/>
                  </a:lnTo>
                  <a:cubicBezTo>
                    <a:pt x="788" y="1807"/>
                    <a:pt x="810" y="1829"/>
                    <a:pt x="832" y="1839"/>
                  </a:cubicBezTo>
                  <a:cubicBezTo>
                    <a:pt x="854" y="1851"/>
                    <a:pt x="876" y="1873"/>
                    <a:pt x="898" y="1883"/>
                  </a:cubicBezTo>
                  <a:cubicBezTo>
                    <a:pt x="876" y="1861"/>
                    <a:pt x="854" y="1851"/>
                    <a:pt x="832" y="1829"/>
                  </a:cubicBezTo>
                  <a:cubicBezTo>
                    <a:pt x="810" y="1818"/>
                    <a:pt x="788" y="1807"/>
                    <a:pt x="767" y="1785"/>
                  </a:cubicBezTo>
                  <a:lnTo>
                    <a:pt x="701" y="1730"/>
                  </a:lnTo>
                  <a:cubicBezTo>
                    <a:pt x="679" y="1719"/>
                    <a:pt x="668" y="1698"/>
                    <a:pt x="647" y="1686"/>
                  </a:cubicBezTo>
                  <a:lnTo>
                    <a:pt x="613" y="1654"/>
                  </a:lnTo>
                  <a:lnTo>
                    <a:pt x="581" y="1632"/>
                  </a:lnTo>
                  <a:close/>
                  <a:moveTo>
                    <a:pt x="898" y="1883"/>
                  </a:moveTo>
                  <a:lnTo>
                    <a:pt x="964" y="1927"/>
                  </a:lnTo>
                  <a:lnTo>
                    <a:pt x="997" y="1960"/>
                  </a:lnTo>
                  <a:lnTo>
                    <a:pt x="1041" y="1971"/>
                  </a:lnTo>
                  <a:lnTo>
                    <a:pt x="1007" y="1949"/>
                  </a:lnTo>
                  <a:lnTo>
                    <a:pt x="975" y="1927"/>
                  </a:lnTo>
                  <a:lnTo>
                    <a:pt x="898" y="1883"/>
                  </a:lnTo>
                  <a:close/>
                  <a:moveTo>
                    <a:pt x="1106" y="2015"/>
                  </a:moveTo>
                  <a:lnTo>
                    <a:pt x="1183" y="2058"/>
                  </a:lnTo>
                  <a:cubicBezTo>
                    <a:pt x="1270" y="2114"/>
                    <a:pt x="1369" y="2168"/>
                    <a:pt x="1467" y="2212"/>
                  </a:cubicBezTo>
                  <a:cubicBezTo>
                    <a:pt x="1566" y="2255"/>
                    <a:pt x="1664" y="2299"/>
                    <a:pt x="1774" y="2343"/>
                  </a:cubicBezTo>
                  <a:cubicBezTo>
                    <a:pt x="2168" y="2518"/>
                    <a:pt x="2595" y="2650"/>
                    <a:pt x="3011" y="2781"/>
                  </a:cubicBezTo>
                  <a:lnTo>
                    <a:pt x="3635" y="2978"/>
                  </a:lnTo>
                  <a:cubicBezTo>
                    <a:pt x="3844" y="3055"/>
                    <a:pt x="4051" y="3121"/>
                    <a:pt x="4248" y="3197"/>
                  </a:cubicBezTo>
                  <a:cubicBezTo>
                    <a:pt x="4457" y="3274"/>
                    <a:pt x="4654" y="3362"/>
                    <a:pt x="4851" y="3460"/>
                  </a:cubicBezTo>
                  <a:cubicBezTo>
                    <a:pt x="5048" y="3547"/>
                    <a:pt x="5245" y="3657"/>
                    <a:pt x="5431" y="3766"/>
                  </a:cubicBezTo>
                  <a:lnTo>
                    <a:pt x="5562" y="3854"/>
                  </a:lnTo>
                  <a:cubicBezTo>
                    <a:pt x="5584" y="3876"/>
                    <a:pt x="5617" y="3887"/>
                    <a:pt x="5639" y="3909"/>
                  </a:cubicBezTo>
                  <a:lnTo>
                    <a:pt x="5705" y="3953"/>
                  </a:lnTo>
                  <a:lnTo>
                    <a:pt x="5836" y="4051"/>
                  </a:lnTo>
                  <a:lnTo>
                    <a:pt x="5968" y="4150"/>
                  </a:lnTo>
                  <a:lnTo>
                    <a:pt x="6033" y="4194"/>
                  </a:lnTo>
                  <a:lnTo>
                    <a:pt x="6088" y="4248"/>
                  </a:lnTo>
                  <a:lnTo>
                    <a:pt x="6219" y="4358"/>
                  </a:lnTo>
                  <a:cubicBezTo>
                    <a:pt x="6252" y="4391"/>
                    <a:pt x="6296" y="4435"/>
                    <a:pt x="6340" y="4467"/>
                  </a:cubicBezTo>
                  <a:lnTo>
                    <a:pt x="6394" y="4522"/>
                  </a:lnTo>
                  <a:cubicBezTo>
                    <a:pt x="6416" y="4544"/>
                    <a:pt x="6438" y="4566"/>
                    <a:pt x="6460" y="4577"/>
                  </a:cubicBezTo>
                  <a:cubicBezTo>
                    <a:pt x="6766" y="4883"/>
                    <a:pt x="7051" y="5223"/>
                    <a:pt x="7303" y="5573"/>
                  </a:cubicBezTo>
                  <a:lnTo>
                    <a:pt x="7401" y="5705"/>
                  </a:lnTo>
                  <a:lnTo>
                    <a:pt x="7489" y="5847"/>
                  </a:lnTo>
                  <a:lnTo>
                    <a:pt x="7533" y="5912"/>
                  </a:lnTo>
                  <a:cubicBezTo>
                    <a:pt x="7555" y="5934"/>
                    <a:pt x="7566" y="5956"/>
                    <a:pt x="7577" y="5989"/>
                  </a:cubicBezTo>
                  <a:lnTo>
                    <a:pt x="7664" y="6121"/>
                  </a:lnTo>
                  <a:cubicBezTo>
                    <a:pt x="7697" y="6175"/>
                    <a:pt x="7719" y="6219"/>
                    <a:pt x="7741" y="6263"/>
                  </a:cubicBezTo>
                  <a:cubicBezTo>
                    <a:pt x="7774" y="6318"/>
                    <a:pt x="7807" y="6362"/>
                    <a:pt x="7829" y="6405"/>
                  </a:cubicBezTo>
                  <a:cubicBezTo>
                    <a:pt x="7873" y="6504"/>
                    <a:pt x="7927" y="6603"/>
                    <a:pt x="7982" y="6701"/>
                  </a:cubicBezTo>
                  <a:cubicBezTo>
                    <a:pt x="8004" y="6744"/>
                    <a:pt x="8026" y="6800"/>
                    <a:pt x="8048" y="6843"/>
                  </a:cubicBezTo>
                  <a:lnTo>
                    <a:pt x="8114" y="6997"/>
                  </a:lnTo>
                  <a:lnTo>
                    <a:pt x="8146" y="7073"/>
                  </a:lnTo>
                  <a:lnTo>
                    <a:pt x="8179" y="7150"/>
                  </a:lnTo>
                  <a:lnTo>
                    <a:pt x="8245" y="7303"/>
                  </a:lnTo>
                  <a:cubicBezTo>
                    <a:pt x="8321" y="7500"/>
                    <a:pt x="8409" y="7708"/>
                    <a:pt x="8474" y="7916"/>
                  </a:cubicBezTo>
                  <a:cubicBezTo>
                    <a:pt x="8540" y="8124"/>
                    <a:pt x="8595" y="8332"/>
                    <a:pt x="8650" y="8540"/>
                  </a:cubicBezTo>
                  <a:lnTo>
                    <a:pt x="8683" y="8705"/>
                  </a:lnTo>
                  <a:lnTo>
                    <a:pt x="8705" y="8781"/>
                  </a:lnTo>
                  <a:lnTo>
                    <a:pt x="8727" y="8869"/>
                  </a:lnTo>
                  <a:lnTo>
                    <a:pt x="8749" y="9022"/>
                  </a:lnTo>
                  <a:lnTo>
                    <a:pt x="8781" y="9186"/>
                  </a:lnTo>
                  <a:cubicBezTo>
                    <a:pt x="8803" y="9296"/>
                    <a:pt x="8814" y="9405"/>
                    <a:pt x="8825" y="9515"/>
                  </a:cubicBezTo>
                  <a:cubicBezTo>
                    <a:pt x="8836" y="9569"/>
                    <a:pt x="8847" y="9624"/>
                    <a:pt x="8847" y="9679"/>
                  </a:cubicBezTo>
                  <a:cubicBezTo>
                    <a:pt x="8858" y="9734"/>
                    <a:pt x="8858" y="9788"/>
                    <a:pt x="8869" y="9843"/>
                  </a:cubicBezTo>
                  <a:lnTo>
                    <a:pt x="8880" y="9997"/>
                  </a:lnTo>
                  <a:lnTo>
                    <a:pt x="8880" y="10084"/>
                  </a:lnTo>
                  <a:lnTo>
                    <a:pt x="8890" y="10160"/>
                  </a:lnTo>
                  <a:cubicBezTo>
                    <a:pt x="8890" y="10270"/>
                    <a:pt x="8902" y="10379"/>
                    <a:pt x="8902" y="10489"/>
                  </a:cubicBezTo>
                  <a:cubicBezTo>
                    <a:pt x="8912" y="10927"/>
                    <a:pt x="8924" y="11365"/>
                    <a:pt x="8946" y="11803"/>
                  </a:cubicBezTo>
                  <a:cubicBezTo>
                    <a:pt x="8978" y="12241"/>
                    <a:pt x="9022" y="12679"/>
                    <a:pt x="9121" y="13106"/>
                  </a:cubicBezTo>
                  <a:cubicBezTo>
                    <a:pt x="9033" y="12679"/>
                    <a:pt x="8978" y="12241"/>
                    <a:pt x="8956" y="11803"/>
                  </a:cubicBezTo>
                  <a:cubicBezTo>
                    <a:pt x="8934" y="11365"/>
                    <a:pt x="8924" y="10927"/>
                    <a:pt x="8912" y="10489"/>
                  </a:cubicBezTo>
                  <a:cubicBezTo>
                    <a:pt x="8902" y="10379"/>
                    <a:pt x="8902" y="10270"/>
                    <a:pt x="8902" y="10160"/>
                  </a:cubicBezTo>
                  <a:lnTo>
                    <a:pt x="8890" y="10084"/>
                  </a:lnTo>
                  <a:lnTo>
                    <a:pt x="8890" y="9997"/>
                  </a:lnTo>
                  <a:lnTo>
                    <a:pt x="8880" y="9832"/>
                  </a:lnTo>
                  <a:cubicBezTo>
                    <a:pt x="8869" y="9778"/>
                    <a:pt x="8869" y="9734"/>
                    <a:pt x="8858" y="9679"/>
                  </a:cubicBezTo>
                  <a:cubicBezTo>
                    <a:pt x="8858" y="9624"/>
                    <a:pt x="8847" y="9569"/>
                    <a:pt x="8836" y="9515"/>
                  </a:cubicBezTo>
                  <a:cubicBezTo>
                    <a:pt x="8825" y="9405"/>
                    <a:pt x="8814" y="9296"/>
                    <a:pt x="8792" y="9186"/>
                  </a:cubicBezTo>
                  <a:lnTo>
                    <a:pt x="8759" y="9022"/>
                  </a:lnTo>
                  <a:lnTo>
                    <a:pt x="8737" y="8869"/>
                  </a:lnTo>
                  <a:lnTo>
                    <a:pt x="8715" y="8781"/>
                  </a:lnTo>
                  <a:lnTo>
                    <a:pt x="8693" y="8705"/>
                  </a:lnTo>
                  <a:lnTo>
                    <a:pt x="8661" y="8540"/>
                  </a:lnTo>
                  <a:cubicBezTo>
                    <a:pt x="8606" y="8332"/>
                    <a:pt x="8551" y="8124"/>
                    <a:pt x="8486" y="7916"/>
                  </a:cubicBezTo>
                  <a:cubicBezTo>
                    <a:pt x="8420" y="7697"/>
                    <a:pt x="8343" y="7500"/>
                    <a:pt x="8255" y="7292"/>
                  </a:cubicBezTo>
                  <a:lnTo>
                    <a:pt x="8190" y="7139"/>
                  </a:lnTo>
                  <a:lnTo>
                    <a:pt x="8168" y="7062"/>
                  </a:lnTo>
                  <a:lnTo>
                    <a:pt x="8124" y="6997"/>
                  </a:lnTo>
                  <a:lnTo>
                    <a:pt x="8058" y="6843"/>
                  </a:lnTo>
                  <a:cubicBezTo>
                    <a:pt x="8036" y="6788"/>
                    <a:pt x="8015" y="6744"/>
                    <a:pt x="7993" y="6690"/>
                  </a:cubicBezTo>
                  <a:cubicBezTo>
                    <a:pt x="7938" y="6591"/>
                    <a:pt x="7895" y="6504"/>
                    <a:pt x="7839" y="6405"/>
                  </a:cubicBezTo>
                  <a:cubicBezTo>
                    <a:pt x="7817" y="6350"/>
                    <a:pt x="7785" y="6307"/>
                    <a:pt x="7763" y="6263"/>
                  </a:cubicBezTo>
                  <a:cubicBezTo>
                    <a:pt x="7730" y="6208"/>
                    <a:pt x="7708" y="6165"/>
                    <a:pt x="7676" y="6121"/>
                  </a:cubicBezTo>
                  <a:lnTo>
                    <a:pt x="7588" y="5978"/>
                  </a:lnTo>
                  <a:cubicBezTo>
                    <a:pt x="7577" y="5956"/>
                    <a:pt x="7566" y="5934"/>
                    <a:pt x="7544" y="5912"/>
                  </a:cubicBezTo>
                  <a:lnTo>
                    <a:pt x="7500" y="5836"/>
                  </a:lnTo>
                  <a:lnTo>
                    <a:pt x="7413" y="5705"/>
                  </a:lnTo>
                  <a:lnTo>
                    <a:pt x="7314" y="5562"/>
                  </a:lnTo>
                  <a:cubicBezTo>
                    <a:pt x="7062" y="5212"/>
                    <a:pt x="6778" y="4873"/>
                    <a:pt x="6471" y="4566"/>
                  </a:cubicBezTo>
                  <a:cubicBezTo>
                    <a:pt x="6449" y="4555"/>
                    <a:pt x="6427" y="4533"/>
                    <a:pt x="6406" y="4511"/>
                  </a:cubicBezTo>
                  <a:lnTo>
                    <a:pt x="6350" y="4457"/>
                  </a:lnTo>
                  <a:cubicBezTo>
                    <a:pt x="6307" y="4423"/>
                    <a:pt x="6263" y="4380"/>
                    <a:pt x="6230" y="4347"/>
                  </a:cubicBezTo>
                  <a:lnTo>
                    <a:pt x="6099" y="4238"/>
                  </a:lnTo>
                  <a:lnTo>
                    <a:pt x="6033" y="4182"/>
                  </a:lnTo>
                  <a:lnTo>
                    <a:pt x="5968" y="4139"/>
                  </a:lnTo>
                  <a:lnTo>
                    <a:pt x="5847" y="4041"/>
                  </a:lnTo>
                  <a:lnTo>
                    <a:pt x="5705" y="3942"/>
                  </a:lnTo>
                  <a:lnTo>
                    <a:pt x="5639" y="3898"/>
                  </a:lnTo>
                  <a:cubicBezTo>
                    <a:pt x="5617" y="3876"/>
                    <a:pt x="5595" y="3865"/>
                    <a:pt x="5573" y="3843"/>
                  </a:cubicBezTo>
                  <a:lnTo>
                    <a:pt x="5431" y="3756"/>
                  </a:lnTo>
                  <a:cubicBezTo>
                    <a:pt x="5245" y="3646"/>
                    <a:pt x="5058" y="3537"/>
                    <a:pt x="4861" y="3449"/>
                  </a:cubicBezTo>
                  <a:cubicBezTo>
                    <a:pt x="4664" y="3350"/>
                    <a:pt x="4457" y="3263"/>
                    <a:pt x="4260" y="3187"/>
                  </a:cubicBezTo>
                  <a:cubicBezTo>
                    <a:pt x="4051" y="3109"/>
                    <a:pt x="3844" y="3044"/>
                    <a:pt x="3635" y="2968"/>
                  </a:cubicBezTo>
                  <a:lnTo>
                    <a:pt x="3011" y="2771"/>
                  </a:lnTo>
                  <a:cubicBezTo>
                    <a:pt x="2595" y="2639"/>
                    <a:pt x="2179" y="2508"/>
                    <a:pt x="1774" y="2333"/>
                  </a:cubicBezTo>
                  <a:cubicBezTo>
                    <a:pt x="1676" y="2299"/>
                    <a:pt x="1577" y="2255"/>
                    <a:pt x="1467" y="2201"/>
                  </a:cubicBezTo>
                  <a:cubicBezTo>
                    <a:pt x="1380" y="2157"/>
                    <a:pt x="1282" y="2102"/>
                    <a:pt x="1183" y="2048"/>
                  </a:cubicBezTo>
                  <a:lnTo>
                    <a:pt x="1106" y="2015"/>
                  </a:lnTo>
                  <a:close/>
                  <a:moveTo>
                    <a:pt x="9121" y="13106"/>
                  </a:moveTo>
                  <a:cubicBezTo>
                    <a:pt x="9208" y="13533"/>
                    <a:pt x="9350" y="13949"/>
                    <a:pt x="9569" y="14332"/>
                  </a:cubicBezTo>
                  <a:cubicBezTo>
                    <a:pt x="9362" y="13949"/>
                    <a:pt x="9219" y="13533"/>
                    <a:pt x="9121" y="13106"/>
                  </a:cubicBezTo>
                  <a:close/>
                  <a:moveTo>
                    <a:pt x="9569" y="14332"/>
                  </a:moveTo>
                  <a:cubicBezTo>
                    <a:pt x="9668" y="14529"/>
                    <a:pt x="9800" y="14705"/>
                    <a:pt x="9931" y="14880"/>
                  </a:cubicBezTo>
                  <a:cubicBezTo>
                    <a:pt x="9800" y="14705"/>
                    <a:pt x="9679" y="14529"/>
                    <a:pt x="9569" y="1433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1"/>
            <p:cNvSpPr/>
            <p:nvPr/>
          </p:nvSpPr>
          <p:spPr>
            <a:xfrm>
              <a:off x="5390578" y="2215486"/>
              <a:ext cx="589568" cy="665165"/>
            </a:xfrm>
            <a:custGeom>
              <a:avLst/>
              <a:gdLst/>
              <a:ahLst/>
              <a:cxnLst/>
              <a:rect l="l" t="t" r="r" b="b"/>
              <a:pathLst>
                <a:path w="20464" h="23088" extrusionOk="0">
                  <a:moveTo>
                    <a:pt x="8654" y="0"/>
                  </a:moveTo>
                  <a:cubicBezTo>
                    <a:pt x="6915" y="0"/>
                    <a:pt x="5177" y="441"/>
                    <a:pt x="3734" y="1403"/>
                  </a:cubicBezTo>
                  <a:cubicBezTo>
                    <a:pt x="1" y="3900"/>
                    <a:pt x="296" y="8333"/>
                    <a:pt x="1533" y="12122"/>
                  </a:cubicBezTo>
                  <a:cubicBezTo>
                    <a:pt x="2278" y="14399"/>
                    <a:pt x="3220" y="16644"/>
                    <a:pt x="4643" y="18559"/>
                  </a:cubicBezTo>
                  <a:cubicBezTo>
                    <a:pt x="6066" y="20486"/>
                    <a:pt x="8015" y="22085"/>
                    <a:pt x="10314" y="22753"/>
                  </a:cubicBezTo>
                  <a:cubicBezTo>
                    <a:pt x="11063" y="22978"/>
                    <a:pt x="11843" y="23087"/>
                    <a:pt x="12625" y="23087"/>
                  </a:cubicBezTo>
                  <a:cubicBezTo>
                    <a:pt x="13134" y="23087"/>
                    <a:pt x="13645" y="23041"/>
                    <a:pt x="14146" y="22950"/>
                  </a:cubicBezTo>
                  <a:cubicBezTo>
                    <a:pt x="15263" y="22753"/>
                    <a:pt x="16555" y="22709"/>
                    <a:pt x="17606" y="22304"/>
                  </a:cubicBezTo>
                  <a:cubicBezTo>
                    <a:pt x="18263" y="22041"/>
                    <a:pt x="18876" y="21559"/>
                    <a:pt x="19106" y="20892"/>
                  </a:cubicBezTo>
                  <a:cubicBezTo>
                    <a:pt x="19346" y="20202"/>
                    <a:pt x="19171" y="19457"/>
                    <a:pt x="19029" y="18746"/>
                  </a:cubicBezTo>
                  <a:cubicBezTo>
                    <a:pt x="18591" y="16469"/>
                    <a:pt x="18591" y="14104"/>
                    <a:pt x="19018" y="11826"/>
                  </a:cubicBezTo>
                  <a:cubicBezTo>
                    <a:pt x="19456" y="9472"/>
                    <a:pt x="20354" y="7195"/>
                    <a:pt x="20441" y="4808"/>
                  </a:cubicBezTo>
                  <a:cubicBezTo>
                    <a:pt x="20463" y="4348"/>
                    <a:pt x="20441" y="3878"/>
                    <a:pt x="20376" y="3418"/>
                  </a:cubicBezTo>
                  <a:cubicBezTo>
                    <a:pt x="20310" y="2990"/>
                    <a:pt x="20190" y="2564"/>
                    <a:pt x="20015" y="2170"/>
                  </a:cubicBezTo>
                  <a:cubicBezTo>
                    <a:pt x="19642" y="1359"/>
                    <a:pt x="18942" y="659"/>
                    <a:pt x="18066" y="440"/>
                  </a:cubicBezTo>
                  <a:cubicBezTo>
                    <a:pt x="17843" y="385"/>
                    <a:pt x="17620" y="362"/>
                    <a:pt x="17395" y="362"/>
                  </a:cubicBezTo>
                  <a:cubicBezTo>
                    <a:pt x="16545" y="362"/>
                    <a:pt x="15679" y="682"/>
                    <a:pt x="14814" y="768"/>
                  </a:cubicBezTo>
                  <a:cubicBezTo>
                    <a:pt x="14633" y="787"/>
                    <a:pt x="14452" y="795"/>
                    <a:pt x="14272" y="795"/>
                  </a:cubicBezTo>
                  <a:cubicBezTo>
                    <a:pt x="12946" y="795"/>
                    <a:pt x="11634" y="345"/>
                    <a:pt x="10314" y="133"/>
                  </a:cubicBezTo>
                  <a:cubicBezTo>
                    <a:pt x="9767" y="46"/>
                    <a:pt x="9211" y="0"/>
                    <a:pt x="86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1"/>
            <p:cNvSpPr/>
            <p:nvPr/>
          </p:nvSpPr>
          <p:spPr>
            <a:xfrm>
              <a:off x="5372918" y="2217416"/>
              <a:ext cx="607545" cy="663235"/>
            </a:xfrm>
            <a:custGeom>
              <a:avLst/>
              <a:gdLst/>
              <a:ahLst/>
              <a:cxnLst/>
              <a:rect l="l" t="t" r="r" b="b"/>
              <a:pathLst>
                <a:path w="21088" h="23021" extrusionOk="0">
                  <a:moveTo>
                    <a:pt x="9076" y="1"/>
                  </a:moveTo>
                  <a:lnTo>
                    <a:pt x="9076" y="1"/>
                  </a:lnTo>
                  <a:cubicBezTo>
                    <a:pt x="9361" y="383"/>
                    <a:pt x="9558" y="833"/>
                    <a:pt x="9635" y="1292"/>
                  </a:cubicBezTo>
                  <a:cubicBezTo>
                    <a:pt x="9657" y="1402"/>
                    <a:pt x="9668" y="1522"/>
                    <a:pt x="9613" y="1621"/>
                  </a:cubicBezTo>
                  <a:cubicBezTo>
                    <a:pt x="9554" y="1739"/>
                    <a:pt x="9446" y="1782"/>
                    <a:pt x="9318" y="1782"/>
                  </a:cubicBezTo>
                  <a:cubicBezTo>
                    <a:pt x="9139" y="1782"/>
                    <a:pt x="8921" y="1698"/>
                    <a:pt x="8748" y="1621"/>
                  </a:cubicBezTo>
                  <a:cubicBezTo>
                    <a:pt x="8373" y="1433"/>
                    <a:pt x="7955" y="1344"/>
                    <a:pt x="7531" y="1344"/>
                  </a:cubicBezTo>
                  <a:cubicBezTo>
                    <a:pt x="7484" y="1344"/>
                    <a:pt x="7437" y="1345"/>
                    <a:pt x="7390" y="1347"/>
                  </a:cubicBezTo>
                  <a:cubicBezTo>
                    <a:pt x="7193" y="1358"/>
                    <a:pt x="6974" y="1391"/>
                    <a:pt x="6821" y="1533"/>
                  </a:cubicBezTo>
                  <a:cubicBezTo>
                    <a:pt x="6219" y="2069"/>
                    <a:pt x="7248" y="3164"/>
                    <a:pt x="6777" y="3811"/>
                  </a:cubicBezTo>
                  <a:cubicBezTo>
                    <a:pt x="6416" y="4314"/>
                    <a:pt x="5541" y="4040"/>
                    <a:pt x="5103" y="4456"/>
                  </a:cubicBezTo>
                  <a:cubicBezTo>
                    <a:pt x="5354" y="5004"/>
                    <a:pt x="5103" y="5661"/>
                    <a:pt x="4697" y="6099"/>
                  </a:cubicBezTo>
                  <a:cubicBezTo>
                    <a:pt x="4303" y="6548"/>
                    <a:pt x="3767" y="6843"/>
                    <a:pt x="3317" y="7237"/>
                  </a:cubicBezTo>
                  <a:cubicBezTo>
                    <a:pt x="1" y="10150"/>
                    <a:pt x="3186" y="15755"/>
                    <a:pt x="5212" y="18492"/>
                  </a:cubicBezTo>
                  <a:cubicBezTo>
                    <a:pt x="6646" y="20419"/>
                    <a:pt x="8595" y="22018"/>
                    <a:pt x="10894" y="22686"/>
                  </a:cubicBezTo>
                  <a:cubicBezTo>
                    <a:pt x="11643" y="22911"/>
                    <a:pt x="12423" y="23020"/>
                    <a:pt x="13204" y="23020"/>
                  </a:cubicBezTo>
                  <a:cubicBezTo>
                    <a:pt x="13714" y="23020"/>
                    <a:pt x="14224" y="22974"/>
                    <a:pt x="14726" y="22883"/>
                  </a:cubicBezTo>
                  <a:cubicBezTo>
                    <a:pt x="15832" y="22686"/>
                    <a:pt x="17124" y="22642"/>
                    <a:pt x="18175" y="22237"/>
                  </a:cubicBezTo>
                  <a:cubicBezTo>
                    <a:pt x="18843" y="21974"/>
                    <a:pt x="19445" y="21492"/>
                    <a:pt x="19686" y="20825"/>
                  </a:cubicBezTo>
                  <a:cubicBezTo>
                    <a:pt x="19927" y="20135"/>
                    <a:pt x="19752" y="19390"/>
                    <a:pt x="19609" y="18679"/>
                  </a:cubicBezTo>
                  <a:cubicBezTo>
                    <a:pt x="19171" y="16402"/>
                    <a:pt x="19161" y="14037"/>
                    <a:pt x="19587" y="11759"/>
                  </a:cubicBezTo>
                  <a:cubicBezTo>
                    <a:pt x="20025" y="9405"/>
                    <a:pt x="20923" y="7128"/>
                    <a:pt x="21022" y="4741"/>
                  </a:cubicBezTo>
                  <a:cubicBezTo>
                    <a:pt x="21032" y="4259"/>
                    <a:pt x="21088" y="3777"/>
                    <a:pt x="20923" y="3361"/>
                  </a:cubicBezTo>
                  <a:cubicBezTo>
                    <a:pt x="20869" y="3241"/>
                    <a:pt x="20803" y="3132"/>
                    <a:pt x="20704" y="3022"/>
                  </a:cubicBezTo>
                  <a:cubicBezTo>
                    <a:pt x="20595" y="2904"/>
                    <a:pt x="19529" y="2266"/>
                    <a:pt x="19236" y="2266"/>
                  </a:cubicBezTo>
                  <a:cubicBezTo>
                    <a:pt x="19206" y="2266"/>
                    <a:pt x="19184" y="2272"/>
                    <a:pt x="19172" y="2287"/>
                  </a:cubicBezTo>
                  <a:lnTo>
                    <a:pt x="19172" y="2287"/>
                  </a:lnTo>
                  <a:cubicBezTo>
                    <a:pt x="19313" y="2102"/>
                    <a:pt x="19127" y="1807"/>
                    <a:pt x="18898" y="1752"/>
                  </a:cubicBezTo>
                  <a:cubicBezTo>
                    <a:pt x="18850" y="1741"/>
                    <a:pt x="18802" y="1736"/>
                    <a:pt x="18755" y="1736"/>
                  </a:cubicBezTo>
                  <a:cubicBezTo>
                    <a:pt x="18566" y="1736"/>
                    <a:pt x="18383" y="1816"/>
                    <a:pt x="18208" y="1894"/>
                  </a:cubicBezTo>
                  <a:cubicBezTo>
                    <a:pt x="17857" y="2059"/>
                    <a:pt x="17518" y="2212"/>
                    <a:pt x="17168" y="2376"/>
                  </a:cubicBezTo>
                  <a:cubicBezTo>
                    <a:pt x="17037" y="2125"/>
                    <a:pt x="17015" y="1807"/>
                    <a:pt x="17102" y="1544"/>
                  </a:cubicBezTo>
                  <a:cubicBezTo>
                    <a:pt x="17190" y="1303"/>
                    <a:pt x="17365" y="1095"/>
                    <a:pt x="17365" y="843"/>
                  </a:cubicBezTo>
                  <a:cubicBezTo>
                    <a:pt x="17365" y="489"/>
                    <a:pt x="17143" y="378"/>
                    <a:pt x="16845" y="378"/>
                  </a:cubicBezTo>
                  <a:cubicBezTo>
                    <a:pt x="16358" y="378"/>
                    <a:pt x="15666" y="674"/>
                    <a:pt x="15394" y="701"/>
                  </a:cubicBezTo>
                  <a:cubicBezTo>
                    <a:pt x="15212" y="720"/>
                    <a:pt x="15031" y="728"/>
                    <a:pt x="14850" y="728"/>
                  </a:cubicBezTo>
                  <a:cubicBezTo>
                    <a:pt x="13518" y="728"/>
                    <a:pt x="12215" y="278"/>
                    <a:pt x="10894" y="66"/>
                  </a:cubicBezTo>
                  <a:cubicBezTo>
                    <a:pt x="10708" y="44"/>
                    <a:pt x="9110" y="44"/>
                    <a:pt x="90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51"/>
            <p:cNvSpPr/>
            <p:nvPr/>
          </p:nvSpPr>
          <p:spPr>
            <a:xfrm>
              <a:off x="5518322" y="2346428"/>
              <a:ext cx="1930" cy="346"/>
            </a:xfrm>
            <a:custGeom>
              <a:avLst/>
              <a:gdLst/>
              <a:ahLst/>
              <a:cxnLst/>
              <a:rect l="l" t="t" r="r" b="b"/>
              <a:pathLst>
                <a:path w="67" h="12" extrusionOk="0">
                  <a:moveTo>
                    <a:pt x="0" y="0"/>
                  </a:moveTo>
                  <a:cubicBezTo>
                    <a:pt x="22" y="12"/>
                    <a:pt x="44" y="12"/>
                    <a:pt x="66" y="12"/>
                  </a:cubicBezTo>
                  <a:lnTo>
                    <a:pt x="66" y="12"/>
                  </a:lnTo>
                  <a:cubicBezTo>
                    <a:pt x="44" y="12"/>
                    <a:pt x="22" y="12"/>
                    <a:pt x="0" y="0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51"/>
            <p:cNvSpPr/>
            <p:nvPr/>
          </p:nvSpPr>
          <p:spPr>
            <a:xfrm>
              <a:off x="5529385" y="2348012"/>
              <a:ext cx="33765" cy="14520"/>
            </a:xfrm>
            <a:custGeom>
              <a:avLst/>
              <a:gdLst/>
              <a:ahLst/>
              <a:cxnLst/>
              <a:rect l="l" t="t" r="r" b="b"/>
              <a:pathLst>
                <a:path w="1172" h="504" extrusionOk="0">
                  <a:moveTo>
                    <a:pt x="0" y="0"/>
                  </a:moveTo>
                  <a:lnTo>
                    <a:pt x="0" y="0"/>
                  </a:lnTo>
                  <a:cubicBezTo>
                    <a:pt x="131" y="33"/>
                    <a:pt x="251" y="66"/>
                    <a:pt x="372" y="110"/>
                  </a:cubicBezTo>
                  <a:cubicBezTo>
                    <a:pt x="613" y="186"/>
                    <a:pt x="854" y="307"/>
                    <a:pt x="1073" y="438"/>
                  </a:cubicBezTo>
                  <a:cubicBezTo>
                    <a:pt x="1095" y="460"/>
                    <a:pt x="1127" y="482"/>
                    <a:pt x="1161" y="504"/>
                  </a:cubicBezTo>
                  <a:cubicBezTo>
                    <a:pt x="1161" y="504"/>
                    <a:pt x="1171" y="504"/>
                    <a:pt x="1171" y="493"/>
                  </a:cubicBezTo>
                  <a:lnTo>
                    <a:pt x="1073" y="427"/>
                  </a:lnTo>
                  <a:cubicBezTo>
                    <a:pt x="854" y="285"/>
                    <a:pt x="624" y="175"/>
                    <a:pt x="372" y="98"/>
                  </a:cubicBezTo>
                  <a:cubicBezTo>
                    <a:pt x="251" y="55"/>
                    <a:pt x="131" y="22"/>
                    <a:pt x="0" y="0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51"/>
            <p:cNvSpPr/>
            <p:nvPr/>
          </p:nvSpPr>
          <p:spPr>
            <a:xfrm>
              <a:off x="5559319" y="2255561"/>
              <a:ext cx="16134" cy="2247"/>
            </a:xfrm>
            <a:custGeom>
              <a:avLst/>
              <a:gdLst/>
              <a:ahLst/>
              <a:cxnLst/>
              <a:rect l="l" t="t" r="r" b="b"/>
              <a:pathLst>
                <a:path w="560" h="78" extrusionOk="0">
                  <a:moveTo>
                    <a:pt x="1" y="1"/>
                  </a:moveTo>
                  <a:cubicBezTo>
                    <a:pt x="187" y="1"/>
                    <a:pt x="373" y="34"/>
                    <a:pt x="560" y="78"/>
                  </a:cubicBezTo>
                  <a:cubicBezTo>
                    <a:pt x="384" y="23"/>
                    <a:pt x="209" y="1"/>
                    <a:pt x="23" y="1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51"/>
            <p:cNvSpPr/>
            <p:nvPr/>
          </p:nvSpPr>
          <p:spPr>
            <a:xfrm>
              <a:off x="5575423" y="2257779"/>
              <a:ext cx="56468" cy="56813"/>
            </a:xfrm>
            <a:custGeom>
              <a:avLst/>
              <a:gdLst/>
              <a:ahLst/>
              <a:cxnLst/>
              <a:rect l="l" t="t" r="r" b="b"/>
              <a:pathLst>
                <a:path w="1960" h="1972" extrusionOk="0">
                  <a:moveTo>
                    <a:pt x="1" y="1"/>
                  </a:moveTo>
                  <a:cubicBezTo>
                    <a:pt x="186" y="55"/>
                    <a:pt x="373" y="143"/>
                    <a:pt x="537" y="242"/>
                  </a:cubicBezTo>
                  <a:cubicBezTo>
                    <a:pt x="701" y="340"/>
                    <a:pt x="855" y="461"/>
                    <a:pt x="996" y="592"/>
                  </a:cubicBezTo>
                  <a:cubicBezTo>
                    <a:pt x="1139" y="724"/>
                    <a:pt x="1271" y="865"/>
                    <a:pt x="1391" y="1019"/>
                  </a:cubicBezTo>
                  <a:cubicBezTo>
                    <a:pt x="1610" y="1315"/>
                    <a:pt x="1796" y="1632"/>
                    <a:pt x="1949" y="1972"/>
                  </a:cubicBezTo>
                  <a:cubicBezTo>
                    <a:pt x="1949" y="1960"/>
                    <a:pt x="1949" y="1960"/>
                    <a:pt x="1960" y="1960"/>
                  </a:cubicBezTo>
                  <a:cubicBezTo>
                    <a:pt x="1807" y="1621"/>
                    <a:pt x="1621" y="1303"/>
                    <a:pt x="1402" y="1008"/>
                  </a:cubicBezTo>
                  <a:cubicBezTo>
                    <a:pt x="1281" y="855"/>
                    <a:pt x="1150" y="712"/>
                    <a:pt x="1008" y="581"/>
                  </a:cubicBezTo>
                  <a:cubicBezTo>
                    <a:pt x="865" y="449"/>
                    <a:pt x="712" y="329"/>
                    <a:pt x="537" y="230"/>
                  </a:cubicBezTo>
                  <a:cubicBezTo>
                    <a:pt x="373" y="132"/>
                    <a:pt x="198" y="55"/>
                    <a:pt x="11" y="1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51"/>
            <p:cNvSpPr/>
            <p:nvPr/>
          </p:nvSpPr>
          <p:spPr>
            <a:xfrm>
              <a:off x="5686803" y="2279012"/>
              <a:ext cx="10717" cy="27053"/>
            </a:xfrm>
            <a:custGeom>
              <a:avLst/>
              <a:gdLst/>
              <a:ahLst/>
              <a:cxnLst/>
              <a:rect l="l" t="t" r="r" b="b"/>
              <a:pathLst>
                <a:path w="372" h="939" extrusionOk="0">
                  <a:moveTo>
                    <a:pt x="1" y="1"/>
                  </a:moveTo>
                  <a:cubicBezTo>
                    <a:pt x="66" y="121"/>
                    <a:pt x="120" y="251"/>
                    <a:pt x="164" y="381"/>
                  </a:cubicBezTo>
                  <a:cubicBezTo>
                    <a:pt x="218" y="512"/>
                    <a:pt x="262" y="654"/>
                    <a:pt x="306" y="785"/>
                  </a:cubicBezTo>
                  <a:cubicBezTo>
                    <a:pt x="327" y="829"/>
                    <a:pt x="339" y="884"/>
                    <a:pt x="349" y="939"/>
                  </a:cubicBezTo>
                  <a:lnTo>
                    <a:pt x="371" y="939"/>
                  </a:lnTo>
                  <a:cubicBezTo>
                    <a:pt x="349" y="884"/>
                    <a:pt x="339" y="829"/>
                    <a:pt x="327" y="785"/>
                  </a:cubicBezTo>
                  <a:cubicBezTo>
                    <a:pt x="284" y="644"/>
                    <a:pt x="229" y="512"/>
                    <a:pt x="174" y="381"/>
                  </a:cubicBezTo>
                  <a:cubicBezTo>
                    <a:pt x="120" y="251"/>
                    <a:pt x="66" y="121"/>
                    <a:pt x="1" y="1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51"/>
            <p:cNvSpPr/>
            <p:nvPr/>
          </p:nvSpPr>
          <p:spPr>
            <a:xfrm>
              <a:off x="5899680" y="2268525"/>
              <a:ext cx="2852" cy="2535"/>
            </a:xfrm>
            <a:custGeom>
              <a:avLst/>
              <a:gdLst/>
              <a:ahLst/>
              <a:cxnLst/>
              <a:rect l="l" t="t" r="r" b="b"/>
              <a:pathLst>
                <a:path w="99" h="88" extrusionOk="0">
                  <a:moveTo>
                    <a:pt x="99" y="0"/>
                  </a:moveTo>
                  <a:lnTo>
                    <a:pt x="99" y="0"/>
                  </a:lnTo>
                  <a:cubicBezTo>
                    <a:pt x="83" y="11"/>
                    <a:pt x="66" y="25"/>
                    <a:pt x="51" y="39"/>
                  </a:cubicBezTo>
                  <a:lnTo>
                    <a:pt x="51" y="39"/>
                  </a:lnTo>
                  <a:lnTo>
                    <a:pt x="99" y="0"/>
                  </a:lnTo>
                  <a:close/>
                  <a:moveTo>
                    <a:pt x="51" y="39"/>
                  </a:moveTo>
                  <a:lnTo>
                    <a:pt x="33" y="55"/>
                  </a:lnTo>
                  <a:lnTo>
                    <a:pt x="1" y="88"/>
                  </a:lnTo>
                  <a:lnTo>
                    <a:pt x="11" y="88"/>
                  </a:lnTo>
                  <a:cubicBezTo>
                    <a:pt x="22" y="71"/>
                    <a:pt x="36" y="54"/>
                    <a:pt x="51" y="39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51"/>
            <p:cNvSpPr/>
            <p:nvPr/>
          </p:nvSpPr>
          <p:spPr>
            <a:xfrm>
              <a:off x="5889596" y="2271032"/>
              <a:ext cx="10429" cy="29357"/>
            </a:xfrm>
            <a:custGeom>
              <a:avLst/>
              <a:gdLst/>
              <a:ahLst/>
              <a:cxnLst/>
              <a:rect l="l" t="t" r="r" b="b"/>
              <a:pathLst>
                <a:path w="362" h="1019" extrusionOk="0">
                  <a:moveTo>
                    <a:pt x="351" y="1"/>
                  </a:moveTo>
                  <a:lnTo>
                    <a:pt x="317" y="33"/>
                  </a:lnTo>
                  <a:lnTo>
                    <a:pt x="263" y="99"/>
                  </a:lnTo>
                  <a:lnTo>
                    <a:pt x="219" y="176"/>
                  </a:lnTo>
                  <a:cubicBezTo>
                    <a:pt x="154" y="274"/>
                    <a:pt x="98" y="373"/>
                    <a:pt x="66" y="493"/>
                  </a:cubicBezTo>
                  <a:cubicBezTo>
                    <a:pt x="33" y="603"/>
                    <a:pt x="11" y="712"/>
                    <a:pt x="0" y="833"/>
                  </a:cubicBezTo>
                  <a:lnTo>
                    <a:pt x="0" y="921"/>
                  </a:lnTo>
                  <a:lnTo>
                    <a:pt x="11" y="1008"/>
                  </a:lnTo>
                  <a:lnTo>
                    <a:pt x="11" y="1019"/>
                  </a:lnTo>
                  <a:lnTo>
                    <a:pt x="22" y="1019"/>
                  </a:lnTo>
                  <a:cubicBezTo>
                    <a:pt x="11" y="953"/>
                    <a:pt x="11" y="899"/>
                    <a:pt x="11" y="833"/>
                  </a:cubicBezTo>
                  <a:cubicBezTo>
                    <a:pt x="22" y="723"/>
                    <a:pt x="44" y="603"/>
                    <a:pt x="77" y="493"/>
                  </a:cubicBezTo>
                  <a:cubicBezTo>
                    <a:pt x="120" y="384"/>
                    <a:pt x="164" y="274"/>
                    <a:pt x="230" y="176"/>
                  </a:cubicBezTo>
                  <a:cubicBezTo>
                    <a:pt x="263" y="110"/>
                    <a:pt x="307" y="55"/>
                    <a:pt x="361" y="1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51"/>
            <p:cNvSpPr/>
            <p:nvPr/>
          </p:nvSpPr>
          <p:spPr>
            <a:xfrm>
              <a:off x="5519273" y="2567227"/>
              <a:ext cx="87093" cy="63728"/>
            </a:xfrm>
            <a:custGeom>
              <a:avLst/>
              <a:gdLst/>
              <a:ahLst/>
              <a:cxnLst/>
              <a:rect l="l" t="t" r="r" b="b"/>
              <a:pathLst>
                <a:path w="3023" h="2212" extrusionOk="0">
                  <a:moveTo>
                    <a:pt x="3022" y="0"/>
                  </a:moveTo>
                  <a:cubicBezTo>
                    <a:pt x="2913" y="22"/>
                    <a:pt x="2804" y="44"/>
                    <a:pt x="2705" y="66"/>
                  </a:cubicBezTo>
                  <a:cubicBezTo>
                    <a:pt x="2617" y="88"/>
                    <a:pt x="2529" y="121"/>
                    <a:pt x="2431" y="143"/>
                  </a:cubicBezTo>
                  <a:lnTo>
                    <a:pt x="2431" y="165"/>
                  </a:lnTo>
                  <a:cubicBezTo>
                    <a:pt x="2519" y="132"/>
                    <a:pt x="2617" y="99"/>
                    <a:pt x="2705" y="77"/>
                  </a:cubicBezTo>
                  <a:cubicBezTo>
                    <a:pt x="2804" y="55"/>
                    <a:pt x="2902" y="33"/>
                    <a:pt x="3001" y="22"/>
                  </a:cubicBezTo>
                  <a:cubicBezTo>
                    <a:pt x="3001" y="12"/>
                    <a:pt x="3011" y="12"/>
                    <a:pt x="3022" y="12"/>
                  </a:cubicBezTo>
                  <a:lnTo>
                    <a:pt x="3022" y="0"/>
                  </a:lnTo>
                  <a:close/>
                  <a:moveTo>
                    <a:pt x="679" y="1216"/>
                  </a:moveTo>
                  <a:lnTo>
                    <a:pt x="658" y="1238"/>
                  </a:lnTo>
                  <a:lnTo>
                    <a:pt x="602" y="1292"/>
                  </a:lnTo>
                  <a:lnTo>
                    <a:pt x="559" y="1347"/>
                  </a:lnTo>
                  <a:lnTo>
                    <a:pt x="559" y="1347"/>
                  </a:lnTo>
                  <a:lnTo>
                    <a:pt x="614" y="1292"/>
                  </a:lnTo>
                  <a:lnTo>
                    <a:pt x="668" y="1248"/>
                  </a:lnTo>
                  <a:lnTo>
                    <a:pt x="690" y="1226"/>
                  </a:lnTo>
                  <a:cubicBezTo>
                    <a:pt x="679" y="1226"/>
                    <a:pt x="679" y="1226"/>
                    <a:pt x="679" y="1216"/>
                  </a:cubicBezTo>
                  <a:close/>
                  <a:moveTo>
                    <a:pt x="559" y="1347"/>
                  </a:moveTo>
                  <a:cubicBezTo>
                    <a:pt x="526" y="1380"/>
                    <a:pt x="493" y="1413"/>
                    <a:pt x="461" y="1457"/>
                  </a:cubicBezTo>
                  <a:cubicBezTo>
                    <a:pt x="493" y="1424"/>
                    <a:pt x="526" y="1380"/>
                    <a:pt x="559" y="1347"/>
                  </a:cubicBezTo>
                  <a:close/>
                  <a:moveTo>
                    <a:pt x="461" y="1457"/>
                  </a:moveTo>
                  <a:cubicBezTo>
                    <a:pt x="439" y="1467"/>
                    <a:pt x="427" y="1489"/>
                    <a:pt x="405" y="1511"/>
                  </a:cubicBezTo>
                  <a:cubicBezTo>
                    <a:pt x="395" y="1533"/>
                    <a:pt x="373" y="1544"/>
                    <a:pt x="362" y="1566"/>
                  </a:cubicBezTo>
                  <a:lnTo>
                    <a:pt x="318" y="1621"/>
                  </a:lnTo>
                  <a:cubicBezTo>
                    <a:pt x="307" y="1643"/>
                    <a:pt x="285" y="1664"/>
                    <a:pt x="274" y="1686"/>
                  </a:cubicBezTo>
                  <a:lnTo>
                    <a:pt x="252" y="1720"/>
                  </a:lnTo>
                  <a:cubicBezTo>
                    <a:pt x="242" y="1730"/>
                    <a:pt x="242" y="1741"/>
                    <a:pt x="230" y="1752"/>
                  </a:cubicBezTo>
                  <a:lnTo>
                    <a:pt x="198" y="1807"/>
                  </a:lnTo>
                  <a:lnTo>
                    <a:pt x="154" y="1873"/>
                  </a:lnTo>
                  <a:lnTo>
                    <a:pt x="132" y="1905"/>
                  </a:lnTo>
                  <a:lnTo>
                    <a:pt x="121" y="1939"/>
                  </a:lnTo>
                  <a:lnTo>
                    <a:pt x="143" y="1905"/>
                  </a:lnTo>
                  <a:lnTo>
                    <a:pt x="164" y="1873"/>
                  </a:lnTo>
                  <a:lnTo>
                    <a:pt x="198" y="1818"/>
                  </a:lnTo>
                  <a:lnTo>
                    <a:pt x="242" y="1752"/>
                  </a:lnTo>
                  <a:cubicBezTo>
                    <a:pt x="242" y="1741"/>
                    <a:pt x="252" y="1730"/>
                    <a:pt x="263" y="1720"/>
                  </a:cubicBezTo>
                  <a:lnTo>
                    <a:pt x="285" y="1686"/>
                  </a:lnTo>
                  <a:lnTo>
                    <a:pt x="318" y="1632"/>
                  </a:lnTo>
                  <a:lnTo>
                    <a:pt x="373" y="1577"/>
                  </a:lnTo>
                  <a:cubicBezTo>
                    <a:pt x="383" y="1555"/>
                    <a:pt x="395" y="1533"/>
                    <a:pt x="417" y="1511"/>
                  </a:cubicBezTo>
                  <a:cubicBezTo>
                    <a:pt x="427" y="1501"/>
                    <a:pt x="449" y="1479"/>
                    <a:pt x="461" y="1457"/>
                  </a:cubicBezTo>
                  <a:close/>
                  <a:moveTo>
                    <a:pt x="44" y="2102"/>
                  </a:moveTo>
                  <a:lnTo>
                    <a:pt x="23" y="2136"/>
                  </a:lnTo>
                  <a:lnTo>
                    <a:pt x="1" y="2212"/>
                  </a:lnTo>
                  <a:lnTo>
                    <a:pt x="23" y="2146"/>
                  </a:lnTo>
                  <a:lnTo>
                    <a:pt x="44" y="2102"/>
                  </a:ln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51"/>
            <p:cNvSpPr/>
            <p:nvPr/>
          </p:nvSpPr>
          <p:spPr>
            <a:xfrm>
              <a:off x="5915756" y="2335624"/>
              <a:ext cx="862744" cy="638602"/>
            </a:xfrm>
            <a:custGeom>
              <a:avLst/>
              <a:gdLst/>
              <a:ahLst/>
              <a:cxnLst/>
              <a:rect l="l" t="t" r="r" b="b"/>
              <a:pathLst>
                <a:path w="29946" h="22166" extrusionOk="0">
                  <a:moveTo>
                    <a:pt x="7529" y="1"/>
                  </a:moveTo>
                  <a:cubicBezTo>
                    <a:pt x="4783" y="1"/>
                    <a:pt x="2657" y="1781"/>
                    <a:pt x="1643" y="4470"/>
                  </a:cubicBezTo>
                  <a:cubicBezTo>
                    <a:pt x="526" y="7448"/>
                    <a:pt x="143" y="10645"/>
                    <a:pt x="220" y="13798"/>
                  </a:cubicBezTo>
                  <a:cubicBezTo>
                    <a:pt x="285" y="16372"/>
                    <a:pt x="1" y="19853"/>
                    <a:pt x="2672" y="21200"/>
                  </a:cubicBezTo>
                  <a:cubicBezTo>
                    <a:pt x="3876" y="21813"/>
                    <a:pt x="5267" y="21934"/>
                    <a:pt x="6614" y="22010"/>
                  </a:cubicBezTo>
                  <a:cubicBezTo>
                    <a:pt x="8429" y="22113"/>
                    <a:pt x="10248" y="22165"/>
                    <a:pt x="12065" y="22165"/>
                  </a:cubicBezTo>
                  <a:cubicBezTo>
                    <a:pt x="14105" y="22165"/>
                    <a:pt x="16143" y="22099"/>
                    <a:pt x="18175" y="21966"/>
                  </a:cubicBezTo>
                  <a:cubicBezTo>
                    <a:pt x="20990" y="21780"/>
                    <a:pt x="23825" y="21462"/>
                    <a:pt x="26496" y="20576"/>
                  </a:cubicBezTo>
                  <a:cubicBezTo>
                    <a:pt x="27285" y="20313"/>
                    <a:pt x="28084" y="19985"/>
                    <a:pt x="28686" y="19415"/>
                  </a:cubicBezTo>
                  <a:cubicBezTo>
                    <a:pt x="29946" y="18211"/>
                    <a:pt x="29190" y="16831"/>
                    <a:pt x="29179" y="15353"/>
                  </a:cubicBezTo>
                  <a:cubicBezTo>
                    <a:pt x="29157" y="13295"/>
                    <a:pt x="29135" y="11248"/>
                    <a:pt x="29113" y="9189"/>
                  </a:cubicBezTo>
                  <a:cubicBezTo>
                    <a:pt x="29092" y="7897"/>
                    <a:pt x="29080" y="6605"/>
                    <a:pt x="28807" y="5335"/>
                  </a:cubicBezTo>
                  <a:cubicBezTo>
                    <a:pt x="28719" y="4941"/>
                    <a:pt x="28610" y="4547"/>
                    <a:pt x="28467" y="4163"/>
                  </a:cubicBezTo>
                  <a:cubicBezTo>
                    <a:pt x="28150" y="3331"/>
                    <a:pt x="27690" y="2565"/>
                    <a:pt x="27044" y="1963"/>
                  </a:cubicBezTo>
                  <a:cubicBezTo>
                    <a:pt x="26167" y="1126"/>
                    <a:pt x="24955" y="661"/>
                    <a:pt x="23743" y="661"/>
                  </a:cubicBezTo>
                  <a:cubicBezTo>
                    <a:pt x="23639" y="661"/>
                    <a:pt x="23535" y="664"/>
                    <a:pt x="23431" y="671"/>
                  </a:cubicBezTo>
                  <a:cubicBezTo>
                    <a:pt x="22073" y="759"/>
                    <a:pt x="20825" y="1416"/>
                    <a:pt x="19555" y="1897"/>
                  </a:cubicBezTo>
                  <a:cubicBezTo>
                    <a:pt x="18678" y="2227"/>
                    <a:pt x="17851" y="2360"/>
                    <a:pt x="17052" y="2360"/>
                  </a:cubicBezTo>
                  <a:cubicBezTo>
                    <a:pt x="14240" y="2360"/>
                    <a:pt x="11792" y="706"/>
                    <a:pt x="8859" y="134"/>
                  </a:cubicBezTo>
                  <a:cubicBezTo>
                    <a:pt x="8401" y="44"/>
                    <a:pt x="7958" y="1"/>
                    <a:pt x="75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51"/>
            <p:cNvSpPr/>
            <p:nvPr/>
          </p:nvSpPr>
          <p:spPr>
            <a:xfrm>
              <a:off x="5912616" y="2353688"/>
              <a:ext cx="862744" cy="619761"/>
            </a:xfrm>
            <a:custGeom>
              <a:avLst/>
              <a:gdLst/>
              <a:ahLst/>
              <a:cxnLst/>
              <a:rect l="l" t="t" r="r" b="b"/>
              <a:pathLst>
                <a:path w="29946" h="21512" extrusionOk="0">
                  <a:moveTo>
                    <a:pt x="23737" y="1"/>
                  </a:moveTo>
                  <a:cubicBezTo>
                    <a:pt x="23635" y="1"/>
                    <a:pt x="23532" y="4"/>
                    <a:pt x="23430" y="11"/>
                  </a:cubicBezTo>
                  <a:cubicBezTo>
                    <a:pt x="22073" y="110"/>
                    <a:pt x="20824" y="767"/>
                    <a:pt x="19554" y="1249"/>
                  </a:cubicBezTo>
                  <a:cubicBezTo>
                    <a:pt x="18328" y="1741"/>
                    <a:pt x="17157" y="1609"/>
                    <a:pt x="15887" y="1708"/>
                  </a:cubicBezTo>
                  <a:cubicBezTo>
                    <a:pt x="16357" y="2081"/>
                    <a:pt x="16730" y="2573"/>
                    <a:pt x="16949" y="3120"/>
                  </a:cubicBezTo>
                  <a:cubicBezTo>
                    <a:pt x="17058" y="3394"/>
                    <a:pt x="17135" y="3701"/>
                    <a:pt x="17026" y="3974"/>
                  </a:cubicBezTo>
                  <a:cubicBezTo>
                    <a:pt x="16916" y="4237"/>
                    <a:pt x="16653" y="4412"/>
                    <a:pt x="16379" y="4511"/>
                  </a:cubicBezTo>
                  <a:cubicBezTo>
                    <a:pt x="16142" y="4592"/>
                    <a:pt x="15894" y="4628"/>
                    <a:pt x="15645" y="4628"/>
                  </a:cubicBezTo>
                  <a:cubicBezTo>
                    <a:pt x="15251" y="4628"/>
                    <a:pt x="14854" y="4538"/>
                    <a:pt x="14486" y="4390"/>
                  </a:cubicBezTo>
                  <a:cubicBezTo>
                    <a:pt x="13883" y="4161"/>
                    <a:pt x="13347" y="3789"/>
                    <a:pt x="12800" y="3449"/>
                  </a:cubicBezTo>
                  <a:cubicBezTo>
                    <a:pt x="12691" y="3374"/>
                    <a:pt x="12558" y="3306"/>
                    <a:pt x="12433" y="3306"/>
                  </a:cubicBezTo>
                  <a:cubicBezTo>
                    <a:pt x="12394" y="3306"/>
                    <a:pt x="12355" y="3313"/>
                    <a:pt x="12318" y="3329"/>
                  </a:cubicBezTo>
                  <a:cubicBezTo>
                    <a:pt x="11880" y="3514"/>
                    <a:pt x="12427" y="4270"/>
                    <a:pt x="12121" y="4631"/>
                  </a:cubicBezTo>
                  <a:cubicBezTo>
                    <a:pt x="12048" y="4715"/>
                    <a:pt x="11955" y="4748"/>
                    <a:pt x="11854" y="4748"/>
                  </a:cubicBezTo>
                  <a:cubicBezTo>
                    <a:pt x="11637" y="4748"/>
                    <a:pt x="11384" y="4591"/>
                    <a:pt x="11212" y="4434"/>
                  </a:cubicBezTo>
                  <a:cubicBezTo>
                    <a:pt x="10795" y="4040"/>
                    <a:pt x="10401" y="3602"/>
                    <a:pt x="9931" y="3274"/>
                  </a:cubicBezTo>
                  <a:cubicBezTo>
                    <a:pt x="9530" y="2994"/>
                    <a:pt x="9052" y="2794"/>
                    <a:pt x="8567" y="2794"/>
                  </a:cubicBezTo>
                  <a:cubicBezTo>
                    <a:pt x="8482" y="2794"/>
                    <a:pt x="8396" y="2801"/>
                    <a:pt x="8311" y="2814"/>
                  </a:cubicBezTo>
                  <a:cubicBezTo>
                    <a:pt x="9559" y="3635"/>
                    <a:pt x="10435" y="4982"/>
                    <a:pt x="10708" y="6460"/>
                  </a:cubicBezTo>
                  <a:cubicBezTo>
                    <a:pt x="10527" y="6504"/>
                    <a:pt x="10346" y="6524"/>
                    <a:pt x="10165" y="6524"/>
                  </a:cubicBezTo>
                  <a:cubicBezTo>
                    <a:pt x="9119" y="6524"/>
                    <a:pt x="8100" y="5839"/>
                    <a:pt x="7457" y="4971"/>
                  </a:cubicBezTo>
                  <a:cubicBezTo>
                    <a:pt x="6712" y="3952"/>
                    <a:pt x="6340" y="2716"/>
                    <a:pt x="5847" y="1555"/>
                  </a:cubicBezTo>
                  <a:cubicBezTo>
                    <a:pt x="5683" y="1183"/>
                    <a:pt x="5496" y="789"/>
                    <a:pt x="5168" y="548"/>
                  </a:cubicBezTo>
                  <a:cubicBezTo>
                    <a:pt x="4970" y="406"/>
                    <a:pt x="4769" y="343"/>
                    <a:pt x="4567" y="343"/>
                  </a:cubicBezTo>
                  <a:cubicBezTo>
                    <a:pt x="3265" y="343"/>
                    <a:pt x="1965" y="2977"/>
                    <a:pt x="1642" y="3821"/>
                  </a:cubicBezTo>
                  <a:cubicBezTo>
                    <a:pt x="526" y="6799"/>
                    <a:pt x="143" y="9986"/>
                    <a:pt x="219" y="13149"/>
                  </a:cubicBezTo>
                  <a:cubicBezTo>
                    <a:pt x="285" y="15723"/>
                    <a:pt x="0" y="19204"/>
                    <a:pt x="2672" y="20551"/>
                  </a:cubicBezTo>
                  <a:cubicBezTo>
                    <a:pt x="3876" y="21164"/>
                    <a:pt x="5267" y="21285"/>
                    <a:pt x="6613" y="21361"/>
                  </a:cubicBezTo>
                  <a:cubicBezTo>
                    <a:pt x="8384" y="21461"/>
                    <a:pt x="10158" y="21511"/>
                    <a:pt x="11931" y="21511"/>
                  </a:cubicBezTo>
                  <a:cubicBezTo>
                    <a:pt x="14017" y="21511"/>
                    <a:pt x="16103" y="21442"/>
                    <a:pt x="18186" y="21307"/>
                  </a:cubicBezTo>
                  <a:cubicBezTo>
                    <a:pt x="20989" y="21131"/>
                    <a:pt x="23824" y="20813"/>
                    <a:pt x="26496" y="19927"/>
                  </a:cubicBezTo>
                  <a:cubicBezTo>
                    <a:pt x="27284" y="19664"/>
                    <a:pt x="28084" y="19336"/>
                    <a:pt x="28686" y="18766"/>
                  </a:cubicBezTo>
                  <a:cubicBezTo>
                    <a:pt x="29945" y="17562"/>
                    <a:pt x="29201" y="16183"/>
                    <a:pt x="29179" y="14704"/>
                  </a:cubicBezTo>
                  <a:cubicBezTo>
                    <a:pt x="29157" y="12646"/>
                    <a:pt x="29135" y="10599"/>
                    <a:pt x="29113" y="8540"/>
                  </a:cubicBezTo>
                  <a:cubicBezTo>
                    <a:pt x="29091" y="7248"/>
                    <a:pt x="29080" y="5956"/>
                    <a:pt x="28806" y="4686"/>
                  </a:cubicBezTo>
                  <a:cubicBezTo>
                    <a:pt x="28719" y="4292"/>
                    <a:pt x="28609" y="3898"/>
                    <a:pt x="28467" y="3514"/>
                  </a:cubicBezTo>
                  <a:cubicBezTo>
                    <a:pt x="28150" y="2682"/>
                    <a:pt x="27690" y="1916"/>
                    <a:pt x="27043" y="1314"/>
                  </a:cubicBezTo>
                  <a:cubicBezTo>
                    <a:pt x="26165" y="476"/>
                    <a:pt x="24951" y="1"/>
                    <a:pt x="237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51"/>
            <p:cNvSpPr/>
            <p:nvPr/>
          </p:nvSpPr>
          <p:spPr>
            <a:xfrm>
              <a:off x="6123649" y="2416148"/>
              <a:ext cx="50158" cy="19879"/>
            </a:xfrm>
            <a:custGeom>
              <a:avLst/>
              <a:gdLst/>
              <a:ahLst/>
              <a:cxnLst/>
              <a:rect l="l" t="t" r="r" b="b"/>
              <a:pathLst>
                <a:path w="1741" h="690" extrusionOk="0">
                  <a:moveTo>
                    <a:pt x="0" y="0"/>
                  </a:moveTo>
                  <a:lnTo>
                    <a:pt x="208" y="55"/>
                  </a:lnTo>
                  <a:lnTo>
                    <a:pt x="405" y="110"/>
                  </a:lnTo>
                  <a:lnTo>
                    <a:pt x="449" y="120"/>
                  </a:lnTo>
                  <a:lnTo>
                    <a:pt x="449" y="120"/>
                  </a:lnTo>
                  <a:lnTo>
                    <a:pt x="405" y="98"/>
                  </a:lnTo>
                  <a:lnTo>
                    <a:pt x="208" y="44"/>
                  </a:lnTo>
                  <a:lnTo>
                    <a:pt x="0" y="0"/>
                  </a:lnTo>
                  <a:close/>
                  <a:moveTo>
                    <a:pt x="449" y="120"/>
                  </a:moveTo>
                  <a:cubicBezTo>
                    <a:pt x="471" y="132"/>
                    <a:pt x="482" y="132"/>
                    <a:pt x="504" y="142"/>
                  </a:cubicBezTo>
                  <a:lnTo>
                    <a:pt x="602" y="175"/>
                  </a:lnTo>
                  <a:lnTo>
                    <a:pt x="690" y="208"/>
                  </a:lnTo>
                  <a:lnTo>
                    <a:pt x="789" y="241"/>
                  </a:lnTo>
                  <a:cubicBezTo>
                    <a:pt x="767" y="230"/>
                    <a:pt x="733" y="219"/>
                    <a:pt x="701" y="197"/>
                  </a:cubicBezTo>
                  <a:lnTo>
                    <a:pt x="602" y="164"/>
                  </a:lnTo>
                  <a:lnTo>
                    <a:pt x="504" y="132"/>
                  </a:lnTo>
                  <a:cubicBezTo>
                    <a:pt x="482" y="132"/>
                    <a:pt x="471" y="120"/>
                    <a:pt x="449" y="120"/>
                  </a:cubicBezTo>
                  <a:close/>
                  <a:moveTo>
                    <a:pt x="789" y="241"/>
                  </a:moveTo>
                  <a:lnTo>
                    <a:pt x="887" y="285"/>
                  </a:lnTo>
                  <a:lnTo>
                    <a:pt x="982" y="316"/>
                  </a:lnTo>
                  <a:lnTo>
                    <a:pt x="982" y="316"/>
                  </a:lnTo>
                  <a:cubicBezTo>
                    <a:pt x="950" y="305"/>
                    <a:pt x="919" y="285"/>
                    <a:pt x="887" y="274"/>
                  </a:cubicBezTo>
                  <a:lnTo>
                    <a:pt x="789" y="241"/>
                  </a:lnTo>
                  <a:close/>
                  <a:moveTo>
                    <a:pt x="982" y="316"/>
                  </a:moveTo>
                  <a:cubicBezTo>
                    <a:pt x="983" y="317"/>
                    <a:pt x="984" y="317"/>
                    <a:pt x="986" y="317"/>
                  </a:cubicBezTo>
                  <a:lnTo>
                    <a:pt x="982" y="316"/>
                  </a:lnTo>
                  <a:close/>
                  <a:moveTo>
                    <a:pt x="986" y="317"/>
                  </a:moveTo>
                  <a:lnTo>
                    <a:pt x="1171" y="405"/>
                  </a:lnTo>
                  <a:cubicBezTo>
                    <a:pt x="1292" y="460"/>
                    <a:pt x="1424" y="526"/>
                    <a:pt x="1544" y="591"/>
                  </a:cubicBezTo>
                  <a:lnTo>
                    <a:pt x="1708" y="690"/>
                  </a:lnTo>
                  <a:lnTo>
                    <a:pt x="1741" y="690"/>
                  </a:lnTo>
                  <a:cubicBezTo>
                    <a:pt x="1675" y="657"/>
                    <a:pt x="1609" y="624"/>
                    <a:pt x="1544" y="580"/>
                  </a:cubicBezTo>
                  <a:cubicBezTo>
                    <a:pt x="1424" y="514"/>
                    <a:pt x="1303" y="460"/>
                    <a:pt x="1171" y="394"/>
                  </a:cubicBezTo>
                  <a:lnTo>
                    <a:pt x="986" y="317"/>
                  </a:ln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51"/>
            <p:cNvSpPr/>
            <p:nvPr/>
          </p:nvSpPr>
          <p:spPr>
            <a:xfrm>
              <a:off x="6274095" y="2445793"/>
              <a:ext cx="14866" cy="12014"/>
            </a:xfrm>
            <a:custGeom>
              <a:avLst/>
              <a:gdLst/>
              <a:ahLst/>
              <a:cxnLst/>
              <a:rect l="l" t="t" r="r" b="b"/>
              <a:pathLst>
                <a:path w="516" h="417" extrusionOk="0">
                  <a:moveTo>
                    <a:pt x="0" y="0"/>
                  </a:moveTo>
                  <a:cubicBezTo>
                    <a:pt x="154" y="99"/>
                    <a:pt x="307" y="219"/>
                    <a:pt x="438" y="351"/>
                  </a:cubicBezTo>
                  <a:cubicBezTo>
                    <a:pt x="450" y="361"/>
                    <a:pt x="472" y="383"/>
                    <a:pt x="493" y="395"/>
                  </a:cubicBezTo>
                  <a:cubicBezTo>
                    <a:pt x="493" y="405"/>
                    <a:pt x="504" y="416"/>
                    <a:pt x="515" y="416"/>
                  </a:cubicBezTo>
                  <a:cubicBezTo>
                    <a:pt x="493" y="395"/>
                    <a:pt x="472" y="361"/>
                    <a:pt x="438" y="339"/>
                  </a:cubicBezTo>
                  <a:cubicBezTo>
                    <a:pt x="307" y="208"/>
                    <a:pt x="165" y="99"/>
                    <a:pt x="0" y="0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51"/>
            <p:cNvSpPr/>
            <p:nvPr/>
          </p:nvSpPr>
          <p:spPr>
            <a:xfrm>
              <a:off x="6360208" y="2467862"/>
              <a:ext cx="6338" cy="18957"/>
            </a:xfrm>
            <a:custGeom>
              <a:avLst/>
              <a:gdLst/>
              <a:ahLst/>
              <a:cxnLst/>
              <a:rect l="l" t="t" r="r" b="b"/>
              <a:pathLst>
                <a:path w="220" h="658" extrusionOk="0">
                  <a:moveTo>
                    <a:pt x="1" y="1"/>
                  </a:moveTo>
                  <a:lnTo>
                    <a:pt x="44" y="143"/>
                  </a:lnTo>
                  <a:lnTo>
                    <a:pt x="99" y="285"/>
                  </a:lnTo>
                  <a:lnTo>
                    <a:pt x="143" y="427"/>
                  </a:lnTo>
                  <a:lnTo>
                    <a:pt x="186" y="570"/>
                  </a:lnTo>
                  <a:cubicBezTo>
                    <a:pt x="186" y="603"/>
                    <a:pt x="198" y="636"/>
                    <a:pt x="208" y="658"/>
                  </a:cubicBezTo>
                  <a:lnTo>
                    <a:pt x="220" y="658"/>
                  </a:lnTo>
                  <a:cubicBezTo>
                    <a:pt x="208" y="624"/>
                    <a:pt x="198" y="592"/>
                    <a:pt x="198" y="559"/>
                  </a:cubicBezTo>
                  <a:lnTo>
                    <a:pt x="154" y="417"/>
                  </a:lnTo>
                  <a:lnTo>
                    <a:pt x="99" y="274"/>
                  </a:lnTo>
                  <a:lnTo>
                    <a:pt x="55" y="1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51"/>
            <p:cNvSpPr/>
            <p:nvPr/>
          </p:nvSpPr>
          <p:spPr>
            <a:xfrm>
              <a:off x="6366200" y="2486790"/>
              <a:ext cx="7289" cy="36301"/>
            </a:xfrm>
            <a:custGeom>
              <a:avLst/>
              <a:gdLst/>
              <a:ahLst/>
              <a:cxnLst/>
              <a:rect l="l" t="t" r="r" b="b"/>
              <a:pathLst>
                <a:path w="253" h="1260" extrusionOk="0">
                  <a:moveTo>
                    <a:pt x="0" y="1"/>
                  </a:moveTo>
                  <a:cubicBezTo>
                    <a:pt x="44" y="165"/>
                    <a:pt x="88" y="329"/>
                    <a:pt x="121" y="493"/>
                  </a:cubicBezTo>
                  <a:cubicBezTo>
                    <a:pt x="165" y="680"/>
                    <a:pt x="197" y="877"/>
                    <a:pt x="219" y="1074"/>
                  </a:cubicBezTo>
                  <a:lnTo>
                    <a:pt x="241" y="1227"/>
                  </a:lnTo>
                  <a:lnTo>
                    <a:pt x="241" y="1249"/>
                  </a:lnTo>
                  <a:cubicBezTo>
                    <a:pt x="241" y="1249"/>
                    <a:pt x="253" y="1249"/>
                    <a:pt x="253" y="1259"/>
                  </a:cubicBezTo>
                  <a:lnTo>
                    <a:pt x="253" y="1227"/>
                  </a:lnTo>
                  <a:lnTo>
                    <a:pt x="231" y="1074"/>
                  </a:lnTo>
                  <a:cubicBezTo>
                    <a:pt x="209" y="877"/>
                    <a:pt x="175" y="680"/>
                    <a:pt x="132" y="482"/>
                  </a:cubicBezTo>
                  <a:cubicBezTo>
                    <a:pt x="99" y="329"/>
                    <a:pt x="55" y="165"/>
                    <a:pt x="12" y="1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51"/>
            <p:cNvSpPr/>
            <p:nvPr/>
          </p:nvSpPr>
          <p:spPr>
            <a:xfrm>
              <a:off x="6062745" y="2813265"/>
              <a:ext cx="32210" cy="11697"/>
            </a:xfrm>
            <a:custGeom>
              <a:avLst/>
              <a:gdLst/>
              <a:ahLst/>
              <a:cxnLst/>
              <a:rect l="l" t="t" r="r" b="b"/>
              <a:pathLst>
                <a:path w="1118" h="406" extrusionOk="0">
                  <a:moveTo>
                    <a:pt x="1117" y="0"/>
                  </a:moveTo>
                  <a:cubicBezTo>
                    <a:pt x="1074" y="12"/>
                    <a:pt x="1030" y="22"/>
                    <a:pt x="976" y="44"/>
                  </a:cubicBezTo>
                  <a:cubicBezTo>
                    <a:pt x="811" y="88"/>
                    <a:pt x="647" y="143"/>
                    <a:pt x="482" y="209"/>
                  </a:cubicBezTo>
                  <a:cubicBezTo>
                    <a:pt x="319" y="263"/>
                    <a:pt x="165" y="329"/>
                    <a:pt x="1" y="406"/>
                  </a:cubicBezTo>
                  <a:cubicBezTo>
                    <a:pt x="165" y="340"/>
                    <a:pt x="329" y="274"/>
                    <a:pt x="494" y="219"/>
                  </a:cubicBezTo>
                  <a:cubicBezTo>
                    <a:pt x="647" y="153"/>
                    <a:pt x="811" y="99"/>
                    <a:pt x="986" y="55"/>
                  </a:cubicBezTo>
                  <a:cubicBezTo>
                    <a:pt x="1030" y="44"/>
                    <a:pt x="1074" y="33"/>
                    <a:pt x="1117" y="12"/>
                  </a:cubicBezTo>
                  <a:lnTo>
                    <a:pt x="1117" y="0"/>
                  </a:ln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51"/>
            <p:cNvSpPr/>
            <p:nvPr/>
          </p:nvSpPr>
          <p:spPr>
            <a:xfrm>
              <a:off x="5929008" y="2859793"/>
              <a:ext cx="846639" cy="265254"/>
            </a:xfrm>
            <a:custGeom>
              <a:avLst/>
              <a:gdLst/>
              <a:ahLst/>
              <a:cxnLst/>
              <a:rect l="l" t="t" r="r" b="b"/>
              <a:pathLst>
                <a:path w="29387" h="9207" extrusionOk="0">
                  <a:moveTo>
                    <a:pt x="8542" y="1"/>
                  </a:moveTo>
                  <a:cubicBezTo>
                    <a:pt x="7314" y="1"/>
                    <a:pt x="6087" y="140"/>
                    <a:pt x="4895" y="422"/>
                  </a:cubicBezTo>
                  <a:cubicBezTo>
                    <a:pt x="2891" y="881"/>
                    <a:pt x="833" y="1484"/>
                    <a:pt x="329" y="3794"/>
                  </a:cubicBezTo>
                  <a:cubicBezTo>
                    <a:pt x="0" y="5360"/>
                    <a:pt x="723" y="7090"/>
                    <a:pt x="2070" y="7944"/>
                  </a:cubicBezTo>
                  <a:cubicBezTo>
                    <a:pt x="3022" y="8546"/>
                    <a:pt x="4172" y="8710"/>
                    <a:pt x="5300" y="8830"/>
                  </a:cubicBezTo>
                  <a:cubicBezTo>
                    <a:pt x="7847" y="9105"/>
                    <a:pt x="10411" y="9206"/>
                    <a:pt x="12978" y="9206"/>
                  </a:cubicBezTo>
                  <a:cubicBezTo>
                    <a:pt x="15024" y="9206"/>
                    <a:pt x="17073" y="9142"/>
                    <a:pt x="19117" y="9049"/>
                  </a:cubicBezTo>
                  <a:cubicBezTo>
                    <a:pt x="21646" y="8951"/>
                    <a:pt x="24208" y="8786"/>
                    <a:pt x="26606" y="7998"/>
                  </a:cubicBezTo>
                  <a:cubicBezTo>
                    <a:pt x="27033" y="7867"/>
                    <a:pt x="27602" y="7670"/>
                    <a:pt x="28095" y="7396"/>
                  </a:cubicBezTo>
                  <a:cubicBezTo>
                    <a:pt x="28467" y="7188"/>
                    <a:pt x="28795" y="6925"/>
                    <a:pt x="28971" y="6597"/>
                  </a:cubicBezTo>
                  <a:cubicBezTo>
                    <a:pt x="29387" y="5864"/>
                    <a:pt x="29201" y="4528"/>
                    <a:pt x="29135" y="3696"/>
                  </a:cubicBezTo>
                  <a:cubicBezTo>
                    <a:pt x="29080" y="3061"/>
                    <a:pt x="28982" y="2426"/>
                    <a:pt x="28686" y="1867"/>
                  </a:cubicBezTo>
                  <a:cubicBezTo>
                    <a:pt x="28073" y="740"/>
                    <a:pt x="26737" y="148"/>
                    <a:pt x="25456" y="93"/>
                  </a:cubicBezTo>
                  <a:cubicBezTo>
                    <a:pt x="25361" y="88"/>
                    <a:pt x="25265" y="86"/>
                    <a:pt x="25170" y="86"/>
                  </a:cubicBezTo>
                  <a:cubicBezTo>
                    <a:pt x="23978" y="86"/>
                    <a:pt x="22815" y="452"/>
                    <a:pt x="21690" y="838"/>
                  </a:cubicBezTo>
                  <a:cubicBezTo>
                    <a:pt x="20474" y="1243"/>
                    <a:pt x="19238" y="1681"/>
                    <a:pt x="17946" y="1714"/>
                  </a:cubicBezTo>
                  <a:cubicBezTo>
                    <a:pt x="17895" y="1715"/>
                    <a:pt x="17845" y="1715"/>
                    <a:pt x="17795" y="1715"/>
                  </a:cubicBezTo>
                  <a:cubicBezTo>
                    <a:pt x="16000" y="1715"/>
                    <a:pt x="14295" y="968"/>
                    <a:pt x="12559" y="509"/>
                  </a:cubicBezTo>
                  <a:cubicBezTo>
                    <a:pt x="11250" y="171"/>
                    <a:pt x="9895" y="1"/>
                    <a:pt x="8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51"/>
            <p:cNvSpPr/>
            <p:nvPr/>
          </p:nvSpPr>
          <p:spPr>
            <a:xfrm>
              <a:off x="6057703" y="2863135"/>
              <a:ext cx="642578" cy="164736"/>
            </a:xfrm>
            <a:custGeom>
              <a:avLst/>
              <a:gdLst/>
              <a:ahLst/>
              <a:cxnLst/>
              <a:rect l="l" t="t" r="r" b="b"/>
              <a:pathLst>
                <a:path w="22304" h="5718" extrusionOk="0">
                  <a:moveTo>
                    <a:pt x="20136" y="1"/>
                  </a:moveTo>
                  <a:cubicBezTo>
                    <a:pt x="19095" y="1"/>
                    <a:pt x="17903" y="449"/>
                    <a:pt x="17102" y="722"/>
                  </a:cubicBezTo>
                  <a:cubicBezTo>
                    <a:pt x="15887" y="1127"/>
                    <a:pt x="14650" y="1565"/>
                    <a:pt x="13358" y="1598"/>
                  </a:cubicBezTo>
                  <a:cubicBezTo>
                    <a:pt x="13308" y="1599"/>
                    <a:pt x="13257" y="1599"/>
                    <a:pt x="13207" y="1599"/>
                  </a:cubicBezTo>
                  <a:cubicBezTo>
                    <a:pt x="11413" y="1599"/>
                    <a:pt x="9708" y="852"/>
                    <a:pt x="7971" y="393"/>
                  </a:cubicBezTo>
                  <a:cubicBezTo>
                    <a:pt x="7394" y="245"/>
                    <a:pt x="6750" y="188"/>
                    <a:pt x="6082" y="188"/>
                  </a:cubicBezTo>
                  <a:cubicBezTo>
                    <a:pt x="4636" y="188"/>
                    <a:pt x="3073" y="454"/>
                    <a:pt x="1807" y="634"/>
                  </a:cubicBezTo>
                  <a:cubicBezTo>
                    <a:pt x="1063" y="744"/>
                    <a:pt x="187" y="996"/>
                    <a:pt x="1" y="1718"/>
                  </a:cubicBezTo>
                  <a:cubicBezTo>
                    <a:pt x="60" y="1716"/>
                    <a:pt x="119" y="1715"/>
                    <a:pt x="179" y="1715"/>
                  </a:cubicBezTo>
                  <a:cubicBezTo>
                    <a:pt x="644" y="1715"/>
                    <a:pt x="1107" y="1790"/>
                    <a:pt x="1545" y="1926"/>
                  </a:cubicBezTo>
                  <a:cubicBezTo>
                    <a:pt x="898" y="2069"/>
                    <a:pt x="351" y="2594"/>
                    <a:pt x="187" y="3240"/>
                  </a:cubicBezTo>
                  <a:cubicBezTo>
                    <a:pt x="570" y="3525"/>
                    <a:pt x="1095" y="3437"/>
                    <a:pt x="1567" y="3525"/>
                  </a:cubicBezTo>
                  <a:cubicBezTo>
                    <a:pt x="2377" y="3667"/>
                    <a:pt x="2990" y="4335"/>
                    <a:pt x="3713" y="4740"/>
                  </a:cubicBezTo>
                  <a:cubicBezTo>
                    <a:pt x="4489" y="5178"/>
                    <a:pt x="5399" y="5310"/>
                    <a:pt x="6285" y="5408"/>
                  </a:cubicBezTo>
                  <a:cubicBezTo>
                    <a:pt x="7698" y="5572"/>
                    <a:pt x="9110" y="5670"/>
                    <a:pt x="10523" y="5704"/>
                  </a:cubicBezTo>
                  <a:cubicBezTo>
                    <a:pt x="10789" y="5712"/>
                    <a:pt x="11056" y="5718"/>
                    <a:pt x="11324" y="5718"/>
                  </a:cubicBezTo>
                  <a:cubicBezTo>
                    <a:pt x="12478" y="5718"/>
                    <a:pt x="13639" y="5615"/>
                    <a:pt x="14705" y="5189"/>
                  </a:cubicBezTo>
                  <a:cubicBezTo>
                    <a:pt x="15690" y="4784"/>
                    <a:pt x="16566" y="4116"/>
                    <a:pt x="17552" y="3700"/>
                  </a:cubicBezTo>
                  <a:cubicBezTo>
                    <a:pt x="18241" y="3415"/>
                    <a:pt x="18975" y="3251"/>
                    <a:pt x="19719" y="3229"/>
                  </a:cubicBezTo>
                  <a:cubicBezTo>
                    <a:pt x="20299" y="3207"/>
                    <a:pt x="20934" y="3262"/>
                    <a:pt x="21438" y="3010"/>
                  </a:cubicBezTo>
                  <a:cubicBezTo>
                    <a:pt x="21515" y="2977"/>
                    <a:pt x="21591" y="2923"/>
                    <a:pt x="21657" y="2868"/>
                  </a:cubicBezTo>
                  <a:cubicBezTo>
                    <a:pt x="22150" y="2495"/>
                    <a:pt x="22303" y="1762"/>
                    <a:pt x="22073" y="1193"/>
                  </a:cubicBezTo>
                  <a:cubicBezTo>
                    <a:pt x="21712" y="290"/>
                    <a:pt x="20973" y="1"/>
                    <a:pt x="20136" y="1"/>
                  </a:cubicBezTo>
                  <a:close/>
                </a:path>
              </a:pathLst>
            </a:custGeom>
            <a:solidFill>
              <a:schemeClr val="dk1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51"/>
            <p:cNvSpPr/>
            <p:nvPr/>
          </p:nvSpPr>
          <p:spPr>
            <a:xfrm>
              <a:off x="6534969" y="2931213"/>
              <a:ext cx="25266" cy="12993"/>
            </a:xfrm>
            <a:custGeom>
              <a:avLst/>
              <a:gdLst/>
              <a:ahLst/>
              <a:cxnLst/>
              <a:rect l="l" t="t" r="r" b="b"/>
              <a:pathLst>
                <a:path w="877" h="451" extrusionOk="0">
                  <a:moveTo>
                    <a:pt x="876" y="1"/>
                  </a:moveTo>
                  <a:cubicBezTo>
                    <a:pt x="580" y="122"/>
                    <a:pt x="285" y="264"/>
                    <a:pt x="11" y="428"/>
                  </a:cubicBezTo>
                  <a:cubicBezTo>
                    <a:pt x="11" y="439"/>
                    <a:pt x="0" y="439"/>
                    <a:pt x="0" y="450"/>
                  </a:cubicBezTo>
                  <a:cubicBezTo>
                    <a:pt x="274" y="286"/>
                    <a:pt x="570" y="144"/>
                    <a:pt x="876" y="23"/>
                  </a:cubicBezTo>
                  <a:lnTo>
                    <a:pt x="876" y="1"/>
                  </a:lnTo>
                  <a:close/>
                </a:path>
              </a:pathLst>
            </a:custGeom>
            <a:solidFill>
              <a:srgbClr val="9B7E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51"/>
            <p:cNvSpPr/>
            <p:nvPr/>
          </p:nvSpPr>
          <p:spPr>
            <a:xfrm>
              <a:off x="6554185" y="2902835"/>
              <a:ext cx="13281" cy="6050"/>
            </a:xfrm>
            <a:custGeom>
              <a:avLst/>
              <a:gdLst/>
              <a:ahLst/>
              <a:cxnLst/>
              <a:rect l="l" t="t" r="r" b="b"/>
              <a:pathLst>
                <a:path w="461" h="210" extrusionOk="0">
                  <a:moveTo>
                    <a:pt x="460" y="1"/>
                  </a:moveTo>
                  <a:cubicBezTo>
                    <a:pt x="458" y="1"/>
                    <a:pt x="456" y="1"/>
                    <a:pt x="454" y="2"/>
                  </a:cubicBezTo>
                  <a:lnTo>
                    <a:pt x="454" y="2"/>
                  </a:lnTo>
                  <a:cubicBezTo>
                    <a:pt x="456" y="2"/>
                    <a:pt x="458" y="1"/>
                    <a:pt x="460" y="1"/>
                  </a:cubicBezTo>
                  <a:close/>
                  <a:moveTo>
                    <a:pt x="454" y="2"/>
                  </a:moveTo>
                  <a:cubicBezTo>
                    <a:pt x="381" y="24"/>
                    <a:pt x="317" y="56"/>
                    <a:pt x="253" y="78"/>
                  </a:cubicBezTo>
                  <a:cubicBezTo>
                    <a:pt x="165" y="110"/>
                    <a:pt x="88" y="154"/>
                    <a:pt x="12" y="198"/>
                  </a:cubicBezTo>
                  <a:cubicBezTo>
                    <a:pt x="12" y="198"/>
                    <a:pt x="12" y="203"/>
                    <a:pt x="9" y="206"/>
                  </a:cubicBezTo>
                  <a:lnTo>
                    <a:pt x="9" y="206"/>
                  </a:lnTo>
                  <a:cubicBezTo>
                    <a:pt x="94" y="173"/>
                    <a:pt x="178" y="131"/>
                    <a:pt x="253" y="88"/>
                  </a:cubicBezTo>
                  <a:cubicBezTo>
                    <a:pt x="319" y="66"/>
                    <a:pt x="384" y="34"/>
                    <a:pt x="450" y="12"/>
                  </a:cubicBezTo>
                  <a:cubicBezTo>
                    <a:pt x="450" y="12"/>
                    <a:pt x="450" y="6"/>
                    <a:pt x="454" y="2"/>
                  </a:cubicBezTo>
                  <a:close/>
                  <a:moveTo>
                    <a:pt x="9" y="206"/>
                  </a:moveTo>
                  <a:cubicBezTo>
                    <a:pt x="6" y="207"/>
                    <a:pt x="3" y="208"/>
                    <a:pt x="1" y="209"/>
                  </a:cubicBezTo>
                  <a:cubicBezTo>
                    <a:pt x="5" y="209"/>
                    <a:pt x="7" y="208"/>
                    <a:pt x="9" y="206"/>
                  </a:cubicBezTo>
                  <a:close/>
                </a:path>
              </a:pathLst>
            </a:custGeom>
            <a:solidFill>
              <a:srgbClr val="9B7E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51"/>
            <p:cNvSpPr/>
            <p:nvPr/>
          </p:nvSpPr>
          <p:spPr>
            <a:xfrm>
              <a:off x="7102094" y="2278695"/>
              <a:ext cx="807199" cy="670610"/>
            </a:xfrm>
            <a:custGeom>
              <a:avLst/>
              <a:gdLst/>
              <a:ahLst/>
              <a:cxnLst/>
              <a:rect l="l" t="t" r="r" b="b"/>
              <a:pathLst>
                <a:path w="28018" h="23277" extrusionOk="0">
                  <a:moveTo>
                    <a:pt x="7609" y="0"/>
                  </a:moveTo>
                  <a:cubicBezTo>
                    <a:pt x="5645" y="0"/>
                    <a:pt x="3625" y="636"/>
                    <a:pt x="2410" y="2154"/>
                  </a:cubicBezTo>
                  <a:cubicBezTo>
                    <a:pt x="1709" y="3041"/>
                    <a:pt x="1347" y="4136"/>
                    <a:pt x="1052" y="5231"/>
                  </a:cubicBezTo>
                  <a:cubicBezTo>
                    <a:pt x="307" y="8023"/>
                    <a:pt x="1" y="10924"/>
                    <a:pt x="143" y="13815"/>
                  </a:cubicBezTo>
                  <a:cubicBezTo>
                    <a:pt x="176" y="14548"/>
                    <a:pt x="252" y="15292"/>
                    <a:pt x="592" y="15949"/>
                  </a:cubicBezTo>
                  <a:cubicBezTo>
                    <a:pt x="1238" y="17154"/>
                    <a:pt x="2639" y="17713"/>
                    <a:pt x="3865" y="18326"/>
                  </a:cubicBezTo>
                  <a:cubicBezTo>
                    <a:pt x="7281" y="20044"/>
                    <a:pt x="10281" y="23034"/>
                    <a:pt x="14113" y="23263"/>
                  </a:cubicBezTo>
                  <a:cubicBezTo>
                    <a:pt x="14263" y="23272"/>
                    <a:pt x="14413" y="23276"/>
                    <a:pt x="14563" y="23276"/>
                  </a:cubicBezTo>
                  <a:cubicBezTo>
                    <a:pt x="17336" y="23276"/>
                    <a:pt x="19986" y="21763"/>
                    <a:pt x="21887" y="19716"/>
                  </a:cubicBezTo>
                  <a:cubicBezTo>
                    <a:pt x="23891" y="17548"/>
                    <a:pt x="25193" y="14844"/>
                    <a:pt x="26398" y="12161"/>
                  </a:cubicBezTo>
                  <a:cubicBezTo>
                    <a:pt x="27219" y="10333"/>
                    <a:pt x="28018" y="8220"/>
                    <a:pt x="27197" y="6402"/>
                  </a:cubicBezTo>
                  <a:cubicBezTo>
                    <a:pt x="26660" y="5220"/>
                    <a:pt x="25522" y="4399"/>
                    <a:pt x="24307" y="3939"/>
                  </a:cubicBezTo>
                  <a:cubicBezTo>
                    <a:pt x="23102" y="3468"/>
                    <a:pt x="21799" y="3315"/>
                    <a:pt x="20519" y="3107"/>
                  </a:cubicBezTo>
                  <a:cubicBezTo>
                    <a:pt x="18536" y="2779"/>
                    <a:pt x="16588" y="2307"/>
                    <a:pt x="14672" y="1706"/>
                  </a:cubicBezTo>
                  <a:cubicBezTo>
                    <a:pt x="12592" y="1037"/>
                    <a:pt x="10522" y="217"/>
                    <a:pt x="8344" y="30"/>
                  </a:cubicBezTo>
                  <a:cubicBezTo>
                    <a:pt x="8101" y="10"/>
                    <a:pt x="7855" y="0"/>
                    <a:pt x="76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51"/>
            <p:cNvSpPr/>
            <p:nvPr/>
          </p:nvSpPr>
          <p:spPr>
            <a:xfrm>
              <a:off x="7102094" y="2282700"/>
              <a:ext cx="807199" cy="666606"/>
            </a:xfrm>
            <a:custGeom>
              <a:avLst/>
              <a:gdLst/>
              <a:ahLst/>
              <a:cxnLst/>
              <a:rect l="l" t="t" r="r" b="b"/>
              <a:pathLst>
                <a:path w="28018" h="23138" extrusionOk="0">
                  <a:moveTo>
                    <a:pt x="6274" y="1"/>
                  </a:moveTo>
                  <a:cubicBezTo>
                    <a:pt x="5845" y="1"/>
                    <a:pt x="5340" y="152"/>
                    <a:pt x="4982" y="275"/>
                  </a:cubicBezTo>
                  <a:cubicBezTo>
                    <a:pt x="3986" y="625"/>
                    <a:pt x="3077" y="1194"/>
                    <a:pt x="2420" y="2015"/>
                  </a:cubicBezTo>
                  <a:cubicBezTo>
                    <a:pt x="1719" y="2902"/>
                    <a:pt x="1347" y="3997"/>
                    <a:pt x="1052" y="5092"/>
                  </a:cubicBezTo>
                  <a:cubicBezTo>
                    <a:pt x="307" y="7884"/>
                    <a:pt x="1" y="10785"/>
                    <a:pt x="143" y="13676"/>
                  </a:cubicBezTo>
                  <a:cubicBezTo>
                    <a:pt x="187" y="14409"/>
                    <a:pt x="252" y="15153"/>
                    <a:pt x="592" y="15810"/>
                  </a:cubicBezTo>
                  <a:cubicBezTo>
                    <a:pt x="1238" y="17015"/>
                    <a:pt x="2639" y="17574"/>
                    <a:pt x="3865" y="18187"/>
                  </a:cubicBezTo>
                  <a:cubicBezTo>
                    <a:pt x="7293" y="19905"/>
                    <a:pt x="10293" y="22895"/>
                    <a:pt x="14113" y="23124"/>
                  </a:cubicBezTo>
                  <a:cubicBezTo>
                    <a:pt x="14264" y="23133"/>
                    <a:pt x="14414" y="23137"/>
                    <a:pt x="14565" y="23137"/>
                  </a:cubicBezTo>
                  <a:cubicBezTo>
                    <a:pt x="17347" y="23137"/>
                    <a:pt x="19997" y="21624"/>
                    <a:pt x="21898" y="19577"/>
                  </a:cubicBezTo>
                  <a:cubicBezTo>
                    <a:pt x="23901" y="17409"/>
                    <a:pt x="25193" y="14705"/>
                    <a:pt x="26409" y="12022"/>
                  </a:cubicBezTo>
                  <a:cubicBezTo>
                    <a:pt x="27219" y="10194"/>
                    <a:pt x="28018" y="8081"/>
                    <a:pt x="27197" y="6263"/>
                  </a:cubicBezTo>
                  <a:cubicBezTo>
                    <a:pt x="27033" y="5891"/>
                    <a:pt x="26781" y="5453"/>
                    <a:pt x="26463" y="5180"/>
                  </a:cubicBezTo>
                  <a:cubicBezTo>
                    <a:pt x="26200" y="4949"/>
                    <a:pt x="25850" y="4895"/>
                    <a:pt x="25653" y="4577"/>
                  </a:cubicBezTo>
                  <a:lnTo>
                    <a:pt x="25653" y="4577"/>
                  </a:lnTo>
                  <a:cubicBezTo>
                    <a:pt x="26234" y="5552"/>
                    <a:pt x="26080" y="6888"/>
                    <a:pt x="25456" y="7774"/>
                  </a:cubicBezTo>
                  <a:cubicBezTo>
                    <a:pt x="25084" y="8300"/>
                    <a:pt x="24613" y="8727"/>
                    <a:pt x="24197" y="9209"/>
                  </a:cubicBezTo>
                  <a:cubicBezTo>
                    <a:pt x="23037" y="10511"/>
                    <a:pt x="22259" y="12099"/>
                    <a:pt x="21416" y="13632"/>
                  </a:cubicBezTo>
                  <a:cubicBezTo>
                    <a:pt x="21230" y="13971"/>
                    <a:pt x="21011" y="14343"/>
                    <a:pt x="20639" y="14475"/>
                  </a:cubicBezTo>
                  <a:cubicBezTo>
                    <a:pt x="20551" y="14507"/>
                    <a:pt x="20461" y="14522"/>
                    <a:pt x="20371" y="14522"/>
                  </a:cubicBezTo>
                  <a:cubicBezTo>
                    <a:pt x="19884" y="14522"/>
                    <a:pt x="19414" y="14075"/>
                    <a:pt x="19358" y="13566"/>
                  </a:cubicBezTo>
                  <a:cubicBezTo>
                    <a:pt x="19292" y="12964"/>
                    <a:pt x="19686" y="12384"/>
                    <a:pt x="20190" y="12044"/>
                  </a:cubicBezTo>
                  <a:lnTo>
                    <a:pt x="20190" y="12044"/>
                  </a:lnTo>
                  <a:cubicBezTo>
                    <a:pt x="19292" y="12132"/>
                    <a:pt x="18723" y="12570"/>
                    <a:pt x="17989" y="13019"/>
                  </a:cubicBezTo>
                  <a:cubicBezTo>
                    <a:pt x="17794" y="13141"/>
                    <a:pt x="17492" y="13264"/>
                    <a:pt x="17249" y="13264"/>
                  </a:cubicBezTo>
                  <a:cubicBezTo>
                    <a:pt x="17014" y="13264"/>
                    <a:pt x="16835" y="13150"/>
                    <a:pt x="16862" y="12810"/>
                  </a:cubicBezTo>
                  <a:cubicBezTo>
                    <a:pt x="16916" y="12231"/>
                    <a:pt x="17923" y="11387"/>
                    <a:pt x="18307" y="10993"/>
                  </a:cubicBezTo>
                  <a:cubicBezTo>
                    <a:pt x="18843" y="10446"/>
                    <a:pt x="19402" y="9920"/>
                    <a:pt x="19884" y="9329"/>
                  </a:cubicBezTo>
                  <a:cubicBezTo>
                    <a:pt x="19971" y="9219"/>
                    <a:pt x="20059" y="9088"/>
                    <a:pt x="20059" y="8946"/>
                  </a:cubicBezTo>
                  <a:cubicBezTo>
                    <a:pt x="20047" y="8694"/>
                    <a:pt x="19741" y="8574"/>
                    <a:pt x="19489" y="8552"/>
                  </a:cubicBezTo>
                  <a:cubicBezTo>
                    <a:pt x="19434" y="8548"/>
                    <a:pt x="19379" y="8546"/>
                    <a:pt x="19325" y="8546"/>
                  </a:cubicBezTo>
                  <a:cubicBezTo>
                    <a:pt x="18317" y="8546"/>
                    <a:pt x="17405" y="9205"/>
                    <a:pt x="16730" y="9953"/>
                  </a:cubicBezTo>
                  <a:cubicBezTo>
                    <a:pt x="16161" y="10577"/>
                    <a:pt x="15690" y="11289"/>
                    <a:pt x="15329" y="12055"/>
                  </a:cubicBezTo>
                  <a:cubicBezTo>
                    <a:pt x="15460" y="10785"/>
                    <a:pt x="15909" y="9537"/>
                    <a:pt x="16609" y="8464"/>
                  </a:cubicBezTo>
                  <a:cubicBezTo>
                    <a:pt x="16960" y="7927"/>
                    <a:pt x="17387" y="7358"/>
                    <a:pt x="17300" y="6734"/>
                  </a:cubicBezTo>
                  <a:cubicBezTo>
                    <a:pt x="17278" y="6635"/>
                    <a:pt x="17256" y="6537"/>
                    <a:pt x="17179" y="6460"/>
                  </a:cubicBezTo>
                  <a:cubicBezTo>
                    <a:pt x="17103" y="6369"/>
                    <a:pt x="16991" y="6334"/>
                    <a:pt x="16870" y="6334"/>
                  </a:cubicBezTo>
                  <a:cubicBezTo>
                    <a:pt x="16731" y="6334"/>
                    <a:pt x="16579" y="6380"/>
                    <a:pt x="16456" y="6438"/>
                  </a:cubicBezTo>
                  <a:cubicBezTo>
                    <a:pt x="15614" y="6844"/>
                    <a:pt x="15000" y="7621"/>
                    <a:pt x="14628" y="8475"/>
                  </a:cubicBezTo>
                  <a:cubicBezTo>
                    <a:pt x="14256" y="9329"/>
                    <a:pt x="14103" y="10260"/>
                    <a:pt x="14015" y="11190"/>
                  </a:cubicBezTo>
                  <a:cubicBezTo>
                    <a:pt x="13347" y="8902"/>
                    <a:pt x="14201" y="6428"/>
                    <a:pt x="13894" y="4073"/>
                  </a:cubicBezTo>
                  <a:cubicBezTo>
                    <a:pt x="13850" y="3767"/>
                    <a:pt x="13730" y="3406"/>
                    <a:pt x="13434" y="3351"/>
                  </a:cubicBezTo>
                  <a:cubicBezTo>
                    <a:pt x="13413" y="3347"/>
                    <a:pt x="13391" y="3346"/>
                    <a:pt x="13370" y="3346"/>
                  </a:cubicBezTo>
                  <a:cubicBezTo>
                    <a:pt x="13250" y="3346"/>
                    <a:pt x="13131" y="3394"/>
                    <a:pt x="13030" y="3450"/>
                  </a:cubicBezTo>
                  <a:cubicBezTo>
                    <a:pt x="12417" y="3767"/>
                    <a:pt x="11989" y="4402"/>
                    <a:pt x="11847" y="5092"/>
                  </a:cubicBezTo>
                  <a:cubicBezTo>
                    <a:pt x="11704" y="5771"/>
                    <a:pt x="11814" y="6482"/>
                    <a:pt x="12077" y="7129"/>
                  </a:cubicBezTo>
                  <a:cubicBezTo>
                    <a:pt x="12383" y="7905"/>
                    <a:pt x="12931" y="8694"/>
                    <a:pt x="12701" y="9493"/>
                  </a:cubicBezTo>
                  <a:cubicBezTo>
                    <a:pt x="12220" y="8639"/>
                    <a:pt x="11573" y="7686"/>
                    <a:pt x="10599" y="7665"/>
                  </a:cubicBezTo>
                  <a:cubicBezTo>
                    <a:pt x="10592" y="7664"/>
                    <a:pt x="10586" y="7664"/>
                    <a:pt x="10579" y="7664"/>
                  </a:cubicBezTo>
                  <a:cubicBezTo>
                    <a:pt x="9843" y="7664"/>
                    <a:pt x="9216" y="8229"/>
                    <a:pt x="8814" y="8847"/>
                  </a:cubicBezTo>
                  <a:cubicBezTo>
                    <a:pt x="9001" y="6920"/>
                    <a:pt x="9898" y="5136"/>
                    <a:pt x="10347" y="3253"/>
                  </a:cubicBezTo>
                  <a:cubicBezTo>
                    <a:pt x="10434" y="2859"/>
                    <a:pt x="10478" y="2365"/>
                    <a:pt x="10172" y="2103"/>
                  </a:cubicBezTo>
                  <a:cubicBezTo>
                    <a:pt x="10039" y="1998"/>
                    <a:pt x="9871" y="1956"/>
                    <a:pt x="9701" y="1956"/>
                  </a:cubicBezTo>
                  <a:cubicBezTo>
                    <a:pt x="9605" y="1956"/>
                    <a:pt x="9508" y="1969"/>
                    <a:pt x="9417" y="1993"/>
                  </a:cubicBezTo>
                  <a:cubicBezTo>
                    <a:pt x="8650" y="2202"/>
                    <a:pt x="8190" y="2979"/>
                    <a:pt x="7872" y="3713"/>
                  </a:cubicBezTo>
                  <a:cubicBezTo>
                    <a:pt x="7237" y="5190"/>
                    <a:pt x="6843" y="6756"/>
                    <a:pt x="6712" y="8355"/>
                  </a:cubicBezTo>
                  <a:cubicBezTo>
                    <a:pt x="6274" y="8146"/>
                    <a:pt x="6121" y="7610"/>
                    <a:pt x="6110" y="7129"/>
                  </a:cubicBezTo>
                  <a:cubicBezTo>
                    <a:pt x="6088" y="6176"/>
                    <a:pt x="6439" y="5267"/>
                    <a:pt x="6602" y="4336"/>
                  </a:cubicBezTo>
                  <a:cubicBezTo>
                    <a:pt x="6633" y="4204"/>
                    <a:pt x="6682" y="2254"/>
                    <a:pt x="6372" y="2254"/>
                  </a:cubicBezTo>
                  <a:cubicBezTo>
                    <a:pt x="6349" y="2254"/>
                    <a:pt x="6324" y="2265"/>
                    <a:pt x="6297" y="2288"/>
                  </a:cubicBezTo>
                  <a:lnTo>
                    <a:pt x="6297" y="2288"/>
                  </a:lnTo>
                  <a:cubicBezTo>
                    <a:pt x="6680" y="1960"/>
                    <a:pt x="7040" y="1533"/>
                    <a:pt x="7106" y="1030"/>
                  </a:cubicBezTo>
                  <a:cubicBezTo>
                    <a:pt x="7221" y="231"/>
                    <a:pt x="6805" y="1"/>
                    <a:pt x="6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51"/>
            <p:cNvSpPr/>
            <p:nvPr/>
          </p:nvSpPr>
          <p:spPr>
            <a:xfrm>
              <a:off x="7731708" y="2374172"/>
              <a:ext cx="133131" cy="57764"/>
            </a:xfrm>
            <a:custGeom>
              <a:avLst/>
              <a:gdLst/>
              <a:ahLst/>
              <a:cxnLst/>
              <a:rect l="l" t="t" r="r" b="b"/>
              <a:pathLst>
                <a:path w="4621" h="2005" extrusionOk="0">
                  <a:moveTo>
                    <a:pt x="0" y="1"/>
                  </a:moveTo>
                  <a:cubicBezTo>
                    <a:pt x="832" y="143"/>
                    <a:pt x="1664" y="319"/>
                    <a:pt x="2453" y="625"/>
                  </a:cubicBezTo>
                  <a:cubicBezTo>
                    <a:pt x="3252" y="920"/>
                    <a:pt x="4007" y="1380"/>
                    <a:pt x="4587" y="1983"/>
                  </a:cubicBezTo>
                  <a:lnTo>
                    <a:pt x="4609" y="2005"/>
                  </a:lnTo>
                  <a:lnTo>
                    <a:pt x="4621" y="2005"/>
                  </a:lnTo>
                  <a:cubicBezTo>
                    <a:pt x="4029" y="1380"/>
                    <a:pt x="3263" y="920"/>
                    <a:pt x="2453" y="614"/>
                  </a:cubicBezTo>
                  <a:cubicBezTo>
                    <a:pt x="1643" y="307"/>
                    <a:pt x="821" y="13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51"/>
            <p:cNvSpPr/>
            <p:nvPr/>
          </p:nvSpPr>
          <p:spPr>
            <a:xfrm>
              <a:off x="7780915" y="2414563"/>
              <a:ext cx="115470" cy="207893"/>
            </a:xfrm>
            <a:custGeom>
              <a:avLst/>
              <a:gdLst/>
              <a:ahLst/>
              <a:cxnLst/>
              <a:rect l="l" t="t" r="r" b="b"/>
              <a:pathLst>
                <a:path w="4008" h="7216" extrusionOk="0">
                  <a:moveTo>
                    <a:pt x="2091" y="0"/>
                  </a:moveTo>
                  <a:lnTo>
                    <a:pt x="2091" y="0"/>
                  </a:lnTo>
                  <a:cubicBezTo>
                    <a:pt x="2584" y="822"/>
                    <a:pt x="2551" y="1917"/>
                    <a:pt x="2146" y="2770"/>
                  </a:cubicBezTo>
                  <a:cubicBezTo>
                    <a:pt x="2212" y="3153"/>
                    <a:pt x="2234" y="3537"/>
                    <a:pt x="2222" y="3931"/>
                  </a:cubicBezTo>
                  <a:cubicBezTo>
                    <a:pt x="2212" y="4161"/>
                    <a:pt x="2190" y="4391"/>
                    <a:pt x="2168" y="4620"/>
                  </a:cubicBezTo>
                  <a:cubicBezTo>
                    <a:pt x="2376" y="4435"/>
                    <a:pt x="2584" y="4270"/>
                    <a:pt x="2825" y="4139"/>
                  </a:cubicBezTo>
                  <a:cubicBezTo>
                    <a:pt x="3186" y="3931"/>
                    <a:pt x="3570" y="3788"/>
                    <a:pt x="3964" y="3701"/>
                  </a:cubicBezTo>
                  <a:cubicBezTo>
                    <a:pt x="4007" y="3011"/>
                    <a:pt x="3920" y="2321"/>
                    <a:pt x="3635" y="1676"/>
                  </a:cubicBezTo>
                  <a:cubicBezTo>
                    <a:pt x="3449" y="1281"/>
                    <a:pt x="3208" y="920"/>
                    <a:pt x="2913" y="603"/>
                  </a:cubicBezTo>
                  <a:lnTo>
                    <a:pt x="2901" y="603"/>
                  </a:lnTo>
                  <a:lnTo>
                    <a:pt x="2879" y="581"/>
                  </a:lnTo>
                  <a:cubicBezTo>
                    <a:pt x="2617" y="372"/>
                    <a:pt x="2278" y="307"/>
                    <a:pt x="2091" y="0"/>
                  </a:cubicBezTo>
                  <a:close/>
                  <a:moveTo>
                    <a:pt x="2135" y="2781"/>
                  </a:moveTo>
                  <a:cubicBezTo>
                    <a:pt x="2069" y="2924"/>
                    <a:pt x="1982" y="3066"/>
                    <a:pt x="1894" y="3197"/>
                  </a:cubicBezTo>
                  <a:cubicBezTo>
                    <a:pt x="1522" y="3723"/>
                    <a:pt x="1051" y="4150"/>
                    <a:pt x="635" y="4632"/>
                  </a:cubicBezTo>
                  <a:cubicBezTo>
                    <a:pt x="580" y="4686"/>
                    <a:pt x="536" y="4741"/>
                    <a:pt x="493" y="4796"/>
                  </a:cubicBezTo>
                  <a:cubicBezTo>
                    <a:pt x="405" y="5289"/>
                    <a:pt x="307" y="5770"/>
                    <a:pt x="219" y="6219"/>
                  </a:cubicBezTo>
                  <a:cubicBezTo>
                    <a:pt x="164" y="6547"/>
                    <a:pt x="88" y="6887"/>
                    <a:pt x="0" y="7216"/>
                  </a:cubicBezTo>
                  <a:cubicBezTo>
                    <a:pt x="317" y="6832"/>
                    <a:pt x="635" y="6449"/>
                    <a:pt x="920" y="6066"/>
                  </a:cubicBezTo>
                  <a:cubicBezTo>
                    <a:pt x="1303" y="5562"/>
                    <a:pt x="1686" y="5048"/>
                    <a:pt x="2157" y="4632"/>
                  </a:cubicBezTo>
                  <a:cubicBezTo>
                    <a:pt x="2179" y="4401"/>
                    <a:pt x="2201" y="4161"/>
                    <a:pt x="2212" y="3931"/>
                  </a:cubicBezTo>
                  <a:cubicBezTo>
                    <a:pt x="2222" y="3547"/>
                    <a:pt x="2201" y="3153"/>
                    <a:pt x="2135" y="2781"/>
                  </a:cubicBezTo>
                  <a:close/>
                </a:path>
              </a:pathLst>
            </a:custGeom>
            <a:solidFill>
              <a:srgbClr val="A005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51"/>
            <p:cNvSpPr/>
            <p:nvPr/>
          </p:nvSpPr>
          <p:spPr>
            <a:xfrm>
              <a:off x="7291664" y="2360631"/>
              <a:ext cx="2564" cy="3803"/>
            </a:xfrm>
            <a:custGeom>
              <a:avLst/>
              <a:gdLst/>
              <a:ahLst/>
              <a:cxnLst/>
              <a:rect l="l" t="t" r="r" b="b"/>
              <a:pathLst>
                <a:path w="89" h="132" extrusionOk="0">
                  <a:moveTo>
                    <a:pt x="88" y="0"/>
                  </a:moveTo>
                  <a:cubicBezTo>
                    <a:pt x="56" y="44"/>
                    <a:pt x="34" y="88"/>
                    <a:pt x="1" y="132"/>
                  </a:cubicBezTo>
                  <a:lnTo>
                    <a:pt x="1" y="132"/>
                  </a:lnTo>
                  <a:cubicBezTo>
                    <a:pt x="34" y="88"/>
                    <a:pt x="56" y="44"/>
                    <a:pt x="88" y="0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51"/>
            <p:cNvSpPr/>
            <p:nvPr/>
          </p:nvSpPr>
          <p:spPr>
            <a:xfrm>
              <a:off x="7585007" y="2451757"/>
              <a:ext cx="27802" cy="13627"/>
            </a:xfrm>
            <a:custGeom>
              <a:avLst/>
              <a:gdLst/>
              <a:ahLst/>
              <a:cxnLst/>
              <a:rect l="l" t="t" r="r" b="b"/>
              <a:pathLst>
                <a:path w="965" h="473" extrusionOk="0">
                  <a:moveTo>
                    <a:pt x="964" y="1"/>
                  </a:moveTo>
                  <a:cubicBezTo>
                    <a:pt x="713" y="89"/>
                    <a:pt x="472" y="198"/>
                    <a:pt x="242" y="329"/>
                  </a:cubicBezTo>
                  <a:cubicBezTo>
                    <a:pt x="165" y="373"/>
                    <a:pt x="78" y="428"/>
                    <a:pt x="1" y="472"/>
                  </a:cubicBezTo>
                  <a:lnTo>
                    <a:pt x="23" y="472"/>
                  </a:lnTo>
                  <a:cubicBezTo>
                    <a:pt x="88" y="428"/>
                    <a:pt x="165" y="373"/>
                    <a:pt x="253" y="329"/>
                  </a:cubicBezTo>
                  <a:cubicBezTo>
                    <a:pt x="482" y="209"/>
                    <a:pt x="723" y="89"/>
                    <a:pt x="964" y="1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51"/>
            <p:cNvSpPr/>
            <p:nvPr/>
          </p:nvSpPr>
          <p:spPr>
            <a:xfrm>
              <a:off x="7542109" y="2583937"/>
              <a:ext cx="29674" cy="70700"/>
            </a:xfrm>
            <a:custGeom>
              <a:avLst/>
              <a:gdLst/>
              <a:ahLst/>
              <a:cxnLst/>
              <a:rect l="l" t="t" r="r" b="b"/>
              <a:pathLst>
                <a:path w="1030" h="2454" extrusionOk="0">
                  <a:moveTo>
                    <a:pt x="1030" y="1"/>
                  </a:moveTo>
                  <a:cubicBezTo>
                    <a:pt x="1020" y="16"/>
                    <a:pt x="1009" y="31"/>
                    <a:pt x="999" y="46"/>
                  </a:cubicBezTo>
                  <a:lnTo>
                    <a:pt x="999" y="46"/>
                  </a:lnTo>
                  <a:cubicBezTo>
                    <a:pt x="1009" y="31"/>
                    <a:pt x="1020" y="16"/>
                    <a:pt x="1030" y="1"/>
                  </a:cubicBezTo>
                  <a:close/>
                  <a:moveTo>
                    <a:pt x="999" y="46"/>
                  </a:moveTo>
                  <a:cubicBezTo>
                    <a:pt x="965" y="93"/>
                    <a:pt x="930" y="136"/>
                    <a:pt x="888" y="187"/>
                  </a:cubicBezTo>
                  <a:cubicBezTo>
                    <a:pt x="647" y="581"/>
                    <a:pt x="439" y="986"/>
                    <a:pt x="275" y="1424"/>
                  </a:cubicBezTo>
                  <a:cubicBezTo>
                    <a:pt x="154" y="1763"/>
                    <a:pt x="56" y="2103"/>
                    <a:pt x="1" y="2453"/>
                  </a:cubicBezTo>
                  <a:cubicBezTo>
                    <a:pt x="66" y="2103"/>
                    <a:pt x="165" y="1763"/>
                    <a:pt x="285" y="1424"/>
                  </a:cubicBezTo>
                  <a:cubicBezTo>
                    <a:pt x="466" y="938"/>
                    <a:pt x="706" y="472"/>
                    <a:pt x="999" y="46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51"/>
            <p:cNvSpPr/>
            <p:nvPr/>
          </p:nvSpPr>
          <p:spPr>
            <a:xfrm>
              <a:off x="7626638" y="2630004"/>
              <a:ext cx="55258" cy="57447"/>
            </a:xfrm>
            <a:custGeom>
              <a:avLst/>
              <a:gdLst/>
              <a:ahLst/>
              <a:cxnLst/>
              <a:rect l="l" t="t" r="r" b="b"/>
              <a:pathLst>
                <a:path w="1918" h="1994" extrusionOk="0">
                  <a:moveTo>
                    <a:pt x="1884" y="0"/>
                  </a:moveTo>
                  <a:cubicBezTo>
                    <a:pt x="1797" y="55"/>
                    <a:pt x="1720" y="99"/>
                    <a:pt x="1643" y="154"/>
                  </a:cubicBezTo>
                  <a:cubicBezTo>
                    <a:pt x="1304" y="383"/>
                    <a:pt x="986" y="657"/>
                    <a:pt x="713" y="964"/>
                  </a:cubicBezTo>
                  <a:cubicBezTo>
                    <a:pt x="570" y="1128"/>
                    <a:pt x="439" y="1281"/>
                    <a:pt x="319" y="1456"/>
                  </a:cubicBezTo>
                  <a:cubicBezTo>
                    <a:pt x="209" y="1631"/>
                    <a:pt x="100" y="1807"/>
                    <a:pt x="1" y="1993"/>
                  </a:cubicBezTo>
                  <a:cubicBezTo>
                    <a:pt x="100" y="1807"/>
                    <a:pt x="209" y="1631"/>
                    <a:pt x="329" y="1456"/>
                  </a:cubicBezTo>
                  <a:cubicBezTo>
                    <a:pt x="450" y="1292"/>
                    <a:pt x="582" y="1128"/>
                    <a:pt x="724" y="974"/>
                  </a:cubicBezTo>
                  <a:cubicBezTo>
                    <a:pt x="998" y="668"/>
                    <a:pt x="1315" y="395"/>
                    <a:pt x="1655" y="164"/>
                  </a:cubicBezTo>
                  <a:lnTo>
                    <a:pt x="1917" y="0"/>
                  </a:ln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51"/>
            <p:cNvSpPr/>
            <p:nvPr/>
          </p:nvSpPr>
          <p:spPr>
            <a:xfrm>
              <a:off x="7222894" y="2431590"/>
              <a:ext cx="6972" cy="102564"/>
            </a:xfrm>
            <a:custGeom>
              <a:avLst/>
              <a:gdLst/>
              <a:ahLst/>
              <a:cxnLst/>
              <a:rect l="l" t="t" r="r" b="b"/>
              <a:pathLst>
                <a:path w="242" h="3560" extrusionOk="0">
                  <a:moveTo>
                    <a:pt x="220" y="0"/>
                  </a:moveTo>
                  <a:lnTo>
                    <a:pt x="144" y="209"/>
                  </a:lnTo>
                  <a:lnTo>
                    <a:pt x="88" y="428"/>
                  </a:lnTo>
                  <a:lnTo>
                    <a:pt x="154" y="209"/>
                  </a:lnTo>
                  <a:lnTo>
                    <a:pt x="220" y="0"/>
                  </a:lnTo>
                  <a:close/>
                  <a:moveTo>
                    <a:pt x="88" y="428"/>
                  </a:moveTo>
                  <a:lnTo>
                    <a:pt x="45" y="592"/>
                  </a:lnTo>
                  <a:cubicBezTo>
                    <a:pt x="45" y="625"/>
                    <a:pt x="45" y="657"/>
                    <a:pt x="34" y="690"/>
                  </a:cubicBezTo>
                  <a:lnTo>
                    <a:pt x="45" y="657"/>
                  </a:lnTo>
                  <a:lnTo>
                    <a:pt x="88" y="428"/>
                  </a:lnTo>
                  <a:close/>
                  <a:moveTo>
                    <a:pt x="1" y="2727"/>
                  </a:moveTo>
                  <a:lnTo>
                    <a:pt x="34" y="2902"/>
                  </a:lnTo>
                  <a:lnTo>
                    <a:pt x="88" y="3121"/>
                  </a:lnTo>
                  <a:lnTo>
                    <a:pt x="154" y="3340"/>
                  </a:lnTo>
                  <a:lnTo>
                    <a:pt x="242" y="3559"/>
                  </a:lnTo>
                  <a:lnTo>
                    <a:pt x="165" y="3340"/>
                  </a:lnTo>
                  <a:lnTo>
                    <a:pt x="100" y="3121"/>
                  </a:lnTo>
                  <a:lnTo>
                    <a:pt x="45" y="2902"/>
                  </a:lnTo>
                  <a:lnTo>
                    <a:pt x="12" y="2727"/>
                  </a:ln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51"/>
            <p:cNvSpPr/>
            <p:nvPr/>
          </p:nvSpPr>
          <p:spPr>
            <a:xfrm>
              <a:off x="7842396" y="2494367"/>
              <a:ext cx="2881" cy="53644"/>
            </a:xfrm>
            <a:custGeom>
              <a:avLst/>
              <a:gdLst/>
              <a:ahLst/>
              <a:cxnLst/>
              <a:rect l="l" t="t" r="r" b="b"/>
              <a:pathLst>
                <a:path w="100" h="1862" extrusionOk="0">
                  <a:moveTo>
                    <a:pt x="12" y="0"/>
                  </a:moveTo>
                  <a:cubicBezTo>
                    <a:pt x="12" y="0"/>
                    <a:pt x="1" y="0"/>
                    <a:pt x="1" y="11"/>
                  </a:cubicBezTo>
                  <a:cubicBezTo>
                    <a:pt x="67" y="383"/>
                    <a:pt x="88" y="777"/>
                    <a:pt x="78" y="1161"/>
                  </a:cubicBezTo>
                  <a:cubicBezTo>
                    <a:pt x="67" y="1391"/>
                    <a:pt x="45" y="1631"/>
                    <a:pt x="23" y="1862"/>
                  </a:cubicBezTo>
                  <a:lnTo>
                    <a:pt x="34" y="1850"/>
                  </a:lnTo>
                  <a:cubicBezTo>
                    <a:pt x="56" y="1621"/>
                    <a:pt x="78" y="1391"/>
                    <a:pt x="88" y="1161"/>
                  </a:cubicBezTo>
                  <a:cubicBezTo>
                    <a:pt x="100" y="767"/>
                    <a:pt x="78" y="383"/>
                    <a:pt x="12" y="0"/>
                  </a:cubicBezTo>
                  <a:close/>
                </a:path>
              </a:pathLst>
            </a:custGeom>
            <a:solidFill>
              <a:srgbClr val="8E04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51"/>
            <p:cNvSpPr/>
            <p:nvPr/>
          </p:nvSpPr>
          <p:spPr>
            <a:xfrm>
              <a:off x="7674606" y="2518106"/>
              <a:ext cx="593342" cy="517975"/>
            </a:xfrm>
            <a:custGeom>
              <a:avLst/>
              <a:gdLst/>
              <a:ahLst/>
              <a:cxnLst/>
              <a:rect l="l" t="t" r="r" b="b"/>
              <a:pathLst>
                <a:path w="20595" h="17979" extrusionOk="0">
                  <a:moveTo>
                    <a:pt x="8773" y="1"/>
                  </a:moveTo>
                  <a:cubicBezTo>
                    <a:pt x="7975" y="1"/>
                    <a:pt x="7202" y="141"/>
                    <a:pt x="6515" y="545"/>
                  </a:cubicBezTo>
                  <a:cubicBezTo>
                    <a:pt x="5727" y="1004"/>
                    <a:pt x="5157" y="1749"/>
                    <a:pt x="4610" y="2472"/>
                  </a:cubicBezTo>
                  <a:cubicBezTo>
                    <a:pt x="3033" y="4563"/>
                    <a:pt x="625" y="6841"/>
                    <a:pt x="263" y="9544"/>
                  </a:cubicBezTo>
                  <a:cubicBezTo>
                    <a:pt x="0" y="11537"/>
                    <a:pt x="591" y="13661"/>
                    <a:pt x="1960" y="15150"/>
                  </a:cubicBezTo>
                  <a:cubicBezTo>
                    <a:pt x="3613" y="16935"/>
                    <a:pt x="6121" y="17712"/>
                    <a:pt x="8540" y="17921"/>
                  </a:cubicBezTo>
                  <a:cubicBezTo>
                    <a:pt x="8895" y="17952"/>
                    <a:pt x="9252" y="17978"/>
                    <a:pt x="9601" y="17978"/>
                  </a:cubicBezTo>
                  <a:cubicBezTo>
                    <a:pt x="10340" y="17978"/>
                    <a:pt x="11048" y="17862"/>
                    <a:pt x="11649" y="17439"/>
                  </a:cubicBezTo>
                  <a:cubicBezTo>
                    <a:pt x="11814" y="17318"/>
                    <a:pt x="11978" y="17176"/>
                    <a:pt x="12131" y="17001"/>
                  </a:cubicBezTo>
                  <a:cubicBezTo>
                    <a:pt x="12722" y="16311"/>
                    <a:pt x="13051" y="15424"/>
                    <a:pt x="13401" y="14581"/>
                  </a:cubicBezTo>
                  <a:cubicBezTo>
                    <a:pt x="13971" y="13191"/>
                    <a:pt x="14628" y="11811"/>
                    <a:pt x="15559" y="10629"/>
                  </a:cubicBezTo>
                  <a:cubicBezTo>
                    <a:pt x="16489" y="9446"/>
                    <a:pt x="17705" y="8450"/>
                    <a:pt x="19138" y="7968"/>
                  </a:cubicBezTo>
                  <a:cubicBezTo>
                    <a:pt x="19391" y="7892"/>
                    <a:pt x="19664" y="7815"/>
                    <a:pt x="19861" y="7629"/>
                  </a:cubicBezTo>
                  <a:cubicBezTo>
                    <a:pt x="20595" y="6928"/>
                    <a:pt x="19719" y="5133"/>
                    <a:pt x="19413" y="4388"/>
                  </a:cubicBezTo>
                  <a:cubicBezTo>
                    <a:pt x="18909" y="3172"/>
                    <a:pt x="17945" y="1815"/>
                    <a:pt x="16642" y="1366"/>
                  </a:cubicBezTo>
                  <a:cubicBezTo>
                    <a:pt x="15022" y="807"/>
                    <a:pt x="13073" y="676"/>
                    <a:pt x="11387" y="337"/>
                  </a:cubicBezTo>
                  <a:cubicBezTo>
                    <a:pt x="10537" y="166"/>
                    <a:pt x="9641" y="1"/>
                    <a:pt x="87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51"/>
            <p:cNvSpPr/>
            <p:nvPr/>
          </p:nvSpPr>
          <p:spPr>
            <a:xfrm>
              <a:off x="7675240" y="2624963"/>
              <a:ext cx="464648" cy="411119"/>
            </a:xfrm>
            <a:custGeom>
              <a:avLst/>
              <a:gdLst/>
              <a:ahLst/>
              <a:cxnLst/>
              <a:rect l="l" t="t" r="r" b="b"/>
              <a:pathLst>
                <a:path w="16128" h="14270" extrusionOk="0">
                  <a:moveTo>
                    <a:pt x="6953" y="0"/>
                  </a:moveTo>
                  <a:lnTo>
                    <a:pt x="6953" y="0"/>
                  </a:lnTo>
                  <a:cubicBezTo>
                    <a:pt x="5595" y="646"/>
                    <a:pt x="4588" y="1993"/>
                    <a:pt x="4347" y="3482"/>
                  </a:cubicBezTo>
                  <a:cubicBezTo>
                    <a:pt x="4374" y="3282"/>
                    <a:pt x="4167" y="3134"/>
                    <a:pt x="3971" y="3134"/>
                  </a:cubicBezTo>
                  <a:cubicBezTo>
                    <a:pt x="3931" y="3134"/>
                    <a:pt x="3891" y="3140"/>
                    <a:pt x="3854" y="3153"/>
                  </a:cubicBezTo>
                  <a:cubicBezTo>
                    <a:pt x="3635" y="3241"/>
                    <a:pt x="3504" y="3471"/>
                    <a:pt x="3449" y="3701"/>
                  </a:cubicBezTo>
                  <a:cubicBezTo>
                    <a:pt x="3427" y="3273"/>
                    <a:pt x="3362" y="2857"/>
                    <a:pt x="3274" y="2441"/>
                  </a:cubicBezTo>
                  <a:cubicBezTo>
                    <a:pt x="3241" y="2299"/>
                    <a:pt x="3187" y="2135"/>
                    <a:pt x="3055" y="2081"/>
                  </a:cubicBezTo>
                  <a:cubicBezTo>
                    <a:pt x="3024" y="2069"/>
                    <a:pt x="2991" y="2064"/>
                    <a:pt x="2957" y="2064"/>
                  </a:cubicBezTo>
                  <a:cubicBezTo>
                    <a:pt x="2894" y="2064"/>
                    <a:pt x="2827" y="2081"/>
                    <a:pt x="2770" y="2102"/>
                  </a:cubicBezTo>
                  <a:cubicBezTo>
                    <a:pt x="1183" y="2573"/>
                    <a:pt x="471" y="4325"/>
                    <a:pt x="263" y="5835"/>
                  </a:cubicBezTo>
                  <a:cubicBezTo>
                    <a:pt x="0" y="7828"/>
                    <a:pt x="591" y="9952"/>
                    <a:pt x="1971" y="11441"/>
                  </a:cubicBezTo>
                  <a:cubicBezTo>
                    <a:pt x="3624" y="13226"/>
                    <a:pt x="6121" y="14003"/>
                    <a:pt x="8551" y="14212"/>
                  </a:cubicBezTo>
                  <a:cubicBezTo>
                    <a:pt x="8906" y="14243"/>
                    <a:pt x="9262" y="14269"/>
                    <a:pt x="9611" y="14269"/>
                  </a:cubicBezTo>
                  <a:cubicBezTo>
                    <a:pt x="10349" y="14269"/>
                    <a:pt x="11055" y="14153"/>
                    <a:pt x="11649" y="13730"/>
                  </a:cubicBezTo>
                  <a:cubicBezTo>
                    <a:pt x="11825" y="13609"/>
                    <a:pt x="11978" y="13467"/>
                    <a:pt x="12131" y="13292"/>
                  </a:cubicBezTo>
                  <a:cubicBezTo>
                    <a:pt x="12734" y="12602"/>
                    <a:pt x="13062" y="11715"/>
                    <a:pt x="13401" y="10872"/>
                  </a:cubicBezTo>
                  <a:cubicBezTo>
                    <a:pt x="14102" y="9175"/>
                    <a:pt x="14967" y="7565"/>
                    <a:pt x="16128" y="6153"/>
                  </a:cubicBezTo>
                  <a:lnTo>
                    <a:pt x="16128" y="6153"/>
                  </a:lnTo>
                  <a:cubicBezTo>
                    <a:pt x="15043" y="6898"/>
                    <a:pt x="14124" y="7894"/>
                    <a:pt x="13456" y="9022"/>
                  </a:cubicBezTo>
                  <a:cubicBezTo>
                    <a:pt x="13270" y="8803"/>
                    <a:pt x="13259" y="8496"/>
                    <a:pt x="13292" y="8212"/>
                  </a:cubicBezTo>
                  <a:cubicBezTo>
                    <a:pt x="13314" y="7927"/>
                    <a:pt x="13379" y="7631"/>
                    <a:pt x="13292" y="7358"/>
                  </a:cubicBezTo>
                  <a:cubicBezTo>
                    <a:pt x="13219" y="7132"/>
                    <a:pt x="13006" y="6936"/>
                    <a:pt x="12786" y="6936"/>
                  </a:cubicBezTo>
                  <a:cubicBezTo>
                    <a:pt x="12739" y="6936"/>
                    <a:pt x="12692" y="6944"/>
                    <a:pt x="12646" y="6964"/>
                  </a:cubicBezTo>
                  <a:cubicBezTo>
                    <a:pt x="12459" y="7035"/>
                    <a:pt x="12280" y="7256"/>
                    <a:pt x="12109" y="7256"/>
                  </a:cubicBezTo>
                  <a:cubicBezTo>
                    <a:pt x="12068" y="7256"/>
                    <a:pt x="12029" y="7244"/>
                    <a:pt x="11989" y="7215"/>
                  </a:cubicBezTo>
                  <a:cubicBezTo>
                    <a:pt x="12164" y="6569"/>
                    <a:pt x="12328" y="5923"/>
                    <a:pt x="12503" y="5278"/>
                  </a:cubicBezTo>
                  <a:cubicBezTo>
                    <a:pt x="12547" y="5113"/>
                    <a:pt x="12580" y="4905"/>
                    <a:pt x="12449" y="4784"/>
                  </a:cubicBezTo>
                  <a:cubicBezTo>
                    <a:pt x="12383" y="4726"/>
                    <a:pt x="12293" y="4707"/>
                    <a:pt x="12198" y="4707"/>
                  </a:cubicBezTo>
                  <a:cubicBezTo>
                    <a:pt x="12151" y="4707"/>
                    <a:pt x="12102" y="4711"/>
                    <a:pt x="12055" y="4719"/>
                  </a:cubicBezTo>
                  <a:cubicBezTo>
                    <a:pt x="11124" y="4861"/>
                    <a:pt x="10237" y="5365"/>
                    <a:pt x="9646" y="6110"/>
                  </a:cubicBezTo>
                  <a:cubicBezTo>
                    <a:pt x="9537" y="5278"/>
                    <a:pt x="9657" y="4424"/>
                    <a:pt x="9963" y="3646"/>
                  </a:cubicBezTo>
                  <a:lnTo>
                    <a:pt x="9963" y="3646"/>
                  </a:lnTo>
                  <a:cubicBezTo>
                    <a:pt x="9153" y="3843"/>
                    <a:pt x="8464" y="4511"/>
                    <a:pt x="8233" y="5321"/>
                  </a:cubicBezTo>
                  <a:cubicBezTo>
                    <a:pt x="7883" y="4599"/>
                    <a:pt x="7894" y="3755"/>
                    <a:pt x="8092" y="2989"/>
                  </a:cubicBezTo>
                  <a:cubicBezTo>
                    <a:pt x="8299" y="2212"/>
                    <a:pt x="8671" y="1500"/>
                    <a:pt x="9044" y="799"/>
                  </a:cubicBezTo>
                  <a:lnTo>
                    <a:pt x="9044" y="799"/>
                  </a:lnTo>
                  <a:cubicBezTo>
                    <a:pt x="7697" y="1347"/>
                    <a:pt x="6624" y="2507"/>
                    <a:pt x="6175" y="3887"/>
                  </a:cubicBezTo>
                  <a:cubicBezTo>
                    <a:pt x="5825" y="3295"/>
                    <a:pt x="5956" y="2540"/>
                    <a:pt x="6208" y="1905"/>
                  </a:cubicBezTo>
                  <a:cubicBezTo>
                    <a:pt x="6460" y="1270"/>
                    <a:pt x="6832" y="668"/>
                    <a:pt x="6953" y="0"/>
                  </a:cubicBezTo>
                  <a:close/>
                </a:path>
              </a:pathLst>
            </a:custGeom>
            <a:solidFill>
              <a:schemeClr val="dk1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51"/>
            <p:cNvSpPr/>
            <p:nvPr/>
          </p:nvSpPr>
          <p:spPr>
            <a:xfrm>
              <a:off x="7772071" y="2591197"/>
              <a:ext cx="495878" cy="444884"/>
            </a:xfrm>
            <a:custGeom>
              <a:avLst/>
              <a:gdLst/>
              <a:ahLst/>
              <a:cxnLst/>
              <a:rect l="l" t="t" r="r" b="b"/>
              <a:pathLst>
                <a:path w="17212" h="15442" extrusionOk="0">
                  <a:moveTo>
                    <a:pt x="15000" y="0"/>
                  </a:moveTo>
                  <a:cubicBezTo>
                    <a:pt x="15001" y="2"/>
                    <a:pt x="15001" y="4"/>
                    <a:pt x="15002" y="6"/>
                  </a:cubicBezTo>
                  <a:lnTo>
                    <a:pt x="15002" y="6"/>
                  </a:lnTo>
                  <a:cubicBezTo>
                    <a:pt x="15001" y="4"/>
                    <a:pt x="15001" y="2"/>
                    <a:pt x="15000" y="0"/>
                  </a:cubicBezTo>
                  <a:close/>
                  <a:moveTo>
                    <a:pt x="15002" y="6"/>
                  </a:moveTo>
                  <a:cubicBezTo>
                    <a:pt x="15219" y="814"/>
                    <a:pt x="15054" y="1699"/>
                    <a:pt x="14682" y="2442"/>
                  </a:cubicBezTo>
                  <a:cubicBezTo>
                    <a:pt x="14310" y="3197"/>
                    <a:pt x="13752" y="3844"/>
                    <a:pt x="13150" y="4424"/>
                  </a:cubicBezTo>
                  <a:cubicBezTo>
                    <a:pt x="12351" y="5223"/>
                    <a:pt x="11420" y="5847"/>
                    <a:pt x="10588" y="6603"/>
                  </a:cubicBezTo>
                  <a:cubicBezTo>
                    <a:pt x="9865" y="7260"/>
                    <a:pt x="9274" y="8080"/>
                    <a:pt x="8584" y="8781"/>
                  </a:cubicBezTo>
                  <a:cubicBezTo>
                    <a:pt x="7281" y="10084"/>
                    <a:pt x="6208" y="11672"/>
                    <a:pt x="4971" y="13084"/>
                  </a:cubicBezTo>
                  <a:cubicBezTo>
                    <a:pt x="4246" y="13911"/>
                    <a:pt x="3352" y="14240"/>
                    <a:pt x="2410" y="14240"/>
                  </a:cubicBezTo>
                  <a:cubicBezTo>
                    <a:pt x="1617" y="14240"/>
                    <a:pt x="791" y="14008"/>
                    <a:pt x="1" y="13642"/>
                  </a:cubicBezTo>
                  <a:lnTo>
                    <a:pt x="1" y="13642"/>
                  </a:lnTo>
                  <a:cubicBezTo>
                    <a:pt x="690" y="13971"/>
                    <a:pt x="1249" y="14486"/>
                    <a:pt x="2037" y="14749"/>
                  </a:cubicBezTo>
                  <a:cubicBezTo>
                    <a:pt x="3044" y="15099"/>
                    <a:pt x="4106" y="15296"/>
                    <a:pt x="5157" y="15384"/>
                  </a:cubicBezTo>
                  <a:cubicBezTo>
                    <a:pt x="5512" y="15415"/>
                    <a:pt x="5869" y="15441"/>
                    <a:pt x="6218" y="15441"/>
                  </a:cubicBezTo>
                  <a:cubicBezTo>
                    <a:pt x="6957" y="15441"/>
                    <a:pt x="7665" y="15325"/>
                    <a:pt x="8266" y="14902"/>
                  </a:cubicBezTo>
                  <a:cubicBezTo>
                    <a:pt x="8431" y="14781"/>
                    <a:pt x="8595" y="14639"/>
                    <a:pt x="8748" y="14464"/>
                  </a:cubicBezTo>
                  <a:cubicBezTo>
                    <a:pt x="9339" y="13774"/>
                    <a:pt x="9668" y="12887"/>
                    <a:pt x="10018" y="12044"/>
                  </a:cubicBezTo>
                  <a:cubicBezTo>
                    <a:pt x="10588" y="10654"/>
                    <a:pt x="11245" y="9274"/>
                    <a:pt x="12176" y="8092"/>
                  </a:cubicBezTo>
                  <a:cubicBezTo>
                    <a:pt x="13106" y="6909"/>
                    <a:pt x="14322" y="5913"/>
                    <a:pt x="15755" y="5431"/>
                  </a:cubicBezTo>
                  <a:cubicBezTo>
                    <a:pt x="16008" y="5355"/>
                    <a:pt x="16281" y="5278"/>
                    <a:pt x="16478" y="5092"/>
                  </a:cubicBezTo>
                  <a:cubicBezTo>
                    <a:pt x="17212" y="4391"/>
                    <a:pt x="16336" y="2596"/>
                    <a:pt x="16030" y="1851"/>
                  </a:cubicBezTo>
                  <a:cubicBezTo>
                    <a:pt x="15778" y="1250"/>
                    <a:pt x="15168" y="617"/>
                    <a:pt x="15002" y="6"/>
                  </a:cubicBezTo>
                  <a:close/>
                </a:path>
              </a:pathLst>
            </a:custGeom>
            <a:solidFill>
              <a:schemeClr val="dk1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51"/>
            <p:cNvSpPr/>
            <p:nvPr/>
          </p:nvSpPr>
          <p:spPr>
            <a:xfrm>
              <a:off x="7935769" y="2640405"/>
              <a:ext cx="18640" cy="7923"/>
            </a:xfrm>
            <a:custGeom>
              <a:avLst/>
              <a:gdLst/>
              <a:ahLst/>
              <a:cxnLst/>
              <a:rect l="l" t="t" r="r" b="b"/>
              <a:pathLst>
                <a:path w="647" h="275" extrusionOk="0">
                  <a:moveTo>
                    <a:pt x="647" y="0"/>
                  </a:moveTo>
                  <a:lnTo>
                    <a:pt x="647" y="0"/>
                  </a:lnTo>
                  <a:cubicBezTo>
                    <a:pt x="482" y="34"/>
                    <a:pt x="319" y="88"/>
                    <a:pt x="176" y="175"/>
                  </a:cubicBezTo>
                  <a:cubicBezTo>
                    <a:pt x="319" y="99"/>
                    <a:pt x="482" y="34"/>
                    <a:pt x="647" y="0"/>
                  </a:cubicBezTo>
                  <a:close/>
                  <a:moveTo>
                    <a:pt x="176" y="175"/>
                  </a:moveTo>
                  <a:cubicBezTo>
                    <a:pt x="110" y="197"/>
                    <a:pt x="56" y="231"/>
                    <a:pt x="1" y="263"/>
                  </a:cubicBezTo>
                  <a:lnTo>
                    <a:pt x="1" y="274"/>
                  </a:lnTo>
                  <a:cubicBezTo>
                    <a:pt x="56" y="241"/>
                    <a:pt x="110" y="209"/>
                    <a:pt x="176" y="175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51"/>
            <p:cNvSpPr/>
            <p:nvPr/>
          </p:nvSpPr>
          <p:spPr>
            <a:xfrm>
              <a:off x="7958471" y="2724703"/>
              <a:ext cx="6597" cy="6252"/>
            </a:xfrm>
            <a:custGeom>
              <a:avLst/>
              <a:gdLst/>
              <a:ahLst/>
              <a:cxnLst/>
              <a:rect l="l" t="t" r="r" b="b"/>
              <a:pathLst>
                <a:path w="229" h="217" extrusionOk="0">
                  <a:moveTo>
                    <a:pt x="228" y="0"/>
                  </a:moveTo>
                  <a:lnTo>
                    <a:pt x="228" y="0"/>
                  </a:lnTo>
                  <a:cubicBezTo>
                    <a:pt x="152" y="66"/>
                    <a:pt x="77" y="141"/>
                    <a:pt x="1" y="217"/>
                  </a:cubicBezTo>
                  <a:lnTo>
                    <a:pt x="12" y="217"/>
                  </a:lnTo>
                  <a:cubicBezTo>
                    <a:pt x="77" y="141"/>
                    <a:pt x="152" y="66"/>
                    <a:pt x="228" y="0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51"/>
            <p:cNvSpPr/>
            <p:nvPr/>
          </p:nvSpPr>
          <p:spPr>
            <a:xfrm>
              <a:off x="7873655" y="2617703"/>
              <a:ext cx="11034" cy="15154"/>
            </a:xfrm>
            <a:custGeom>
              <a:avLst/>
              <a:gdLst/>
              <a:ahLst/>
              <a:cxnLst/>
              <a:rect l="l" t="t" r="r" b="b"/>
              <a:pathLst>
                <a:path w="383" h="526" extrusionOk="0">
                  <a:moveTo>
                    <a:pt x="383" y="0"/>
                  </a:moveTo>
                  <a:lnTo>
                    <a:pt x="383" y="0"/>
                  </a:lnTo>
                  <a:cubicBezTo>
                    <a:pt x="251" y="175"/>
                    <a:pt x="131" y="340"/>
                    <a:pt x="0" y="515"/>
                  </a:cubicBezTo>
                  <a:lnTo>
                    <a:pt x="0" y="526"/>
                  </a:lnTo>
                  <a:cubicBezTo>
                    <a:pt x="131" y="351"/>
                    <a:pt x="251" y="175"/>
                    <a:pt x="383" y="0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51"/>
            <p:cNvSpPr/>
            <p:nvPr/>
          </p:nvSpPr>
          <p:spPr>
            <a:xfrm>
              <a:off x="7772071" y="2690563"/>
              <a:ext cx="3832" cy="18640"/>
            </a:xfrm>
            <a:custGeom>
              <a:avLst/>
              <a:gdLst/>
              <a:ahLst/>
              <a:cxnLst/>
              <a:rect l="l" t="t" r="r" b="b"/>
              <a:pathLst>
                <a:path w="133" h="647" extrusionOk="0">
                  <a:moveTo>
                    <a:pt x="132" y="1"/>
                  </a:moveTo>
                  <a:lnTo>
                    <a:pt x="77" y="176"/>
                  </a:lnTo>
                  <a:lnTo>
                    <a:pt x="33" y="361"/>
                  </a:lnTo>
                  <a:lnTo>
                    <a:pt x="1" y="537"/>
                  </a:lnTo>
                  <a:lnTo>
                    <a:pt x="1" y="602"/>
                  </a:lnTo>
                  <a:lnTo>
                    <a:pt x="1" y="646"/>
                  </a:lnTo>
                  <a:cubicBezTo>
                    <a:pt x="11" y="602"/>
                    <a:pt x="11" y="570"/>
                    <a:pt x="11" y="537"/>
                  </a:cubicBezTo>
                  <a:lnTo>
                    <a:pt x="45" y="361"/>
                  </a:lnTo>
                  <a:lnTo>
                    <a:pt x="88" y="176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51"/>
            <p:cNvSpPr/>
            <p:nvPr/>
          </p:nvSpPr>
          <p:spPr>
            <a:xfrm>
              <a:off x="8036402" y="2762242"/>
              <a:ext cx="18150" cy="9392"/>
            </a:xfrm>
            <a:custGeom>
              <a:avLst/>
              <a:gdLst/>
              <a:ahLst/>
              <a:cxnLst/>
              <a:rect l="l" t="t" r="r" b="b"/>
              <a:pathLst>
                <a:path w="630" h="326" extrusionOk="0">
                  <a:moveTo>
                    <a:pt x="629" y="0"/>
                  </a:moveTo>
                  <a:cubicBezTo>
                    <a:pt x="413" y="99"/>
                    <a:pt x="206" y="207"/>
                    <a:pt x="1" y="315"/>
                  </a:cubicBezTo>
                  <a:lnTo>
                    <a:pt x="1" y="326"/>
                  </a:lnTo>
                  <a:cubicBezTo>
                    <a:pt x="206" y="207"/>
                    <a:pt x="413" y="99"/>
                    <a:pt x="629" y="0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2" name="Google Shape;442;p51"/>
            <p:cNvGrpSpPr/>
            <p:nvPr/>
          </p:nvGrpSpPr>
          <p:grpSpPr>
            <a:xfrm>
              <a:off x="7770803" y="2581431"/>
              <a:ext cx="452029" cy="388647"/>
              <a:chOff x="7770803" y="2581431"/>
              <a:chExt cx="452029" cy="388647"/>
            </a:xfrm>
          </p:grpSpPr>
          <p:sp>
            <p:nvSpPr>
              <p:cNvPr id="443" name="Google Shape;443;p51"/>
              <p:cNvSpPr/>
              <p:nvPr/>
            </p:nvSpPr>
            <p:spPr>
              <a:xfrm>
                <a:off x="7885640" y="2647982"/>
                <a:ext cx="50158" cy="146067"/>
              </a:xfrm>
              <a:custGeom>
                <a:avLst/>
                <a:gdLst/>
                <a:ahLst/>
                <a:cxnLst/>
                <a:rect l="l" t="t" r="r" b="b"/>
                <a:pathLst>
                  <a:path w="1741" h="5070" extrusionOk="0">
                    <a:moveTo>
                      <a:pt x="1741" y="0"/>
                    </a:moveTo>
                    <a:cubicBezTo>
                      <a:pt x="1653" y="66"/>
                      <a:pt x="1577" y="121"/>
                      <a:pt x="1489" y="187"/>
                    </a:cubicBezTo>
                    <a:cubicBezTo>
                      <a:pt x="1237" y="406"/>
                      <a:pt x="1018" y="679"/>
                      <a:pt x="843" y="964"/>
                    </a:cubicBezTo>
                    <a:cubicBezTo>
                      <a:pt x="755" y="1106"/>
                      <a:pt x="679" y="1260"/>
                      <a:pt x="613" y="1413"/>
                    </a:cubicBezTo>
                    <a:lnTo>
                      <a:pt x="514" y="1642"/>
                    </a:lnTo>
                    <a:lnTo>
                      <a:pt x="460" y="1763"/>
                    </a:lnTo>
                    <a:cubicBezTo>
                      <a:pt x="449" y="1796"/>
                      <a:pt x="427" y="1839"/>
                      <a:pt x="416" y="1873"/>
                    </a:cubicBezTo>
                    <a:cubicBezTo>
                      <a:pt x="295" y="2190"/>
                      <a:pt x="186" y="2508"/>
                      <a:pt x="110" y="2836"/>
                    </a:cubicBezTo>
                    <a:cubicBezTo>
                      <a:pt x="33" y="3165"/>
                      <a:pt x="0" y="3504"/>
                      <a:pt x="0" y="3843"/>
                    </a:cubicBezTo>
                    <a:lnTo>
                      <a:pt x="0" y="3898"/>
                    </a:lnTo>
                    <a:lnTo>
                      <a:pt x="0" y="3963"/>
                    </a:lnTo>
                    <a:lnTo>
                      <a:pt x="11" y="4095"/>
                    </a:lnTo>
                    <a:lnTo>
                      <a:pt x="11" y="4150"/>
                    </a:lnTo>
                    <a:lnTo>
                      <a:pt x="22" y="4216"/>
                    </a:lnTo>
                    <a:cubicBezTo>
                      <a:pt x="22" y="4260"/>
                      <a:pt x="22" y="4303"/>
                      <a:pt x="33" y="4347"/>
                    </a:cubicBezTo>
                    <a:lnTo>
                      <a:pt x="55" y="4467"/>
                    </a:lnTo>
                    <a:lnTo>
                      <a:pt x="66" y="4533"/>
                    </a:lnTo>
                    <a:lnTo>
                      <a:pt x="66" y="4566"/>
                    </a:lnTo>
                    <a:lnTo>
                      <a:pt x="76" y="4588"/>
                    </a:lnTo>
                    <a:lnTo>
                      <a:pt x="98" y="4719"/>
                    </a:lnTo>
                    <a:cubicBezTo>
                      <a:pt x="110" y="4752"/>
                      <a:pt x="120" y="4796"/>
                      <a:pt x="132" y="4839"/>
                    </a:cubicBezTo>
                    <a:cubicBezTo>
                      <a:pt x="120" y="4796"/>
                      <a:pt x="120" y="4752"/>
                      <a:pt x="110" y="4719"/>
                    </a:cubicBezTo>
                    <a:lnTo>
                      <a:pt x="88" y="4588"/>
                    </a:lnTo>
                    <a:lnTo>
                      <a:pt x="76" y="4555"/>
                    </a:lnTo>
                    <a:lnTo>
                      <a:pt x="76" y="4533"/>
                    </a:lnTo>
                    <a:lnTo>
                      <a:pt x="66" y="4467"/>
                    </a:lnTo>
                    <a:lnTo>
                      <a:pt x="44" y="4347"/>
                    </a:lnTo>
                    <a:cubicBezTo>
                      <a:pt x="33" y="4303"/>
                      <a:pt x="33" y="4260"/>
                      <a:pt x="33" y="4216"/>
                    </a:cubicBezTo>
                    <a:lnTo>
                      <a:pt x="22" y="4150"/>
                    </a:lnTo>
                    <a:lnTo>
                      <a:pt x="22" y="4095"/>
                    </a:lnTo>
                    <a:lnTo>
                      <a:pt x="11" y="3963"/>
                    </a:lnTo>
                    <a:lnTo>
                      <a:pt x="11" y="3898"/>
                    </a:lnTo>
                    <a:lnTo>
                      <a:pt x="11" y="3843"/>
                    </a:lnTo>
                    <a:cubicBezTo>
                      <a:pt x="11" y="3504"/>
                      <a:pt x="44" y="3165"/>
                      <a:pt x="120" y="2836"/>
                    </a:cubicBezTo>
                    <a:cubicBezTo>
                      <a:pt x="197" y="2508"/>
                      <a:pt x="307" y="2190"/>
                      <a:pt x="427" y="1883"/>
                    </a:cubicBezTo>
                    <a:cubicBezTo>
                      <a:pt x="438" y="1839"/>
                      <a:pt x="460" y="1807"/>
                      <a:pt x="471" y="1763"/>
                    </a:cubicBezTo>
                    <a:lnTo>
                      <a:pt x="526" y="1642"/>
                    </a:lnTo>
                    <a:lnTo>
                      <a:pt x="624" y="1413"/>
                    </a:lnTo>
                    <a:cubicBezTo>
                      <a:pt x="690" y="1260"/>
                      <a:pt x="767" y="1117"/>
                      <a:pt x="854" y="964"/>
                    </a:cubicBezTo>
                    <a:cubicBezTo>
                      <a:pt x="1029" y="679"/>
                      <a:pt x="1237" y="416"/>
                      <a:pt x="1500" y="197"/>
                    </a:cubicBezTo>
                    <a:cubicBezTo>
                      <a:pt x="1577" y="131"/>
                      <a:pt x="1653" y="66"/>
                      <a:pt x="1741" y="11"/>
                    </a:cubicBezTo>
                    <a:lnTo>
                      <a:pt x="1741" y="0"/>
                    </a:lnTo>
                    <a:close/>
                    <a:moveTo>
                      <a:pt x="132" y="4839"/>
                    </a:moveTo>
                    <a:cubicBezTo>
                      <a:pt x="142" y="4916"/>
                      <a:pt x="164" y="4993"/>
                      <a:pt x="186" y="5070"/>
                    </a:cubicBezTo>
                    <a:lnTo>
                      <a:pt x="197" y="5070"/>
                    </a:lnTo>
                    <a:lnTo>
                      <a:pt x="132" y="483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51"/>
              <p:cNvSpPr/>
              <p:nvPr/>
            </p:nvSpPr>
            <p:spPr>
              <a:xfrm>
                <a:off x="7931678" y="2730955"/>
                <a:ext cx="27168" cy="92422"/>
              </a:xfrm>
              <a:custGeom>
                <a:avLst/>
                <a:gdLst/>
                <a:ahLst/>
                <a:cxnLst/>
                <a:rect l="l" t="t" r="r" b="b"/>
                <a:pathLst>
                  <a:path w="943" h="3208" extrusionOk="0">
                    <a:moveTo>
                      <a:pt x="931" y="0"/>
                    </a:moveTo>
                    <a:lnTo>
                      <a:pt x="767" y="197"/>
                    </a:lnTo>
                    <a:cubicBezTo>
                      <a:pt x="646" y="339"/>
                      <a:pt x="548" y="504"/>
                      <a:pt x="461" y="667"/>
                    </a:cubicBezTo>
                    <a:cubicBezTo>
                      <a:pt x="274" y="996"/>
                      <a:pt x="154" y="1368"/>
                      <a:pt x="88" y="1740"/>
                    </a:cubicBezTo>
                    <a:cubicBezTo>
                      <a:pt x="23" y="2113"/>
                      <a:pt x="1" y="2496"/>
                      <a:pt x="11" y="2869"/>
                    </a:cubicBezTo>
                    <a:cubicBezTo>
                      <a:pt x="23" y="2978"/>
                      <a:pt x="23" y="3088"/>
                      <a:pt x="33" y="3197"/>
                    </a:cubicBezTo>
                    <a:cubicBezTo>
                      <a:pt x="42" y="3197"/>
                      <a:pt x="44" y="3203"/>
                      <a:pt x="44" y="3206"/>
                    </a:cubicBezTo>
                    <a:lnTo>
                      <a:pt x="44" y="3206"/>
                    </a:lnTo>
                    <a:cubicBezTo>
                      <a:pt x="33" y="3097"/>
                      <a:pt x="33" y="2978"/>
                      <a:pt x="23" y="2869"/>
                    </a:cubicBezTo>
                    <a:cubicBezTo>
                      <a:pt x="11" y="2496"/>
                      <a:pt x="33" y="2113"/>
                      <a:pt x="99" y="1740"/>
                    </a:cubicBezTo>
                    <a:cubicBezTo>
                      <a:pt x="176" y="1368"/>
                      <a:pt x="285" y="1007"/>
                      <a:pt x="471" y="667"/>
                    </a:cubicBezTo>
                    <a:cubicBezTo>
                      <a:pt x="559" y="504"/>
                      <a:pt x="658" y="350"/>
                      <a:pt x="778" y="197"/>
                    </a:cubicBezTo>
                    <a:lnTo>
                      <a:pt x="942" y="0"/>
                    </a:lnTo>
                    <a:close/>
                    <a:moveTo>
                      <a:pt x="44" y="3206"/>
                    </a:moveTo>
                    <a:cubicBezTo>
                      <a:pt x="44" y="3207"/>
                      <a:pt x="44" y="3207"/>
                      <a:pt x="45" y="3208"/>
                    </a:cubicBezTo>
                    <a:cubicBezTo>
                      <a:pt x="45" y="3208"/>
                      <a:pt x="45" y="3207"/>
                      <a:pt x="44" y="320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51"/>
              <p:cNvSpPr/>
              <p:nvPr/>
            </p:nvSpPr>
            <p:spPr>
              <a:xfrm>
                <a:off x="7835453" y="2632540"/>
                <a:ext cx="38231" cy="133765"/>
              </a:xfrm>
              <a:custGeom>
                <a:avLst/>
                <a:gdLst/>
                <a:ahLst/>
                <a:cxnLst/>
                <a:rect l="l" t="t" r="r" b="b"/>
                <a:pathLst>
                  <a:path w="1327" h="4643" extrusionOk="0">
                    <a:moveTo>
                      <a:pt x="1326" y="0"/>
                    </a:moveTo>
                    <a:cubicBezTo>
                      <a:pt x="1293" y="54"/>
                      <a:pt x="1249" y="110"/>
                      <a:pt x="1205" y="164"/>
                    </a:cubicBezTo>
                    <a:cubicBezTo>
                      <a:pt x="1052" y="394"/>
                      <a:pt x="888" y="635"/>
                      <a:pt x="745" y="876"/>
                    </a:cubicBezTo>
                    <a:cubicBezTo>
                      <a:pt x="724" y="908"/>
                      <a:pt x="713" y="942"/>
                      <a:pt x="691" y="964"/>
                    </a:cubicBezTo>
                    <a:lnTo>
                      <a:pt x="636" y="1062"/>
                    </a:lnTo>
                    <a:cubicBezTo>
                      <a:pt x="604" y="1117"/>
                      <a:pt x="570" y="1182"/>
                      <a:pt x="538" y="1248"/>
                    </a:cubicBezTo>
                    <a:cubicBezTo>
                      <a:pt x="505" y="1302"/>
                      <a:pt x="472" y="1368"/>
                      <a:pt x="439" y="1434"/>
                    </a:cubicBezTo>
                    <a:lnTo>
                      <a:pt x="395" y="1533"/>
                    </a:lnTo>
                    <a:cubicBezTo>
                      <a:pt x="385" y="1565"/>
                      <a:pt x="373" y="1599"/>
                      <a:pt x="351" y="1631"/>
                    </a:cubicBezTo>
                    <a:lnTo>
                      <a:pt x="319" y="1719"/>
                    </a:lnTo>
                    <a:cubicBezTo>
                      <a:pt x="308" y="1740"/>
                      <a:pt x="297" y="1752"/>
                      <a:pt x="297" y="1774"/>
                    </a:cubicBezTo>
                    <a:lnTo>
                      <a:pt x="275" y="1818"/>
                    </a:lnTo>
                    <a:lnTo>
                      <a:pt x="231" y="1916"/>
                    </a:lnTo>
                    <a:lnTo>
                      <a:pt x="231" y="1949"/>
                    </a:lnTo>
                    <a:lnTo>
                      <a:pt x="220" y="1971"/>
                    </a:lnTo>
                    <a:lnTo>
                      <a:pt x="198" y="2015"/>
                    </a:lnTo>
                    <a:cubicBezTo>
                      <a:pt x="154" y="2156"/>
                      <a:pt x="110" y="2288"/>
                      <a:pt x="89" y="2431"/>
                    </a:cubicBezTo>
                    <a:cubicBezTo>
                      <a:pt x="23" y="2704"/>
                      <a:pt x="1" y="2989"/>
                      <a:pt x="12" y="3273"/>
                    </a:cubicBezTo>
                    <a:cubicBezTo>
                      <a:pt x="23" y="3547"/>
                      <a:pt x="56" y="3832"/>
                      <a:pt x="100" y="4105"/>
                    </a:cubicBezTo>
                    <a:cubicBezTo>
                      <a:pt x="122" y="4292"/>
                      <a:pt x="144" y="4467"/>
                      <a:pt x="166" y="4642"/>
                    </a:cubicBezTo>
                    <a:lnTo>
                      <a:pt x="176" y="4642"/>
                    </a:lnTo>
                    <a:cubicBezTo>
                      <a:pt x="154" y="4467"/>
                      <a:pt x="132" y="4292"/>
                      <a:pt x="110" y="4105"/>
                    </a:cubicBezTo>
                    <a:cubicBezTo>
                      <a:pt x="67" y="3832"/>
                      <a:pt x="34" y="3547"/>
                      <a:pt x="23" y="3263"/>
                    </a:cubicBezTo>
                    <a:cubicBezTo>
                      <a:pt x="23" y="2989"/>
                      <a:pt x="34" y="2704"/>
                      <a:pt x="100" y="2431"/>
                    </a:cubicBezTo>
                    <a:cubicBezTo>
                      <a:pt x="132" y="2288"/>
                      <a:pt x="166" y="2156"/>
                      <a:pt x="209" y="2025"/>
                    </a:cubicBezTo>
                    <a:lnTo>
                      <a:pt x="231" y="1971"/>
                    </a:lnTo>
                    <a:lnTo>
                      <a:pt x="242" y="1949"/>
                    </a:lnTo>
                    <a:lnTo>
                      <a:pt x="253" y="1927"/>
                    </a:lnTo>
                    <a:lnTo>
                      <a:pt x="286" y="1828"/>
                    </a:lnTo>
                    <a:lnTo>
                      <a:pt x="308" y="1774"/>
                    </a:lnTo>
                    <a:cubicBezTo>
                      <a:pt x="308" y="1762"/>
                      <a:pt x="319" y="1740"/>
                      <a:pt x="329" y="1730"/>
                    </a:cubicBezTo>
                    <a:lnTo>
                      <a:pt x="363" y="1631"/>
                    </a:lnTo>
                    <a:cubicBezTo>
                      <a:pt x="385" y="1599"/>
                      <a:pt x="395" y="1565"/>
                      <a:pt x="406" y="1533"/>
                    </a:cubicBezTo>
                    <a:lnTo>
                      <a:pt x="450" y="1434"/>
                    </a:lnTo>
                    <a:cubicBezTo>
                      <a:pt x="483" y="1380"/>
                      <a:pt x="516" y="1314"/>
                      <a:pt x="548" y="1248"/>
                    </a:cubicBezTo>
                    <a:cubicBezTo>
                      <a:pt x="582" y="1193"/>
                      <a:pt x="614" y="1127"/>
                      <a:pt x="647" y="1062"/>
                    </a:cubicBezTo>
                    <a:lnTo>
                      <a:pt x="702" y="974"/>
                    </a:lnTo>
                    <a:cubicBezTo>
                      <a:pt x="724" y="942"/>
                      <a:pt x="735" y="908"/>
                      <a:pt x="757" y="886"/>
                    </a:cubicBezTo>
                    <a:cubicBezTo>
                      <a:pt x="899" y="635"/>
                      <a:pt x="1052" y="405"/>
                      <a:pt x="1217" y="175"/>
                    </a:cubicBezTo>
                    <a:cubicBezTo>
                      <a:pt x="1249" y="120"/>
                      <a:pt x="1293" y="66"/>
                      <a:pt x="1326" y="11"/>
                    </a:cubicBezTo>
                    <a:lnTo>
                      <a:pt x="1326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51"/>
              <p:cNvSpPr/>
              <p:nvPr/>
            </p:nvSpPr>
            <p:spPr>
              <a:xfrm>
                <a:off x="7770803" y="2707907"/>
                <a:ext cx="6021" cy="47652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654" extrusionOk="0">
                    <a:moveTo>
                      <a:pt x="45" y="0"/>
                    </a:moveTo>
                    <a:cubicBezTo>
                      <a:pt x="11" y="219"/>
                      <a:pt x="1" y="450"/>
                      <a:pt x="11" y="679"/>
                    </a:cubicBezTo>
                    <a:cubicBezTo>
                      <a:pt x="23" y="931"/>
                      <a:pt x="67" y="1172"/>
                      <a:pt x="121" y="1413"/>
                    </a:cubicBezTo>
                    <a:lnTo>
                      <a:pt x="132" y="1446"/>
                    </a:lnTo>
                    <a:lnTo>
                      <a:pt x="143" y="1446"/>
                    </a:lnTo>
                    <a:lnTo>
                      <a:pt x="132" y="1413"/>
                    </a:lnTo>
                    <a:cubicBezTo>
                      <a:pt x="77" y="1172"/>
                      <a:pt x="45" y="920"/>
                      <a:pt x="23" y="679"/>
                    </a:cubicBezTo>
                    <a:cubicBezTo>
                      <a:pt x="11" y="460"/>
                      <a:pt x="23" y="253"/>
                      <a:pt x="45" y="44"/>
                    </a:cubicBezTo>
                    <a:lnTo>
                      <a:pt x="45" y="0"/>
                    </a:lnTo>
                    <a:close/>
                    <a:moveTo>
                      <a:pt x="187" y="1610"/>
                    </a:moveTo>
                    <a:lnTo>
                      <a:pt x="198" y="1654"/>
                    </a:lnTo>
                    <a:lnTo>
                      <a:pt x="209" y="1654"/>
                    </a:lnTo>
                    <a:lnTo>
                      <a:pt x="198" y="161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51"/>
              <p:cNvSpPr/>
              <p:nvPr/>
            </p:nvSpPr>
            <p:spPr>
              <a:xfrm>
                <a:off x="7799843" y="2718336"/>
                <a:ext cx="8528" cy="39124"/>
              </a:xfrm>
              <a:custGeom>
                <a:avLst/>
                <a:gdLst/>
                <a:ahLst/>
                <a:cxnLst/>
                <a:rect l="l" t="t" r="r" b="b"/>
                <a:pathLst>
                  <a:path w="296" h="1358" extrusionOk="0">
                    <a:moveTo>
                      <a:pt x="295" y="0"/>
                    </a:moveTo>
                    <a:lnTo>
                      <a:pt x="295" y="0"/>
                    </a:lnTo>
                    <a:cubicBezTo>
                      <a:pt x="289" y="7"/>
                      <a:pt x="283" y="15"/>
                      <a:pt x="276" y="22"/>
                    </a:cubicBezTo>
                    <a:lnTo>
                      <a:pt x="276" y="22"/>
                    </a:lnTo>
                    <a:lnTo>
                      <a:pt x="295" y="0"/>
                    </a:lnTo>
                    <a:close/>
                    <a:moveTo>
                      <a:pt x="276" y="22"/>
                    </a:moveTo>
                    <a:lnTo>
                      <a:pt x="230" y="76"/>
                    </a:lnTo>
                    <a:lnTo>
                      <a:pt x="175" y="153"/>
                    </a:lnTo>
                    <a:lnTo>
                      <a:pt x="132" y="241"/>
                    </a:lnTo>
                    <a:lnTo>
                      <a:pt x="88" y="339"/>
                    </a:lnTo>
                    <a:cubicBezTo>
                      <a:pt x="44" y="460"/>
                      <a:pt x="11" y="591"/>
                      <a:pt x="11" y="723"/>
                    </a:cubicBezTo>
                    <a:cubicBezTo>
                      <a:pt x="0" y="854"/>
                      <a:pt x="11" y="985"/>
                      <a:pt x="44" y="1117"/>
                    </a:cubicBezTo>
                    <a:lnTo>
                      <a:pt x="76" y="1204"/>
                    </a:lnTo>
                    <a:lnTo>
                      <a:pt x="110" y="1303"/>
                    </a:lnTo>
                    <a:lnTo>
                      <a:pt x="142" y="1358"/>
                    </a:lnTo>
                    <a:cubicBezTo>
                      <a:pt x="110" y="1281"/>
                      <a:pt x="76" y="1193"/>
                      <a:pt x="55" y="1105"/>
                    </a:cubicBezTo>
                    <a:cubicBezTo>
                      <a:pt x="22" y="985"/>
                      <a:pt x="11" y="854"/>
                      <a:pt x="22" y="723"/>
                    </a:cubicBezTo>
                    <a:cubicBezTo>
                      <a:pt x="33" y="591"/>
                      <a:pt x="55" y="460"/>
                      <a:pt x="98" y="339"/>
                    </a:cubicBezTo>
                    <a:cubicBezTo>
                      <a:pt x="139" y="228"/>
                      <a:pt x="198" y="116"/>
                      <a:pt x="276" y="2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51"/>
              <p:cNvSpPr/>
              <p:nvPr/>
            </p:nvSpPr>
            <p:spPr>
              <a:xfrm>
                <a:off x="7960373" y="2771318"/>
                <a:ext cx="76058" cy="82051"/>
              </a:xfrm>
              <a:custGeom>
                <a:avLst/>
                <a:gdLst/>
                <a:ahLst/>
                <a:cxnLst/>
                <a:rect l="l" t="t" r="r" b="b"/>
                <a:pathLst>
                  <a:path w="2640" h="2848" extrusionOk="0">
                    <a:moveTo>
                      <a:pt x="2640" y="0"/>
                    </a:moveTo>
                    <a:cubicBezTo>
                      <a:pt x="2628" y="11"/>
                      <a:pt x="2618" y="11"/>
                      <a:pt x="2618" y="22"/>
                    </a:cubicBezTo>
                    <a:cubicBezTo>
                      <a:pt x="2628" y="22"/>
                      <a:pt x="2628" y="11"/>
                      <a:pt x="2640" y="11"/>
                    </a:cubicBezTo>
                    <a:lnTo>
                      <a:pt x="2640" y="0"/>
                    </a:lnTo>
                    <a:close/>
                    <a:moveTo>
                      <a:pt x="2611" y="26"/>
                    </a:moveTo>
                    <a:cubicBezTo>
                      <a:pt x="2395" y="145"/>
                      <a:pt x="2188" y="275"/>
                      <a:pt x="1993" y="416"/>
                    </a:cubicBezTo>
                    <a:cubicBezTo>
                      <a:pt x="1589" y="701"/>
                      <a:pt x="1205" y="1030"/>
                      <a:pt x="877" y="1390"/>
                    </a:cubicBezTo>
                    <a:cubicBezTo>
                      <a:pt x="548" y="1763"/>
                      <a:pt x="275" y="2179"/>
                      <a:pt x="78" y="2628"/>
                    </a:cubicBezTo>
                    <a:cubicBezTo>
                      <a:pt x="44" y="2704"/>
                      <a:pt x="23" y="2770"/>
                      <a:pt x="1" y="2836"/>
                    </a:cubicBezTo>
                    <a:lnTo>
                      <a:pt x="1" y="2847"/>
                    </a:lnTo>
                    <a:cubicBezTo>
                      <a:pt x="34" y="2781"/>
                      <a:pt x="56" y="2704"/>
                      <a:pt x="88" y="2639"/>
                    </a:cubicBezTo>
                    <a:cubicBezTo>
                      <a:pt x="285" y="2179"/>
                      <a:pt x="559" y="1774"/>
                      <a:pt x="888" y="1402"/>
                    </a:cubicBezTo>
                    <a:cubicBezTo>
                      <a:pt x="1216" y="1030"/>
                      <a:pt x="1589" y="712"/>
                      <a:pt x="1993" y="427"/>
                    </a:cubicBezTo>
                    <a:cubicBezTo>
                      <a:pt x="2188" y="275"/>
                      <a:pt x="2395" y="145"/>
                      <a:pt x="2611" y="2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51"/>
              <p:cNvSpPr/>
              <p:nvPr/>
            </p:nvSpPr>
            <p:spPr>
              <a:xfrm>
                <a:off x="7991286" y="2619575"/>
                <a:ext cx="74474" cy="4987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1731" extrusionOk="0">
                    <a:moveTo>
                      <a:pt x="2584" y="1"/>
                    </a:moveTo>
                    <a:lnTo>
                      <a:pt x="2365" y="56"/>
                    </a:lnTo>
                    <a:lnTo>
                      <a:pt x="2147" y="132"/>
                    </a:lnTo>
                    <a:cubicBezTo>
                      <a:pt x="1862" y="231"/>
                      <a:pt x="1589" y="362"/>
                      <a:pt x="1336" y="516"/>
                    </a:cubicBezTo>
                    <a:cubicBezTo>
                      <a:pt x="1074" y="680"/>
                      <a:pt x="833" y="855"/>
                      <a:pt x="603" y="1052"/>
                    </a:cubicBezTo>
                    <a:lnTo>
                      <a:pt x="439" y="1216"/>
                    </a:lnTo>
                    <a:lnTo>
                      <a:pt x="285" y="1380"/>
                    </a:lnTo>
                    <a:lnTo>
                      <a:pt x="450" y="1216"/>
                    </a:lnTo>
                    <a:lnTo>
                      <a:pt x="614" y="1063"/>
                    </a:lnTo>
                    <a:cubicBezTo>
                      <a:pt x="844" y="866"/>
                      <a:pt x="1085" y="691"/>
                      <a:pt x="1336" y="526"/>
                    </a:cubicBezTo>
                    <a:cubicBezTo>
                      <a:pt x="1599" y="373"/>
                      <a:pt x="1873" y="242"/>
                      <a:pt x="2158" y="143"/>
                    </a:cubicBezTo>
                    <a:lnTo>
                      <a:pt x="2365" y="66"/>
                    </a:lnTo>
                    <a:lnTo>
                      <a:pt x="2584" y="1"/>
                    </a:lnTo>
                    <a:close/>
                    <a:moveTo>
                      <a:pt x="285" y="1380"/>
                    </a:moveTo>
                    <a:lnTo>
                      <a:pt x="132" y="1545"/>
                    </a:lnTo>
                    <a:lnTo>
                      <a:pt x="1" y="1731"/>
                    </a:lnTo>
                    <a:lnTo>
                      <a:pt x="143" y="1555"/>
                    </a:lnTo>
                    <a:lnTo>
                      <a:pt x="285" y="138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51"/>
              <p:cNvSpPr/>
              <p:nvPr/>
            </p:nvSpPr>
            <p:spPr>
              <a:xfrm>
                <a:off x="7924101" y="2581431"/>
                <a:ext cx="44511" cy="26822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931" extrusionOk="0">
                    <a:moveTo>
                      <a:pt x="1544" y="0"/>
                    </a:moveTo>
                    <a:lnTo>
                      <a:pt x="1424" y="22"/>
                    </a:lnTo>
                    <a:lnTo>
                      <a:pt x="1315" y="44"/>
                    </a:lnTo>
                    <a:lnTo>
                      <a:pt x="1205" y="77"/>
                    </a:lnTo>
                    <a:lnTo>
                      <a:pt x="1096" y="120"/>
                    </a:lnTo>
                    <a:cubicBezTo>
                      <a:pt x="953" y="176"/>
                      <a:pt x="822" y="241"/>
                      <a:pt x="690" y="329"/>
                    </a:cubicBezTo>
                    <a:cubicBezTo>
                      <a:pt x="559" y="405"/>
                      <a:pt x="428" y="493"/>
                      <a:pt x="318" y="602"/>
                    </a:cubicBezTo>
                    <a:cubicBezTo>
                      <a:pt x="439" y="504"/>
                      <a:pt x="559" y="416"/>
                      <a:pt x="690" y="339"/>
                    </a:cubicBezTo>
                    <a:cubicBezTo>
                      <a:pt x="822" y="252"/>
                      <a:pt x="964" y="186"/>
                      <a:pt x="1106" y="132"/>
                    </a:cubicBezTo>
                    <a:lnTo>
                      <a:pt x="1216" y="88"/>
                    </a:lnTo>
                    <a:lnTo>
                      <a:pt x="1315" y="55"/>
                    </a:lnTo>
                    <a:lnTo>
                      <a:pt x="1435" y="22"/>
                    </a:lnTo>
                    <a:lnTo>
                      <a:pt x="1544" y="0"/>
                    </a:lnTo>
                    <a:close/>
                    <a:moveTo>
                      <a:pt x="318" y="602"/>
                    </a:moveTo>
                    <a:cubicBezTo>
                      <a:pt x="198" y="701"/>
                      <a:pt x="99" y="811"/>
                      <a:pt x="1" y="931"/>
                    </a:cubicBezTo>
                    <a:cubicBezTo>
                      <a:pt x="99" y="821"/>
                      <a:pt x="209" y="701"/>
                      <a:pt x="318" y="60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51"/>
              <p:cNvSpPr/>
              <p:nvPr/>
            </p:nvSpPr>
            <p:spPr>
              <a:xfrm>
                <a:off x="7995406" y="2672586"/>
                <a:ext cx="227426" cy="297492"/>
              </a:xfrm>
              <a:custGeom>
                <a:avLst/>
                <a:gdLst/>
                <a:ahLst/>
                <a:cxnLst/>
                <a:rect l="l" t="t" r="r" b="b"/>
                <a:pathLst>
                  <a:path w="7894" h="10326" extrusionOk="0">
                    <a:moveTo>
                      <a:pt x="7894" y="0"/>
                    </a:moveTo>
                    <a:cubicBezTo>
                      <a:pt x="7861" y="154"/>
                      <a:pt x="7818" y="307"/>
                      <a:pt x="7774" y="460"/>
                    </a:cubicBezTo>
                    <a:cubicBezTo>
                      <a:pt x="7828" y="307"/>
                      <a:pt x="7861" y="154"/>
                      <a:pt x="7894" y="0"/>
                    </a:cubicBezTo>
                    <a:close/>
                    <a:moveTo>
                      <a:pt x="7752" y="515"/>
                    </a:moveTo>
                    <a:cubicBezTo>
                      <a:pt x="7741" y="537"/>
                      <a:pt x="7741" y="548"/>
                      <a:pt x="7730" y="569"/>
                    </a:cubicBezTo>
                    <a:cubicBezTo>
                      <a:pt x="7741" y="548"/>
                      <a:pt x="7752" y="537"/>
                      <a:pt x="7752" y="515"/>
                    </a:cubicBezTo>
                    <a:close/>
                    <a:moveTo>
                      <a:pt x="7686" y="679"/>
                    </a:moveTo>
                    <a:lnTo>
                      <a:pt x="7631" y="788"/>
                    </a:lnTo>
                    <a:cubicBezTo>
                      <a:pt x="7631" y="810"/>
                      <a:pt x="7621" y="822"/>
                      <a:pt x="7609" y="844"/>
                    </a:cubicBezTo>
                    <a:lnTo>
                      <a:pt x="7587" y="898"/>
                    </a:lnTo>
                    <a:lnTo>
                      <a:pt x="7621" y="844"/>
                    </a:lnTo>
                    <a:cubicBezTo>
                      <a:pt x="7621" y="832"/>
                      <a:pt x="7631" y="810"/>
                      <a:pt x="7642" y="788"/>
                    </a:cubicBezTo>
                    <a:lnTo>
                      <a:pt x="7686" y="679"/>
                    </a:lnTo>
                    <a:close/>
                    <a:moveTo>
                      <a:pt x="7587" y="898"/>
                    </a:moveTo>
                    <a:lnTo>
                      <a:pt x="7587" y="898"/>
                    </a:lnTo>
                    <a:cubicBezTo>
                      <a:pt x="7511" y="1041"/>
                      <a:pt x="7434" y="1172"/>
                      <a:pt x="7346" y="1303"/>
                    </a:cubicBezTo>
                    <a:lnTo>
                      <a:pt x="7281" y="1402"/>
                    </a:lnTo>
                    <a:lnTo>
                      <a:pt x="7259" y="1435"/>
                    </a:lnTo>
                    <a:lnTo>
                      <a:pt x="7248" y="1457"/>
                    </a:lnTo>
                    <a:lnTo>
                      <a:pt x="7248" y="1457"/>
                    </a:lnTo>
                    <a:lnTo>
                      <a:pt x="7270" y="1435"/>
                    </a:lnTo>
                    <a:lnTo>
                      <a:pt x="7281" y="1413"/>
                    </a:lnTo>
                    <a:lnTo>
                      <a:pt x="7358" y="1314"/>
                    </a:lnTo>
                    <a:cubicBezTo>
                      <a:pt x="7434" y="1183"/>
                      <a:pt x="7522" y="1041"/>
                      <a:pt x="7587" y="898"/>
                    </a:cubicBezTo>
                    <a:close/>
                    <a:moveTo>
                      <a:pt x="7248" y="1457"/>
                    </a:moveTo>
                    <a:lnTo>
                      <a:pt x="7215" y="1500"/>
                    </a:lnTo>
                    <a:cubicBezTo>
                      <a:pt x="7161" y="1566"/>
                      <a:pt x="7117" y="1632"/>
                      <a:pt x="7062" y="1698"/>
                    </a:cubicBezTo>
                    <a:cubicBezTo>
                      <a:pt x="6964" y="1818"/>
                      <a:pt x="6865" y="1938"/>
                      <a:pt x="6755" y="2048"/>
                    </a:cubicBezTo>
                    <a:lnTo>
                      <a:pt x="6711" y="2092"/>
                    </a:lnTo>
                    <a:lnTo>
                      <a:pt x="6668" y="2136"/>
                    </a:lnTo>
                    <a:lnTo>
                      <a:pt x="6580" y="2223"/>
                    </a:lnTo>
                    <a:lnTo>
                      <a:pt x="6416" y="2387"/>
                    </a:lnTo>
                    <a:cubicBezTo>
                      <a:pt x="6482" y="2333"/>
                      <a:pt x="6536" y="2277"/>
                      <a:pt x="6591" y="2223"/>
                    </a:cubicBezTo>
                    <a:lnTo>
                      <a:pt x="6679" y="2146"/>
                    </a:lnTo>
                    <a:lnTo>
                      <a:pt x="6723" y="2102"/>
                    </a:lnTo>
                    <a:lnTo>
                      <a:pt x="6755" y="2058"/>
                    </a:lnTo>
                    <a:cubicBezTo>
                      <a:pt x="6865" y="1938"/>
                      <a:pt x="6974" y="1818"/>
                      <a:pt x="7073" y="1698"/>
                    </a:cubicBezTo>
                    <a:cubicBezTo>
                      <a:pt x="7117" y="1632"/>
                      <a:pt x="7171" y="1577"/>
                      <a:pt x="7215" y="1511"/>
                    </a:cubicBezTo>
                    <a:lnTo>
                      <a:pt x="7248" y="1457"/>
                    </a:lnTo>
                    <a:close/>
                    <a:moveTo>
                      <a:pt x="6416" y="2387"/>
                    </a:moveTo>
                    <a:lnTo>
                      <a:pt x="6416" y="2387"/>
                    </a:lnTo>
                    <a:cubicBezTo>
                      <a:pt x="6295" y="2496"/>
                      <a:pt x="6175" y="2595"/>
                      <a:pt x="6054" y="2693"/>
                    </a:cubicBezTo>
                    <a:cubicBezTo>
                      <a:pt x="5573" y="3109"/>
                      <a:pt x="5059" y="3482"/>
                      <a:pt x="4577" y="3909"/>
                    </a:cubicBezTo>
                    <a:cubicBezTo>
                      <a:pt x="4456" y="4007"/>
                      <a:pt x="4336" y="4117"/>
                      <a:pt x="4227" y="4216"/>
                    </a:cubicBezTo>
                    <a:lnTo>
                      <a:pt x="4183" y="4260"/>
                    </a:lnTo>
                    <a:lnTo>
                      <a:pt x="4139" y="4303"/>
                    </a:lnTo>
                    <a:lnTo>
                      <a:pt x="4051" y="4380"/>
                    </a:lnTo>
                    <a:lnTo>
                      <a:pt x="3964" y="4467"/>
                    </a:lnTo>
                    <a:cubicBezTo>
                      <a:pt x="3930" y="4489"/>
                      <a:pt x="3909" y="4522"/>
                      <a:pt x="3876" y="4544"/>
                    </a:cubicBezTo>
                    <a:cubicBezTo>
                      <a:pt x="3767" y="4664"/>
                      <a:pt x="3657" y="4774"/>
                      <a:pt x="3548" y="4895"/>
                    </a:cubicBezTo>
                    <a:lnTo>
                      <a:pt x="3383" y="5058"/>
                    </a:lnTo>
                    <a:lnTo>
                      <a:pt x="3219" y="5234"/>
                    </a:lnTo>
                    <a:cubicBezTo>
                      <a:pt x="2792" y="5715"/>
                      <a:pt x="2398" y="6208"/>
                      <a:pt x="2037" y="6734"/>
                    </a:cubicBezTo>
                    <a:lnTo>
                      <a:pt x="1971" y="6832"/>
                    </a:lnTo>
                    <a:lnTo>
                      <a:pt x="1905" y="6931"/>
                    </a:lnTo>
                    <a:lnTo>
                      <a:pt x="1774" y="7128"/>
                    </a:lnTo>
                    <a:lnTo>
                      <a:pt x="1653" y="7336"/>
                    </a:lnTo>
                    <a:lnTo>
                      <a:pt x="1785" y="7139"/>
                    </a:lnTo>
                    <a:lnTo>
                      <a:pt x="1916" y="6942"/>
                    </a:lnTo>
                    <a:lnTo>
                      <a:pt x="1982" y="6843"/>
                    </a:lnTo>
                    <a:lnTo>
                      <a:pt x="2047" y="6744"/>
                    </a:lnTo>
                    <a:cubicBezTo>
                      <a:pt x="2409" y="6219"/>
                      <a:pt x="2803" y="5715"/>
                      <a:pt x="3230" y="5245"/>
                    </a:cubicBezTo>
                    <a:lnTo>
                      <a:pt x="3394" y="5070"/>
                    </a:lnTo>
                    <a:lnTo>
                      <a:pt x="3558" y="4895"/>
                    </a:lnTo>
                    <a:cubicBezTo>
                      <a:pt x="3657" y="4785"/>
                      <a:pt x="3777" y="4676"/>
                      <a:pt x="3887" y="4555"/>
                    </a:cubicBezTo>
                    <a:cubicBezTo>
                      <a:pt x="3920" y="4533"/>
                      <a:pt x="3942" y="4500"/>
                      <a:pt x="3974" y="4479"/>
                    </a:cubicBezTo>
                    <a:lnTo>
                      <a:pt x="4062" y="4391"/>
                    </a:lnTo>
                    <a:lnTo>
                      <a:pt x="4149" y="4314"/>
                    </a:lnTo>
                    <a:lnTo>
                      <a:pt x="4183" y="4270"/>
                    </a:lnTo>
                    <a:cubicBezTo>
                      <a:pt x="4205" y="4260"/>
                      <a:pt x="4215" y="4248"/>
                      <a:pt x="4227" y="4226"/>
                    </a:cubicBezTo>
                    <a:cubicBezTo>
                      <a:pt x="4347" y="4128"/>
                      <a:pt x="4467" y="4019"/>
                      <a:pt x="4587" y="3909"/>
                    </a:cubicBezTo>
                    <a:cubicBezTo>
                      <a:pt x="5069" y="3493"/>
                      <a:pt x="5573" y="3121"/>
                      <a:pt x="6066" y="2705"/>
                    </a:cubicBezTo>
                    <a:cubicBezTo>
                      <a:pt x="6186" y="2606"/>
                      <a:pt x="6307" y="2496"/>
                      <a:pt x="6416" y="2387"/>
                    </a:cubicBezTo>
                    <a:close/>
                    <a:moveTo>
                      <a:pt x="1653" y="7336"/>
                    </a:moveTo>
                    <a:lnTo>
                      <a:pt x="1587" y="7435"/>
                    </a:lnTo>
                    <a:lnTo>
                      <a:pt x="1522" y="7533"/>
                    </a:lnTo>
                    <a:lnTo>
                      <a:pt x="1402" y="7741"/>
                    </a:lnTo>
                    <a:cubicBezTo>
                      <a:pt x="1380" y="7774"/>
                      <a:pt x="1358" y="7807"/>
                      <a:pt x="1347" y="7839"/>
                    </a:cubicBezTo>
                    <a:lnTo>
                      <a:pt x="1281" y="7949"/>
                    </a:lnTo>
                    <a:lnTo>
                      <a:pt x="1227" y="8048"/>
                    </a:lnTo>
                    <a:lnTo>
                      <a:pt x="1193" y="8102"/>
                    </a:lnTo>
                    <a:lnTo>
                      <a:pt x="1171" y="8157"/>
                    </a:lnTo>
                    <a:lnTo>
                      <a:pt x="1062" y="8365"/>
                    </a:lnTo>
                    <a:cubicBezTo>
                      <a:pt x="767" y="8934"/>
                      <a:pt x="504" y="9515"/>
                      <a:pt x="176" y="10051"/>
                    </a:cubicBezTo>
                    <a:cubicBezTo>
                      <a:pt x="120" y="10150"/>
                      <a:pt x="66" y="10238"/>
                      <a:pt x="0" y="10325"/>
                    </a:cubicBezTo>
                    <a:lnTo>
                      <a:pt x="11" y="10325"/>
                    </a:lnTo>
                    <a:cubicBezTo>
                      <a:pt x="66" y="10238"/>
                      <a:pt x="132" y="10150"/>
                      <a:pt x="186" y="10062"/>
                    </a:cubicBezTo>
                    <a:cubicBezTo>
                      <a:pt x="514" y="9515"/>
                      <a:pt x="777" y="8934"/>
                      <a:pt x="1062" y="8376"/>
                    </a:cubicBezTo>
                    <a:lnTo>
                      <a:pt x="1183" y="8157"/>
                    </a:lnTo>
                    <a:lnTo>
                      <a:pt x="1205" y="8113"/>
                    </a:lnTo>
                    <a:lnTo>
                      <a:pt x="1237" y="8058"/>
                    </a:lnTo>
                    <a:lnTo>
                      <a:pt x="1292" y="7949"/>
                    </a:lnTo>
                    <a:lnTo>
                      <a:pt x="1347" y="7851"/>
                    </a:lnTo>
                    <a:cubicBezTo>
                      <a:pt x="1368" y="7817"/>
                      <a:pt x="1390" y="7785"/>
                      <a:pt x="1412" y="7741"/>
                    </a:cubicBezTo>
                    <a:lnTo>
                      <a:pt x="1533" y="7544"/>
                    </a:lnTo>
                    <a:cubicBezTo>
                      <a:pt x="1555" y="7511"/>
                      <a:pt x="1577" y="7478"/>
                      <a:pt x="1599" y="7435"/>
                    </a:cubicBezTo>
                    <a:lnTo>
                      <a:pt x="1653" y="733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2" name="Google Shape;452;p51"/>
            <p:cNvSpPr/>
            <p:nvPr/>
          </p:nvSpPr>
          <p:spPr>
            <a:xfrm>
              <a:off x="5543559" y="3845354"/>
              <a:ext cx="245115" cy="107087"/>
            </a:xfrm>
            <a:custGeom>
              <a:avLst/>
              <a:gdLst/>
              <a:ahLst/>
              <a:cxnLst/>
              <a:rect l="l" t="t" r="r" b="b"/>
              <a:pathLst>
                <a:path w="8508" h="3717" extrusionOk="0">
                  <a:moveTo>
                    <a:pt x="7829" y="0"/>
                  </a:moveTo>
                  <a:cubicBezTo>
                    <a:pt x="7617" y="224"/>
                    <a:pt x="7197" y="286"/>
                    <a:pt x="6768" y="286"/>
                  </a:cubicBezTo>
                  <a:cubicBezTo>
                    <a:pt x="6376" y="286"/>
                    <a:pt x="5976" y="235"/>
                    <a:pt x="5715" y="209"/>
                  </a:cubicBezTo>
                  <a:lnTo>
                    <a:pt x="5715" y="209"/>
                  </a:lnTo>
                  <a:cubicBezTo>
                    <a:pt x="5924" y="231"/>
                    <a:pt x="5496" y="1095"/>
                    <a:pt x="5442" y="1161"/>
                  </a:cubicBezTo>
                  <a:cubicBezTo>
                    <a:pt x="5212" y="1467"/>
                    <a:pt x="5092" y="1489"/>
                    <a:pt x="4720" y="1577"/>
                  </a:cubicBezTo>
                  <a:cubicBezTo>
                    <a:pt x="3745" y="1818"/>
                    <a:pt x="2737" y="1961"/>
                    <a:pt x="1752" y="2146"/>
                  </a:cubicBezTo>
                  <a:cubicBezTo>
                    <a:pt x="1632" y="2168"/>
                    <a:pt x="1501" y="2190"/>
                    <a:pt x="1369" y="2223"/>
                  </a:cubicBezTo>
                  <a:cubicBezTo>
                    <a:pt x="1095" y="2278"/>
                    <a:pt x="832" y="2365"/>
                    <a:pt x="603" y="2518"/>
                  </a:cubicBezTo>
                  <a:cubicBezTo>
                    <a:pt x="263" y="2727"/>
                    <a:pt x="0" y="3121"/>
                    <a:pt x="66" y="3526"/>
                  </a:cubicBezTo>
                  <a:cubicBezTo>
                    <a:pt x="1183" y="3652"/>
                    <a:pt x="2308" y="3716"/>
                    <a:pt x="3434" y="3716"/>
                  </a:cubicBezTo>
                  <a:cubicBezTo>
                    <a:pt x="5134" y="3716"/>
                    <a:pt x="6835" y="3571"/>
                    <a:pt x="8508" y="3274"/>
                  </a:cubicBezTo>
                  <a:cubicBezTo>
                    <a:pt x="8299" y="2223"/>
                    <a:pt x="8223" y="1008"/>
                    <a:pt x="78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51"/>
            <p:cNvSpPr/>
            <p:nvPr/>
          </p:nvSpPr>
          <p:spPr>
            <a:xfrm>
              <a:off x="5545778" y="3922306"/>
              <a:ext cx="245087" cy="29213"/>
            </a:xfrm>
            <a:custGeom>
              <a:avLst/>
              <a:gdLst/>
              <a:ahLst/>
              <a:cxnLst/>
              <a:rect l="l" t="t" r="r" b="b"/>
              <a:pathLst>
                <a:path w="8507" h="1014" extrusionOk="0">
                  <a:moveTo>
                    <a:pt x="8343" y="1"/>
                  </a:moveTo>
                  <a:lnTo>
                    <a:pt x="8343" y="1"/>
                  </a:lnTo>
                  <a:cubicBezTo>
                    <a:pt x="8146" y="176"/>
                    <a:pt x="7872" y="231"/>
                    <a:pt x="7621" y="275"/>
                  </a:cubicBezTo>
                  <a:cubicBezTo>
                    <a:pt x="6186" y="520"/>
                    <a:pt x="4732" y="639"/>
                    <a:pt x="3275" y="639"/>
                  </a:cubicBezTo>
                  <a:cubicBezTo>
                    <a:pt x="2585" y="639"/>
                    <a:pt x="1894" y="612"/>
                    <a:pt x="1205" y="560"/>
                  </a:cubicBezTo>
                  <a:cubicBezTo>
                    <a:pt x="811" y="526"/>
                    <a:pt x="405" y="483"/>
                    <a:pt x="11" y="428"/>
                  </a:cubicBezTo>
                  <a:lnTo>
                    <a:pt x="11" y="428"/>
                  </a:lnTo>
                  <a:cubicBezTo>
                    <a:pt x="11" y="570"/>
                    <a:pt x="0" y="713"/>
                    <a:pt x="22" y="844"/>
                  </a:cubicBezTo>
                  <a:cubicBezTo>
                    <a:pt x="634" y="974"/>
                    <a:pt x="1293" y="1014"/>
                    <a:pt x="1962" y="1014"/>
                  </a:cubicBezTo>
                  <a:cubicBezTo>
                    <a:pt x="2934" y="1014"/>
                    <a:pt x="3927" y="929"/>
                    <a:pt x="4828" y="910"/>
                  </a:cubicBezTo>
                  <a:cubicBezTo>
                    <a:pt x="5748" y="888"/>
                    <a:pt x="6679" y="877"/>
                    <a:pt x="7587" y="789"/>
                  </a:cubicBezTo>
                  <a:cubicBezTo>
                    <a:pt x="7741" y="779"/>
                    <a:pt x="8190" y="800"/>
                    <a:pt x="8310" y="680"/>
                  </a:cubicBezTo>
                  <a:cubicBezTo>
                    <a:pt x="8507" y="504"/>
                    <a:pt x="8222" y="110"/>
                    <a:pt x="8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51"/>
            <p:cNvSpPr/>
            <p:nvPr/>
          </p:nvSpPr>
          <p:spPr>
            <a:xfrm>
              <a:off x="5939726" y="3846939"/>
              <a:ext cx="232526" cy="106972"/>
            </a:xfrm>
            <a:custGeom>
              <a:avLst/>
              <a:gdLst/>
              <a:ahLst/>
              <a:cxnLst/>
              <a:rect l="l" t="t" r="r" b="b"/>
              <a:pathLst>
                <a:path w="8071" h="3713" extrusionOk="0">
                  <a:moveTo>
                    <a:pt x="647" y="0"/>
                  </a:moveTo>
                  <a:cubicBezTo>
                    <a:pt x="275" y="996"/>
                    <a:pt x="209" y="2212"/>
                    <a:pt x="1" y="3274"/>
                  </a:cubicBezTo>
                  <a:cubicBezTo>
                    <a:pt x="1601" y="3566"/>
                    <a:pt x="3228" y="3713"/>
                    <a:pt x="4855" y="3713"/>
                  </a:cubicBezTo>
                  <a:cubicBezTo>
                    <a:pt x="5912" y="3713"/>
                    <a:pt x="6968" y="3651"/>
                    <a:pt x="8015" y="3526"/>
                  </a:cubicBezTo>
                  <a:cubicBezTo>
                    <a:pt x="8070" y="3120"/>
                    <a:pt x="7818" y="2726"/>
                    <a:pt x="7501" y="2507"/>
                  </a:cubicBezTo>
                  <a:cubicBezTo>
                    <a:pt x="7282" y="2365"/>
                    <a:pt x="7030" y="2278"/>
                    <a:pt x="6778" y="2212"/>
                  </a:cubicBezTo>
                  <a:cubicBezTo>
                    <a:pt x="6658" y="2190"/>
                    <a:pt x="6526" y="2157"/>
                    <a:pt x="6406" y="2135"/>
                  </a:cubicBezTo>
                  <a:cubicBezTo>
                    <a:pt x="5475" y="1949"/>
                    <a:pt x="4523" y="1818"/>
                    <a:pt x="3603" y="1577"/>
                  </a:cubicBezTo>
                  <a:cubicBezTo>
                    <a:pt x="3242" y="1489"/>
                    <a:pt x="3132" y="1468"/>
                    <a:pt x="2913" y="1161"/>
                  </a:cubicBezTo>
                  <a:cubicBezTo>
                    <a:pt x="2859" y="1084"/>
                    <a:pt x="2453" y="230"/>
                    <a:pt x="2650" y="208"/>
                  </a:cubicBezTo>
                  <a:lnTo>
                    <a:pt x="2650" y="208"/>
                  </a:lnTo>
                  <a:cubicBezTo>
                    <a:pt x="2409" y="234"/>
                    <a:pt x="2036" y="282"/>
                    <a:pt x="1670" y="282"/>
                  </a:cubicBezTo>
                  <a:cubicBezTo>
                    <a:pt x="1256" y="282"/>
                    <a:pt x="850" y="221"/>
                    <a:pt x="6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51"/>
            <p:cNvSpPr/>
            <p:nvPr/>
          </p:nvSpPr>
          <p:spPr>
            <a:xfrm>
              <a:off x="5937882" y="3923890"/>
              <a:ext cx="232468" cy="29213"/>
            </a:xfrm>
            <a:custGeom>
              <a:avLst/>
              <a:gdLst/>
              <a:ahLst/>
              <a:cxnLst/>
              <a:rect l="l" t="t" r="r" b="b"/>
              <a:pathLst>
                <a:path w="8069" h="1014" extrusionOk="0">
                  <a:moveTo>
                    <a:pt x="152" y="1"/>
                  </a:moveTo>
                  <a:lnTo>
                    <a:pt x="152" y="1"/>
                  </a:lnTo>
                  <a:cubicBezTo>
                    <a:pt x="153" y="2"/>
                    <a:pt x="154" y="2"/>
                    <a:pt x="154" y="3"/>
                  </a:cubicBezTo>
                  <a:lnTo>
                    <a:pt x="154" y="3"/>
                  </a:lnTo>
                  <a:cubicBezTo>
                    <a:pt x="154" y="2"/>
                    <a:pt x="153" y="2"/>
                    <a:pt x="152" y="1"/>
                  </a:cubicBezTo>
                  <a:close/>
                  <a:moveTo>
                    <a:pt x="154" y="3"/>
                  </a:moveTo>
                  <a:cubicBezTo>
                    <a:pt x="258" y="104"/>
                    <a:pt x="0" y="506"/>
                    <a:pt x="186" y="680"/>
                  </a:cubicBezTo>
                  <a:cubicBezTo>
                    <a:pt x="306" y="800"/>
                    <a:pt x="722" y="767"/>
                    <a:pt x="864" y="789"/>
                  </a:cubicBezTo>
                  <a:cubicBezTo>
                    <a:pt x="1740" y="877"/>
                    <a:pt x="2616" y="887"/>
                    <a:pt x="3481" y="909"/>
                  </a:cubicBezTo>
                  <a:cubicBezTo>
                    <a:pt x="4336" y="929"/>
                    <a:pt x="5280" y="1014"/>
                    <a:pt x="6202" y="1014"/>
                  </a:cubicBezTo>
                  <a:cubicBezTo>
                    <a:pt x="6839" y="1014"/>
                    <a:pt x="7466" y="973"/>
                    <a:pt x="8047" y="844"/>
                  </a:cubicBezTo>
                  <a:cubicBezTo>
                    <a:pt x="8069" y="702"/>
                    <a:pt x="8057" y="570"/>
                    <a:pt x="8057" y="428"/>
                  </a:cubicBezTo>
                  <a:lnTo>
                    <a:pt x="8057" y="428"/>
                  </a:lnTo>
                  <a:cubicBezTo>
                    <a:pt x="7674" y="483"/>
                    <a:pt x="7302" y="515"/>
                    <a:pt x="6919" y="548"/>
                  </a:cubicBezTo>
                  <a:cubicBezTo>
                    <a:pt x="6248" y="606"/>
                    <a:pt x="5576" y="636"/>
                    <a:pt x="4903" y="636"/>
                  </a:cubicBezTo>
                  <a:cubicBezTo>
                    <a:pt x="3543" y="636"/>
                    <a:pt x="2183" y="516"/>
                    <a:pt x="843" y="274"/>
                  </a:cubicBezTo>
                  <a:cubicBezTo>
                    <a:pt x="591" y="231"/>
                    <a:pt x="341" y="177"/>
                    <a:pt x="154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51"/>
            <p:cNvSpPr/>
            <p:nvPr/>
          </p:nvSpPr>
          <p:spPr>
            <a:xfrm>
              <a:off x="5523998" y="2892665"/>
              <a:ext cx="567499" cy="289425"/>
            </a:xfrm>
            <a:custGeom>
              <a:avLst/>
              <a:gdLst/>
              <a:ahLst/>
              <a:cxnLst/>
              <a:rect l="l" t="t" r="r" b="b"/>
              <a:pathLst>
                <a:path w="19698" h="10046" extrusionOk="0">
                  <a:moveTo>
                    <a:pt x="15476" y="1"/>
                  </a:moveTo>
                  <a:cubicBezTo>
                    <a:pt x="14888" y="1"/>
                    <a:pt x="14044" y="305"/>
                    <a:pt x="13566" y="387"/>
                  </a:cubicBezTo>
                  <a:cubicBezTo>
                    <a:pt x="12745" y="529"/>
                    <a:pt x="11934" y="715"/>
                    <a:pt x="11102" y="847"/>
                  </a:cubicBezTo>
                  <a:cubicBezTo>
                    <a:pt x="9261" y="1125"/>
                    <a:pt x="7398" y="1351"/>
                    <a:pt x="5535" y="1351"/>
                  </a:cubicBezTo>
                  <a:cubicBezTo>
                    <a:pt x="5493" y="1351"/>
                    <a:pt x="5451" y="1351"/>
                    <a:pt x="5409" y="1350"/>
                  </a:cubicBezTo>
                  <a:cubicBezTo>
                    <a:pt x="5034" y="1350"/>
                    <a:pt x="4657" y="1339"/>
                    <a:pt x="4281" y="1339"/>
                  </a:cubicBezTo>
                  <a:cubicBezTo>
                    <a:pt x="3833" y="1339"/>
                    <a:pt x="3386" y="1355"/>
                    <a:pt x="2946" y="1427"/>
                  </a:cubicBezTo>
                  <a:cubicBezTo>
                    <a:pt x="2124" y="1558"/>
                    <a:pt x="1314" y="1886"/>
                    <a:pt x="789" y="2521"/>
                  </a:cubicBezTo>
                  <a:cubicBezTo>
                    <a:pt x="88" y="3354"/>
                    <a:pt x="0" y="4536"/>
                    <a:pt x="34" y="5620"/>
                  </a:cubicBezTo>
                  <a:cubicBezTo>
                    <a:pt x="56" y="6693"/>
                    <a:pt x="165" y="7766"/>
                    <a:pt x="340" y="8817"/>
                  </a:cubicBezTo>
                  <a:cubicBezTo>
                    <a:pt x="384" y="9091"/>
                    <a:pt x="438" y="9387"/>
                    <a:pt x="647" y="9572"/>
                  </a:cubicBezTo>
                  <a:cubicBezTo>
                    <a:pt x="822" y="9737"/>
                    <a:pt x="1073" y="9791"/>
                    <a:pt x="1304" y="9835"/>
                  </a:cubicBezTo>
                  <a:cubicBezTo>
                    <a:pt x="2183" y="9991"/>
                    <a:pt x="3072" y="10046"/>
                    <a:pt x="3965" y="10046"/>
                  </a:cubicBezTo>
                  <a:cubicBezTo>
                    <a:pt x="5451" y="10046"/>
                    <a:pt x="6947" y="9895"/>
                    <a:pt x="8431" y="9813"/>
                  </a:cubicBezTo>
                  <a:cubicBezTo>
                    <a:pt x="10145" y="9711"/>
                    <a:pt x="11859" y="9704"/>
                    <a:pt x="13567" y="9704"/>
                  </a:cubicBezTo>
                  <a:cubicBezTo>
                    <a:pt x="13866" y="9704"/>
                    <a:pt x="14165" y="9704"/>
                    <a:pt x="14464" y="9704"/>
                  </a:cubicBezTo>
                  <a:cubicBezTo>
                    <a:pt x="14987" y="9709"/>
                    <a:pt x="15512" y="9711"/>
                    <a:pt x="16037" y="9711"/>
                  </a:cubicBezTo>
                  <a:cubicBezTo>
                    <a:pt x="16765" y="9711"/>
                    <a:pt x="17494" y="9706"/>
                    <a:pt x="18219" y="9693"/>
                  </a:cubicBezTo>
                  <a:cubicBezTo>
                    <a:pt x="18613" y="9693"/>
                    <a:pt x="19019" y="9594"/>
                    <a:pt x="19413" y="9562"/>
                  </a:cubicBezTo>
                  <a:cubicBezTo>
                    <a:pt x="19238" y="7624"/>
                    <a:pt x="19697" y="5587"/>
                    <a:pt x="18985" y="3781"/>
                  </a:cubicBezTo>
                  <a:cubicBezTo>
                    <a:pt x="18712" y="3069"/>
                    <a:pt x="18274" y="2445"/>
                    <a:pt x="17792" y="1865"/>
                  </a:cubicBezTo>
                  <a:cubicBezTo>
                    <a:pt x="17759" y="1821"/>
                    <a:pt x="17715" y="1777"/>
                    <a:pt x="17683" y="1733"/>
                  </a:cubicBezTo>
                  <a:cubicBezTo>
                    <a:pt x="17333" y="1339"/>
                    <a:pt x="16971" y="956"/>
                    <a:pt x="16588" y="594"/>
                  </a:cubicBezTo>
                  <a:cubicBezTo>
                    <a:pt x="16358" y="376"/>
                    <a:pt x="16106" y="157"/>
                    <a:pt x="15810" y="47"/>
                  </a:cubicBezTo>
                  <a:cubicBezTo>
                    <a:pt x="15714" y="15"/>
                    <a:pt x="15601" y="1"/>
                    <a:pt x="154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51"/>
            <p:cNvSpPr/>
            <p:nvPr/>
          </p:nvSpPr>
          <p:spPr>
            <a:xfrm>
              <a:off x="5505386" y="2965094"/>
              <a:ext cx="287725" cy="920595"/>
            </a:xfrm>
            <a:custGeom>
              <a:avLst/>
              <a:gdLst/>
              <a:ahLst/>
              <a:cxnLst/>
              <a:rect l="l" t="t" r="r" b="b"/>
              <a:pathLst>
                <a:path w="9987" h="31954" extrusionOk="0">
                  <a:moveTo>
                    <a:pt x="4917" y="0"/>
                  </a:moveTo>
                  <a:cubicBezTo>
                    <a:pt x="4429" y="0"/>
                    <a:pt x="3935" y="94"/>
                    <a:pt x="3471" y="248"/>
                  </a:cubicBezTo>
                  <a:cubicBezTo>
                    <a:pt x="2792" y="479"/>
                    <a:pt x="2147" y="840"/>
                    <a:pt x="1709" y="1398"/>
                  </a:cubicBezTo>
                  <a:cubicBezTo>
                    <a:pt x="1" y="3577"/>
                    <a:pt x="1161" y="7157"/>
                    <a:pt x="1566" y="9610"/>
                  </a:cubicBezTo>
                  <a:cubicBezTo>
                    <a:pt x="1994" y="12139"/>
                    <a:pt x="2410" y="14668"/>
                    <a:pt x="2826" y="17186"/>
                  </a:cubicBezTo>
                  <a:cubicBezTo>
                    <a:pt x="3045" y="18467"/>
                    <a:pt x="3252" y="19748"/>
                    <a:pt x="3690" y="20963"/>
                  </a:cubicBezTo>
                  <a:cubicBezTo>
                    <a:pt x="3921" y="21588"/>
                    <a:pt x="4205" y="22189"/>
                    <a:pt x="4281" y="22846"/>
                  </a:cubicBezTo>
                  <a:cubicBezTo>
                    <a:pt x="4435" y="24073"/>
                    <a:pt x="3899" y="25442"/>
                    <a:pt x="4566" y="26471"/>
                  </a:cubicBezTo>
                  <a:cubicBezTo>
                    <a:pt x="4676" y="26646"/>
                    <a:pt x="4818" y="26810"/>
                    <a:pt x="4873" y="27007"/>
                  </a:cubicBezTo>
                  <a:cubicBezTo>
                    <a:pt x="4982" y="27379"/>
                    <a:pt x="4741" y="27751"/>
                    <a:pt x="4654" y="28135"/>
                  </a:cubicBezTo>
                  <a:cubicBezTo>
                    <a:pt x="4478" y="28912"/>
                    <a:pt x="5070" y="29788"/>
                    <a:pt x="5858" y="29897"/>
                  </a:cubicBezTo>
                  <a:cubicBezTo>
                    <a:pt x="5946" y="29919"/>
                    <a:pt x="5300" y="30489"/>
                    <a:pt x="5267" y="30566"/>
                  </a:cubicBezTo>
                  <a:cubicBezTo>
                    <a:pt x="5103" y="31026"/>
                    <a:pt x="5223" y="31255"/>
                    <a:pt x="5694" y="31452"/>
                  </a:cubicBezTo>
                  <a:cubicBezTo>
                    <a:pt x="6472" y="31783"/>
                    <a:pt x="7316" y="31954"/>
                    <a:pt x="8160" y="31954"/>
                  </a:cubicBezTo>
                  <a:cubicBezTo>
                    <a:pt x="8600" y="31954"/>
                    <a:pt x="9040" y="31907"/>
                    <a:pt x="9471" y="31814"/>
                  </a:cubicBezTo>
                  <a:cubicBezTo>
                    <a:pt x="9570" y="31792"/>
                    <a:pt x="9668" y="31759"/>
                    <a:pt x="9756" y="31704"/>
                  </a:cubicBezTo>
                  <a:cubicBezTo>
                    <a:pt x="9975" y="31551"/>
                    <a:pt x="9986" y="31233"/>
                    <a:pt x="9942" y="30970"/>
                  </a:cubicBezTo>
                  <a:cubicBezTo>
                    <a:pt x="9559" y="28890"/>
                    <a:pt x="9778" y="26678"/>
                    <a:pt x="9734" y="24576"/>
                  </a:cubicBezTo>
                  <a:cubicBezTo>
                    <a:pt x="9701" y="22255"/>
                    <a:pt x="9624" y="19934"/>
                    <a:pt x="9526" y="17613"/>
                  </a:cubicBezTo>
                  <a:cubicBezTo>
                    <a:pt x="9427" y="15522"/>
                    <a:pt x="9296" y="13431"/>
                    <a:pt x="9143" y="11340"/>
                  </a:cubicBezTo>
                  <a:cubicBezTo>
                    <a:pt x="9011" y="9522"/>
                    <a:pt x="8672" y="7759"/>
                    <a:pt x="8628" y="5953"/>
                  </a:cubicBezTo>
                  <a:cubicBezTo>
                    <a:pt x="8595" y="4836"/>
                    <a:pt x="8563" y="3719"/>
                    <a:pt x="8212" y="2668"/>
                  </a:cubicBezTo>
                  <a:cubicBezTo>
                    <a:pt x="7862" y="1617"/>
                    <a:pt x="7139" y="632"/>
                    <a:pt x="6110" y="216"/>
                  </a:cubicBezTo>
                  <a:cubicBezTo>
                    <a:pt x="5731" y="66"/>
                    <a:pt x="5326" y="0"/>
                    <a:pt x="49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51"/>
            <p:cNvSpPr/>
            <p:nvPr/>
          </p:nvSpPr>
          <p:spPr>
            <a:xfrm>
              <a:off x="5562805" y="2993673"/>
              <a:ext cx="3198" cy="1613"/>
            </a:xfrm>
            <a:custGeom>
              <a:avLst/>
              <a:gdLst/>
              <a:ahLst/>
              <a:cxnLst/>
              <a:rect l="l" t="t" r="r" b="b"/>
              <a:pathLst>
                <a:path w="111" h="56" extrusionOk="0">
                  <a:moveTo>
                    <a:pt x="110" y="1"/>
                  </a:moveTo>
                  <a:lnTo>
                    <a:pt x="110" y="1"/>
                  </a:lnTo>
                  <a:cubicBezTo>
                    <a:pt x="66" y="12"/>
                    <a:pt x="33" y="23"/>
                    <a:pt x="11" y="23"/>
                  </a:cubicBezTo>
                  <a:lnTo>
                    <a:pt x="1" y="23"/>
                  </a:lnTo>
                  <a:cubicBezTo>
                    <a:pt x="11" y="34"/>
                    <a:pt x="33" y="45"/>
                    <a:pt x="55" y="56"/>
                  </a:cubicBezTo>
                  <a:lnTo>
                    <a:pt x="110" y="1"/>
                  </a:lnTo>
                  <a:close/>
                </a:path>
              </a:pathLst>
            </a:custGeom>
            <a:solidFill>
              <a:srgbClr val="4A7A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51"/>
            <p:cNvSpPr/>
            <p:nvPr/>
          </p:nvSpPr>
          <p:spPr>
            <a:xfrm>
              <a:off x="5673204" y="3826426"/>
              <a:ext cx="1585" cy="2247"/>
            </a:xfrm>
            <a:custGeom>
              <a:avLst/>
              <a:gdLst/>
              <a:ahLst/>
              <a:cxnLst/>
              <a:rect l="l" t="t" r="r" b="b"/>
              <a:pathLst>
                <a:path w="55" h="78" extrusionOk="0">
                  <a:moveTo>
                    <a:pt x="1" y="0"/>
                  </a:moveTo>
                  <a:cubicBezTo>
                    <a:pt x="1" y="22"/>
                    <a:pt x="1" y="56"/>
                    <a:pt x="11" y="77"/>
                  </a:cubicBezTo>
                  <a:cubicBezTo>
                    <a:pt x="33" y="34"/>
                    <a:pt x="55" y="12"/>
                    <a:pt x="33" y="0"/>
                  </a:cubicBezTo>
                  <a:close/>
                </a:path>
              </a:pathLst>
            </a:custGeom>
            <a:solidFill>
              <a:srgbClr val="DAE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51"/>
            <p:cNvSpPr/>
            <p:nvPr/>
          </p:nvSpPr>
          <p:spPr>
            <a:xfrm>
              <a:off x="5564360" y="2970049"/>
              <a:ext cx="169115" cy="912557"/>
            </a:xfrm>
            <a:custGeom>
              <a:avLst/>
              <a:gdLst/>
              <a:ahLst/>
              <a:cxnLst/>
              <a:rect l="l" t="t" r="r" b="b"/>
              <a:pathLst>
                <a:path w="5870" h="31675" extrusionOk="0">
                  <a:moveTo>
                    <a:pt x="461" y="679"/>
                  </a:moveTo>
                  <a:cubicBezTo>
                    <a:pt x="297" y="745"/>
                    <a:pt x="154" y="799"/>
                    <a:pt x="56" y="821"/>
                  </a:cubicBezTo>
                  <a:lnTo>
                    <a:pt x="1" y="876"/>
                  </a:lnTo>
                  <a:cubicBezTo>
                    <a:pt x="246" y="1025"/>
                    <a:pt x="419" y="1246"/>
                    <a:pt x="549" y="1500"/>
                  </a:cubicBezTo>
                  <a:lnTo>
                    <a:pt x="549" y="1500"/>
                  </a:lnTo>
                  <a:cubicBezTo>
                    <a:pt x="548" y="1496"/>
                    <a:pt x="548" y="1493"/>
                    <a:pt x="548" y="1489"/>
                  </a:cubicBezTo>
                  <a:cubicBezTo>
                    <a:pt x="516" y="1215"/>
                    <a:pt x="483" y="942"/>
                    <a:pt x="461" y="679"/>
                  </a:cubicBezTo>
                  <a:close/>
                  <a:moveTo>
                    <a:pt x="549" y="1500"/>
                  </a:moveTo>
                  <a:cubicBezTo>
                    <a:pt x="550" y="1507"/>
                    <a:pt x="552" y="1515"/>
                    <a:pt x="560" y="1522"/>
                  </a:cubicBezTo>
                  <a:cubicBezTo>
                    <a:pt x="556" y="1514"/>
                    <a:pt x="552" y="1507"/>
                    <a:pt x="549" y="1500"/>
                  </a:cubicBezTo>
                  <a:close/>
                  <a:moveTo>
                    <a:pt x="4249" y="3985"/>
                  </a:moveTo>
                  <a:lnTo>
                    <a:pt x="4271" y="4204"/>
                  </a:lnTo>
                  <a:lnTo>
                    <a:pt x="4282" y="4412"/>
                  </a:lnTo>
                  <a:lnTo>
                    <a:pt x="4260" y="4204"/>
                  </a:lnTo>
                  <a:lnTo>
                    <a:pt x="4249" y="3985"/>
                  </a:lnTo>
                  <a:close/>
                  <a:moveTo>
                    <a:pt x="735" y="3701"/>
                  </a:moveTo>
                  <a:cubicBezTo>
                    <a:pt x="647" y="4599"/>
                    <a:pt x="570" y="5584"/>
                    <a:pt x="1151" y="6251"/>
                  </a:cubicBezTo>
                  <a:cubicBezTo>
                    <a:pt x="1249" y="6153"/>
                    <a:pt x="1348" y="6054"/>
                    <a:pt x="1446" y="5945"/>
                  </a:cubicBezTo>
                  <a:cubicBezTo>
                    <a:pt x="1304" y="5901"/>
                    <a:pt x="1217" y="5693"/>
                    <a:pt x="1173" y="5518"/>
                  </a:cubicBezTo>
                  <a:cubicBezTo>
                    <a:pt x="1161" y="5474"/>
                    <a:pt x="1151" y="5419"/>
                    <a:pt x="1140" y="5375"/>
                  </a:cubicBezTo>
                  <a:cubicBezTo>
                    <a:pt x="932" y="4905"/>
                    <a:pt x="811" y="4303"/>
                    <a:pt x="735" y="3701"/>
                  </a:cubicBezTo>
                  <a:close/>
                  <a:moveTo>
                    <a:pt x="3932" y="0"/>
                  </a:moveTo>
                  <a:lnTo>
                    <a:pt x="3932" y="0"/>
                  </a:lnTo>
                  <a:cubicBezTo>
                    <a:pt x="4118" y="372"/>
                    <a:pt x="4249" y="777"/>
                    <a:pt x="4348" y="1248"/>
                  </a:cubicBezTo>
                  <a:cubicBezTo>
                    <a:pt x="4534" y="2102"/>
                    <a:pt x="4599" y="2978"/>
                    <a:pt x="4852" y="3810"/>
                  </a:cubicBezTo>
                  <a:cubicBezTo>
                    <a:pt x="4862" y="3854"/>
                    <a:pt x="4873" y="3898"/>
                    <a:pt x="4862" y="3942"/>
                  </a:cubicBezTo>
                  <a:cubicBezTo>
                    <a:pt x="4852" y="4040"/>
                    <a:pt x="4796" y="4073"/>
                    <a:pt x="4731" y="4073"/>
                  </a:cubicBezTo>
                  <a:cubicBezTo>
                    <a:pt x="4567" y="4073"/>
                    <a:pt x="4304" y="3865"/>
                    <a:pt x="4249" y="3777"/>
                  </a:cubicBezTo>
                  <a:cubicBezTo>
                    <a:pt x="4249" y="3810"/>
                    <a:pt x="4238" y="3832"/>
                    <a:pt x="4238" y="3865"/>
                  </a:cubicBezTo>
                  <a:lnTo>
                    <a:pt x="4249" y="3985"/>
                  </a:lnTo>
                  <a:lnTo>
                    <a:pt x="4238" y="3920"/>
                  </a:lnTo>
                  <a:lnTo>
                    <a:pt x="4238" y="3920"/>
                  </a:lnTo>
                  <a:cubicBezTo>
                    <a:pt x="4217" y="4467"/>
                    <a:pt x="4249" y="5015"/>
                    <a:pt x="4260" y="5562"/>
                  </a:cubicBezTo>
                  <a:cubicBezTo>
                    <a:pt x="4271" y="5759"/>
                    <a:pt x="4271" y="5967"/>
                    <a:pt x="4227" y="6153"/>
                  </a:cubicBezTo>
                  <a:cubicBezTo>
                    <a:pt x="4205" y="6229"/>
                    <a:pt x="4161" y="6307"/>
                    <a:pt x="4085" y="6328"/>
                  </a:cubicBezTo>
                  <a:cubicBezTo>
                    <a:pt x="4074" y="6328"/>
                    <a:pt x="4074" y="6339"/>
                    <a:pt x="4063" y="6339"/>
                  </a:cubicBezTo>
                  <a:cubicBezTo>
                    <a:pt x="4008" y="6339"/>
                    <a:pt x="3954" y="6307"/>
                    <a:pt x="3920" y="6263"/>
                  </a:cubicBezTo>
                  <a:cubicBezTo>
                    <a:pt x="3888" y="6208"/>
                    <a:pt x="3866" y="6142"/>
                    <a:pt x="3855" y="6076"/>
                  </a:cubicBezTo>
                  <a:cubicBezTo>
                    <a:pt x="3647" y="5135"/>
                    <a:pt x="3647" y="4149"/>
                    <a:pt x="3428" y="3208"/>
                  </a:cubicBezTo>
                  <a:cubicBezTo>
                    <a:pt x="3384" y="3022"/>
                    <a:pt x="3341" y="2835"/>
                    <a:pt x="3242" y="2672"/>
                  </a:cubicBezTo>
                  <a:cubicBezTo>
                    <a:pt x="3144" y="2682"/>
                    <a:pt x="3132" y="2813"/>
                    <a:pt x="3154" y="2912"/>
                  </a:cubicBezTo>
                  <a:cubicBezTo>
                    <a:pt x="3341" y="4161"/>
                    <a:pt x="3560" y="5419"/>
                    <a:pt x="3538" y="6689"/>
                  </a:cubicBezTo>
                  <a:cubicBezTo>
                    <a:pt x="3526" y="6821"/>
                    <a:pt x="3494" y="6985"/>
                    <a:pt x="3363" y="6996"/>
                  </a:cubicBezTo>
                  <a:lnTo>
                    <a:pt x="3351" y="6996"/>
                  </a:lnTo>
                  <a:cubicBezTo>
                    <a:pt x="3242" y="6996"/>
                    <a:pt x="3176" y="6843"/>
                    <a:pt x="3154" y="6723"/>
                  </a:cubicBezTo>
                  <a:cubicBezTo>
                    <a:pt x="2881" y="5474"/>
                    <a:pt x="2837" y="4183"/>
                    <a:pt x="2453" y="2956"/>
                  </a:cubicBezTo>
                  <a:cubicBezTo>
                    <a:pt x="2388" y="2956"/>
                    <a:pt x="2311" y="2945"/>
                    <a:pt x="2234" y="2945"/>
                  </a:cubicBezTo>
                  <a:lnTo>
                    <a:pt x="2224" y="2945"/>
                  </a:lnTo>
                  <a:cubicBezTo>
                    <a:pt x="2202" y="2945"/>
                    <a:pt x="2180" y="2945"/>
                    <a:pt x="2169" y="2967"/>
                  </a:cubicBezTo>
                  <a:cubicBezTo>
                    <a:pt x="2158" y="2978"/>
                    <a:pt x="2158" y="3000"/>
                    <a:pt x="2169" y="3022"/>
                  </a:cubicBezTo>
                  <a:cubicBezTo>
                    <a:pt x="2224" y="3372"/>
                    <a:pt x="2859" y="6635"/>
                    <a:pt x="2793" y="6657"/>
                  </a:cubicBezTo>
                  <a:cubicBezTo>
                    <a:pt x="2760" y="6667"/>
                    <a:pt x="2728" y="6679"/>
                    <a:pt x="2694" y="6679"/>
                  </a:cubicBezTo>
                  <a:cubicBezTo>
                    <a:pt x="2552" y="6679"/>
                    <a:pt x="2421" y="6591"/>
                    <a:pt x="2333" y="6470"/>
                  </a:cubicBezTo>
                  <a:cubicBezTo>
                    <a:pt x="2234" y="6328"/>
                    <a:pt x="2191" y="6153"/>
                    <a:pt x="2147" y="5989"/>
                  </a:cubicBezTo>
                  <a:lnTo>
                    <a:pt x="1490" y="3131"/>
                  </a:lnTo>
                  <a:lnTo>
                    <a:pt x="1490" y="3131"/>
                  </a:lnTo>
                  <a:cubicBezTo>
                    <a:pt x="1457" y="3361"/>
                    <a:pt x="1545" y="5956"/>
                    <a:pt x="1556" y="5956"/>
                  </a:cubicBezTo>
                  <a:lnTo>
                    <a:pt x="1512" y="5956"/>
                  </a:lnTo>
                  <a:cubicBezTo>
                    <a:pt x="1436" y="6317"/>
                    <a:pt x="1599" y="6723"/>
                    <a:pt x="1906" y="6930"/>
                  </a:cubicBezTo>
                  <a:cubicBezTo>
                    <a:pt x="2093" y="7051"/>
                    <a:pt x="2333" y="7105"/>
                    <a:pt x="2497" y="7270"/>
                  </a:cubicBezTo>
                  <a:cubicBezTo>
                    <a:pt x="2618" y="7380"/>
                    <a:pt x="2694" y="7555"/>
                    <a:pt x="2738" y="7719"/>
                  </a:cubicBezTo>
                  <a:cubicBezTo>
                    <a:pt x="3034" y="8835"/>
                    <a:pt x="2268" y="10083"/>
                    <a:pt x="2716" y="11146"/>
                  </a:cubicBezTo>
                  <a:cubicBezTo>
                    <a:pt x="2859" y="11485"/>
                    <a:pt x="3110" y="11759"/>
                    <a:pt x="3275" y="12087"/>
                  </a:cubicBezTo>
                  <a:cubicBezTo>
                    <a:pt x="3866" y="13270"/>
                    <a:pt x="3176" y="14737"/>
                    <a:pt x="2202" y="15623"/>
                  </a:cubicBezTo>
                  <a:cubicBezTo>
                    <a:pt x="1939" y="15864"/>
                    <a:pt x="1633" y="16237"/>
                    <a:pt x="1840" y="16521"/>
                  </a:cubicBezTo>
                  <a:cubicBezTo>
                    <a:pt x="1928" y="16631"/>
                    <a:pt x="2059" y="16675"/>
                    <a:pt x="2191" y="16718"/>
                  </a:cubicBezTo>
                  <a:cubicBezTo>
                    <a:pt x="2552" y="16828"/>
                    <a:pt x="2925" y="16872"/>
                    <a:pt x="3307" y="16872"/>
                  </a:cubicBezTo>
                  <a:cubicBezTo>
                    <a:pt x="3538" y="16872"/>
                    <a:pt x="3779" y="16861"/>
                    <a:pt x="4008" y="16817"/>
                  </a:cubicBezTo>
                  <a:lnTo>
                    <a:pt x="4008" y="16817"/>
                  </a:lnTo>
                  <a:cubicBezTo>
                    <a:pt x="4085" y="17200"/>
                    <a:pt x="3745" y="17518"/>
                    <a:pt x="3461" y="17791"/>
                  </a:cubicBezTo>
                  <a:cubicBezTo>
                    <a:pt x="3187" y="18065"/>
                    <a:pt x="2935" y="18525"/>
                    <a:pt x="3187" y="18820"/>
                  </a:cubicBezTo>
                  <a:cubicBezTo>
                    <a:pt x="3297" y="18952"/>
                    <a:pt x="3439" y="18996"/>
                    <a:pt x="3614" y="18996"/>
                  </a:cubicBezTo>
                  <a:cubicBezTo>
                    <a:pt x="3767" y="18996"/>
                    <a:pt x="3932" y="18963"/>
                    <a:pt x="4107" y="18930"/>
                  </a:cubicBezTo>
                  <a:cubicBezTo>
                    <a:pt x="4271" y="18886"/>
                    <a:pt x="4446" y="18854"/>
                    <a:pt x="4599" y="18854"/>
                  </a:cubicBezTo>
                  <a:cubicBezTo>
                    <a:pt x="4764" y="18854"/>
                    <a:pt x="4906" y="18898"/>
                    <a:pt x="5027" y="19018"/>
                  </a:cubicBezTo>
                  <a:cubicBezTo>
                    <a:pt x="5114" y="19117"/>
                    <a:pt x="5158" y="19248"/>
                    <a:pt x="5180" y="19379"/>
                  </a:cubicBezTo>
                  <a:lnTo>
                    <a:pt x="5180" y="1796"/>
                  </a:lnTo>
                  <a:lnTo>
                    <a:pt x="5869" y="1796"/>
                  </a:lnTo>
                  <a:cubicBezTo>
                    <a:pt x="5475" y="1029"/>
                    <a:pt x="4862" y="361"/>
                    <a:pt x="4063" y="44"/>
                  </a:cubicBezTo>
                  <a:cubicBezTo>
                    <a:pt x="4019" y="33"/>
                    <a:pt x="3976" y="11"/>
                    <a:pt x="3932" y="0"/>
                  </a:cubicBezTo>
                  <a:close/>
                  <a:moveTo>
                    <a:pt x="4436" y="23036"/>
                  </a:moveTo>
                  <a:cubicBezTo>
                    <a:pt x="4556" y="23069"/>
                    <a:pt x="4665" y="23080"/>
                    <a:pt x="4786" y="23090"/>
                  </a:cubicBezTo>
                  <a:cubicBezTo>
                    <a:pt x="4852" y="23090"/>
                    <a:pt x="4906" y="23102"/>
                    <a:pt x="4961" y="23102"/>
                  </a:cubicBezTo>
                  <a:lnTo>
                    <a:pt x="4786" y="23102"/>
                  </a:lnTo>
                  <a:cubicBezTo>
                    <a:pt x="4665" y="23090"/>
                    <a:pt x="4556" y="23069"/>
                    <a:pt x="4436" y="23036"/>
                  </a:cubicBezTo>
                  <a:close/>
                  <a:moveTo>
                    <a:pt x="5180" y="19773"/>
                  </a:moveTo>
                  <a:cubicBezTo>
                    <a:pt x="5103" y="20704"/>
                    <a:pt x="4589" y="21580"/>
                    <a:pt x="3822" y="22095"/>
                  </a:cubicBezTo>
                  <a:cubicBezTo>
                    <a:pt x="3614" y="22226"/>
                    <a:pt x="3373" y="22390"/>
                    <a:pt x="3384" y="22631"/>
                  </a:cubicBezTo>
                  <a:cubicBezTo>
                    <a:pt x="3395" y="22784"/>
                    <a:pt x="3516" y="22905"/>
                    <a:pt x="3636" y="23003"/>
                  </a:cubicBezTo>
                  <a:cubicBezTo>
                    <a:pt x="3986" y="23277"/>
                    <a:pt x="4402" y="23463"/>
                    <a:pt x="4840" y="23528"/>
                  </a:cubicBezTo>
                  <a:cubicBezTo>
                    <a:pt x="4436" y="23803"/>
                    <a:pt x="3942" y="23944"/>
                    <a:pt x="3450" y="23944"/>
                  </a:cubicBezTo>
                  <a:cubicBezTo>
                    <a:pt x="3100" y="23944"/>
                    <a:pt x="2749" y="23868"/>
                    <a:pt x="2431" y="23725"/>
                  </a:cubicBezTo>
                  <a:lnTo>
                    <a:pt x="2431" y="23725"/>
                  </a:lnTo>
                  <a:cubicBezTo>
                    <a:pt x="3001" y="24766"/>
                    <a:pt x="4019" y="25554"/>
                    <a:pt x="5180" y="25861"/>
                  </a:cubicBezTo>
                  <a:lnTo>
                    <a:pt x="5180" y="23102"/>
                  </a:lnTo>
                  <a:lnTo>
                    <a:pt x="4961" y="23102"/>
                  </a:lnTo>
                  <a:cubicBezTo>
                    <a:pt x="5027" y="23102"/>
                    <a:pt x="5081" y="23090"/>
                    <a:pt x="5136" y="23090"/>
                  </a:cubicBezTo>
                  <a:lnTo>
                    <a:pt x="5180" y="23090"/>
                  </a:lnTo>
                  <a:lnTo>
                    <a:pt x="5180" y="19773"/>
                  </a:lnTo>
                  <a:close/>
                  <a:moveTo>
                    <a:pt x="5180" y="25937"/>
                  </a:moveTo>
                  <a:cubicBezTo>
                    <a:pt x="4852" y="26112"/>
                    <a:pt x="4501" y="26255"/>
                    <a:pt x="4139" y="26353"/>
                  </a:cubicBezTo>
                  <a:cubicBezTo>
                    <a:pt x="4315" y="26649"/>
                    <a:pt x="4633" y="26857"/>
                    <a:pt x="4972" y="26901"/>
                  </a:cubicBezTo>
                  <a:cubicBezTo>
                    <a:pt x="4676" y="27109"/>
                    <a:pt x="4304" y="27219"/>
                    <a:pt x="3932" y="27219"/>
                  </a:cubicBezTo>
                  <a:cubicBezTo>
                    <a:pt x="3800" y="27219"/>
                    <a:pt x="3669" y="27207"/>
                    <a:pt x="3538" y="27185"/>
                  </a:cubicBezTo>
                  <a:lnTo>
                    <a:pt x="3538" y="27185"/>
                  </a:lnTo>
                  <a:cubicBezTo>
                    <a:pt x="3789" y="27864"/>
                    <a:pt x="4457" y="28368"/>
                    <a:pt x="5180" y="28455"/>
                  </a:cubicBezTo>
                  <a:lnTo>
                    <a:pt x="5180" y="25937"/>
                  </a:lnTo>
                  <a:close/>
                  <a:moveTo>
                    <a:pt x="5180" y="29540"/>
                  </a:moveTo>
                  <a:cubicBezTo>
                    <a:pt x="4906" y="29638"/>
                    <a:pt x="4633" y="29693"/>
                    <a:pt x="4358" y="29715"/>
                  </a:cubicBezTo>
                  <a:lnTo>
                    <a:pt x="4577" y="29715"/>
                  </a:lnTo>
                  <a:cubicBezTo>
                    <a:pt x="4742" y="29715"/>
                    <a:pt x="4906" y="29715"/>
                    <a:pt x="5071" y="29703"/>
                  </a:cubicBezTo>
                  <a:cubicBezTo>
                    <a:pt x="5103" y="29703"/>
                    <a:pt x="5136" y="29703"/>
                    <a:pt x="5180" y="29693"/>
                  </a:cubicBezTo>
                  <a:lnTo>
                    <a:pt x="5180" y="29540"/>
                  </a:lnTo>
                  <a:close/>
                  <a:moveTo>
                    <a:pt x="3779" y="29715"/>
                  </a:moveTo>
                  <a:lnTo>
                    <a:pt x="3779" y="29725"/>
                  </a:lnTo>
                  <a:lnTo>
                    <a:pt x="3811" y="29725"/>
                  </a:lnTo>
                  <a:cubicBezTo>
                    <a:pt x="3833" y="29737"/>
                    <a:pt x="3811" y="29759"/>
                    <a:pt x="3789" y="29802"/>
                  </a:cubicBezTo>
                  <a:cubicBezTo>
                    <a:pt x="3822" y="30120"/>
                    <a:pt x="4074" y="30394"/>
                    <a:pt x="4370" y="30536"/>
                  </a:cubicBezTo>
                  <a:cubicBezTo>
                    <a:pt x="4621" y="30645"/>
                    <a:pt x="4895" y="30689"/>
                    <a:pt x="5180" y="30711"/>
                  </a:cubicBezTo>
                  <a:lnTo>
                    <a:pt x="5180" y="29715"/>
                  </a:lnTo>
                  <a:lnTo>
                    <a:pt x="5071" y="29715"/>
                  </a:lnTo>
                  <a:cubicBezTo>
                    <a:pt x="4917" y="29725"/>
                    <a:pt x="4764" y="29725"/>
                    <a:pt x="4611" y="29725"/>
                  </a:cubicBezTo>
                  <a:lnTo>
                    <a:pt x="4501" y="29725"/>
                  </a:lnTo>
                  <a:cubicBezTo>
                    <a:pt x="4424" y="29725"/>
                    <a:pt x="4348" y="29725"/>
                    <a:pt x="4271" y="29715"/>
                  </a:cubicBezTo>
                  <a:cubicBezTo>
                    <a:pt x="4205" y="29725"/>
                    <a:pt x="4139" y="29725"/>
                    <a:pt x="4085" y="29725"/>
                  </a:cubicBezTo>
                  <a:cubicBezTo>
                    <a:pt x="3976" y="29725"/>
                    <a:pt x="3877" y="29715"/>
                    <a:pt x="3779" y="29715"/>
                  </a:cubicBezTo>
                  <a:close/>
                  <a:moveTo>
                    <a:pt x="5180" y="30832"/>
                  </a:moveTo>
                  <a:lnTo>
                    <a:pt x="4260" y="31226"/>
                  </a:lnTo>
                  <a:cubicBezTo>
                    <a:pt x="4523" y="31445"/>
                    <a:pt x="4840" y="31598"/>
                    <a:pt x="5180" y="31674"/>
                  </a:cubicBezTo>
                  <a:lnTo>
                    <a:pt x="5180" y="30832"/>
                  </a:ln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51"/>
            <p:cNvSpPr/>
            <p:nvPr/>
          </p:nvSpPr>
          <p:spPr>
            <a:xfrm>
              <a:off x="5849205" y="2951121"/>
              <a:ext cx="245115" cy="923706"/>
            </a:xfrm>
            <a:custGeom>
              <a:avLst/>
              <a:gdLst/>
              <a:ahLst/>
              <a:cxnLst/>
              <a:rect l="l" t="t" r="r" b="b"/>
              <a:pathLst>
                <a:path w="8508" h="32062" extrusionOk="0">
                  <a:moveTo>
                    <a:pt x="4731" y="0"/>
                  </a:moveTo>
                  <a:cubicBezTo>
                    <a:pt x="3286" y="0"/>
                    <a:pt x="2147" y="701"/>
                    <a:pt x="1544" y="1993"/>
                  </a:cubicBezTo>
                  <a:cubicBezTo>
                    <a:pt x="1" y="5343"/>
                    <a:pt x="1303" y="9448"/>
                    <a:pt x="1763" y="12886"/>
                  </a:cubicBezTo>
                  <a:cubicBezTo>
                    <a:pt x="2289" y="16915"/>
                    <a:pt x="2453" y="20988"/>
                    <a:pt x="2223" y="25039"/>
                  </a:cubicBezTo>
                  <a:cubicBezTo>
                    <a:pt x="2201" y="25434"/>
                    <a:pt x="2169" y="25828"/>
                    <a:pt x="2256" y="26211"/>
                  </a:cubicBezTo>
                  <a:cubicBezTo>
                    <a:pt x="2311" y="26463"/>
                    <a:pt x="2410" y="26715"/>
                    <a:pt x="2420" y="26966"/>
                  </a:cubicBezTo>
                  <a:cubicBezTo>
                    <a:pt x="2464" y="27678"/>
                    <a:pt x="1851" y="28401"/>
                    <a:pt x="2157" y="29047"/>
                  </a:cubicBezTo>
                  <a:cubicBezTo>
                    <a:pt x="2223" y="29200"/>
                    <a:pt x="2344" y="29321"/>
                    <a:pt x="2398" y="29474"/>
                  </a:cubicBezTo>
                  <a:cubicBezTo>
                    <a:pt x="2552" y="29835"/>
                    <a:pt x="2388" y="30240"/>
                    <a:pt x="2311" y="30623"/>
                  </a:cubicBezTo>
                  <a:cubicBezTo>
                    <a:pt x="2093" y="31752"/>
                    <a:pt x="3259" y="32062"/>
                    <a:pt x="4511" y="32062"/>
                  </a:cubicBezTo>
                  <a:cubicBezTo>
                    <a:pt x="5531" y="32062"/>
                    <a:pt x="6608" y="31856"/>
                    <a:pt x="7040" y="31718"/>
                  </a:cubicBezTo>
                  <a:cubicBezTo>
                    <a:pt x="7369" y="31609"/>
                    <a:pt x="7731" y="31423"/>
                    <a:pt x="7763" y="31073"/>
                  </a:cubicBezTo>
                  <a:cubicBezTo>
                    <a:pt x="7785" y="30897"/>
                    <a:pt x="7697" y="30733"/>
                    <a:pt x="7632" y="30569"/>
                  </a:cubicBezTo>
                  <a:cubicBezTo>
                    <a:pt x="7380" y="29944"/>
                    <a:pt x="7358" y="29255"/>
                    <a:pt x="7347" y="28576"/>
                  </a:cubicBezTo>
                  <a:cubicBezTo>
                    <a:pt x="7347" y="28292"/>
                    <a:pt x="7347" y="28007"/>
                    <a:pt x="7337" y="27722"/>
                  </a:cubicBezTo>
                  <a:cubicBezTo>
                    <a:pt x="7325" y="26649"/>
                    <a:pt x="7303" y="25565"/>
                    <a:pt x="7468" y="24492"/>
                  </a:cubicBezTo>
                  <a:cubicBezTo>
                    <a:pt x="7544" y="24000"/>
                    <a:pt x="7654" y="23496"/>
                    <a:pt x="7654" y="22992"/>
                  </a:cubicBezTo>
                  <a:cubicBezTo>
                    <a:pt x="7654" y="22653"/>
                    <a:pt x="7599" y="22324"/>
                    <a:pt x="7588" y="21985"/>
                  </a:cubicBezTo>
                  <a:cubicBezTo>
                    <a:pt x="7566" y="21602"/>
                    <a:pt x="7599" y="21207"/>
                    <a:pt x="7621" y="20825"/>
                  </a:cubicBezTo>
                  <a:cubicBezTo>
                    <a:pt x="7796" y="18602"/>
                    <a:pt x="7972" y="16379"/>
                    <a:pt x="8125" y="14156"/>
                  </a:cubicBezTo>
                  <a:cubicBezTo>
                    <a:pt x="8234" y="12679"/>
                    <a:pt x="8344" y="11200"/>
                    <a:pt x="8431" y="9723"/>
                  </a:cubicBezTo>
                  <a:cubicBezTo>
                    <a:pt x="8508" y="8474"/>
                    <a:pt x="8190" y="7183"/>
                    <a:pt x="8190" y="5923"/>
                  </a:cubicBezTo>
                  <a:cubicBezTo>
                    <a:pt x="8190" y="3339"/>
                    <a:pt x="8103" y="0"/>
                    <a:pt x="4731" y="0"/>
                  </a:cubicBezTo>
                  <a:close/>
                </a:path>
              </a:pathLst>
            </a:custGeom>
            <a:solidFill>
              <a:srgbClr val="84B0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51"/>
            <p:cNvSpPr/>
            <p:nvPr/>
          </p:nvSpPr>
          <p:spPr>
            <a:xfrm>
              <a:off x="5894321" y="2975379"/>
              <a:ext cx="23682" cy="32210"/>
            </a:xfrm>
            <a:custGeom>
              <a:avLst/>
              <a:gdLst/>
              <a:ahLst/>
              <a:cxnLst/>
              <a:rect l="l" t="t" r="r" b="b"/>
              <a:pathLst>
                <a:path w="822" h="1118" extrusionOk="0">
                  <a:moveTo>
                    <a:pt x="822" y="1"/>
                  </a:moveTo>
                  <a:cubicBezTo>
                    <a:pt x="449" y="297"/>
                    <a:pt x="165" y="680"/>
                    <a:pt x="0" y="1118"/>
                  </a:cubicBezTo>
                  <a:cubicBezTo>
                    <a:pt x="209" y="669"/>
                    <a:pt x="482" y="297"/>
                    <a:pt x="822" y="1"/>
                  </a:cubicBezTo>
                  <a:close/>
                </a:path>
              </a:pathLst>
            </a:custGeom>
            <a:solidFill>
              <a:srgbClr val="4A7A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51"/>
            <p:cNvSpPr/>
            <p:nvPr/>
          </p:nvSpPr>
          <p:spPr>
            <a:xfrm>
              <a:off x="5890518" y="2951121"/>
              <a:ext cx="185508" cy="70671"/>
            </a:xfrm>
            <a:custGeom>
              <a:avLst/>
              <a:gdLst/>
              <a:ahLst/>
              <a:cxnLst/>
              <a:rect l="l" t="t" r="r" b="b"/>
              <a:pathLst>
                <a:path w="6439" h="2453" extrusionOk="0">
                  <a:moveTo>
                    <a:pt x="3285" y="0"/>
                  </a:moveTo>
                  <a:cubicBezTo>
                    <a:pt x="2475" y="0"/>
                    <a:pt x="1599" y="307"/>
                    <a:pt x="954" y="843"/>
                  </a:cubicBezTo>
                  <a:cubicBezTo>
                    <a:pt x="614" y="1139"/>
                    <a:pt x="341" y="1511"/>
                    <a:pt x="132" y="1960"/>
                  </a:cubicBezTo>
                  <a:cubicBezTo>
                    <a:pt x="66" y="2113"/>
                    <a:pt x="23" y="2288"/>
                    <a:pt x="1" y="2453"/>
                  </a:cubicBezTo>
                  <a:lnTo>
                    <a:pt x="319" y="2453"/>
                  </a:lnTo>
                  <a:cubicBezTo>
                    <a:pt x="581" y="2332"/>
                    <a:pt x="866" y="2278"/>
                    <a:pt x="1161" y="2278"/>
                  </a:cubicBezTo>
                  <a:cubicBezTo>
                    <a:pt x="1468" y="2278"/>
                    <a:pt x="1774" y="2343"/>
                    <a:pt x="2081" y="2453"/>
                  </a:cubicBezTo>
                  <a:lnTo>
                    <a:pt x="6439" y="2453"/>
                  </a:lnTo>
                  <a:cubicBezTo>
                    <a:pt x="6056" y="1062"/>
                    <a:pt x="5202" y="0"/>
                    <a:pt x="3297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51"/>
            <p:cNvSpPr/>
            <p:nvPr/>
          </p:nvSpPr>
          <p:spPr>
            <a:xfrm>
              <a:off x="5610485" y="3571659"/>
              <a:ext cx="110371" cy="107807"/>
            </a:xfrm>
            <a:custGeom>
              <a:avLst/>
              <a:gdLst/>
              <a:ahLst/>
              <a:cxnLst/>
              <a:rect l="l" t="t" r="r" b="b"/>
              <a:pathLst>
                <a:path w="3831" h="3742" extrusionOk="0">
                  <a:moveTo>
                    <a:pt x="1" y="0"/>
                  </a:moveTo>
                  <a:lnTo>
                    <a:pt x="1" y="0"/>
                  </a:lnTo>
                  <a:cubicBezTo>
                    <a:pt x="77" y="108"/>
                    <a:pt x="152" y="207"/>
                    <a:pt x="207" y="325"/>
                  </a:cubicBezTo>
                  <a:cubicBezTo>
                    <a:pt x="273" y="435"/>
                    <a:pt x="327" y="556"/>
                    <a:pt x="371" y="676"/>
                  </a:cubicBezTo>
                  <a:cubicBezTo>
                    <a:pt x="458" y="917"/>
                    <a:pt x="524" y="1169"/>
                    <a:pt x="579" y="1420"/>
                  </a:cubicBezTo>
                  <a:lnTo>
                    <a:pt x="611" y="1617"/>
                  </a:lnTo>
                  <a:cubicBezTo>
                    <a:pt x="623" y="1651"/>
                    <a:pt x="633" y="1672"/>
                    <a:pt x="645" y="1705"/>
                  </a:cubicBezTo>
                  <a:lnTo>
                    <a:pt x="655" y="1760"/>
                  </a:lnTo>
                  <a:lnTo>
                    <a:pt x="667" y="1804"/>
                  </a:lnTo>
                  <a:lnTo>
                    <a:pt x="689" y="1848"/>
                  </a:lnTo>
                  <a:cubicBezTo>
                    <a:pt x="689" y="1858"/>
                    <a:pt x="699" y="1880"/>
                    <a:pt x="699" y="1891"/>
                  </a:cubicBezTo>
                  <a:lnTo>
                    <a:pt x="743" y="1979"/>
                  </a:lnTo>
                  <a:cubicBezTo>
                    <a:pt x="743" y="2001"/>
                    <a:pt x="754" y="2011"/>
                    <a:pt x="765" y="2023"/>
                  </a:cubicBezTo>
                  <a:lnTo>
                    <a:pt x="787" y="2067"/>
                  </a:lnTo>
                  <a:lnTo>
                    <a:pt x="809" y="2110"/>
                  </a:lnTo>
                  <a:lnTo>
                    <a:pt x="830" y="2154"/>
                  </a:lnTo>
                  <a:cubicBezTo>
                    <a:pt x="973" y="2373"/>
                    <a:pt x="1148" y="2570"/>
                    <a:pt x="1345" y="2734"/>
                  </a:cubicBezTo>
                  <a:cubicBezTo>
                    <a:pt x="1543" y="2909"/>
                    <a:pt x="1762" y="3052"/>
                    <a:pt x="1991" y="3172"/>
                  </a:cubicBezTo>
                  <a:lnTo>
                    <a:pt x="2068" y="3216"/>
                  </a:lnTo>
                  <a:lnTo>
                    <a:pt x="2156" y="3260"/>
                  </a:lnTo>
                  <a:lnTo>
                    <a:pt x="2199" y="3281"/>
                  </a:lnTo>
                  <a:lnTo>
                    <a:pt x="2243" y="3303"/>
                  </a:lnTo>
                  <a:lnTo>
                    <a:pt x="2331" y="3347"/>
                  </a:lnTo>
                  <a:cubicBezTo>
                    <a:pt x="2451" y="3402"/>
                    <a:pt x="2572" y="3446"/>
                    <a:pt x="2692" y="3490"/>
                  </a:cubicBezTo>
                  <a:cubicBezTo>
                    <a:pt x="2944" y="3577"/>
                    <a:pt x="3195" y="3643"/>
                    <a:pt x="3448" y="3697"/>
                  </a:cubicBezTo>
                  <a:cubicBezTo>
                    <a:pt x="3579" y="3719"/>
                    <a:pt x="3699" y="3731"/>
                    <a:pt x="3830" y="3741"/>
                  </a:cubicBezTo>
                  <a:cubicBezTo>
                    <a:pt x="3699" y="3731"/>
                    <a:pt x="3579" y="3709"/>
                    <a:pt x="3448" y="3687"/>
                  </a:cubicBezTo>
                  <a:cubicBezTo>
                    <a:pt x="3195" y="3643"/>
                    <a:pt x="2944" y="3566"/>
                    <a:pt x="2703" y="3479"/>
                  </a:cubicBezTo>
                  <a:cubicBezTo>
                    <a:pt x="2582" y="3435"/>
                    <a:pt x="2462" y="3391"/>
                    <a:pt x="2341" y="3337"/>
                  </a:cubicBezTo>
                  <a:lnTo>
                    <a:pt x="2254" y="3293"/>
                  </a:lnTo>
                  <a:lnTo>
                    <a:pt x="2210" y="3281"/>
                  </a:lnTo>
                  <a:lnTo>
                    <a:pt x="2166" y="3260"/>
                  </a:lnTo>
                  <a:lnTo>
                    <a:pt x="2079" y="3216"/>
                  </a:lnTo>
                  <a:lnTo>
                    <a:pt x="1991" y="3161"/>
                  </a:lnTo>
                  <a:cubicBezTo>
                    <a:pt x="1762" y="3041"/>
                    <a:pt x="1553" y="2899"/>
                    <a:pt x="1356" y="2723"/>
                  </a:cubicBezTo>
                  <a:cubicBezTo>
                    <a:pt x="1159" y="2559"/>
                    <a:pt x="984" y="2373"/>
                    <a:pt x="842" y="2143"/>
                  </a:cubicBezTo>
                  <a:lnTo>
                    <a:pt x="820" y="2110"/>
                  </a:lnTo>
                  <a:lnTo>
                    <a:pt x="798" y="2067"/>
                  </a:lnTo>
                  <a:lnTo>
                    <a:pt x="776" y="2023"/>
                  </a:lnTo>
                  <a:cubicBezTo>
                    <a:pt x="765" y="2011"/>
                    <a:pt x="754" y="1989"/>
                    <a:pt x="754" y="1979"/>
                  </a:cubicBezTo>
                  <a:lnTo>
                    <a:pt x="710" y="1891"/>
                  </a:lnTo>
                  <a:cubicBezTo>
                    <a:pt x="710" y="1869"/>
                    <a:pt x="699" y="1858"/>
                    <a:pt x="699" y="1848"/>
                  </a:cubicBezTo>
                  <a:lnTo>
                    <a:pt x="677" y="1804"/>
                  </a:lnTo>
                  <a:lnTo>
                    <a:pt x="667" y="1749"/>
                  </a:lnTo>
                  <a:lnTo>
                    <a:pt x="655" y="1705"/>
                  </a:lnTo>
                  <a:cubicBezTo>
                    <a:pt x="645" y="1672"/>
                    <a:pt x="633" y="1639"/>
                    <a:pt x="623" y="1617"/>
                  </a:cubicBezTo>
                  <a:lnTo>
                    <a:pt x="590" y="1420"/>
                  </a:lnTo>
                  <a:cubicBezTo>
                    <a:pt x="524" y="1169"/>
                    <a:pt x="470" y="917"/>
                    <a:pt x="382" y="676"/>
                  </a:cubicBezTo>
                  <a:cubicBezTo>
                    <a:pt x="327" y="556"/>
                    <a:pt x="273" y="435"/>
                    <a:pt x="217" y="325"/>
                  </a:cubicBezTo>
                  <a:cubicBezTo>
                    <a:pt x="152" y="207"/>
                    <a:pt x="77" y="108"/>
                    <a:pt x="1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51"/>
            <p:cNvSpPr/>
            <p:nvPr/>
          </p:nvSpPr>
          <p:spPr>
            <a:xfrm>
              <a:off x="5939121" y="3533630"/>
              <a:ext cx="118582" cy="102045"/>
            </a:xfrm>
            <a:custGeom>
              <a:avLst/>
              <a:gdLst/>
              <a:ahLst/>
              <a:cxnLst/>
              <a:rect l="l" t="t" r="r" b="b"/>
              <a:pathLst>
                <a:path w="4116" h="3542" extrusionOk="0">
                  <a:moveTo>
                    <a:pt x="4115" y="0"/>
                  </a:moveTo>
                  <a:lnTo>
                    <a:pt x="4115" y="0"/>
                  </a:lnTo>
                  <a:cubicBezTo>
                    <a:pt x="4071" y="239"/>
                    <a:pt x="4006" y="487"/>
                    <a:pt x="3919" y="715"/>
                  </a:cubicBezTo>
                  <a:cubicBezTo>
                    <a:pt x="3843" y="956"/>
                    <a:pt x="3744" y="1185"/>
                    <a:pt x="3624" y="1404"/>
                  </a:cubicBezTo>
                  <a:cubicBezTo>
                    <a:pt x="3394" y="1842"/>
                    <a:pt x="3099" y="2258"/>
                    <a:pt x="2737" y="2609"/>
                  </a:cubicBezTo>
                  <a:cubicBezTo>
                    <a:pt x="2562" y="2784"/>
                    <a:pt x="2365" y="2937"/>
                    <a:pt x="2157" y="3080"/>
                  </a:cubicBezTo>
                  <a:cubicBezTo>
                    <a:pt x="2376" y="2949"/>
                    <a:pt x="2562" y="2795"/>
                    <a:pt x="2748" y="2620"/>
                  </a:cubicBezTo>
                  <a:cubicBezTo>
                    <a:pt x="3109" y="2270"/>
                    <a:pt x="3405" y="1854"/>
                    <a:pt x="3635" y="1404"/>
                  </a:cubicBezTo>
                  <a:cubicBezTo>
                    <a:pt x="3744" y="1185"/>
                    <a:pt x="3843" y="956"/>
                    <a:pt x="3931" y="715"/>
                  </a:cubicBezTo>
                  <a:cubicBezTo>
                    <a:pt x="4006" y="487"/>
                    <a:pt x="4071" y="239"/>
                    <a:pt x="4115" y="0"/>
                  </a:cubicBezTo>
                  <a:close/>
                  <a:moveTo>
                    <a:pt x="2157" y="3080"/>
                  </a:moveTo>
                  <a:lnTo>
                    <a:pt x="2157" y="3080"/>
                  </a:lnTo>
                  <a:cubicBezTo>
                    <a:pt x="1949" y="3211"/>
                    <a:pt x="1719" y="3321"/>
                    <a:pt x="1478" y="3397"/>
                  </a:cubicBezTo>
                  <a:cubicBezTo>
                    <a:pt x="1248" y="3485"/>
                    <a:pt x="997" y="3528"/>
                    <a:pt x="744" y="3528"/>
                  </a:cubicBezTo>
                  <a:cubicBezTo>
                    <a:pt x="712" y="3530"/>
                    <a:pt x="679" y="3531"/>
                    <a:pt x="646" y="3531"/>
                  </a:cubicBezTo>
                  <a:cubicBezTo>
                    <a:pt x="428" y="3531"/>
                    <a:pt x="210" y="3498"/>
                    <a:pt x="0" y="3441"/>
                  </a:cubicBezTo>
                  <a:lnTo>
                    <a:pt x="0" y="3441"/>
                  </a:lnTo>
                  <a:cubicBezTo>
                    <a:pt x="217" y="3500"/>
                    <a:pt x="443" y="3541"/>
                    <a:pt x="669" y="3541"/>
                  </a:cubicBezTo>
                  <a:cubicBezTo>
                    <a:pt x="694" y="3541"/>
                    <a:pt x="719" y="3541"/>
                    <a:pt x="744" y="3540"/>
                  </a:cubicBezTo>
                  <a:cubicBezTo>
                    <a:pt x="997" y="3540"/>
                    <a:pt x="1248" y="3485"/>
                    <a:pt x="1489" y="3408"/>
                  </a:cubicBezTo>
                  <a:cubicBezTo>
                    <a:pt x="1719" y="3331"/>
                    <a:pt x="1949" y="3222"/>
                    <a:pt x="2157" y="308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51"/>
            <p:cNvSpPr/>
            <p:nvPr/>
          </p:nvSpPr>
          <p:spPr>
            <a:xfrm>
              <a:off x="5692133" y="3606894"/>
              <a:ext cx="72255" cy="28954"/>
            </a:xfrm>
            <a:custGeom>
              <a:avLst/>
              <a:gdLst/>
              <a:ahLst/>
              <a:cxnLst/>
              <a:rect l="l" t="t" r="r" b="b"/>
              <a:pathLst>
                <a:path w="2508" h="1005" extrusionOk="0">
                  <a:moveTo>
                    <a:pt x="2507" y="0"/>
                  </a:moveTo>
                  <a:lnTo>
                    <a:pt x="2507" y="0"/>
                  </a:lnTo>
                  <a:cubicBezTo>
                    <a:pt x="2431" y="88"/>
                    <a:pt x="2354" y="187"/>
                    <a:pt x="2278" y="263"/>
                  </a:cubicBezTo>
                  <a:cubicBezTo>
                    <a:pt x="2190" y="350"/>
                    <a:pt x="2103" y="428"/>
                    <a:pt x="2015" y="493"/>
                  </a:cubicBezTo>
                  <a:cubicBezTo>
                    <a:pt x="1818" y="635"/>
                    <a:pt x="1610" y="756"/>
                    <a:pt x="1391" y="832"/>
                  </a:cubicBezTo>
                  <a:cubicBezTo>
                    <a:pt x="1172" y="920"/>
                    <a:pt x="942" y="964"/>
                    <a:pt x="701" y="985"/>
                  </a:cubicBezTo>
                  <a:cubicBezTo>
                    <a:pt x="646" y="991"/>
                    <a:pt x="589" y="994"/>
                    <a:pt x="530" y="994"/>
                  </a:cubicBezTo>
                  <a:cubicBezTo>
                    <a:pt x="471" y="994"/>
                    <a:pt x="411" y="991"/>
                    <a:pt x="351" y="985"/>
                  </a:cubicBezTo>
                  <a:cubicBezTo>
                    <a:pt x="230" y="975"/>
                    <a:pt x="121" y="964"/>
                    <a:pt x="1" y="931"/>
                  </a:cubicBezTo>
                  <a:lnTo>
                    <a:pt x="1" y="931"/>
                  </a:lnTo>
                  <a:cubicBezTo>
                    <a:pt x="121" y="964"/>
                    <a:pt x="230" y="985"/>
                    <a:pt x="351" y="997"/>
                  </a:cubicBezTo>
                  <a:cubicBezTo>
                    <a:pt x="411" y="1002"/>
                    <a:pt x="471" y="1005"/>
                    <a:pt x="531" y="1005"/>
                  </a:cubicBezTo>
                  <a:cubicBezTo>
                    <a:pt x="592" y="1005"/>
                    <a:pt x="652" y="1002"/>
                    <a:pt x="712" y="997"/>
                  </a:cubicBezTo>
                  <a:cubicBezTo>
                    <a:pt x="942" y="985"/>
                    <a:pt x="1172" y="931"/>
                    <a:pt x="1402" y="844"/>
                  </a:cubicBezTo>
                  <a:cubicBezTo>
                    <a:pt x="1621" y="766"/>
                    <a:pt x="1828" y="646"/>
                    <a:pt x="2015" y="504"/>
                  </a:cubicBezTo>
                  <a:cubicBezTo>
                    <a:pt x="2113" y="438"/>
                    <a:pt x="2201" y="350"/>
                    <a:pt x="2278" y="274"/>
                  </a:cubicBezTo>
                  <a:cubicBezTo>
                    <a:pt x="2365" y="187"/>
                    <a:pt x="2442" y="88"/>
                    <a:pt x="2507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51"/>
            <p:cNvSpPr/>
            <p:nvPr/>
          </p:nvSpPr>
          <p:spPr>
            <a:xfrm>
              <a:off x="5665080" y="3452645"/>
              <a:ext cx="84500" cy="53010"/>
            </a:xfrm>
            <a:custGeom>
              <a:avLst/>
              <a:gdLst/>
              <a:ahLst/>
              <a:cxnLst/>
              <a:rect l="l" t="t" r="r" b="b"/>
              <a:pathLst>
                <a:path w="2933" h="1840" extrusionOk="0">
                  <a:moveTo>
                    <a:pt x="2932" y="1"/>
                  </a:moveTo>
                  <a:cubicBezTo>
                    <a:pt x="2877" y="154"/>
                    <a:pt x="2811" y="296"/>
                    <a:pt x="2735" y="427"/>
                  </a:cubicBezTo>
                  <a:cubicBezTo>
                    <a:pt x="2658" y="559"/>
                    <a:pt x="2570" y="690"/>
                    <a:pt x="2472" y="811"/>
                  </a:cubicBezTo>
                  <a:cubicBezTo>
                    <a:pt x="2275" y="1040"/>
                    <a:pt x="2034" y="1249"/>
                    <a:pt x="1772" y="1413"/>
                  </a:cubicBezTo>
                  <a:cubicBezTo>
                    <a:pt x="1509" y="1566"/>
                    <a:pt x="1224" y="1697"/>
                    <a:pt x="918" y="1763"/>
                  </a:cubicBezTo>
                  <a:cubicBezTo>
                    <a:pt x="764" y="1796"/>
                    <a:pt x="611" y="1818"/>
                    <a:pt x="458" y="1829"/>
                  </a:cubicBezTo>
                  <a:cubicBezTo>
                    <a:pt x="416" y="1832"/>
                    <a:pt x="375" y="1833"/>
                    <a:pt x="334" y="1833"/>
                  </a:cubicBezTo>
                  <a:cubicBezTo>
                    <a:pt x="223" y="1833"/>
                    <a:pt x="112" y="1823"/>
                    <a:pt x="0" y="1807"/>
                  </a:cubicBezTo>
                  <a:lnTo>
                    <a:pt x="0" y="1807"/>
                  </a:lnTo>
                  <a:cubicBezTo>
                    <a:pt x="153" y="1829"/>
                    <a:pt x="305" y="1840"/>
                    <a:pt x="458" y="1840"/>
                  </a:cubicBezTo>
                  <a:cubicBezTo>
                    <a:pt x="611" y="1829"/>
                    <a:pt x="764" y="1807"/>
                    <a:pt x="918" y="1774"/>
                  </a:cubicBezTo>
                  <a:cubicBezTo>
                    <a:pt x="1224" y="1709"/>
                    <a:pt x="1509" y="1588"/>
                    <a:pt x="1782" y="1424"/>
                  </a:cubicBezTo>
                  <a:cubicBezTo>
                    <a:pt x="2045" y="1259"/>
                    <a:pt x="2286" y="1052"/>
                    <a:pt x="2483" y="811"/>
                  </a:cubicBezTo>
                  <a:cubicBezTo>
                    <a:pt x="2582" y="690"/>
                    <a:pt x="2669" y="559"/>
                    <a:pt x="2746" y="427"/>
                  </a:cubicBezTo>
                  <a:cubicBezTo>
                    <a:pt x="2823" y="296"/>
                    <a:pt x="2877" y="154"/>
                    <a:pt x="2932" y="1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51"/>
            <p:cNvSpPr/>
            <p:nvPr/>
          </p:nvSpPr>
          <p:spPr>
            <a:xfrm>
              <a:off x="6002186" y="3375867"/>
              <a:ext cx="84500" cy="52636"/>
            </a:xfrm>
            <a:custGeom>
              <a:avLst/>
              <a:gdLst/>
              <a:ahLst/>
              <a:cxnLst/>
              <a:rect l="l" t="t" r="r" b="b"/>
              <a:pathLst>
                <a:path w="2933" h="1827" extrusionOk="0">
                  <a:moveTo>
                    <a:pt x="2932" y="0"/>
                  </a:moveTo>
                  <a:cubicBezTo>
                    <a:pt x="2879" y="140"/>
                    <a:pt x="2814" y="281"/>
                    <a:pt x="2738" y="410"/>
                  </a:cubicBezTo>
                  <a:cubicBezTo>
                    <a:pt x="2662" y="542"/>
                    <a:pt x="2574" y="673"/>
                    <a:pt x="2475" y="793"/>
                  </a:cubicBezTo>
                  <a:cubicBezTo>
                    <a:pt x="2574" y="683"/>
                    <a:pt x="2662" y="552"/>
                    <a:pt x="2738" y="421"/>
                  </a:cubicBezTo>
                  <a:cubicBezTo>
                    <a:pt x="2814" y="281"/>
                    <a:pt x="2879" y="140"/>
                    <a:pt x="2932" y="0"/>
                  </a:cubicBezTo>
                  <a:close/>
                  <a:moveTo>
                    <a:pt x="2475" y="793"/>
                  </a:moveTo>
                  <a:cubicBezTo>
                    <a:pt x="2278" y="1034"/>
                    <a:pt x="2037" y="1231"/>
                    <a:pt x="1774" y="1396"/>
                  </a:cubicBezTo>
                  <a:cubicBezTo>
                    <a:pt x="1511" y="1559"/>
                    <a:pt x="1216" y="1680"/>
                    <a:pt x="920" y="1746"/>
                  </a:cubicBezTo>
                  <a:cubicBezTo>
                    <a:pt x="767" y="1778"/>
                    <a:pt x="614" y="1812"/>
                    <a:pt x="460" y="1812"/>
                  </a:cubicBezTo>
                  <a:cubicBezTo>
                    <a:pt x="398" y="1816"/>
                    <a:pt x="335" y="1818"/>
                    <a:pt x="272" y="1818"/>
                  </a:cubicBezTo>
                  <a:cubicBezTo>
                    <a:pt x="182" y="1818"/>
                    <a:pt x="91" y="1813"/>
                    <a:pt x="1" y="1800"/>
                  </a:cubicBezTo>
                  <a:lnTo>
                    <a:pt x="1" y="1800"/>
                  </a:lnTo>
                  <a:cubicBezTo>
                    <a:pt x="113" y="1816"/>
                    <a:pt x="225" y="1827"/>
                    <a:pt x="336" y="1827"/>
                  </a:cubicBezTo>
                  <a:cubicBezTo>
                    <a:pt x="378" y="1827"/>
                    <a:pt x="419" y="1825"/>
                    <a:pt x="460" y="1822"/>
                  </a:cubicBezTo>
                  <a:cubicBezTo>
                    <a:pt x="614" y="1812"/>
                    <a:pt x="767" y="1790"/>
                    <a:pt x="920" y="1756"/>
                  </a:cubicBezTo>
                  <a:cubicBezTo>
                    <a:pt x="1227" y="1691"/>
                    <a:pt x="1511" y="1571"/>
                    <a:pt x="1774" y="1406"/>
                  </a:cubicBezTo>
                  <a:cubicBezTo>
                    <a:pt x="2048" y="1242"/>
                    <a:pt x="2278" y="1034"/>
                    <a:pt x="2475" y="793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51"/>
            <p:cNvSpPr/>
            <p:nvPr/>
          </p:nvSpPr>
          <p:spPr>
            <a:xfrm>
              <a:off x="5631257" y="3717928"/>
              <a:ext cx="122097" cy="43705"/>
            </a:xfrm>
            <a:custGeom>
              <a:avLst/>
              <a:gdLst/>
              <a:ahLst/>
              <a:cxnLst/>
              <a:rect l="l" t="t" r="r" b="b"/>
              <a:pathLst>
                <a:path w="4238" h="1517" extrusionOk="0">
                  <a:moveTo>
                    <a:pt x="0" y="0"/>
                  </a:moveTo>
                  <a:lnTo>
                    <a:pt x="0" y="0"/>
                  </a:lnTo>
                  <a:cubicBezTo>
                    <a:pt x="44" y="219"/>
                    <a:pt x="131" y="428"/>
                    <a:pt x="263" y="603"/>
                  </a:cubicBezTo>
                  <a:cubicBezTo>
                    <a:pt x="394" y="778"/>
                    <a:pt x="559" y="942"/>
                    <a:pt x="734" y="1062"/>
                  </a:cubicBezTo>
                  <a:cubicBezTo>
                    <a:pt x="920" y="1194"/>
                    <a:pt x="1117" y="1292"/>
                    <a:pt x="1325" y="1369"/>
                  </a:cubicBezTo>
                  <a:cubicBezTo>
                    <a:pt x="1544" y="1435"/>
                    <a:pt x="1763" y="1479"/>
                    <a:pt x="1982" y="1500"/>
                  </a:cubicBezTo>
                  <a:cubicBezTo>
                    <a:pt x="2092" y="1511"/>
                    <a:pt x="2201" y="1517"/>
                    <a:pt x="2311" y="1517"/>
                  </a:cubicBezTo>
                  <a:cubicBezTo>
                    <a:pt x="2420" y="1517"/>
                    <a:pt x="2530" y="1511"/>
                    <a:pt x="2639" y="1500"/>
                  </a:cubicBezTo>
                  <a:cubicBezTo>
                    <a:pt x="2858" y="1489"/>
                    <a:pt x="3077" y="1457"/>
                    <a:pt x="3296" y="1423"/>
                  </a:cubicBezTo>
                  <a:cubicBezTo>
                    <a:pt x="3515" y="1380"/>
                    <a:pt x="3734" y="1336"/>
                    <a:pt x="3941" y="1260"/>
                  </a:cubicBezTo>
                  <a:cubicBezTo>
                    <a:pt x="4051" y="1216"/>
                    <a:pt x="4150" y="1172"/>
                    <a:pt x="4238" y="1106"/>
                  </a:cubicBezTo>
                  <a:lnTo>
                    <a:pt x="4238" y="1106"/>
                  </a:lnTo>
                  <a:cubicBezTo>
                    <a:pt x="4139" y="1161"/>
                    <a:pt x="4040" y="1216"/>
                    <a:pt x="3941" y="1248"/>
                  </a:cubicBezTo>
                  <a:cubicBezTo>
                    <a:pt x="3734" y="1325"/>
                    <a:pt x="3515" y="1369"/>
                    <a:pt x="3296" y="1413"/>
                  </a:cubicBezTo>
                  <a:cubicBezTo>
                    <a:pt x="3077" y="1445"/>
                    <a:pt x="2858" y="1479"/>
                    <a:pt x="2639" y="1489"/>
                  </a:cubicBezTo>
                  <a:cubicBezTo>
                    <a:pt x="2530" y="1495"/>
                    <a:pt x="2420" y="1498"/>
                    <a:pt x="2311" y="1498"/>
                  </a:cubicBezTo>
                  <a:cubicBezTo>
                    <a:pt x="2201" y="1498"/>
                    <a:pt x="2092" y="1495"/>
                    <a:pt x="1982" y="1489"/>
                  </a:cubicBezTo>
                  <a:cubicBezTo>
                    <a:pt x="1763" y="1467"/>
                    <a:pt x="1544" y="1423"/>
                    <a:pt x="1336" y="1358"/>
                  </a:cubicBezTo>
                  <a:cubicBezTo>
                    <a:pt x="1128" y="1281"/>
                    <a:pt x="920" y="1182"/>
                    <a:pt x="744" y="1062"/>
                  </a:cubicBezTo>
                  <a:cubicBezTo>
                    <a:pt x="559" y="931"/>
                    <a:pt x="394" y="778"/>
                    <a:pt x="274" y="603"/>
                  </a:cubicBezTo>
                  <a:cubicBezTo>
                    <a:pt x="143" y="416"/>
                    <a:pt x="44" y="219"/>
                    <a:pt x="0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51"/>
            <p:cNvSpPr/>
            <p:nvPr/>
          </p:nvSpPr>
          <p:spPr>
            <a:xfrm>
              <a:off x="5928375" y="3706461"/>
              <a:ext cx="131143" cy="70469"/>
            </a:xfrm>
            <a:custGeom>
              <a:avLst/>
              <a:gdLst/>
              <a:ahLst/>
              <a:cxnLst/>
              <a:rect l="l" t="t" r="r" b="b"/>
              <a:pathLst>
                <a:path w="4552" h="2446" extrusionOk="0">
                  <a:moveTo>
                    <a:pt x="44" y="1898"/>
                  </a:moveTo>
                  <a:cubicBezTo>
                    <a:pt x="22" y="1931"/>
                    <a:pt x="12" y="1953"/>
                    <a:pt x="12" y="1986"/>
                  </a:cubicBezTo>
                  <a:cubicBezTo>
                    <a:pt x="12" y="1953"/>
                    <a:pt x="34" y="1931"/>
                    <a:pt x="44" y="1898"/>
                  </a:cubicBezTo>
                  <a:close/>
                  <a:moveTo>
                    <a:pt x="12" y="1986"/>
                  </a:moveTo>
                  <a:lnTo>
                    <a:pt x="12" y="1986"/>
                  </a:lnTo>
                  <a:cubicBezTo>
                    <a:pt x="1" y="2052"/>
                    <a:pt x="1" y="2106"/>
                    <a:pt x="22" y="2172"/>
                  </a:cubicBezTo>
                  <a:cubicBezTo>
                    <a:pt x="12" y="2106"/>
                    <a:pt x="1" y="2052"/>
                    <a:pt x="12" y="1986"/>
                  </a:cubicBezTo>
                  <a:close/>
                  <a:moveTo>
                    <a:pt x="4552" y="0"/>
                  </a:moveTo>
                  <a:cubicBezTo>
                    <a:pt x="4443" y="217"/>
                    <a:pt x="4313" y="422"/>
                    <a:pt x="4161" y="617"/>
                  </a:cubicBezTo>
                  <a:cubicBezTo>
                    <a:pt x="4019" y="814"/>
                    <a:pt x="3844" y="989"/>
                    <a:pt x="3657" y="1154"/>
                  </a:cubicBezTo>
                  <a:cubicBezTo>
                    <a:pt x="3482" y="1318"/>
                    <a:pt x="3285" y="1471"/>
                    <a:pt x="3078" y="1602"/>
                  </a:cubicBezTo>
                  <a:cubicBezTo>
                    <a:pt x="2869" y="1734"/>
                    <a:pt x="2650" y="1855"/>
                    <a:pt x="2431" y="1953"/>
                  </a:cubicBezTo>
                  <a:cubicBezTo>
                    <a:pt x="2202" y="2062"/>
                    <a:pt x="1971" y="2139"/>
                    <a:pt x="1742" y="2216"/>
                  </a:cubicBezTo>
                  <a:cubicBezTo>
                    <a:pt x="1501" y="2293"/>
                    <a:pt x="1260" y="2347"/>
                    <a:pt x="1019" y="2380"/>
                  </a:cubicBezTo>
                  <a:cubicBezTo>
                    <a:pt x="898" y="2402"/>
                    <a:pt x="778" y="2424"/>
                    <a:pt x="658" y="2424"/>
                  </a:cubicBezTo>
                  <a:cubicBezTo>
                    <a:pt x="614" y="2428"/>
                    <a:pt x="569" y="2430"/>
                    <a:pt x="523" y="2430"/>
                  </a:cubicBezTo>
                  <a:cubicBezTo>
                    <a:pt x="444" y="2430"/>
                    <a:pt x="362" y="2423"/>
                    <a:pt x="285" y="2402"/>
                  </a:cubicBezTo>
                  <a:cubicBezTo>
                    <a:pt x="231" y="2391"/>
                    <a:pt x="176" y="2358"/>
                    <a:pt x="132" y="2314"/>
                  </a:cubicBezTo>
                  <a:cubicBezTo>
                    <a:pt x="78" y="2282"/>
                    <a:pt x="45" y="2228"/>
                    <a:pt x="23" y="2173"/>
                  </a:cubicBezTo>
                  <a:lnTo>
                    <a:pt x="23" y="2173"/>
                  </a:lnTo>
                  <a:cubicBezTo>
                    <a:pt x="45" y="2228"/>
                    <a:pt x="78" y="2282"/>
                    <a:pt x="121" y="2325"/>
                  </a:cubicBezTo>
                  <a:cubicBezTo>
                    <a:pt x="176" y="2358"/>
                    <a:pt x="231" y="2391"/>
                    <a:pt x="285" y="2413"/>
                  </a:cubicBezTo>
                  <a:cubicBezTo>
                    <a:pt x="351" y="2424"/>
                    <a:pt x="406" y="2434"/>
                    <a:pt x="472" y="2446"/>
                  </a:cubicBezTo>
                  <a:cubicBezTo>
                    <a:pt x="538" y="2446"/>
                    <a:pt x="592" y="2446"/>
                    <a:pt x="658" y="2434"/>
                  </a:cubicBezTo>
                  <a:cubicBezTo>
                    <a:pt x="778" y="2424"/>
                    <a:pt x="898" y="2413"/>
                    <a:pt x="1019" y="2391"/>
                  </a:cubicBezTo>
                  <a:cubicBezTo>
                    <a:pt x="1271" y="2358"/>
                    <a:pt x="1511" y="2303"/>
                    <a:pt x="1742" y="2227"/>
                  </a:cubicBezTo>
                  <a:cubicBezTo>
                    <a:pt x="1983" y="2161"/>
                    <a:pt x="2212" y="2074"/>
                    <a:pt x="2431" y="1964"/>
                  </a:cubicBezTo>
                  <a:cubicBezTo>
                    <a:pt x="2662" y="1865"/>
                    <a:pt x="2881" y="1745"/>
                    <a:pt x="3078" y="1614"/>
                  </a:cubicBezTo>
                  <a:cubicBezTo>
                    <a:pt x="3285" y="1482"/>
                    <a:pt x="3482" y="1329"/>
                    <a:pt x="3669" y="1164"/>
                  </a:cubicBezTo>
                  <a:cubicBezTo>
                    <a:pt x="3855" y="1001"/>
                    <a:pt x="4019" y="814"/>
                    <a:pt x="4172" y="617"/>
                  </a:cubicBezTo>
                  <a:cubicBezTo>
                    <a:pt x="4313" y="422"/>
                    <a:pt x="4443" y="217"/>
                    <a:pt x="4552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51"/>
            <p:cNvSpPr/>
            <p:nvPr/>
          </p:nvSpPr>
          <p:spPr>
            <a:xfrm>
              <a:off x="5914863" y="3784680"/>
              <a:ext cx="128982" cy="43388"/>
            </a:xfrm>
            <a:custGeom>
              <a:avLst/>
              <a:gdLst/>
              <a:ahLst/>
              <a:cxnLst/>
              <a:rect l="l" t="t" r="r" b="b"/>
              <a:pathLst>
                <a:path w="4477" h="1506" extrusionOk="0">
                  <a:moveTo>
                    <a:pt x="1" y="0"/>
                  </a:moveTo>
                  <a:lnTo>
                    <a:pt x="1" y="0"/>
                  </a:lnTo>
                  <a:cubicBezTo>
                    <a:pt x="45" y="217"/>
                    <a:pt x="142" y="412"/>
                    <a:pt x="262" y="595"/>
                  </a:cubicBezTo>
                  <a:cubicBezTo>
                    <a:pt x="393" y="771"/>
                    <a:pt x="557" y="924"/>
                    <a:pt x="744" y="1055"/>
                  </a:cubicBezTo>
                  <a:cubicBezTo>
                    <a:pt x="919" y="1187"/>
                    <a:pt x="1116" y="1286"/>
                    <a:pt x="1335" y="1351"/>
                  </a:cubicBezTo>
                  <a:cubicBezTo>
                    <a:pt x="1543" y="1427"/>
                    <a:pt x="1762" y="1471"/>
                    <a:pt x="1980" y="1493"/>
                  </a:cubicBezTo>
                  <a:cubicBezTo>
                    <a:pt x="2074" y="1502"/>
                    <a:pt x="2167" y="1506"/>
                    <a:pt x="2261" y="1506"/>
                  </a:cubicBezTo>
                  <a:cubicBezTo>
                    <a:pt x="2388" y="1506"/>
                    <a:pt x="2517" y="1500"/>
                    <a:pt x="2649" y="1493"/>
                  </a:cubicBezTo>
                  <a:cubicBezTo>
                    <a:pt x="2868" y="1483"/>
                    <a:pt x="3087" y="1449"/>
                    <a:pt x="3306" y="1417"/>
                  </a:cubicBezTo>
                  <a:cubicBezTo>
                    <a:pt x="3525" y="1373"/>
                    <a:pt x="3744" y="1329"/>
                    <a:pt x="3941" y="1252"/>
                  </a:cubicBezTo>
                  <a:cubicBezTo>
                    <a:pt x="4050" y="1208"/>
                    <a:pt x="4148" y="1154"/>
                    <a:pt x="4236" y="1099"/>
                  </a:cubicBezTo>
                  <a:cubicBezTo>
                    <a:pt x="4335" y="1033"/>
                    <a:pt x="4411" y="957"/>
                    <a:pt x="4477" y="870"/>
                  </a:cubicBezTo>
                  <a:lnTo>
                    <a:pt x="4477" y="870"/>
                  </a:lnTo>
                  <a:cubicBezTo>
                    <a:pt x="4411" y="957"/>
                    <a:pt x="4323" y="1033"/>
                    <a:pt x="4236" y="1089"/>
                  </a:cubicBezTo>
                  <a:cubicBezTo>
                    <a:pt x="4148" y="1154"/>
                    <a:pt x="4050" y="1208"/>
                    <a:pt x="3941" y="1242"/>
                  </a:cubicBezTo>
                  <a:cubicBezTo>
                    <a:pt x="3732" y="1318"/>
                    <a:pt x="3513" y="1362"/>
                    <a:pt x="3306" y="1406"/>
                  </a:cubicBezTo>
                  <a:cubicBezTo>
                    <a:pt x="3087" y="1439"/>
                    <a:pt x="2868" y="1471"/>
                    <a:pt x="2637" y="1483"/>
                  </a:cubicBezTo>
                  <a:cubicBezTo>
                    <a:pt x="2548" y="1487"/>
                    <a:pt x="2458" y="1489"/>
                    <a:pt x="2369" y="1489"/>
                  </a:cubicBezTo>
                  <a:cubicBezTo>
                    <a:pt x="2239" y="1489"/>
                    <a:pt x="2110" y="1484"/>
                    <a:pt x="1980" y="1471"/>
                  </a:cubicBezTo>
                  <a:cubicBezTo>
                    <a:pt x="1762" y="1449"/>
                    <a:pt x="1543" y="1417"/>
                    <a:pt x="1335" y="1340"/>
                  </a:cubicBezTo>
                  <a:cubicBezTo>
                    <a:pt x="1127" y="1274"/>
                    <a:pt x="929" y="1176"/>
                    <a:pt x="744" y="1045"/>
                  </a:cubicBezTo>
                  <a:cubicBezTo>
                    <a:pt x="569" y="924"/>
                    <a:pt x="404" y="771"/>
                    <a:pt x="273" y="585"/>
                  </a:cubicBezTo>
                  <a:cubicBezTo>
                    <a:pt x="142" y="411"/>
                    <a:pt x="45" y="217"/>
                    <a:pt x="1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51"/>
            <p:cNvSpPr/>
            <p:nvPr/>
          </p:nvSpPr>
          <p:spPr>
            <a:xfrm>
              <a:off x="5713942" y="3719800"/>
              <a:ext cx="42869" cy="11294"/>
            </a:xfrm>
            <a:custGeom>
              <a:avLst/>
              <a:gdLst/>
              <a:ahLst/>
              <a:cxnLst/>
              <a:rect l="l" t="t" r="r" b="b"/>
              <a:pathLst>
                <a:path w="1488" h="392" extrusionOk="0">
                  <a:moveTo>
                    <a:pt x="1488" y="1"/>
                  </a:moveTo>
                  <a:lnTo>
                    <a:pt x="1400" y="56"/>
                  </a:lnTo>
                  <a:lnTo>
                    <a:pt x="1312" y="110"/>
                  </a:lnTo>
                  <a:lnTo>
                    <a:pt x="1214" y="154"/>
                  </a:lnTo>
                  <a:cubicBezTo>
                    <a:pt x="1093" y="220"/>
                    <a:pt x="962" y="263"/>
                    <a:pt x="820" y="307"/>
                  </a:cubicBezTo>
                  <a:cubicBezTo>
                    <a:pt x="689" y="341"/>
                    <a:pt x="546" y="362"/>
                    <a:pt x="415" y="373"/>
                  </a:cubicBezTo>
                  <a:cubicBezTo>
                    <a:pt x="344" y="384"/>
                    <a:pt x="272" y="389"/>
                    <a:pt x="203" y="389"/>
                  </a:cubicBezTo>
                  <a:cubicBezTo>
                    <a:pt x="134" y="389"/>
                    <a:pt x="66" y="384"/>
                    <a:pt x="1" y="373"/>
                  </a:cubicBezTo>
                  <a:lnTo>
                    <a:pt x="1" y="373"/>
                  </a:lnTo>
                  <a:cubicBezTo>
                    <a:pt x="78" y="386"/>
                    <a:pt x="159" y="391"/>
                    <a:pt x="241" y="391"/>
                  </a:cubicBezTo>
                  <a:cubicBezTo>
                    <a:pt x="298" y="391"/>
                    <a:pt x="356" y="389"/>
                    <a:pt x="415" y="384"/>
                  </a:cubicBezTo>
                  <a:cubicBezTo>
                    <a:pt x="557" y="373"/>
                    <a:pt x="689" y="351"/>
                    <a:pt x="831" y="319"/>
                  </a:cubicBezTo>
                  <a:cubicBezTo>
                    <a:pt x="962" y="275"/>
                    <a:pt x="1093" y="231"/>
                    <a:pt x="1225" y="165"/>
                  </a:cubicBezTo>
                  <a:lnTo>
                    <a:pt x="1312" y="122"/>
                  </a:lnTo>
                  <a:lnTo>
                    <a:pt x="1400" y="66"/>
                  </a:lnTo>
                  <a:lnTo>
                    <a:pt x="1488" y="1"/>
                  </a:ln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51"/>
            <p:cNvSpPr/>
            <p:nvPr/>
          </p:nvSpPr>
          <p:spPr>
            <a:xfrm>
              <a:off x="5932840" y="3710034"/>
              <a:ext cx="45405" cy="12964"/>
            </a:xfrm>
            <a:custGeom>
              <a:avLst/>
              <a:gdLst/>
              <a:ahLst/>
              <a:cxnLst/>
              <a:rect l="l" t="t" r="r" b="b"/>
              <a:pathLst>
                <a:path w="1576" h="450" extrusionOk="0">
                  <a:moveTo>
                    <a:pt x="1575" y="1"/>
                  </a:moveTo>
                  <a:lnTo>
                    <a:pt x="1488" y="55"/>
                  </a:lnTo>
                  <a:lnTo>
                    <a:pt x="1400" y="110"/>
                  </a:lnTo>
                  <a:lnTo>
                    <a:pt x="1313" y="165"/>
                  </a:lnTo>
                  <a:lnTo>
                    <a:pt x="1215" y="208"/>
                  </a:lnTo>
                  <a:cubicBezTo>
                    <a:pt x="1094" y="274"/>
                    <a:pt x="962" y="318"/>
                    <a:pt x="831" y="362"/>
                  </a:cubicBezTo>
                  <a:cubicBezTo>
                    <a:pt x="689" y="395"/>
                    <a:pt x="558" y="417"/>
                    <a:pt x="415" y="427"/>
                  </a:cubicBezTo>
                  <a:cubicBezTo>
                    <a:pt x="331" y="440"/>
                    <a:pt x="251" y="446"/>
                    <a:pt x="170" y="446"/>
                  </a:cubicBezTo>
                  <a:cubicBezTo>
                    <a:pt x="114" y="446"/>
                    <a:pt x="58" y="443"/>
                    <a:pt x="0" y="439"/>
                  </a:cubicBezTo>
                  <a:lnTo>
                    <a:pt x="0" y="439"/>
                  </a:lnTo>
                  <a:cubicBezTo>
                    <a:pt x="143" y="449"/>
                    <a:pt x="274" y="449"/>
                    <a:pt x="415" y="449"/>
                  </a:cubicBezTo>
                  <a:cubicBezTo>
                    <a:pt x="558" y="439"/>
                    <a:pt x="700" y="405"/>
                    <a:pt x="831" y="373"/>
                  </a:cubicBezTo>
                  <a:cubicBezTo>
                    <a:pt x="962" y="329"/>
                    <a:pt x="1094" y="285"/>
                    <a:pt x="1225" y="220"/>
                  </a:cubicBezTo>
                  <a:lnTo>
                    <a:pt x="1313" y="176"/>
                  </a:lnTo>
                  <a:lnTo>
                    <a:pt x="1412" y="121"/>
                  </a:lnTo>
                  <a:lnTo>
                    <a:pt x="1499" y="66"/>
                  </a:lnTo>
                  <a:lnTo>
                    <a:pt x="1575" y="1"/>
                  </a:ln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51"/>
            <p:cNvSpPr/>
            <p:nvPr/>
          </p:nvSpPr>
          <p:spPr>
            <a:xfrm>
              <a:off x="5654910" y="3815392"/>
              <a:ext cx="120512" cy="11207"/>
            </a:xfrm>
            <a:custGeom>
              <a:avLst/>
              <a:gdLst/>
              <a:ahLst/>
              <a:cxnLst/>
              <a:rect l="l" t="t" r="r" b="b"/>
              <a:pathLst>
                <a:path w="4183" h="389" extrusionOk="0">
                  <a:moveTo>
                    <a:pt x="4183" y="1"/>
                  </a:moveTo>
                  <a:lnTo>
                    <a:pt x="4183" y="1"/>
                  </a:lnTo>
                  <a:cubicBezTo>
                    <a:pt x="4182" y="1"/>
                    <a:pt x="4181" y="1"/>
                    <a:pt x="4179" y="1"/>
                  </a:cubicBezTo>
                  <a:lnTo>
                    <a:pt x="4179" y="1"/>
                  </a:lnTo>
                  <a:lnTo>
                    <a:pt x="4183" y="1"/>
                  </a:lnTo>
                  <a:close/>
                  <a:moveTo>
                    <a:pt x="4179" y="1"/>
                  </a:moveTo>
                  <a:lnTo>
                    <a:pt x="3624" y="132"/>
                  </a:lnTo>
                  <a:cubicBezTo>
                    <a:pt x="3438" y="176"/>
                    <a:pt x="3252" y="208"/>
                    <a:pt x="3066" y="241"/>
                  </a:cubicBezTo>
                  <a:cubicBezTo>
                    <a:pt x="2880" y="274"/>
                    <a:pt x="2694" y="296"/>
                    <a:pt x="2497" y="318"/>
                  </a:cubicBezTo>
                  <a:cubicBezTo>
                    <a:pt x="2310" y="340"/>
                    <a:pt x="2125" y="351"/>
                    <a:pt x="1928" y="361"/>
                  </a:cubicBezTo>
                  <a:cubicBezTo>
                    <a:pt x="1741" y="373"/>
                    <a:pt x="1555" y="373"/>
                    <a:pt x="1358" y="373"/>
                  </a:cubicBezTo>
                  <a:cubicBezTo>
                    <a:pt x="1172" y="373"/>
                    <a:pt x="986" y="361"/>
                    <a:pt x="789" y="329"/>
                  </a:cubicBezTo>
                  <a:cubicBezTo>
                    <a:pt x="602" y="296"/>
                    <a:pt x="417" y="241"/>
                    <a:pt x="252" y="164"/>
                  </a:cubicBezTo>
                  <a:cubicBezTo>
                    <a:pt x="164" y="121"/>
                    <a:pt x="77" y="77"/>
                    <a:pt x="1" y="23"/>
                  </a:cubicBezTo>
                  <a:lnTo>
                    <a:pt x="1" y="23"/>
                  </a:lnTo>
                  <a:cubicBezTo>
                    <a:pt x="77" y="77"/>
                    <a:pt x="164" y="132"/>
                    <a:pt x="241" y="176"/>
                  </a:cubicBezTo>
                  <a:cubicBezTo>
                    <a:pt x="417" y="252"/>
                    <a:pt x="602" y="307"/>
                    <a:pt x="789" y="340"/>
                  </a:cubicBezTo>
                  <a:cubicBezTo>
                    <a:pt x="975" y="373"/>
                    <a:pt x="1172" y="383"/>
                    <a:pt x="1358" y="383"/>
                  </a:cubicBezTo>
                  <a:cubicBezTo>
                    <a:pt x="1416" y="387"/>
                    <a:pt x="1474" y="388"/>
                    <a:pt x="1530" y="388"/>
                  </a:cubicBezTo>
                  <a:cubicBezTo>
                    <a:pt x="1665" y="388"/>
                    <a:pt x="1796" y="380"/>
                    <a:pt x="1928" y="373"/>
                  </a:cubicBezTo>
                  <a:cubicBezTo>
                    <a:pt x="2125" y="361"/>
                    <a:pt x="2310" y="351"/>
                    <a:pt x="2497" y="329"/>
                  </a:cubicBezTo>
                  <a:cubicBezTo>
                    <a:pt x="2694" y="307"/>
                    <a:pt x="2880" y="285"/>
                    <a:pt x="3066" y="252"/>
                  </a:cubicBezTo>
                  <a:cubicBezTo>
                    <a:pt x="3252" y="220"/>
                    <a:pt x="3438" y="186"/>
                    <a:pt x="3624" y="142"/>
                  </a:cubicBezTo>
                  <a:cubicBezTo>
                    <a:pt x="3809" y="99"/>
                    <a:pt x="3994" y="45"/>
                    <a:pt x="4179" y="1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51"/>
            <p:cNvSpPr/>
            <p:nvPr/>
          </p:nvSpPr>
          <p:spPr>
            <a:xfrm>
              <a:off x="5701582" y="3850079"/>
              <a:ext cx="58398" cy="9939"/>
            </a:xfrm>
            <a:custGeom>
              <a:avLst/>
              <a:gdLst/>
              <a:ahLst/>
              <a:cxnLst/>
              <a:rect l="l" t="t" r="r" b="b"/>
              <a:pathLst>
                <a:path w="2027" h="345" extrusionOk="0">
                  <a:moveTo>
                    <a:pt x="2026" y="1"/>
                  </a:moveTo>
                  <a:lnTo>
                    <a:pt x="1906" y="55"/>
                  </a:lnTo>
                  <a:lnTo>
                    <a:pt x="1785" y="110"/>
                  </a:lnTo>
                  <a:lnTo>
                    <a:pt x="1785" y="110"/>
                  </a:lnTo>
                  <a:lnTo>
                    <a:pt x="1906" y="67"/>
                  </a:lnTo>
                  <a:lnTo>
                    <a:pt x="2026" y="1"/>
                  </a:lnTo>
                  <a:close/>
                  <a:moveTo>
                    <a:pt x="1785" y="110"/>
                  </a:moveTo>
                  <a:lnTo>
                    <a:pt x="1665" y="154"/>
                  </a:lnTo>
                  <a:lnTo>
                    <a:pt x="1544" y="187"/>
                  </a:lnTo>
                  <a:cubicBezTo>
                    <a:pt x="1369" y="242"/>
                    <a:pt x="1205" y="274"/>
                    <a:pt x="1030" y="296"/>
                  </a:cubicBezTo>
                  <a:cubicBezTo>
                    <a:pt x="906" y="321"/>
                    <a:pt x="776" y="333"/>
                    <a:pt x="645" y="333"/>
                  </a:cubicBezTo>
                  <a:cubicBezTo>
                    <a:pt x="602" y="333"/>
                    <a:pt x="558" y="332"/>
                    <a:pt x="515" y="329"/>
                  </a:cubicBezTo>
                  <a:cubicBezTo>
                    <a:pt x="351" y="329"/>
                    <a:pt x="176" y="308"/>
                    <a:pt x="1" y="286"/>
                  </a:cubicBezTo>
                  <a:lnTo>
                    <a:pt x="1" y="286"/>
                  </a:lnTo>
                  <a:cubicBezTo>
                    <a:pt x="176" y="318"/>
                    <a:pt x="340" y="340"/>
                    <a:pt x="515" y="340"/>
                  </a:cubicBezTo>
                  <a:cubicBezTo>
                    <a:pt x="562" y="343"/>
                    <a:pt x="610" y="344"/>
                    <a:pt x="657" y="344"/>
                  </a:cubicBezTo>
                  <a:cubicBezTo>
                    <a:pt x="785" y="344"/>
                    <a:pt x="913" y="334"/>
                    <a:pt x="1041" y="318"/>
                  </a:cubicBezTo>
                  <a:cubicBezTo>
                    <a:pt x="1205" y="296"/>
                    <a:pt x="1380" y="252"/>
                    <a:pt x="1544" y="198"/>
                  </a:cubicBezTo>
                  <a:lnTo>
                    <a:pt x="1665" y="165"/>
                  </a:lnTo>
                  <a:lnTo>
                    <a:pt x="1785" y="110"/>
                  </a:ln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51"/>
            <p:cNvSpPr/>
            <p:nvPr/>
          </p:nvSpPr>
          <p:spPr>
            <a:xfrm>
              <a:off x="5981068" y="3846622"/>
              <a:ext cx="54912" cy="8211"/>
            </a:xfrm>
            <a:custGeom>
              <a:avLst/>
              <a:gdLst/>
              <a:ahLst/>
              <a:cxnLst/>
              <a:rect l="l" t="t" r="r" b="b"/>
              <a:pathLst>
                <a:path w="1906" h="285" extrusionOk="0">
                  <a:moveTo>
                    <a:pt x="1906" y="0"/>
                  </a:moveTo>
                  <a:lnTo>
                    <a:pt x="1785" y="44"/>
                  </a:lnTo>
                  <a:lnTo>
                    <a:pt x="1665" y="88"/>
                  </a:lnTo>
                  <a:lnTo>
                    <a:pt x="1544" y="131"/>
                  </a:lnTo>
                  <a:cubicBezTo>
                    <a:pt x="1380" y="175"/>
                    <a:pt x="1205" y="219"/>
                    <a:pt x="1040" y="241"/>
                  </a:cubicBezTo>
                  <a:cubicBezTo>
                    <a:pt x="865" y="263"/>
                    <a:pt x="690" y="274"/>
                    <a:pt x="515" y="274"/>
                  </a:cubicBezTo>
                  <a:cubicBezTo>
                    <a:pt x="351" y="263"/>
                    <a:pt x="176" y="252"/>
                    <a:pt x="1" y="219"/>
                  </a:cubicBezTo>
                  <a:lnTo>
                    <a:pt x="1" y="219"/>
                  </a:lnTo>
                  <a:cubicBezTo>
                    <a:pt x="176" y="252"/>
                    <a:pt x="351" y="274"/>
                    <a:pt x="515" y="285"/>
                  </a:cubicBezTo>
                  <a:cubicBezTo>
                    <a:pt x="690" y="285"/>
                    <a:pt x="865" y="274"/>
                    <a:pt x="1040" y="252"/>
                  </a:cubicBezTo>
                  <a:cubicBezTo>
                    <a:pt x="1205" y="230"/>
                    <a:pt x="1380" y="197"/>
                    <a:pt x="1544" y="143"/>
                  </a:cubicBezTo>
                  <a:lnTo>
                    <a:pt x="1665" y="99"/>
                  </a:lnTo>
                  <a:lnTo>
                    <a:pt x="1785" y="55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51"/>
            <p:cNvSpPr/>
            <p:nvPr/>
          </p:nvSpPr>
          <p:spPr>
            <a:xfrm>
              <a:off x="5613280" y="3443829"/>
              <a:ext cx="57101" cy="14290"/>
            </a:xfrm>
            <a:custGeom>
              <a:avLst/>
              <a:gdLst/>
              <a:ahLst/>
              <a:cxnLst/>
              <a:rect l="l" t="t" r="r" b="b"/>
              <a:pathLst>
                <a:path w="1982" h="496" extrusionOk="0">
                  <a:moveTo>
                    <a:pt x="0" y="0"/>
                  </a:moveTo>
                  <a:cubicBezTo>
                    <a:pt x="25" y="22"/>
                    <a:pt x="50" y="44"/>
                    <a:pt x="75" y="65"/>
                  </a:cubicBezTo>
                  <a:lnTo>
                    <a:pt x="75" y="65"/>
                  </a:lnTo>
                  <a:cubicBezTo>
                    <a:pt x="50" y="42"/>
                    <a:pt x="25" y="20"/>
                    <a:pt x="0" y="0"/>
                  </a:cubicBezTo>
                  <a:close/>
                  <a:moveTo>
                    <a:pt x="1982" y="307"/>
                  </a:moveTo>
                  <a:cubicBezTo>
                    <a:pt x="1899" y="345"/>
                    <a:pt x="1816" y="378"/>
                    <a:pt x="1732" y="404"/>
                  </a:cubicBezTo>
                  <a:lnTo>
                    <a:pt x="1732" y="404"/>
                  </a:lnTo>
                  <a:cubicBezTo>
                    <a:pt x="1819" y="382"/>
                    <a:pt x="1906" y="350"/>
                    <a:pt x="1982" y="307"/>
                  </a:cubicBezTo>
                  <a:close/>
                  <a:moveTo>
                    <a:pt x="1732" y="404"/>
                  </a:moveTo>
                  <a:cubicBezTo>
                    <a:pt x="1731" y="404"/>
                    <a:pt x="1731" y="405"/>
                    <a:pt x="1730" y="405"/>
                  </a:cubicBezTo>
                  <a:cubicBezTo>
                    <a:pt x="1730" y="405"/>
                    <a:pt x="1730" y="405"/>
                    <a:pt x="1729" y="405"/>
                  </a:cubicBezTo>
                  <a:lnTo>
                    <a:pt x="1729" y="405"/>
                  </a:lnTo>
                  <a:cubicBezTo>
                    <a:pt x="1730" y="405"/>
                    <a:pt x="1731" y="405"/>
                    <a:pt x="1732" y="404"/>
                  </a:cubicBezTo>
                  <a:close/>
                  <a:moveTo>
                    <a:pt x="75" y="65"/>
                  </a:moveTo>
                  <a:cubicBezTo>
                    <a:pt x="117" y="102"/>
                    <a:pt x="160" y="141"/>
                    <a:pt x="208" y="175"/>
                  </a:cubicBezTo>
                  <a:cubicBezTo>
                    <a:pt x="274" y="219"/>
                    <a:pt x="351" y="273"/>
                    <a:pt x="427" y="307"/>
                  </a:cubicBezTo>
                  <a:cubicBezTo>
                    <a:pt x="592" y="394"/>
                    <a:pt x="767" y="449"/>
                    <a:pt x="942" y="470"/>
                  </a:cubicBezTo>
                  <a:cubicBezTo>
                    <a:pt x="1030" y="487"/>
                    <a:pt x="1120" y="495"/>
                    <a:pt x="1210" y="495"/>
                  </a:cubicBezTo>
                  <a:cubicBezTo>
                    <a:pt x="1300" y="495"/>
                    <a:pt x="1390" y="487"/>
                    <a:pt x="1478" y="470"/>
                  </a:cubicBezTo>
                  <a:cubicBezTo>
                    <a:pt x="1565" y="460"/>
                    <a:pt x="1653" y="438"/>
                    <a:pt x="1729" y="405"/>
                  </a:cubicBezTo>
                  <a:lnTo>
                    <a:pt x="1729" y="405"/>
                  </a:lnTo>
                  <a:cubicBezTo>
                    <a:pt x="1647" y="430"/>
                    <a:pt x="1564" y="449"/>
                    <a:pt x="1478" y="460"/>
                  </a:cubicBezTo>
                  <a:cubicBezTo>
                    <a:pt x="1385" y="471"/>
                    <a:pt x="1295" y="476"/>
                    <a:pt x="1206" y="476"/>
                  </a:cubicBezTo>
                  <a:cubicBezTo>
                    <a:pt x="1117" y="476"/>
                    <a:pt x="1030" y="471"/>
                    <a:pt x="942" y="460"/>
                  </a:cubicBezTo>
                  <a:cubicBezTo>
                    <a:pt x="767" y="427"/>
                    <a:pt x="592" y="372"/>
                    <a:pt x="438" y="295"/>
                  </a:cubicBezTo>
                  <a:cubicBezTo>
                    <a:pt x="304" y="233"/>
                    <a:pt x="185" y="156"/>
                    <a:pt x="75" y="65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51"/>
            <p:cNvSpPr/>
            <p:nvPr/>
          </p:nvSpPr>
          <p:spPr>
            <a:xfrm>
              <a:off x="5928087" y="3470623"/>
              <a:ext cx="57101" cy="14290"/>
            </a:xfrm>
            <a:custGeom>
              <a:avLst/>
              <a:gdLst/>
              <a:ahLst/>
              <a:cxnLst/>
              <a:rect l="l" t="t" r="r" b="b"/>
              <a:pathLst>
                <a:path w="1982" h="496" extrusionOk="0">
                  <a:moveTo>
                    <a:pt x="0" y="0"/>
                  </a:moveTo>
                  <a:cubicBezTo>
                    <a:pt x="23" y="21"/>
                    <a:pt x="46" y="42"/>
                    <a:pt x="70" y="62"/>
                  </a:cubicBezTo>
                  <a:lnTo>
                    <a:pt x="70" y="62"/>
                  </a:lnTo>
                  <a:cubicBezTo>
                    <a:pt x="46" y="40"/>
                    <a:pt x="23" y="20"/>
                    <a:pt x="0" y="0"/>
                  </a:cubicBezTo>
                  <a:close/>
                  <a:moveTo>
                    <a:pt x="70" y="62"/>
                  </a:moveTo>
                  <a:lnTo>
                    <a:pt x="70" y="62"/>
                  </a:lnTo>
                  <a:cubicBezTo>
                    <a:pt x="113" y="100"/>
                    <a:pt x="158" y="140"/>
                    <a:pt x="208" y="175"/>
                  </a:cubicBezTo>
                  <a:cubicBezTo>
                    <a:pt x="273" y="219"/>
                    <a:pt x="350" y="274"/>
                    <a:pt x="427" y="307"/>
                  </a:cubicBezTo>
                  <a:cubicBezTo>
                    <a:pt x="591" y="394"/>
                    <a:pt x="766" y="450"/>
                    <a:pt x="942" y="471"/>
                  </a:cubicBezTo>
                  <a:cubicBezTo>
                    <a:pt x="1029" y="488"/>
                    <a:pt x="1119" y="496"/>
                    <a:pt x="1210" y="496"/>
                  </a:cubicBezTo>
                  <a:cubicBezTo>
                    <a:pt x="1300" y="496"/>
                    <a:pt x="1390" y="488"/>
                    <a:pt x="1478" y="471"/>
                  </a:cubicBezTo>
                  <a:cubicBezTo>
                    <a:pt x="1565" y="460"/>
                    <a:pt x="1653" y="438"/>
                    <a:pt x="1730" y="406"/>
                  </a:cubicBezTo>
                  <a:cubicBezTo>
                    <a:pt x="1818" y="384"/>
                    <a:pt x="1905" y="351"/>
                    <a:pt x="1981" y="307"/>
                  </a:cubicBezTo>
                  <a:lnTo>
                    <a:pt x="1981" y="307"/>
                  </a:lnTo>
                  <a:cubicBezTo>
                    <a:pt x="1818" y="384"/>
                    <a:pt x="1653" y="438"/>
                    <a:pt x="1467" y="460"/>
                  </a:cubicBezTo>
                  <a:cubicBezTo>
                    <a:pt x="1380" y="471"/>
                    <a:pt x="1292" y="477"/>
                    <a:pt x="1204" y="477"/>
                  </a:cubicBezTo>
                  <a:cubicBezTo>
                    <a:pt x="1117" y="477"/>
                    <a:pt x="1029" y="471"/>
                    <a:pt x="942" y="460"/>
                  </a:cubicBezTo>
                  <a:cubicBezTo>
                    <a:pt x="766" y="428"/>
                    <a:pt x="591" y="384"/>
                    <a:pt x="438" y="296"/>
                  </a:cubicBezTo>
                  <a:cubicBezTo>
                    <a:pt x="302" y="233"/>
                    <a:pt x="182" y="155"/>
                    <a:pt x="70" y="62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51"/>
            <p:cNvSpPr/>
            <p:nvPr/>
          </p:nvSpPr>
          <p:spPr>
            <a:xfrm>
              <a:off x="5440420" y="2299410"/>
              <a:ext cx="671273" cy="701869"/>
            </a:xfrm>
            <a:custGeom>
              <a:avLst/>
              <a:gdLst/>
              <a:ahLst/>
              <a:cxnLst/>
              <a:rect l="l" t="t" r="r" b="b"/>
              <a:pathLst>
                <a:path w="23300" h="24362" extrusionOk="0">
                  <a:moveTo>
                    <a:pt x="14431" y="0"/>
                  </a:moveTo>
                  <a:cubicBezTo>
                    <a:pt x="13193" y="0"/>
                    <a:pt x="11957" y="73"/>
                    <a:pt x="10719" y="165"/>
                  </a:cubicBezTo>
                  <a:cubicBezTo>
                    <a:pt x="9120" y="296"/>
                    <a:pt x="7161" y="133"/>
                    <a:pt x="5716" y="953"/>
                  </a:cubicBezTo>
                  <a:cubicBezTo>
                    <a:pt x="5223" y="1238"/>
                    <a:pt x="4807" y="1632"/>
                    <a:pt x="4402" y="2038"/>
                  </a:cubicBezTo>
                  <a:cubicBezTo>
                    <a:pt x="3558" y="2880"/>
                    <a:pt x="2738" y="3768"/>
                    <a:pt x="1960" y="4676"/>
                  </a:cubicBezTo>
                  <a:cubicBezTo>
                    <a:pt x="1358" y="5398"/>
                    <a:pt x="756" y="6121"/>
                    <a:pt x="121" y="6822"/>
                  </a:cubicBezTo>
                  <a:cubicBezTo>
                    <a:pt x="66" y="6877"/>
                    <a:pt x="11" y="6943"/>
                    <a:pt x="11" y="7019"/>
                  </a:cubicBezTo>
                  <a:cubicBezTo>
                    <a:pt x="1" y="7085"/>
                    <a:pt x="33" y="7140"/>
                    <a:pt x="66" y="7205"/>
                  </a:cubicBezTo>
                  <a:cubicBezTo>
                    <a:pt x="1008" y="8946"/>
                    <a:pt x="2628" y="10315"/>
                    <a:pt x="4500" y="10972"/>
                  </a:cubicBezTo>
                  <a:cubicBezTo>
                    <a:pt x="4958" y="9773"/>
                    <a:pt x="5644" y="8607"/>
                    <a:pt x="5768" y="7311"/>
                  </a:cubicBezTo>
                  <a:lnTo>
                    <a:pt x="5768" y="7311"/>
                  </a:lnTo>
                  <a:cubicBezTo>
                    <a:pt x="5630" y="8794"/>
                    <a:pt x="5879" y="10190"/>
                    <a:pt x="5847" y="11661"/>
                  </a:cubicBezTo>
                  <a:cubicBezTo>
                    <a:pt x="5803" y="13282"/>
                    <a:pt x="5519" y="14935"/>
                    <a:pt x="5913" y="16534"/>
                  </a:cubicBezTo>
                  <a:cubicBezTo>
                    <a:pt x="5873" y="16518"/>
                    <a:pt x="5833" y="16511"/>
                    <a:pt x="5792" y="16511"/>
                  </a:cubicBezTo>
                  <a:cubicBezTo>
                    <a:pt x="5577" y="16511"/>
                    <a:pt x="5367" y="16717"/>
                    <a:pt x="5322" y="16938"/>
                  </a:cubicBezTo>
                  <a:cubicBezTo>
                    <a:pt x="5256" y="17213"/>
                    <a:pt x="5354" y="17486"/>
                    <a:pt x="5453" y="17738"/>
                  </a:cubicBezTo>
                  <a:cubicBezTo>
                    <a:pt x="5124" y="18198"/>
                    <a:pt x="5135" y="18877"/>
                    <a:pt x="5485" y="19325"/>
                  </a:cubicBezTo>
                  <a:cubicBezTo>
                    <a:pt x="5037" y="19369"/>
                    <a:pt x="4665" y="19796"/>
                    <a:pt x="4675" y="20245"/>
                  </a:cubicBezTo>
                  <a:cubicBezTo>
                    <a:pt x="4687" y="20475"/>
                    <a:pt x="4774" y="20727"/>
                    <a:pt x="4675" y="20935"/>
                  </a:cubicBezTo>
                  <a:cubicBezTo>
                    <a:pt x="4489" y="21351"/>
                    <a:pt x="4030" y="21581"/>
                    <a:pt x="3811" y="22008"/>
                  </a:cubicBezTo>
                  <a:cubicBezTo>
                    <a:pt x="3471" y="22676"/>
                    <a:pt x="3373" y="23628"/>
                    <a:pt x="3263" y="24362"/>
                  </a:cubicBezTo>
                  <a:cubicBezTo>
                    <a:pt x="3690" y="23442"/>
                    <a:pt x="4566" y="22731"/>
                    <a:pt x="5562" y="22512"/>
                  </a:cubicBezTo>
                  <a:cubicBezTo>
                    <a:pt x="5829" y="22451"/>
                    <a:pt x="6099" y="22425"/>
                    <a:pt x="6370" y="22425"/>
                  </a:cubicBezTo>
                  <a:cubicBezTo>
                    <a:pt x="7136" y="22425"/>
                    <a:pt x="7911" y="22636"/>
                    <a:pt x="8639" y="22894"/>
                  </a:cubicBezTo>
                  <a:cubicBezTo>
                    <a:pt x="9624" y="23234"/>
                    <a:pt x="10609" y="23661"/>
                    <a:pt x="11650" y="23782"/>
                  </a:cubicBezTo>
                  <a:cubicBezTo>
                    <a:pt x="11786" y="23797"/>
                    <a:pt x="11921" y="23804"/>
                    <a:pt x="12055" y="23804"/>
                  </a:cubicBezTo>
                  <a:cubicBezTo>
                    <a:pt x="14006" y="23804"/>
                    <a:pt x="15775" y="22318"/>
                    <a:pt x="17496" y="21581"/>
                  </a:cubicBezTo>
                  <a:cubicBezTo>
                    <a:pt x="17644" y="21517"/>
                    <a:pt x="18975" y="21266"/>
                    <a:pt x="19395" y="21266"/>
                  </a:cubicBezTo>
                  <a:cubicBezTo>
                    <a:pt x="19475" y="21266"/>
                    <a:pt x="19521" y="21275"/>
                    <a:pt x="19521" y="21296"/>
                  </a:cubicBezTo>
                  <a:cubicBezTo>
                    <a:pt x="19543" y="20891"/>
                    <a:pt x="19434" y="20475"/>
                    <a:pt x="19204" y="20125"/>
                  </a:cubicBezTo>
                  <a:cubicBezTo>
                    <a:pt x="19127" y="20004"/>
                    <a:pt x="19029" y="19895"/>
                    <a:pt x="18996" y="19763"/>
                  </a:cubicBezTo>
                  <a:cubicBezTo>
                    <a:pt x="18942" y="19556"/>
                    <a:pt x="19007" y="19347"/>
                    <a:pt x="19040" y="19150"/>
                  </a:cubicBezTo>
                  <a:cubicBezTo>
                    <a:pt x="19117" y="18723"/>
                    <a:pt x="19007" y="18274"/>
                    <a:pt x="18745" y="17935"/>
                  </a:cubicBezTo>
                  <a:cubicBezTo>
                    <a:pt x="18646" y="17804"/>
                    <a:pt x="18514" y="17672"/>
                    <a:pt x="18460" y="17519"/>
                  </a:cubicBezTo>
                  <a:cubicBezTo>
                    <a:pt x="18416" y="17398"/>
                    <a:pt x="18405" y="17278"/>
                    <a:pt x="18405" y="17157"/>
                  </a:cubicBezTo>
                  <a:cubicBezTo>
                    <a:pt x="18383" y="16622"/>
                    <a:pt x="18154" y="9811"/>
                    <a:pt x="18273" y="9811"/>
                  </a:cubicBezTo>
                  <a:cubicBezTo>
                    <a:pt x="18273" y="9811"/>
                    <a:pt x="18273" y="9811"/>
                    <a:pt x="18273" y="9811"/>
                  </a:cubicBezTo>
                  <a:cubicBezTo>
                    <a:pt x="18456" y="9823"/>
                    <a:pt x="18639" y="9828"/>
                    <a:pt x="18822" y="9828"/>
                  </a:cubicBezTo>
                  <a:cubicBezTo>
                    <a:pt x="20384" y="9828"/>
                    <a:pt x="21947" y="9414"/>
                    <a:pt x="23299" y="8639"/>
                  </a:cubicBezTo>
                  <a:cubicBezTo>
                    <a:pt x="22598" y="8059"/>
                    <a:pt x="22149" y="7238"/>
                    <a:pt x="21723" y="6439"/>
                  </a:cubicBezTo>
                  <a:cubicBezTo>
                    <a:pt x="21229" y="5508"/>
                    <a:pt x="20726" y="4578"/>
                    <a:pt x="20234" y="3658"/>
                  </a:cubicBezTo>
                  <a:cubicBezTo>
                    <a:pt x="19818" y="2880"/>
                    <a:pt x="19456" y="1797"/>
                    <a:pt x="18854" y="1162"/>
                  </a:cubicBezTo>
                  <a:cubicBezTo>
                    <a:pt x="17803" y="89"/>
                    <a:pt x="16084" y="23"/>
                    <a:pt x="14694" y="1"/>
                  </a:cubicBezTo>
                  <a:cubicBezTo>
                    <a:pt x="14606" y="0"/>
                    <a:pt x="14519" y="0"/>
                    <a:pt x="144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51"/>
            <p:cNvSpPr/>
            <p:nvPr/>
          </p:nvSpPr>
          <p:spPr>
            <a:xfrm>
              <a:off x="5624948" y="2306036"/>
              <a:ext cx="87410" cy="12014"/>
            </a:xfrm>
            <a:custGeom>
              <a:avLst/>
              <a:gdLst/>
              <a:ahLst/>
              <a:cxnLst/>
              <a:rect l="l" t="t" r="r" b="b"/>
              <a:pathLst>
                <a:path w="3034" h="417" extrusionOk="0">
                  <a:moveTo>
                    <a:pt x="2518" y="1"/>
                  </a:moveTo>
                  <a:lnTo>
                    <a:pt x="2518" y="23"/>
                  </a:lnTo>
                  <a:cubicBezTo>
                    <a:pt x="2693" y="12"/>
                    <a:pt x="2869" y="12"/>
                    <a:pt x="3033" y="1"/>
                  </a:cubicBezTo>
                  <a:close/>
                  <a:moveTo>
                    <a:pt x="2496" y="1"/>
                  </a:moveTo>
                  <a:cubicBezTo>
                    <a:pt x="1676" y="1"/>
                    <a:pt x="800" y="44"/>
                    <a:pt x="241" y="285"/>
                  </a:cubicBezTo>
                  <a:cubicBezTo>
                    <a:pt x="241" y="297"/>
                    <a:pt x="252" y="319"/>
                    <a:pt x="252" y="329"/>
                  </a:cubicBezTo>
                  <a:cubicBezTo>
                    <a:pt x="963" y="122"/>
                    <a:pt x="1741" y="56"/>
                    <a:pt x="2508" y="23"/>
                  </a:cubicBezTo>
                  <a:cubicBezTo>
                    <a:pt x="2508" y="12"/>
                    <a:pt x="2508" y="1"/>
                    <a:pt x="2496" y="1"/>
                  </a:cubicBezTo>
                  <a:close/>
                  <a:moveTo>
                    <a:pt x="230" y="297"/>
                  </a:moveTo>
                  <a:cubicBezTo>
                    <a:pt x="143" y="329"/>
                    <a:pt x="66" y="373"/>
                    <a:pt x="0" y="417"/>
                  </a:cubicBezTo>
                  <a:cubicBezTo>
                    <a:pt x="77" y="384"/>
                    <a:pt x="165" y="362"/>
                    <a:pt x="241" y="329"/>
                  </a:cubicBezTo>
                  <a:cubicBezTo>
                    <a:pt x="241" y="319"/>
                    <a:pt x="230" y="307"/>
                    <a:pt x="230" y="297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51"/>
            <p:cNvSpPr/>
            <p:nvPr/>
          </p:nvSpPr>
          <p:spPr>
            <a:xfrm>
              <a:off x="5631574" y="2314247"/>
              <a:ext cx="663" cy="1296"/>
            </a:xfrm>
            <a:custGeom>
              <a:avLst/>
              <a:gdLst/>
              <a:ahLst/>
              <a:cxnLst/>
              <a:rect l="l" t="t" r="r" b="b"/>
              <a:pathLst>
                <a:path w="23" h="45" extrusionOk="0">
                  <a:moveTo>
                    <a:pt x="11" y="0"/>
                  </a:moveTo>
                  <a:cubicBezTo>
                    <a:pt x="0" y="0"/>
                    <a:pt x="0" y="0"/>
                    <a:pt x="0" y="12"/>
                  </a:cubicBezTo>
                  <a:cubicBezTo>
                    <a:pt x="0" y="22"/>
                    <a:pt x="11" y="34"/>
                    <a:pt x="11" y="44"/>
                  </a:cubicBezTo>
                  <a:lnTo>
                    <a:pt x="22" y="44"/>
                  </a:lnTo>
                  <a:cubicBezTo>
                    <a:pt x="22" y="34"/>
                    <a:pt x="11" y="12"/>
                    <a:pt x="11" y="0"/>
                  </a:cubicBez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51"/>
            <p:cNvSpPr/>
            <p:nvPr/>
          </p:nvSpPr>
          <p:spPr>
            <a:xfrm>
              <a:off x="5696858" y="2306036"/>
              <a:ext cx="663" cy="663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0" y="1"/>
                  </a:moveTo>
                  <a:cubicBezTo>
                    <a:pt x="12" y="1"/>
                    <a:pt x="12" y="12"/>
                    <a:pt x="12" y="23"/>
                  </a:cubicBezTo>
                  <a:lnTo>
                    <a:pt x="22" y="2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51"/>
            <p:cNvSpPr/>
            <p:nvPr/>
          </p:nvSpPr>
          <p:spPr>
            <a:xfrm>
              <a:off x="5535666" y="2509521"/>
              <a:ext cx="70988" cy="107893"/>
            </a:xfrm>
            <a:custGeom>
              <a:avLst/>
              <a:gdLst/>
              <a:ahLst/>
              <a:cxnLst/>
              <a:rect l="l" t="t" r="r" b="b"/>
              <a:pathLst>
                <a:path w="2464" h="3745" extrusionOk="0">
                  <a:moveTo>
                    <a:pt x="2464" y="0"/>
                  </a:moveTo>
                  <a:lnTo>
                    <a:pt x="2432" y="295"/>
                  </a:lnTo>
                  <a:lnTo>
                    <a:pt x="2432" y="372"/>
                  </a:lnTo>
                  <a:cubicBezTo>
                    <a:pt x="2432" y="328"/>
                    <a:pt x="2442" y="273"/>
                    <a:pt x="2453" y="230"/>
                  </a:cubicBezTo>
                  <a:cubicBezTo>
                    <a:pt x="2453" y="153"/>
                    <a:pt x="2464" y="76"/>
                    <a:pt x="2464" y="0"/>
                  </a:cubicBezTo>
                  <a:close/>
                  <a:moveTo>
                    <a:pt x="2410" y="383"/>
                  </a:moveTo>
                  <a:cubicBezTo>
                    <a:pt x="2300" y="996"/>
                    <a:pt x="2081" y="1587"/>
                    <a:pt x="1840" y="2156"/>
                  </a:cubicBezTo>
                  <a:lnTo>
                    <a:pt x="1851" y="2156"/>
                  </a:lnTo>
                  <a:cubicBezTo>
                    <a:pt x="1851" y="2156"/>
                    <a:pt x="1862" y="2156"/>
                    <a:pt x="1862" y="2146"/>
                  </a:cubicBezTo>
                  <a:cubicBezTo>
                    <a:pt x="2103" y="1599"/>
                    <a:pt x="2300" y="1040"/>
                    <a:pt x="2410" y="460"/>
                  </a:cubicBezTo>
                  <a:lnTo>
                    <a:pt x="2410" y="383"/>
                  </a:lnTo>
                  <a:close/>
                  <a:moveTo>
                    <a:pt x="1" y="3153"/>
                  </a:moveTo>
                  <a:lnTo>
                    <a:pt x="1" y="3153"/>
                  </a:lnTo>
                  <a:cubicBezTo>
                    <a:pt x="33" y="3175"/>
                    <a:pt x="77" y="3197"/>
                    <a:pt x="110" y="3219"/>
                  </a:cubicBezTo>
                  <a:lnTo>
                    <a:pt x="121" y="3219"/>
                  </a:lnTo>
                  <a:cubicBezTo>
                    <a:pt x="77" y="3197"/>
                    <a:pt x="45" y="3175"/>
                    <a:pt x="1" y="3153"/>
                  </a:cubicBezTo>
                  <a:close/>
                  <a:moveTo>
                    <a:pt x="1851" y="2168"/>
                  </a:moveTo>
                  <a:cubicBezTo>
                    <a:pt x="1851" y="2168"/>
                    <a:pt x="1840" y="2168"/>
                    <a:pt x="1829" y="2178"/>
                  </a:cubicBezTo>
                  <a:cubicBezTo>
                    <a:pt x="1621" y="2682"/>
                    <a:pt x="1381" y="3175"/>
                    <a:pt x="1194" y="3679"/>
                  </a:cubicBezTo>
                  <a:cubicBezTo>
                    <a:pt x="822" y="3558"/>
                    <a:pt x="471" y="3405"/>
                    <a:pt x="132" y="3219"/>
                  </a:cubicBezTo>
                  <a:cubicBezTo>
                    <a:pt x="121" y="3219"/>
                    <a:pt x="121" y="3229"/>
                    <a:pt x="121" y="3229"/>
                  </a:cubicBezTo>
                  <a:cubicBezTo>
                    <a:pt x="428" y="3427"/>
                    <a:pt x="767" y="3602"/>
                    <a:pt x="1194" y="3744"/>
                  </a:cubicBezTo>
                  <a:cubicBezTo>
                    <a:pt x="1391" y="3219"/>
                    <a:pt x="1643" y="2693"/>
                    <a:pt x="1862" y="2168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51"/>
            <p:cNvSpPr/>
            <p:nvPr/>
          </p:nvSpPr>
          <p:spPr>
            <a:xfrm>
              <a:off x="5538835" y="2571318"/>
              <a:ext cx="50504" cy="31259"/>
            </a:xfrm>
            <a:custGeom>
              <a:avLst/>
              <a:gdLst/>
              <a:ahLst/>
              <a:cxnLst/>
              <a:rect l="l" t="t" r="r" b="b"/>
              <a:pathLst>
                <a:path w="1753" h="1085" extrusionOk="0">
                  <a:moveTo>
                    <a:pt x="1752" y="1"/>
                  </a:moveTo>
                  <a:cubicBezTo>
                    <a:pt x="1752" y="11"/>
                    <a:pt x="1741" y="11"/>
                    <a:pt x="1741" y="11"/>
                  </a:cubicBezTo>
                  <a:lnTo>
                    <a:pt x="1730" y="11"/>
                  </a:lnTo>
                  <a:cubicBezTo>
                    <a:pt x="1730" y="23"/>
                    <a:pt x="1719" y="23"/>
                    <a:pt x="1719" y="33"/>
                  </a:cubicBezTo>
                  <a:cubicBezTo>
                    <a:pt x="1730" y="23"/>
                    <a:pt x="1741" y="23"/>
                    <a:pt x="1741" y="23"/>
                  </a:cubicBezTo>
                  <a:lnTo>
                    <a:pt x="1752" y="23"/>
                  </a:lnTo>
                  <a:lnTo>
                    <a:pt x="1752" y="1"/>
                  </a:lnTo>
                  <a:close/>
                  <a:moveTo>
                    <a:pt x="0" y="1074"/>
                  </a:moveTo>
                  <a:cubicBezTo>
                    <a:pt x="0" y="1084"/>
                    <a:pt x="0" y="1084"/>
                    <a:pt x="11" y="1084"/>
                  </a:cubicBezTo>
                  <a:cubicBezTo>
                    <a:pt x="11" y="1084"/>
                    <a:pt x="11" y="1074"/>
                    <a:pt x="22" y="1074"/>
                  </a:cubicBez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51"/>
            <p:cNvSpPr/>
            <p:nvPr/>
          </p:nvSpPr>
          <p:spPr>
            <a:xfrm>
              <a:off x="5605386" y="2539455"/>
              <a:ext cx="29" cy="7923"/>
            </a:xfrm>
            <a:custGeom>
              <a:avLst/>
              <a:gdLst/>
              <a:ahLst/>
              <a:cxnLst/>
              <a:rect l="l" t="t" r="r" b="b"/>
              <a:pathLst>
                <a:path w="1" h="275" extrusionOk="0">
                  <a:moveTo>
                    <a:pt x="0" y="1"/>
                  </a:moveTo>
                  <a:lnTo>
                    <a:pt x="0" y="220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51"/>
            <p:cNvSpPr/>
            <p:nvPr/>
          </p:nvSpPr>
          <p:spPr>
            <a:xfrm>
              <a:off x="6087982" y="2548933"/>
              <a:ext cx="23711" cy="12648"/>
            </a:xfrm>
            <a:custGeom>
              <a:avLst/>
              <a:gdLst/>
              <a:ahLst/>
              <a:cxnLst/>
              <a:rect l="l" t="t" r="r" b="b"/>
              <a:pathLst>
                <a:path w="823" h="439" extrusionOk="0">
                  <a:moveTo>
                    <a:pt x="778" y="0"/>
                  </a:moveTo>
                  <a:cubicBezTo>
                    <a:pt x="526" y="143"/>
                    <a:pt x="263" y="274"/>
                    <a:pt x="1" y="394"/>
                  </a:cubicBezTo>
                  <a:cubicBezTo>
                    <a:pt x="12" y="406"/>
                    <a:pt x="12" y="428"/>
                    <a:pt x="22" y="438"/>
                  </a:cubicBezTo>
                  <a:cubicBezTo>
                    <a:pt x="297" y="318"/>
                    <a:pt x="559" y="187"/>
                    <a:pt x="822" y="33"/>
                  </a:cubicBezTo>
                  <a:cubicBezTo>
                    <a:pt x="811" y="22"/>
                    <a:pt x="789" y="12"/>
                    <a:pt x="778" y="0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51"/>
            <p:cNvSpPr/>
            <p:nvPr/>
          </p:nvSpPr>
          <p:spPr>
            <a:xfrm>
              <a:off x="5605703" y="2554292"/>
              <a:ext cx="951" cy="20225"/>
            </a:xfrm>
            <a:custGeom>
              <a:avLst/>
              <a:gdLst/>
              <a:ahLst/>
              <a:cxnLst/>
              <a:rect l="l" t="t" r="r" b="b"/>
              <a:pathLst>
                <a:path w="33" h="702" extrusionOk="0">
                  <a:moveTo>
                    <a:pt x="1" y="1"/>
                  </a:moveTo>
                  <a:lnTo>
                    <a:pt x="1" y="55"/>
                  </a:lnTo>
                  <a:cubicBezTo>
                    <a:pt x="1" y="57"/>
                    <a:pt x="1" y="60"/>
                    <a:pt x="1" y="62"/>
                  </a:cubicBezTo>
                  <a:lnTo>
                    <a:pt x="1" y="62"/>
                  </a:lnTo>
                  <a:cubicBezTo>
                    <a:pt x="1" y="42"/>
                    <a:pt x="1" y="21"/>
                    <a:pt x="1" y="1"/>
                  </a:cubicBezTo>
                  <a:close/>
                  <a:moveTo>
                    <a:pt x="1" y="62"/>
                  </a:moveTo>
                  <a:cubicBezTo>
                    <a:pt x="3" y="181"/>
                    <a:pt x="11" y="300"/>
                    <a:pt x="20" y="412"/>
                  </a:cubicBezTo>
                  <a:lnTo>
                    <a:pt x="20" y="412"/>
                  </a:lnTo>
                  <a:cubicBezTo>
                    <a:pt x="11" y="295"/>
                    <a:pt x="10" y="179"/>
                    <a:pt x="1" y="62"/>
                  </a:cubicBezTo>
                  <a:close/>
                  <a:moveTo>
                    <a:pt x="20" y="412"/>
                  </a:moveTo>
                  <a:cubicBezTo>
                    <a:pt x="20" y="425"/>
                    <a:pt x="21" y="437"/>
                    <a:pt x="22" y="449"/>
                  </a:cubicBezTo>
                  <a:cubicBezTo>
                    <a:pt x="21" y="437"/>
                    <a:pt x="21" y="425"/>
                    <a:pt x="20" y="412"/>
                  </a:cubicBezTo>
                  <a:close/>
                  <a:moveTo>
                    <a:pt x="22" y="461"/>
                  </a:moveTo>
                  <a:cubicBezTo>
                    <a:pt x="22" y="537"/>
                    <a:pt x="22" y="624"/>
                    <a:pt x="33" y="701"/>
                  </a:cubicBezTo>
                  <a:lnTo>
                    <a:pt x="33" y="668"/>
                  </a:lnTo>
                  <a:cubicBezTo>
                    <a:pt x="33" y="603"/>
                    <a:pt x="22" y="526"/>
                    <a:pt x="22" y="461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51"/>
            <p:cNvSpPr/>
            <p:nvPr/>
          </p:nvSpPr>
          <p:spPr>
            <a:xfrm>
              <a:off x="5606336" y="2567227"/>
              <a:ext cx="29" cy="346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51"/>
            <p:cNvSpPr/>
            <p:nvPr/>
          </p:nvSpPr>
          <p:spPr>
            <a:xfrm>
              <a:off x="5596887" y="2574488"/>
              <a:ext cx="13570" cy="206308"/>
            </a:xfrm>
            <a:custGeom>
              <a:avLst/>
              <a:gdLst/>
              <a:ahLst/>
              <a:cxnLst/>
              <a:rect l="l" t="t" r="r" b="b"/>
              <a:pathLst>
                <a:path w="471" h="7161" extrusionOk="0">
                  <a:moveTo>
                    <a:pt x="339" y="0"/>
                  </a:moveTo>
                  <a:lnTo>
                    <a:pt x="263" y="1588"/>
                  </a:lnTo>
                  <a:cubicBezTo>
                    <a:pt x="317" y="1588"/>
                    <a:pt x="361" y="1599"/>
                    <a:pt x="416" y="1609"/>
                  </a:cubicBezTo>
                  <a:cubicBezTo>
                    <a:pt x="405" y="1062"/>
                    <a:pt x="372" y="526"/>
                    <a:pt x="339" y="0"/>
                  </a:cubicBezTo>
                  <a:close/>
                  <a:moveTo>
                    <a:pt x="263" y="1599"/>
                  </a:moveTo>
                  <a:lnTo>
                    <a:pt x="142" y="4139"/>
                  </a:lnTo>
                  <a:lnTo>
                    <a:pt x="307" y="4073"/>
                  </a:lnTo>
                  <a:cubicBezTo>
                    <a:pt x="339" y="3416"/>
                    <a:pt x="405" y="2760"/>
                    <a:pt x="416" y="2113"/>
                  </a:cubicBezTo>
                  <a:lnTo>
                    <a:pt x="416" y="1850"/>
                  </a:lnTo>
                  <a:lnTo>
                    <a:pt x="416" y="1621"/>
                  </a:lnTo>
                  <a:cubicBezTo>
                    <a:pt x="361" y="1609"/>
                    <a:pt x="317" y="1599"/>
                    <a:pt x="263" y="1599"/>
                  </a:cubicBezTo>
                  <a:close/>
                  <a:moveTo>
                    <a:pt x="307" y="4095"/>
                  </a:moveTo>
                  <a:cubicBezTo>
                    <a:pt x="251" y="4117"/>
                    <a:pt x="197" y="4128"/>
                    <a:pt x="142" y="4150"/>
                  </a:cubicBezTo>
                  <a:lnTo>
                    <a:pt x="0" y="7161"/>
                  </a:lnTo>
                  <a:cubicBezTo>
                    <a:pt x="88" y="7051"/>
                    <a:pt x="230" y="6964"/>
                    <a:pt x="361" y="6964"/>
                  </a:cubicBezTo>
                  <a:cubicBezTo>
                    <a:pt x="394" y="6964"/>
                    <a:pt x="438" y="6974"/>
                    <a:pt x="470" y="6986"/>
                  </a:cubicBezTo>
                  <a:cubicBezTo>
                    <a:pt x="317" y="6361"/>
                    <a:pt x="273" y="5726"/>
                    <a:pt x="273" y="5091"/>
                  </a:cubicBezTo>
                  <a:cubicBezTo>
                    <a:pt x="273" y="4763"/>
                    <a:pt x="285" y="4424"/>
                    <a:pt x="307" y="4095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51"/>
            <p:cNvSpPr/>
            <p:nvPr/>
          </p:nvSpPr>
          <p:spPr>
            <a:xfrm>
              <a:off x="5604435" y="2620209"/>
              <a:ext cx="4466" cy="980"/>
            </a:xfrm>
            <a:custGeom>
              <a:avLst/>
              <a:gdLst/>
              <a:ahLst/>
              <a:cxnLst/>
              <a:rect l="l" t="t" r="r" b="b"/>
              <a:pathLst>
                <a:path w="155" h="34" extrusionOk="0">
                  <a:moveTo>
                    <a:pt x="1" y="1"/>
                  </a:moveTo>
                  <a:lnTo>
                    <a:pt x="1" y="12"/>
                  </a:lnTo>
                  <a:cubicBezTo>
                    <a:pt x="55" y="12"/>
                    <a:pt x="99" y="22"/>
                    <a:pt x="154" y="34"/>
                  </a:cubicBezTo>
                  <a:lnTo>
                    <a:pt x="154" y="22"/>
                  </a:lnTo>
                  <a:cubicBezTo>
                    <a:pt x="99" y="12"/>
                    <a:pt x="55" y="1"/>
                    <a:pt x="1" y="1"/>
                  </a:cubicBez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51"/>
            <p:cNvSpPr/>
            <p:nvPr/>
          </p:nvSpPr>
          <p:spPr>
            <a:xfrm>
              <a:off x="5600949" y="2691831"/>
              <a:ext cx="4782" cy="2218"/>
            </a:xfrm>
            <a:custGeom>
              <a:avLst/>
              <a:gdLst/>
              <a:ahLst/>
              <a:cxnLst/>
              <a:rect l="l" t="t" r="r" b="b"/>
              <a:pathLst>
                <a:path w="166" h="77" extrusionOk="0">
                  <a:moveTo>
                    <a:pt x="166" y="0"/>
                  </a:moveTo>
                  <a:lnTo>
                    <a:pt x="1" y="66"/>
                  </a:lnTo>
                  <a:lnTo>
                    <a:pt x="1" y="77"/>
                  </a:lnTo>
                  <a:cubicBezTo>
                    <a:pt x="56" y="55"/>
                    <a:pt x="110" y="44"/>
                    <a:pt x="166" y="22"/>
                  </a:cubicBezTo>
                  <a:lnTo>
                    <a:pt x="166" y="0"/>
                  </a:ln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51"/>
            <p:cNvSpPr/>
            <p:nvPr/>
          </p:nvSpPr>
          <p:spPr>
            <a:xfrm>
              <a:off x="5593084" y="2793069"/>
              <a:ext cx="4120" cy="21175"/>
            </a:xfrm>
            <a:custGeom>
              <a:avLst/>
              <a:gdLst/>
              <a:ahLst/>
              <a:cxnLst/>
              <a:rect l="l" t="t" r="r" b="b"/>
              <a:pathLst>
                <a:path w="143" h="735" extrusionOk="0">
                  <a:moveTo>
                    <a:pt x="1" y="0"/>
                  </a:moveTo>
                  <a:lnTo>
                    <a:pt x="1" y="66"/>
                  </a:lnTo>
                  <a:cubicBezTo>
                    <a:pt x="11" y="165"/>
                    <a:pt x="23" y="263"/>
                    <a:pt x="55" y="362"/>
                  </a:cubicBezTo>
                  <a:cubicBezTo>
                    <a:pt x="55" y="373"/>
                    <a:pt x="66" y="395"/>
                    <a:pt x="77" y="406"/>
                  </a:cubicBezTo>
                  <a:cubicBezTo>
                    <a:pt x="77" y="417"/>
                    <a:pt x="88" y="428"/>
                    <a:pt x="88" y="450"/>
                  </a:cubicBezTo>
                  <a:lnTo>
                    <a:pt x="88" y="428"/>
                  </a:lnTo>
                  <a:cubicBezTo>
                    <a:pt x="44" y="285"/>
                    <a:pt x="11" y="143"/>
                    <a:pt x="1" y="0"/>
                  </a:cubicBezTo>
                  <a:close/>
                  <a:moveTo>
                    <a:pt x="55" y="384"/>
                  </a:moveTo>
                  <a:lnTo>
                    <a:pt x="88" y="482"/>
                  </a:lnTo>
                  <a:lnTo>
                    <a:pt x="88" y="450"/>
                  </a:lnTo>
                  <a:cubicBezTo>
                    <a:pt x="88" y="438"/>
                    <a:pt x="77" y="428"/>
                    <a:pt x="66" y="406"/>
                  </a:cubicBezTo>
                  <a:cubicBezTo>
                    <a:pt x="66" y="406"/>
                    <a:pt x="66" y="395"/>
                    <a:pt x="55" y="384"/>
                  </a:cubicBezTo>
                  <a:close/>
                  <a:moveTo>
                    <a:pt x="88" y="482"/>
                  </a:moveTo>
                  <a:lnTo>
                    <a:pt x="77" y="734"/>
                  </a:lnTo>
                  <a:cubicBezTo>
                    <a:pt x="99" y="701"/>
                    <a:pt x="121" y="669"/>
                    <a:pt x="143" y="625"/>
                  </a:cubicBezTo>
                  <a:cubicBezTo>
                    <a:pt x="121" y="581"/>
                    <a:pt x="110" y="526"/>
                    <a:pt x="88" y="482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51"/>
            <p:cNvSpPr/>
            <p:nvPr/>
          </p:nvSpPr>
          <p:spPr>
            <a:xfrm>
              <a:off x="5590577" y="2833778"/>
              <a:ext cx="7894" cy="22731"/>
            </a:xfrm>
            <a:custGeom>
              <a:avLst/>
              <a:gdLst/>
              <a:ahLst/>
              <a:cxnLst/>
              <a:rect l="l" t="t" r="r" b="b"/>
              <a:pathLst>
                <a:path w="274" h="789" extrusionOk="0">
                  <a:moveTo>
                    <a:pt x="11" y="0"/>
                  </a:moveTo>
                  <a:lnTo>
                    <a:pt x="11" y="0"/>
                  </a:lnTo>
                  <a:cubicBezTo>
                    <a:pt x="0" y="154"/>
                    <a:pt x="22" y="307"/>
                    <a:pt x="76" y="449"/>
                  </a:cubicBezTo>
                  <a:cubicBezTo>
                    <a:pt x="110" y="580"/>
                    <a:pt x="164" y="701"/>
                    <a:pt x="219" y="789"/>
                  </a:cubicBezTo>
                  <a:cubicBezTo>
                    <a:pt x="241" y="777"/>
                    <a:pt x="251" y="777"/>
                    <a:pt x="273" y="777"/>
                  </a:cubicBezTo>
                  <a:cubicBezTo>
                    <a:pt x="197" y="679"/>
                    <a:pt x="131" y="570"/>
                    <a:pt x="88" y="449"/>
                  </a:cubicBezTo>
                  <a:cubicBezTo>
                    <a:pt x="32" y="307"/>
                    <a:pt x="11" y="154"/>
                    <a:pt x="11" y="0"/>
                  </a:cubicBezTo>
                  <a:close/>
                </a:path>
              </a:pathLst>
            </a:custGeom>
            <a:solidFill>
              <a:srgbClr val="959A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51"/>
            <p:cNvSpPr/>
            <p:nvPr/>
          </p:nvSpPr>
          <p:spPr>
            <a:xfrm>
              <a:off x="5987061" y="2844495"/>
              <a:ext cx="2535" cy="20513"/>
            </a:xfrm>
            <a:custGeom>
              <a:avLst/>
              <a:gdLst/>
              <a:ahLst/>
              <a:cxnLst/>
              <a:rect l="l" t="t" r="r" b="b"/>
              <a:pathLst>
                <a:path w="88" h="712" extrusionOk="0">
                  <a:moveTo>
                    <a:pt x="88" y="1"/>
                  </a:moveTo>
                  <a:cubicBezTo>
                    <a:pt x="88" y="77"/>
                    <a:pt x="77" y="154"/>
                    <a:pt x="66" y="230"/>
                  </a:cubicBezTo>
                  <a:cubicBezTo>
                    <a:pt x="55" y="307"/>
                    <a:pt x="33" y="383"/>
                    <a:pt x="22" y="460"/>
                  </a:cubicBezTo>
                  <a:lnTo>
                    <a:pt x="33" y="438"/>
                  </a:lnTo>
                  <a:lnTo>
                    <a:pt x="44" y="427"/>
                  </a:lnTo>
                  <a:cubicBezTo>
                    <a:pt x="55" y="383"/>
                    <a:pt x="66" y="329"/>
                    <a:pt x="66" y="285"/>
                  </a:cubicBezTo>
                  <a:cubicBezTo>
                    <a:pt x="88" y="198"/>
                    <a:pt x="88" y="99"/>
                    <a:pt x="88" y="1"/>
                  </a:cubicBezTo>
                  <a:close/>
                  <a:moveTo>
                    <a:pt x="33" y="449"/>
                  </a:moveTo>
                  <a:lnTo>
                    <a:pt x="22" y="482"/>
                  </a:lnTo>
                  <a:cubicBezTo>
                    <a:pt x="0" y="558"/>
                    <a:pt x="0" y="636"/>
                    <a:pt x="0" y="712"/>
                  </a:cubicBezTo>
                  <a:cubicBezTo>
                    <a:pt x="0" y="624"/>
                    <a:pt x="22" y="537"/>
                    <a:pt x="33" y="449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51"/>
            <p:cNvSpPr/>
            <p:nvPr/>
          </p:nvSpPr>
          <p:spPr>
            <a:xfrm>
              <a:off x="5534427" y="2912314"/>
              <a:ext cx="468422" cy="90867"/>
            </a:xfrm>
            <a:custGeom>
              <a:avLst/>
              <a:gdLst/>
              <a:ahLst/>
              <a:cxnLst/>
              <a:rect l="l" t="t" r="r" b="b"/>
              <a:pathLst>
                <a:path w="16259" h="3154" extrusionOk="0">
                  <a:moveTo>
                    <a:pt x="16127" y="0"/>
                  </a:moveTo>
                  <a:cubicBezTo>
                    <a:pt x="15701" y="0"/>
                    <a:pt x="14387" y="241"/>
                    <a:pt x="14233" y="307"/>
                  </a:cubicBezTo>
                  <a:cubicBezTo>
                    <a:pt x="12514" y="1041"/>
                    <a:pt x="10752" y="2530"/>
                    <a:pt x="8792" y="2530"/>
                  </a:cubicBezTo>
                  <a:cubicBezTo>
                    <a:pt x="8660" y="2530"/>
                    <a:pt x="8518" y="2518"/>
                    <a:pt x="8387" y="2508"/>
                  </a:cubicBezTo>
                  <a:cubicBezTo>
                    <a:pt x="7346" y="2387"/>
                    <a:pt x="6361" y="1960"/>
                    <a:pt x="5376" y="1620"/>
                  </a:cubicBezTo>
                  <a:cubicBezTo>
                    <a:pt x="5113" y="1522"/>
                    <a:pt x="4839" y="1435"/>
                    <a:pt x="4565" y="1358"/>
                  </a:cubicBezTo>
                  <a:lnTo>
                    <a:pt x="4565" y="1358"/>
                  </a:lnTo>
                  <a:cubicBezTo>
                    <a:pt x="4587" y="1391"/>
                    <a:pt x="4599" y="1413"/>
                    <a:pt x="4621" y="1435"/>
                  </a:cubicBezTo>
                  <a:cubicBezTo>
                    <a:pt x="4872" y="1511"/>
                    <a:pt x="5124" y="1588"/>
                    <a:pt x="5376" y="1676"/>
                  </a:cubicBezTo>
                  <a:cubicBezTo>
                    <a:pt x="6361" y="2026"/>
                    <a:pt x="7346" y="2453"/>
                    <a:pt x="8387" y="2562"/>
                  </a:cubicBezTo>
                  <a:cubicBezTo>
                    <a:pt x="8518" y="2584"/>
                    <a:pt x="8660" y="2584"/>
                    <a:pt x="8792" y="2584"/>
                  </a:cubicBezTo>
                  <a:cubicBezTo>
                    <a:pt x="10752" y="2584"/>
                    <a:pt x="12514" y="1095"/>
                    <a:pt x="14233" y="362"/>
                  </a:cubicBezTo>
                  <a:cubicBezTo>
                    <a:pt x="14387" y="307"/>
                    <a:pt x="15701" y="55"/>
                    <a:pt x="16127" y="55"/>
                  </a:cubicBezTo>
                  <a:cubicBezTo>
                    <a:pt x="16204" y="55"/>
                    <a:pt x="16258" y="66"/>
                    <a:pt x="16258" y="88"/>
                  </a:cubicBezTo>
                  <a:lnTo>
                    <a:pt x="16258" y="22"/>
                  </a:lnTo>
                  <a:cubicBezTo>
                    <a:pt x="16258" y="0"/>
                    <a:pt x="16204" y="0"/>
                    <a:pt x="16127" y="0"/>
                  </a:cubicBezTo>
                  <a:close/>
                  <a:moveTo>
                    <a:pt x="1642" y="1457"/>
                  </a:moveTo>
                  <a:lnTo>
                    <a:pt x="1642" y="1457"/>
                  </a:lnTo>
                  <a:cubicBezTo>
                    <a:pt x="930" y="1785"/>
                    <a:pt x="339" y="2365"/>
                    <a:pt x="11" y="3066"/>
                  </a:cubicBezTo>
                  <a:cubicBezTo>
                    <a:pt x="11" y="3099"/>
                    <a:pt x="0" y="3121"/>
                    <a:pt x="0" y="3153"/>
                  </a:cubicBezTo>
                  <a:cubicBezTo>
                    <a:pt x="329" y="2442"/>
                    <a:pt x="920" y="1861"/>
                    <a:pt x="1621" y="1533"/>
                  </a:cubicBezTo>
                  <a:cubicBezTo>
                    <a:pt x="1631" y="1511"/>
                    <a:pt x="1631" y="1489"/>
                    <a:pt x="1642" y="1457"/>
                  </a:cubicBezTo>
                  <a:close/>
                </a:path>
              </a:pathLst>
            </a:custGeom>
            <a:solidFill>
              <a:srgbClr val="497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51"/>
            <p:cNvSpPr/>
            <p:nvPr/>
          </p:nvSpPr>
          <p:spPr>
            <a:xfrm>
              <a:off x="5480466" y="2301311"/>
              <a:ext cx="629959" cy="699334"/>
            </a:xfrm>
            <a:custGeom>
              <a:avLst/>
              <a:gdLst/>
              <a:ahLst/>
              <a:cxnLst/>
              <a:rect l="l" t="t" r="r" b="b"/>
              <a:pathLst>
                <a:path w="21866" h="24274" extrusionOk="0">
                  <a:moveTo>
                    <a:pt x="4851" y="789"/>
                  </a:moveTo>
                  <a:lnTo>
                    <a:pt x="4927" y="986"/>
                  </a:lnTo>
                  <a:lnTo>
                    <a:pt x="4993" y="1183"/>
                  </a:lnTo>
                  <a:lnTo>
                    <a:pt x="5048" y="1391"/>
                  </a:lnTo>
                  <a:lnTo>
                    <a:pt x="4983" y="1194"/>
                  </a:lnTo>
                  <a:lnTo>
                    <a:pt x="4917" y="986"/>
                  </a:lnTo>
                  <a:lnTo>
                    <a:pt x="4851" y="789"/>
                  </a:lnTo>
                  <a:close/>
                  <a:moveTo>
                    <a:pt x="6898" y="1797"/>
                  </a:moveTo>
                  <a:cubicBezTo>
                    <a:pt x="7052" y="1928"/>
                    <a:pt x="7216" y="2048"/>
                    <a:pt x="7391" y="2169"/>
                  </a:cubicBezTo>
                  <a:cubicBezTo>
                    <a:pt x="7555" y="2289"/>
                    <a:pt x="7730" y="2398"/>
                    <a:pt x="7917" y="2486"/>
                  </a:cubicBezTo>
                  <a:cubicBezTo>
                    <a:pt x="8278" y="2683"/>
                    <a:pt x="8650" y="2836"/>
                    <a:pt x="9044" y="2957"/>
                  </a:cubicBezTo>
                  <a:cubicBezTo>
                    <a:pt x="9438" y="3067"/>
                    <a:pt x="9844" y="3143"/>
                    <a:pt x="10260" y="3165"/>
                  </a:cubicBezTo>
                  <a:cubicBezTo>
                    <a:pt x="10380" y="3176"/>
                    <a:pt x="10511" y="3187"/>
                    <a:pt x="10643" y="3187"/>
                  </a:cubicBezTo>
                  <a:lnTo>
                    <a:pt x="10621" y="3187"/>
                  </a:lnTo>
                  <a:cubicBezTo>
                    <a:pt x="10501" y="3187"/>
                    <a:pt x="10380" y="3187"/>
                    <a:pt x="10260" y="3176"/>
                  </a:cubicBezTo>
                  <a:cubicBezTo>
                    <a:pt x="9844" y="3154"/>
                    <a:pt x="9438" y="3077"/>
                    <a:pt x="9044" y="2968"/>
                  </a:cubicBezTo>
                  <a:cubicBezTo>
                    <a:pt x="8650" y="2858"/>
                    <a:pt x="8267" y="2694"/>
                    <a:pt x="7905" y="2497"/>
                  </a:cubicBezTo>
                  <a:cubicBezTo>
                    <a:pt x="7730" y="2398"/>
                    <a:pt x="7555" y="2289"/>
                    <a:pt x="7380" y="2179"/>
                  </a:cubicBezTo>
                  <a:cubicBezTo>
                    <a:pt x="7216" y="2059"/>
                    <a:pt x="7052" y="1928"/>
                    <a:pt x="6898" y="1797"/>
                  </a:cubicBezTo>
                  <a:close/>
                  <a:moveTo>
                    <a:pt x="11486" y="3121"/>
                  </a:moveTo>
                  <a:lnTo>
                    <a:pt x="11486" y="3121"/>
                  </a:lnTo>
                  <a:cubicBezTo>
                    <a:pt x="11278" y="3154"/>
                    <a:pt x="11080" y="3176"/>
                    <a:pt x="10873" y="3187"/>
                  </a:cubicBezTo>
                  <a:lnTo>
                    <a:pt x="10643" y="3187"/>
                  </a:lnTo>
                  <a:cubicBezTo>
                    <a:pt x="10720" y="3187"/>
                    <a:pt x="10796" y="3187"/>
                    <a:pt x="10873" y="3176"/>
                  </a:cubicBezTo>
                  <a:cubicBezTo>
                    <a:pt x="11080" y="3165"/>
                    <a:pt x="11278" y="3154"/>
                    <a:pt x="11486" y="3121"/>
                  </a:cubicBezTo>
                  <a:close/>
                  <a:moveTo>
                    <a:pt x="4796" y="3340"/>
                  </a:moveTo>
                  <a:lnTo>
                    <a:pt x="4796" y="3340"/>
                  </a:lnTo>
                  <a:cubicBezTo>
                    <a:pt x="4774" y="3614"/>
                    <a:pt x="4742" y="3887"/>
                    <a:pt x="4708" y="4161"/>
                  </a:cubicBezTo>
                  <a:cubicBezTo>
                    <a:pt x="4676" y="4435"/>
                    <a:pt x="4643" y="4709"/>
                    <a:pt x="4599" y="4982"/>
                  </a:cubicBezTo>
                  <a:lnTo>
                    <a:pt x="4698" y="4161"/>
                  </a:lnTo>
                  <a:lnTo>
                    <a:pt x="4796" y="3340"/>
                  </a:lnTo>
                  <a:close/>
                  <a:moveTo>
                    <a:pt x="3022" y="7950"/>
                  </a:moveTo>
                  <a:cubicBezTo>
                    <a:pt x="3013" y="7990"/>
                    <a:pt x="2993" y="8021"/>
                    <a:pt x="2965" y="8042"/>
                  </a:cubicBezTo>
                  <a:lnTo>
                    <a:pt x="2965" y="8042"/>
                  </a:lnTo>
                  <a:cubicBezTo>
                    <a:pt x="2988" y="8015"/>
                    <a:pt x="3007" y="7985"/>
                    <a:pt x="3022" y="7950"/>
                  </a:cubicBezTo>
                  <a:close/>
                  <a:moveTo>
                    <a:pt x="2234" y="8048"/>
                  </a:moveTo>
                  <a:cubicBezTo>
                    <a:pt x="2278" y="8103"/>
                    <a:pt x="2355" y="8147"/>
                    <a:pt x="2421" y="8179"/>
                  </a:cubicBezTo>
                  <a:cubicBezTo>
                    <a:pt x="2387" y="8169"/>
                    <a:pt x="2344" y="8157"/>
                    <a:pt x="2311" y="8125"/>
                  </a:cubicBezTo>
                  <a:cubicBezTo>
                    <a:pt x="2289" y="8103"/>
                    <a:pt x="2256" y="8081"/>
                    <a:pt x="2234" y="8048"/>
                  </a:cubicBezTo>
                  <a:close/>
                  <a:moveTo>
                    <a:pt x="2948" y="8061"/>
                  </a:moveTo>
                  <a:cubicBezTo>
                    <a:pt x="2926" y="8089"/>
                    <a:pt x="2898" y="8116"/>
                    <a:pt x="2869" y="8135"/>
                  </a:cubicBezTo>
                  <a:cubicBezTo>
                    <a:pt x="2803" y="8169"/>
                    <a:pt x="2727" y="8201"/>
                    <a:pt x="2650" y="8212"/>
                  </a:cubicBezTo>
                  <a:lnTo>
                    <a:pt x="2584" y="8212"/>
                  </a:lnTo>
                  <a:cubicBezTo>
                    <a:pt x="2530" y="8212"/>
                    <a:pt x="2475" y="8201"/>
                    <a:pt x="2421" y="8179"/>
                  </a:cubicBezTo>
                  <a:lnTo>
                    <a:pt x="2421" y="8179"/>
                  </a:lnTo>
                  <a:cubicBezTo>
                    <a:pt x="2475" y="8191"/>
                    <a:pt x="2530" y="8201"/>
                    <a:pt x="2584" y="8201"/>
                  </a:cubicBezTo>
                  <a:cubicBezTo>
                    <a:pt x="2606" y="8201"/>
                    <a:pt x="2628" y="8201"/>
                    <a:pt x="2650" y="8191"/>
                  </a:cubicBezTo>
                  <a:cubicBezTo>
                    <a:pt x="2727" y="8191"/>
                    <a:pt x="2803" y="8157"/>
                    <a:pt x="2869" y="8125"/>
                  </a:cubicBezTo>
                  <a:cubicBezTo>
                    <a:pt x="2898" y="8106"/>
                    <a:pt x="2924" y="8085"/>
                    <a:pt x="2948" y="8061"/>
                  </a:cubicBezTo>
                  <a:close/>
                  <a:moveTo>
                    <a:pt x="12876" y="1"/>
                  </a:moveTo>
                  <a:cubicBezTo>
                    <a:pt x="12515" y="1"/>
                    <a:pt x="12143" y="1"/>
                    <a:pt x="11781" y="23"/>
                  </a:cubicBezTo>
                  <a:lnTo>
                    <a:pt x="11880" y="154"/>
                  </a:lnTo>
                  <a:cubicBezTo>
                    <a:pt x="12657" y="1106"/>
                    <a:pt x="13544" y="1982"/>
                    <a:pt x="14409" y="2858"/>
                  </a:cubicBezTo>
                  <a:cubicBezTo>
                    <a:pt x="15187" y="3668"/>
                    <a:pt x="15964" y="4478"/>
                    <a:pt x="16720" y="5311"/>
                  </a:cubicBezTo>
                  <a:lnTo>
                    <a:pt x="16720" y="5278"/>
                  </a:lnTo>
                  <a:cubicBezTo>
                    <a:pt x="16708" y="4556"/>
                    <a:pt x="16698" y="3843"/>
                    <a:pt x="16698" y="3121"/>
                  </a:cubicBezTo>
                  <a:lnTo>
                    <a:pt x="16698" y="2585"/>
                  </a:lnTo>
                  <a:lnTo>
                    <a:pt x="16708" y="3121"/>
                  </a:lnTo>
                  <a:cubicBezTo>
                    <a:pt x="16708" y="3843"/>
                    <a:pt x="16720" y="4556"/>
                    <a:pt x="16730" y="5278"/>
                  </a:cubicBezTo>
                  <a:cubicBezTo>
                    <a:pt x="16730" y="5289"/>
                    <a:pt x="16741" y="5311"/>
                    <a:pt x="16741" y="5322"/>
                  </a:cubicBezTo>
                  <a:cubicBezTo>
                    <a:pt x="17781" y="6461"/>
                    <a:pt x="18800" y="7621"/>
                    <a:pt x="19785" y="8804"/>
                  </a:cubicBezTo>
                  <a:cubicBezTo>
                    <a:pt x="19927" y="8979"/>
                    <a:pt x="20070" y="9143"/>
                    <a:pt x="20201" y="9307"/>
                  </a:cubicBezTo>
                  <a:cubicBezTo>
                    <a:pt x="20508" y="9208"/>
                    <a:pt x="20792" y="9088"/>
                    <a:pt x="21077" y="8957"/>
                  </a:cubicBezTo>
                  <a:cubicBezTo>
                    <a:pt x="21077" y="8957"/>
                    <a:pt x="21077" y="8967"/>
                    <a:pt x="21088" y="8989"/>
                  </a:cubicBezTo>
                  <a:cubicBezTo>
                    <a:pt x="21350" y="8869"/>
                    <a:pt x="21613" y="8738"/>
                    <a:pt x="21865" y="8595"/>
                  </a:cubicBezTo>
                  <a:cubicBezTo>
                    <a:pt x="21187" y="8015"/>
                    <a:pt x="20759" y="7216"/>
                    <a:pt x="20333" y="6439"/>
                  </a:cubicBezTo>
                  <a:cubicBezTo>
                    <a:pt x="19839" y="5508"/>
                    <a:pt x="19336" y="4577"/>
                    <a:pt x="18844" y="3646"/>
                  </a:cubicBezTo>
                  <a:cubicBezTo>
                    <a:pt x="18428" y="2880"/>
                    <a:pt x="18066" y="1785"/>
                    <a:pt x="17464" y="1161"/>
                  </a:cubicBezTo>
                  <a:cubicBezTo>
                    <a:pt x="16413" y="88"/>
                    <a:pt x="14694" y="23"/>
                    <a:pt x="13304" y="1"/>
                  </a:cubicBezTo>
                  <a:close/>
                  <a:moveTo>
                    <a:pt x="4348" y="8836"/>
                  </a:moveTo>
                  <a:cubicBezTo>
                    <a:pt x="4358" y="8967"/>
                    <a:pt x="4358" y="9099"/>
                    <a:pt x="4369" y="9230"/>
                  </a:cubicBezTo>
                  <a:lnTo>
                    <a:pt x="4369" y="9242"/>
                  </a:lnTo>
                  <a:cubicBezTo>
                    <a:pt x="4369" y="9307"/>
                    <a:pt x="4380" y="9383"/>
                    <a:pt x="4380" y="9449"/>
                  </a:cubicBezTo>
                  <a:lnTo>
                    <a:pt x="4391" y="9242"/>
                  </a:lnTo>
                  <a:cubicBezTo>
                    <a:pt x="4380" y="9186"/>
                    <a:pt x="4380" y="9143"/>
                    <a:pt x="4369" y="9088"/>
                  </a:cubicBezTo>
                  <a:cubicBezTo>
                    <a:pt x="4369" y="9011"/>
                    <a:pt x="4358" y="8924"/>
                    <a:pt x="4348" y="8836"/>
                  </a:cubicBezTo>
                  <a:close/>
                  <a:moveTo>
                    <a:pt x="1764" y="9680"/>
                  </a:moveTo>
                  <a:lnTo>
                    <a:pt x="1764" y="9680"/>
                  </a:lnTo>
                  <a:cubicBezTo>
                    <a:pt x="1906" y="9778"/>
                    <a:pt x="2048" y="9855"/>
                    <a:pt x="2212" y="9920"/>
                  </a:cubicBezTo>
                  <a:cubicBezTo>
                    <a:pt x="2365" y="9986"/>
                    <a:pt x="2530" y="10030"/>
                    <a:pt x="2694" y="10040"/>
                  </a:cubicBezTo>
                  <a:cubicBezTo>
                    <a:pt x="2530" y="10030"/>
                    <a:pt x="2365" y="9986"/>
                    <a:pt x="2202" y="9931"/>
                  </a:cubicBezTo>
                  <a:cubicBezTo>
                    <a:pt x="2048" y="9865"/>
                    <a:pt x="1895" y="9778"/>
                    <a:pt x="1764" y="9680"/>
                  </a:cubicBezTo>
                  <a:close/>
                  <a:moveTo>
                    <a:pt x="4457" y="11595"/>
                  </a:moveTo>
                  <a:cubicBezTo>
                    <a:pt x="4446" y="12242"/>
                    <a:pt x="4380" y="12898"/>
                    <a:pt x="4348" y="13555"/>
                  </a:cubicBezTo>
                  <a:lnTo>
                    <a:pt x="4348" y="13577"/>
                  </a:lnTo>
                  <a:cubicBezTo>
                    <a:pt x="4326" y="13906"/>
                    <a:pt x="4314" y="14245"/>
                    <a:pt x="4314" y="14573"/>
                  </a:cubicBezTo>
                  <a:cubicBezTo>
                    <a:pt x="4326" y="13599"/>
                    <a:pt x="4435" y="12624"/>
                    <a:pt x="4457" y="11661"/>
                  </a:cubicBezTo>
                  <a:lnTo>
                    <a:pt x="4457" y="11595"/>
                  </a:lnTo>
                  <a:close/>
                  <a:moveTo>
                    <a:pt x="15591" y="13894"/>
                  </a:moveTo>
                  <a:cubicBezTo>
                    <a:pt x="15394" y="14135"/>
                    <a:pt x="15197" y="14354"/>
                    <a:pt x="14978" y="14573"/>
                  </a:cubicBezTo>
                  <a:cubicBezTo>
                    <a:pt x="14771" y="14782"/>
                    <a:pt x="14540" y="14979"/>
                    <a:pt x="14299" y="15164"/>
                  </a:cubicBezTo>
                  <a:cubicBezTo>
                    <a:pt x="14540" y="14979"/>
                    <a:pt x="14759" y="14770"/>
                    <a:pt x="14978" y="14563"/>
                  </a:cubicBezTo>
                  <a:cubicBezTo>
                    <a:pt x="15197" y="14354"/>
                    <a:pt x="15394" y="14125"/>
                    <a:pt x="15591" y="13894"/>
                  </a:cubicBezTo>
                  <a:close/>
                  <a:moveTo>
                    <a:pt x="9209" y="16369"/>
                  </a:moveTo>
                  <a:lnTo>
                    <a:pt x="9209" y="16369"/>
                  </a:lnTo>
                  <a:cubicBezTo>
                    <a:pt x="9494" y="16446"/>
                    <a:pt x="9789" y="16500"/>
                    <a:pt x="10095" y="16533"/>
                  </a:cubicBezTo>
                  <a:cubicBezTo>
                    <a:pt x="9789" y="16512"/>
                    <a:pt x="9494" y="16446"/>
                    <a:pt x="9209" y="16369"/>
                  </a:cubicBezTo>
                  <a:close/>
                  <a:moveTo>
                    <a:pt x="14299" y="15164"/>
                  </a:moveTo>
                  <a:cubicBezTo>
                    <a:pt x="13829" y="15548"/>
                    <a:pt x="13314" y="15865"/>
                    <a:pt x="12756" y="16106"/>
                  </a:cubicBezTo>
                  <a:cubicBezTo>
                    <a:pt x="12197" y="16336"/>
                    <a:pt x="11606" y="16490"/>
                    <a:pt x="11004" y="16533"/>
                  </a:cubicBezTo>
                  <a:cubicBezTo>
                    <a:pt x="11596" y="16478"/>
                    <a:pt x="12197" y="16325"/>
                    <a:pt x="12745" y="16084"/>
                  </a:cubicBezTo>
                  <a:cubicBezTo>
                    <a:pt x="13304" y="15855"/>
                    <a:pt x="13829" y="15537"/>
                    <a:pt x="14299" y="15164"/>
                  </a:cubicBezTo>
                  <a:close/>
                  <a:moveTo>
                    <a:pt x="10095" y="16533"/>
                  </a:moveTo>
                  <a:lnTo>
                    <a:pt x="10095" y="16533"/>
                  </a:lnTo>
                  <a:cubicBezTo>
                    <a:pt x="10248" y="16544"/>
                    <a:pt x="10391" y="16544"/>
                    <a:pt x="10545" y="16544"/>
                  </a:cubicBezTo>
                  <a:cubicBezTo>
                    <a:pt x="10698" y="16544"/>
                    <a:pt x="10851" y="16544"/>
                    <a:pt x="11004" y="16533"/>
                  </a:cubicBezTo>
                  <a:lnTo>
                    <a:pt x="11004" y="16533"/>
                  </a:lnTo>
                  <a:cubicBezTo>
                    <a:pt x="10851" y="16555"/>
                    <a:pt x="10708" y="16555"/>
                    <a:pt x="10555" y="16555"/>
                  </a:cubicBezTo>
                  <a:cubicBezTo>
                    <a:pt x="10402" y="16555"/>
                    <a:pt x="10248" y="16555"/>
                    <a:pt x="10095" y="16533"/>
                  </a:cubicBezTo>
                  <a:close/>
                  <a:moveTo>
                    <a:pt x="4402" y="16446"/>
                  </a:moveTo>
                  <a:cubicBezTo>
                    <a:pt x="4271" y="16446"/>
                    <a:pt x="4129" y="16533"/>
                    <a:pt x="4041" y="16643"/>
                  </a:cubicBezTo>
                  <a:lnTo>
                    <a:pt x="4041" y="16709"/>
                  </a:lnTo>
                  <a:cubicBezTo>
                    <a:pt x="4129" y="16588"/>
                    <a:pt x="4271" y="16512"/>
                    <a:pt x="4402" y="16512"/>
                  </a:cubicBezTo>
                  <a:cubicBezTo>
                    <a:pt x="4446" y="16512"/>
                    <a:pt x="4489" y="16522"/>
                    <a:pt x="4523" y="16533"/>
                  </a:cubicBezTo>
                  <a:cubicBezTo>
                    <a:pt x="4523" y="16512"/>
                    <a:pt x="4511" y="16490"/>
                    <a:pt x="4511" y="16468"/>
                  </a:cubicBezTo>
                  <a:cubicBezTo>
                    <a:pt x="4479" y="16456"/>
                    <a:pt x="4435" y="16446"/>
                    <a:pt x="4402" y="16446"/>
                  </a:cubicBezTo>
                  <a:close/>
                  <a:moveTo>
                    <a:pt x="4041" y="16709"/>
                  </a:moveTo>
                  <a:cubicBezTo>
                    <a:pt x="3986" y="16774"/>
                    <a:pt x="3942" y="16862"/>
                    <a:pt x="3932" y="16938"/>
                  </a:cubicBezTo>
                  <a:cubicBezTo>
                    <a:pt x="3920" y="16982"/>
                    <a:pt x="3910" y="17026"/>
                    <a:pt x="3910" y="17069"/>
                  </a:cubicBezTo>
                  <a:cubicBezTo>
                    <a:pt x="3920" y="17212"/>
                    <a:pt x="3953" y="17354"/>
                    <a:pt x="3997" y="17497"/>
                  </a:cubicBezTo>
                  <a:lnTo>
                    <a:pt x="4041" y="16709"/>
                  </a:lnTo>
                  <a:close/>
                  <a:moveTo>
                    <a:pt x="4052" y="17694"/>
                  </a:moveTo>
                  <a:cubicBezTo>
                    <a:pt x="4030" y="17738"/>
                    <a:pt x="4008" y="17770"/>
                    <a:pt x="3986" y="17803"/>
                  </a:cubicBezTo>
                  <a:lnTo>
                    <a:pt x="3986" y="17869"/>
                  </a:lnTo>
                  <a:cubicBezTo>
                    <a:pt x="4008" y="17825"/>
                    <a:pt x="4041" y="17782"/>
                    <a:pt x="4063" y="17738"/>
                  </a:cubicBezTo>
                  <a:cubicBezTo>
                    <a:pt x="4063" y="17726"/>
                    <a:pt x="4063" y="17716"/>
                    <a:pt x="4052" y="17694"/>
                  </a:cubicBezTo>
                  <a:close/>
                  <a:moveTo>
                    <a:pt x="16106" y="15592"/>
                  </a:moveTo>
                  <a:lnTo>
                    <a:pt x="16106" y="15592"/>
                  </a:lnTo>
                  <a:cubicBezTo>
                    <a:pt x="15887" y="15767"/>
                    <a:pt x="15679" y="15953"/>
                    <a:pt x="15460" y="16128"/>
                  </a:cubicBezTo>
                  <a:cubicBezTo>
                    <a:pt x="15241" y="16303"/>
                    <a:pt x="15022" y="16478"/>
                    <a:pt x="14793" y="16653"/>
                  </a:cubicBezTo>
                  <a:cubicBezTo>
                    <a:pt x="14574" y="16829"/>
                    <a:pt x="14343" y="16993"/>
                    <a:pt x="14114" y="17147"/>
                  </a:cubicBezTo>
                  <a:cubicBezTo>
                    <a:pt x="13993" y="17223"/>
                    <a:pt x="13873" y="17300"/>
                    <a:pt x="13763" y="17376"/>
                  </a:cubicBezTo>
                  <a:cubicBezTo>
                    <a:pt x="13643" y="17442"/>
                    <a:pt x="13523" y="17519"/>
                    <a:pt x="13391" y="17584"/>
                  </a:cubicBezTo>
                  <a:cubicBezTo>
                    <a:pt x="13150" y="17726"/>
                    <a:pt x="12898" y="17847"/>
                    <a:pt x="12635" y="17957"/>
                  </a:cubicBezTo>
                  <a:cubicBezTo>
                    <a:pt x="12372" y="18055"/>
                    <a:pt x="12110" y="18154"/>
                    <a:pt x="11836" y="18220"/>
                  </a:cubicBezTo>
                  <a:cubicBezTo>
                    <a:pt x="11562" y="18296"/>
                    <a:pt x="11289" y="18340"/>
                    <a:pt x="11004" y="18373"/>
                  </a:cubicBezTo>
                  <a:cubicBezTo>
                    <a:pt x="10829" y="18383"/>
                    <a:pt x="10643" y="18395"/>
                    <a:pt x="10457" y="18395"/>
                  </a:cubicBezTo>
                  <a:cubicBezTo>
                    <a:pt x="10446" y="18395"/>
                    <a:pt x="10436" y="18395"/>
                    <a:pt x="10425" y="18395"/>
                  </a:cubicBezTo>
                  <a:lnTo>
                    <a:pt x="10425" y="18395"/>
                  </a:lnTo>
                  <a:cubicBezTo>
                    <a:pt x="10618" y="18394"/>
                    <a:pt x="10811" y="18383"/>
                    <a:pt x="11004" y="18361"/>
                  </a:cubicBezTo>
                  <a:cubicBezTo>
                    <a:pt x="11289" y="18329"/>
                    <a:pt x="11562" y="18285"/>
                    <a:pt x="11836" y="18208"/>
                  </a:cubicBezTo>
                  <a:cubicBezTo>
                    <a:pt x="12099" y="18142"/>
                    <a:pt x="12372" y="18044"/>
                    <a:pt x="12625" y="17945"/>
                  </a:cubicBezTo>
                  <a:cubicBezTo>
                    <a:pt x="12888" y="17836"/>
                    <a:pt x="13139" y="17704"/>
                    <a:pt x="13391" y="17573"/>
                  </a:cubicBezTo>
                  <a:cubicBezTo>
                    <a:pt x="13511" y="17507"/>
                    <a:pt x="13632" y="17431"/>
                    <a:pt x="13752" y="17366"/>
                  </a:cubicBezTo>
                  <a:cubicBezTo>
                    <a:pt x="13873" y="17288"/>
                    <a:pt x="13993" y="17212"/>
                    <a:pt x="14102" y="17135"/>
                  </a:cubicBezTo>
                  <a:cubicBezTo>
                    <a:pt x="14343" y="16982"/>
                    <a:pt x="14562" y="16818"/>
                    <a:pt x="14793" y="16643"/>
                  </a:cubicBezTo>
                  <a:cubicBezTo>
                    <a:pt x="15012" y="16478"/>
                    <a:pt x="15231" y="16303"/>
                    <a:pt x="15449" y="16128"/>
                  </a:cubicBezTo>
                  <a:cubicBezTo>
                    <a:pt x="15668" y="15942"/>
                    <a:pt x="15887" y="15767"/>
                    <a:pt x="16106" y="15592"/>
                  </a:cubicBezTo>
                  <a:close/>
                  <a:moveTo>
                    <a:pt x="4391" y="17989"/>
                  </a:moveTo>
                  <a:cubicBezTo>
                    <a:pt x="5705" y="18821"/>
                    <a:pt x="7249" y="19259"/>
                    <a:pt x="8793" y="19259"/>
                  </a:cubicBezTo>
                  <a:cubicBezTo>
                    <a:pt x="9099" y="19259"/>
                    <a:pt x="9394" y="19249"/>
                    <a:pt x="9701" y="19215"/>
                  </a:cubicBezTo>
                  <a:lnTo>
                    <a:pt x="9175" y="19183"/>
                  </a:lnTo>
                  <a:cubicBezTo>
                    <a:pt x="8508" y="19128"/>
                    <a:pt x="7851" y="19062"/>
                    <a:pt x="7194" y="18931"/>
                  </a:cubicBezTo>
                  <a:cubicBezTo>
                    <a:pt x="7117" y="18920"/>
                    <a:pt x="7030" y="18898"/>
                    <a:pt x="6953" y="18887"/>
                  </a:cubicBezTo>
                  <a:cubicBezTo>
                    <a:pt x="6866" y="18865"/>
                    <a:pt x="6789" y="18855"/>
                    <a:pt x="6712" y="18833"/>
                  </a:cubicBezTo>
                  <a:lnTo>
                    <a:pt x="6581" y="18799"/>
                  </a:lnTo>
                  <a:lnTo>
                    <a:pt x="6526" y="18789"/>
                  </a:lnTo>
                  <a:lnTo>
                    <a:pt x="6460" y="18777"/>
                  </a:lnTo>
                  <a:lnTo>
                    <a:pt x="6340" y="18745"/>
                  </a:lnTo>
                  <a:cubicBezTo>
                    <a:pt x="6307" y="18734"/>
                    <a:pt x="6263" y="18723"/>
                    <a:pt x="6219" y="18712"/>
                  </a:cubicBezTo>
                  <a:cubicBezTo>
                    <a:pt x="6066" y="18668"/>
                    <a:pt x="5902" y="18614"/>
                    <a:pt x="5749" y="18558"/>
                  </a:cubicBezTo>
                  <a:cubicBezTo>
                    <a:pt x="5584" y="18504"/>
                    <a:pt x="5431" y="18449"/>
                    <a:pt x="5278" y="18395"/>
                  </a:cubicBezTo>
                  <a:lnTo>
                    <a:pt x="4818" y="18198"/>
                  </a:lnTo>
                  <a:cubicBezTo>
                    <a:pt x="4708" y="18142"/>
                    <a:pt x="4599" y="18077"/>
                    <a:pt x="4489" y="18011"/>
                  </a:cubicBezTo>
                  <a:cubicBezTo>
                    <a:pt x="4457" y="18001"/>
                    <a:pt x="4424" y="17989"/>
                    <a:pt x="4391" y="17989"/>
                  </a:cubicBezTo>
                  <a:close/>
                  <a:moveTo>
                    <a:pt x="8694" y="20048"/>
                  </a:moveTo>
                  <a:lnTo>
                    <a:pt x="8694" y="20048"/>
                  </a:lnTo>
                  <a:cubicBezTo>
                    <a:pt x="8704" y="20051"/>
                    <a:pt x="8715" y="20054"/>
                    <a:pt x="8726" y="20058"/>
                  </a:cubicBezTo>
                  <a:lnTo>
                    <a:pt x="8726" y="20058"/>
                  </a:lnTo>
                  <a:cubicBezTo>
                    <a:pt x="8715" y="20054"/>
                    <a:pt x="8704" y="20051"/>
                    <a:pt x="8694" y="20048"/>
                  </a:cubicBezTo>
                  <a:close/>
                  <a:moveTo>
                    <a:pt x="16720" y="17803"/>
                  </a:moveTo>
                  <a:cubicBezTo>
                    <a:pt x="16654" y="17891"/>
                    <a:pt x="16577" y="17967"/>
                    <a:pt x="16501" y="18044"/>
                  </a:cubicBezTo>
                  <a:cubicBezTo>
                    <a:pt x="16347" y="18198"/>
                    <a:pt x="16172" y="18329"/>
                    <a:pt x="15986" y="18460"/>
                  </a:cubicBezTo>
                  <a:cubicBezTo>
                    <a:pt x="15810" y="18580"/>
                    <a:pt x="15625" y="18701"/>
                    <a:pt x="15428" y="18799"/>
                  </a:cubicBezTo>
                  <a:cubicBezTo>
                    <a:pt x="15241" y="18909"/>
                    <a:pt x="15044" y="19008"/>
                    <a:pt x="14847" y="19106"/>
                  </a:cubicBezTo>
                  <a:lnTo>
                    <a:pt x="14256" y="19369"/>
                  </a:lnTo>
                  <a:cubicBezTo>
                    <a:pt x="14146" y="19412"/>
                    <a:pt x="14048" y="19446"/>
                    <a:pt x="13949" y="19490"/>
                  </a:cubicBezTo>
                  <a:cubicBezTo>
                    <a:pt x="13840" y="19522"/>
                    <a:pt x="13742" y="19555"/>
                    <a:pt x="13632" y="19599"/>
                  </a:cubicBezTo>
                  <a:cubicBezTo>
                    <a:pt x="12810" y="19872"/>
                    <a:pt x="11946" y="20048"/>
                    <a:pt x="11070" y="20113"/>
                  </a:cubicBezTo>
                  <a:cubicBezTo>
                    <a:pt x="10796" y="20135"/>
                    <a:pt x="10523" y="20146"/>
                    <a:pt x="10238" y="20146"/>
                  </a:cubicBezTo>
                  <a:cubicBezTo>
                    <a:pt x="10232" y="20146"/>
                    <a:pt x="10226" y="20146"/>
                    <a:pt x="10220" y="20146"/>
                  </a:cubicBezTo>
                  <a:lnTo>
                    <a:pt x="10220" y="20146"/>
                  </a:lnTo>
                  <a:cubicBezTo>
                    <a:pt x="10503" y="20146"/>
                    <a:pt x="10787" y="20135"/>
                    <a:pt x="11070" y="20103"/>
                  </a:cubicBezTo>
                  <a:cubicBezTo>
                    <a:pt x="11946" y="20037"/>
                    <a:pt x="12810" y="19862"/>
                    <a:pt x="13632" y="19577"/>
                  </a:cubicBezTo>
                  <a:cubicBezTo>
                    <a:pt x="13730" y="19544"/>
                    <a:pt x="13840" y="19511"/>
                    <a:pt x="13939" y="19468"/>
                  </a:cubicBezTo>
                  <a:cubicBezTo>
                    <a:pt x="14048" y="19434"/>
                    <a:pt x="14146" y="19391"/>
                    <a:pt x="14245" y="19358"/>
                  </a:cubicBezTo>
                  <a:cubicBezTo>
                    <a:pt x="14453" y="19271"/>
                    <a:pt x="14650" y="19183"/>
                    <a:pt x="14847" y="19095"/>
                  </a:cubicBezTo>
                  <a:cubicBezTo>
                    <a:pt x="15044" y="18996"/>
                    <a:pt x="15241" y="18898"/>
                    <a:pt x="15428" y="18789"/>
                  </a:cubicBezTo>
                  <a:cubicBezTo>
                    <a:pt x="15613" y="18690"/>
                    <a:pt x="15800" y="18570"/>
                    <a:pt x="15986" y="18449"/>
                  </a:cubicBezTo>
                  <a:cubicBezTo>
                    <a:pt x="16161" y="18329"/>
                    <a:pt x="16336" y="18198"/>
                    <a:pt x="16489" y="18044"/>
                  </a:cubicBezTo>
                  <a:cubicBezTo>
                    <a:pt x="16577" y="17967"/>
                    <a:pt x="16642" y="17891"/>
                    <a:pt x="16720" y="17803"/>
                  </a:cubicBezTo>
                  <a:close/>
                  <a:moveTo>
                    <a:pt x="17464" y="19533"/>
                  </a:moveTo>
                  <a:lnTo>
                    <a:pt x="17464" y="19533"/>
                  </a:lnTo>
                  <a:cubicBezTo>
                    <a:pt x="17442" y="19566"/>
                    <a:pt x="17420" y="19588"/>
                    <a:pt x="17387" y="19621"/>
                  </a:cubicBezTo>
                  <a:cubicBezTo>
                    <a:pt x="17289" y="19730"/>
                    <a:pt x="17157" y="19829"/>
                    <a:pt x="17037" y="19906"/>
                  </a:cubicBezTo>
                  <a:lnTo>
                    <a:pt x="16938" y="19971"/>
                  </a:lnTo>
                  <a:cubicBezTo>
                    <a:pt x="16905" y="19982"/>
                    <a:pt x="16873" y="20004"/>
                    <a:pt x="16829" y="20026"/>
                  </a:cubicBezTo>
                  <a:lnTo>
                    <a:pt x="16632" y="20125"/>
                  </a:lnTo>
                  <a:lnTo>
                    <a:pt x="16205" y="20288"/>
                  </a:lnTo>
                  <a:cubicBezTo>
                    <a:pt x="16063" y="20344"/>
                    <a:pt x="15909" y="20398"/>
                    <a:pt x="15767" y="20442"/>
                  </a:cubicBezTo>
                  <a:lnTo>
                    <a:pt x="15548" y="20507"/>
                  </a:lnTo>
                  <a:lnTo>
                    <a:pt x="15493" y="20529"/>
                  </a:lnTo>
                  <a:lnTo>
                    <a:pt x="15438" y="20541"/>
                  </a:lnTo>
                  <a:lnTo>
                    <a:pt x="15329" y="20573"/>
                  </a:lnTo>
                  <a:cubicBezTo>
                    <a:pt x="15033" y="20661"/>
                    <a:pt x="14737" y="20726"/>
                    <a:pt x="14431" y="20782"/>
                  </a:cubicBezTo>
                  <a:cubicBezTo>
                    <a:pt x="14398" y="20792"/>
                    <a:pt x="14365" y="20803"/>
                    <a:pt x="14321" y="20803"/>
                  </a:cubicBezTo>
                  <a:lnTo>
                    <a:pt x="14212" y="20825"/>
                  </a:lnTo>
                  <a:lnTo>
                    <a:pt x="13982" y="20858"/>
                  </a:lnTo>
                  <a:lnTo>
                    <a:pt x="13752" y="20891"/>
                  </a:lnTo>
                  <a:lnTo>
                    <a:pt x="13533" y="20923"/>
                  </a:lnTo>
                  <a:cubicBezTo>
                    <a:pt x="13226" y="20957"/>
                    <a:pt x="12920" y="20979"/>
                    <a:pt x="12613" y="20979"/>
                  </a:cubicBezTo>
                  <a:cubicBezTo>
                    <a:pt x="12920" y="20967"/>
                    <a:pt x="13226" y="20945"/>
                    <a:pt x="13523" y="20913"/>
                  </a:cubicBezTo>
                  <a:lnTo>
                    <a:pt x="13752" y="20880"/>
                  </a:lnTo>
                  <a:lnTo>
                    <a:pt x="13982" y="20847"/>
                  </a:lnTo>
                  <a:lnTo>
                    <a:pt x="14212" y="20814"/>
                  </a:lnTo>
                  <a:lnTo>
                    <a:pt x="14321" y="20792"/>
                  </a:lnTo>
                  <a:cubicBezTo>
                    <a:pt x="14355" y="20792"/>
                    <a:pt x="14398" y="20782"/>
                    <a:pt x="14431" y="20770"/>
                  </a:cubicBezTo>
                  <a:cubicBezTo>
                    <a:pt x="14737" y="20716"/>
                    <a:pt x="15033" y="20639"/>
                    <a:pt x="15329" y="20563"/>
                  </a:cubicBezTo>
                  <a:lnTo>
                    <a:pt x="15438" y="20529"/>
                  </a:lnTo>
                  <a:lnTo>
                    <a:pt x="15493" y="20519"/>
                  </a:lnTo>
                  <a:lnTo>
                    <a:pt x="15548" y="20497"/>
                  </a:lnTo>
                  <a:lnTo>
                    <a:pt x="15767" y="20431"/>
                  </a:lnTo>
                  <a:cubicBezTo>
                    <a:pt x="15909" y="20376"/>
                    <a:pt x="16051" y="20332"/>
                    <a:pt x="16194" y="20278"/>
                  </a:cubicBezTo>
                  <a:lnTo>
                    <a:pt x="16621" y="20113"/>
                  </a:lnTo>
                  <a:cubicBezTo>
                    <a:pt x="16686" y="20081"/>
                    <a:pt x="16763" y="20048"/>
                    <a:pt x="16829" y="20015"/>
                  </a:cubicBezTo>
                  <a:cubicBezTo>
                    <a:pt x="16861" y="19993"/>
                    <a:pt x="16895" y="19971"/>
                    <a:pt x="16927" y="19960"/>
                  </a:cubicBezTo>
                  <a:lnTo>
                    <a:pt x="17026" y="19894"/>
                  </a:lnTo>
                  <a:cubicBezTo>
                    <a:pt x="17157" y="19818"/>
                    <a:pt x="17277" y="19719"/>
                    <a:pt x="17387" y="19610"/>
                  </a:cubicBezTo>
                  <a:lnTo>
                    <a:pt x="17464" y="19533"/>
                  </a:lnTo>
                  <a:close/>
                  <a:moveTo>
                    <a:pt x="4336" y="19446"/>
                  </a:moveTo>
                  <a:lnTo>
                    <a:pt x="4336" y="19446"/>
                  </a:lnTo>
                  <a:cubicBezTo>
                    <a:pt x="4501" y="19610"/>
                    <a:pt x="4665" y="19763"/>
                    <a:pt x="4840" y="19906"/>
                  </a:cubicBezTo>
                  <a:cubicBezTo>
                    <a:pt x="5190" y="20190"/>
                    <a:pt x="5574" y="20442"/>
                    <a:pt x="5990" y="20628"/>
                  </a:cubicBezTo>
                  <a:cubicBezTo>
                    <a:pt x="6395" y="20825"/>
                    <a:pt x="6832" y="20979"/>
                    <a:pt x="7270" y="21066"/>
                  </a:cubicBezTo>
                  <a:cubicBezTo>
                    <a:pt x="7489" y="21120"/>
                    <a:pt x="7720" y="21154"/>
                    <a:pt x="7949" y="21164"/>
                  </a:cubicBezTo>
                  <a:cubicBezTo>
                    <a:pt x="8088" y="21175"/>
                    <a:pt x="8225" y="21186"/>
                    <a:pt x="8364" y="21186"/>
                  </a:cubicBezTo>
                  <a:lnTo>
                    <a:pt x="8364" y="21186"/>
                  </a:lnTo>
                  <a:cubicBezTo>
                    <a:pt x="8349" y="21186"/>
                    <a:pt x="8335" y="21186"/>
                    <a:pt x="8321" y="21186"/>
                  </a:cubicBezTo>
                  <a:cubicBezTo>
                    <a:pt x="8190" y="21186"/>
                    <a:pt x="8070" y="21186"/>
                    <a:pt x="7949" y="21176"/>
                  </a:cubicBezTo>
                  <a:cubicBezTo>
                    <a:pt x="7720" y="21154"/>
                    <a:pt x="7489" y="21120"/>
                    <a:pt x="7270" y="21077"/>
                  </a:cubicBezTo>
                  <a:cubicBezTo>
                    <a:pt x="6822" y="20989"/>
                    <a:pt x="6395" y="20847"/>
                    <a:pt x="5978" y="20650"/>
                  </a:cubicBezTo>
                  <a:cubicBezTo>
                    <a:pt x="5574" y="20453"/>
                    <a:pt x="5180" y="20201"/>
                    <a:pt x="4829" y="19916"/>
                  </a:cubicBezTo>
                  <a:cubicBezTo>
                    <a:pt x="4654" y="19763"/>
                    <a:pt x="4489" y="19610"/>
                    <a:pt x="4336" y="19446"/>
                  </a:cubicBezTo>
                  <a:close/>
                  <a:moveTo>
                    <a:pt x="15745" y="21132"/>
                  </a:moveTo>
                  <a:lnTo>
                    <a:pt x="15745" y="21132"/>
                  </a:lnTo>
                  <a:cubicBezTo>
                    <a:pt x="15362" y="21241"/>
                    <a:pt x="14978" y="21383"/>
                    <a:pt x="14595" y="21537"/>
                  </a:cubicBezTo>
                  <a:cubicBezTo>
                    <a:pt x="13851" y="21833"/>
                    <a:pt x="13117" y="22193"/>
                    <a:pt x="12372" y="22511"/>
                  </a:cubicBezTo>
                  <a:cubicBezTo>
                    <a:pt x="12000" y="22665"/>
                    <a:pt x="11617" y="22807"/>
                    <a:pt x="11223" y="22927"/>
                  </a:cubicBezTo>
                  <a:cubicBezTo>
                    <a:pt x="10840" y="23037"/>
                    <a:pt x="10446" y="23135"/>
                    <a:pt x="10041" y="23190"/>
                  </a:cubicBezTo>
                  <a:cubicBezTo>
                    <a:pt x="9789" y="23223"/>
                    <a:pt x="9537" y="23245"/>
                    <a:pt x="9285" y="23245"/>
                  </a:cubicBezTo>
                  <a:cubicBezTo>
                    <a:pt x="9132" y="23245"/>
                    <a:pt x="8978" y="23234"/>
                    <a:pt x="8825" y="23223"/>
                  </a:cubicBezTo>
                  <a:cubicBezTo>
                    <a:pt x="8421" y="23179"/>
                    <a:pt x="8027" y="23081"/>
                    <a:pt x="7655" y="22916"/>
                  </a:cubicBezTo>
                  <a:lnTo>
                    <a:pt x="7655" y="22916"/>
                  </a:lnTo>
                  <a:cubicBezTo>
                    <a:pt x="8027" y="23081"/>
                    <a:pt x="8421" y="23168"/>
                    <a:pt x="8825" y="23212"/>
                  </a:cubicBezTo>
                  <a:cubicBezTo>
                    <a:pt x="8978" y="23223"/>
                    <a:pt x="9132" y="23234"/>
                    <a:pt x="9285" y="23234"/>
                  </a:cubicBezTo>
                  <a:cubicBezTo>
                    <a:pt x="9537" y="23234"/>
                    <a:pt x="9789" y="23212"/>
                    <a:pt x="10041" y="23179"/>
                  </a:cubicBezTo>
                  <a:cubicBezTo>
                    <a:pt x="10435" y="23125"/>
                    <a:pt x="10840" y="23026"/>
                    <a:pt x="11223" y="22916"/>
                  </a:cubicBezTo>
                  <a:cubicBezTo>
                    <a:pt x="11606" y="22796"/>
                    <a:pt x="11990" y="22653"/>
                    <a:pt x="12362" y="22500"/>
                  </a:cubicBezTo>
                  <a:cubicBezTo>
                    <a:pt x="13117" y="22183"/>
                    <a:pt x="13840" y="21821"/>
                    <a:pt x="14595" y="21526"/>
                  </a:cubicBezTo>
                  <a:cubicBezTo>
                    <a:pt x="14968" y="21373"/>
                    <a:pt x="15351" y="21230"/>
                    <a:pt x="15745" y="21132"/>
                  </a:cubicBezTo>
                  <a:close/>
                  <a:moveTo>
                    <a:pt x="8048" y="165"/>
                  </a:moveTo>
                  <a:cubicBezTo>
                    <a:pt x="7884" y="176"/>
                    <a:pt x="7708" y="176"/>
                    <a:pt x="7533" y="187"/>
                  </a:cubicBezTo>
                  <a:lnTo>
                    <a:pt x="7523" y="187"/>
                  </a:lnTo>
                  <a:cubicBezTo>
                    <a:pt x="6756" y="220"/>
                    <a:pt x="5978" y="286"/>
                    <a:pt x="5267" y="493"/>
                  </a:cubicBezTo>
                  <a:lnTo>
                    <a:pt x="5256" y="493"/>
                  </a:lnTo>
                  <a:cubicBezTo>
                    <a:pt x="5180" y="526"/>
                    <a:pt x="5092" y="548"/>
                    <a:pt x="5015" y="581"/>
                  </a:cubicBezTo>
                  <a:cubicBezTo>
                    <a:pt x="4939" y="625"/>
                    <a:pt x="4884" y="668"/>
                    <a:pt x="4829" y="734"/>
                  </a:cubicBezTo>
                  <a:cubicBezTo>
                    <a:pt x="4796" y="767"/>
                    <a:pt x="4764" y="811"/>
                    <a:pt x="4742" y="855"/>
                  </a:cubicBezTo>
                  <a:cubicBezTo>
                    <a:pt x="4610" y="1062"/>
                    <a:pt x="4577" y="1325"/>
                    <a:pt x="4533" y="1566"/>
                  </a:cubicBezTo>
                  <a:cubicBezTo>
                    <a:pt x="4117" y="3899"/>
                    <a:pt x="3000" y="6099"/>
                    <a:pt x="1358" y="7807"/>
                  </a:cubicBezTo>
                  <a:cubicBezTo>
                    <a:pt x="1107" y="8070"/>
                    <a:pt x="789" y="8322"/>
                    <a:pt x="450" y="8388"/>
                  </a:cubicBezTo>
                  <a:cubicBezTo>
                    <a:pt x="636" y="8595"/>
                    <a:pt x="822" y="8804"/>
                    <a:pt x="1019" y="9001"/>
                  </a:cubicBezTo>
                  <a:cubicBezTo>
                    <a:pt x="1249" y="9242"/>
                    <a:pt x="1490" y="9482"/>
                    <a:pt x="1764" y="9680"/>
                  </a:cubicBezTo>
                  <a:cubicBezTo>
                    <a:pt x="1490" y="9493"/>
                    <a:pt x="1238" y="9252"/>
                    <a:pt x="1008" y="9011"/>
                  </a:cubicBezTo>
                  <a:cubicBezTo>
                    <a:pt x="811" y="8804"/>
                    <a:pt x="625" y="8607"/>
                    <a:pt x="438" y="8388"/>
                  </a:cubicBezTo>
                  <a:cubicBezTo>
                    <a:pt x="395" y="8398"/>
                    <a:pt x="351" y="8398"/>
                    <a:pt x="307" y="8398"/>
                  </a:cubicBezTo>
                  <a:cubicBezTo>
                    <a:pt x="209" y="8398"/>
                    <a:pt x="100" y="8376"/>
                    <a:pt x="1" y="8332"/>
                  </a:cubicBezTo>
                  <a:lnTo>
                    <a:pt x="1" y="8332"/>
                  </a:lnTo>
                  <a:cubicBezTo>
                    <a:pt x="669" y="9186"/>
                    <a:pt x="1172" y="9865"/>
                    <a:pt x="1917" y="10380"/>
                  </a:cubicBezTo>
                  <a:cubicBezTo>
                    <a:pt x="1961" y="10402"/>
                    <a:pt x="1993" y="10424"/>
                    <a:pt x="2037" y="10446"/>
                  </a:cubicBezTo>
                  <a:lnTo>
                    <a:pt x="2048" y="10446"/>
                  </a:lnTo>
                  <a:cubicBezTo>
                    <a:pt x="2387" y="10632"/>
                    <a:pt x="2738" y="10785"/>
                    <a:pt x="3110" y="10906"/>
                  </a:cubicBezTo>
                  <a:cubicBezTo>
                    <a:pt x="3297" y="10402"/>
                    <a:pt x="3537" y="9909"/>
                    <a:pt x="3745" y="9405"/>
                  </a:cubicBezTo>
                  <a:cubicBezTo>
                    <a:pt x="3745" y="9395"/>
                    <a:pt x="3756" y="9395"/>
                    <a:pt x="3756" y="9383"/>
                  </a:cubicBezTo>
                  <a:cubicBezTo>
                    <a:pt x="3997" y="8814"/>
                    <a:pt x="4216" y="8223"/>
                    <a:pt x="4326" y="7610"/>
                  </a:cubicBezTo>
                  <a:lnTo>
                    <a:pt x="4391" y="6624"/>
                  </a:lnTo>
                  <a:cubicBezTo>
                    <a:pt x="4446" y="6077"/>
                    <a:pt x="4523" y="5530"/>
                    <a:pt x="4599" y="4982"/>
                  </a:cubicBezTo>
                  <a:lnTo>
                    <a:pt x="4599" y="4982"/>
                  </a:lnTo>
                  <a:cubicBezTo>
                    <a:pt x="4533" y="5530"/>
                    <a:pt x="4457" y="6077"/>
                    <a:pt x="4413" y="6624"/>
                  </a:cubicBezTo>
                  <a:cubicBezTo>
                    <a:pt x="4380" y="6920"/>
                    <a:pt x="4358" y="7216"/>
                    <a:pt x="4348" y="7522"/>
                  </a:cubicBezTo>
                  <a:lnTo>
                    <a:pt x="4380" y="7227"/>
                  </a:lnTo>
                  <a:lnTo>
                    <a:pt x="4380" y="7227"/>
                  </a:lnTo>
                  <a:cubicBezTo>
                    <a:pt x="4380" y="7259"/>
                    <a:pt x="4378" y="7290"/>
                    <a:pt x="4376" y="7322"/>
                  </a:cubicBezTo>
                  <a:lnTo>
                    <a:pt x="4376" y="7322"/>
                  </a:lnTo>
                  <a:cubicBezTo>
                    <a:pt x="4347" y="7637"/>
                    <a:pt x="4336" y="7952"/>
                    <a:pt x="4336" y="8267"/>
                  </a:cubicBezTo>
                  <a:lnTo>
                    <a:pt x="4336" y="8541"/>
                  </a:lnTo>
                  <a:cubicBezTo>
                    <a:pt x="4348" y="8727"/>
                    <a:pt x="4358" y="8913"/>
                    <a:pt x="4380" y="9088"/>
                  </a:cubicBezTo>
                  <a:cubicBezTo>
                    <a:pt x="4380" y="9132"/>
                    <a:pt x="4391" y="9165"/>
                    <a:pt x="4391" y="9198"/>
                  </a:cubicBezTo>
                  <a:lnTo>
                    <a:pt x="4468" y="7490"/>
                  </a:lnTo>
                  <a:cubicBezTo>
                    <a:pt x="4665" y="6186"/>
                    <a:pt x="4971" y="4895"/>
                    <a:pt x="5212" y="3614"/>
                  </a:cubicBezTo>
                  <a:lnTo>
                    <a:pt x="5223" y="3504"/>
                  </a:lnTo>
                  <a:lnTo>
                    <a:pt x="5234" y="3286"/>
                  </a:lnTo>
                  <a:lnTo>
                    <a:pt x="5245" y="3077"/>
                  </a:lnTo>
                  <a:cubicBezTo>
                    <a:pt x="5245" y="2792"/>
                    <a:pt x="5234" y="2508"/>
                    <a:pt x="5202" y="2234"/>
                  </a:cubicBezTo>
                  <a:cubicBezTo>
                    <a:pt x="5168" y="1950"/>
                    <a:pt x="5114" y="1665"/>
                    <a:pt x="5048" y="1391"/>
                  </a:cubicBezTo>
                  <a:lnTo>
                    <a:pt x="5048" y="1391"/>
                  </a:lnTo>
                  <a:cubicBezTo>
                    <a:pt x="5124" y="1665"/>
                    <a:pt x="5180" y="1950"/>
                    <a:pt x="5212" y="2223"/>
                  </a:cubicBezTo>
                  <a:cubicBezTo>
                    <a:pt x="5245" y="2508"/>
                    <a:pt x="5267" y="2792"/>
                    <a:pt x="5256" y="3077"/>
                  </a:cubicBezTo>
                  <a:lnTo>
                    <a:pt x="5245" y="3296"/>
                  </a:lnTo>
                  <a:lnTo>
                    <a:pt x="5234" y="3504"/>
                  </a:lnTo>
                  <a:lnTo>
                    <a:pt x="5234" y="3537"/>
                  </a:lnTo>
                  <a:cubicBezTo>
                    <a:pt x="5333" y="2968"/>
                    <a:pt x="5421" y="2398"/>
                    <a:pt x="5486" y="1829"/>
                  </a:cubicBezTo>
                  <a:cubicBezTo>
                    <a:pt x="6099" y="2223"/>
                    <a:pt x="6723" y="2617"/>
                    <a:pt x="7336" y="3023"/>
                  </a:cubicBezTo>
                  <a:cubicBezTo>
                    <a:pt x="7764" y="3296"/>
                    <a:pt x="8201" y="3570"/>
                    <a:pt x="8683" y="3734"/>
                  </a:cubicBezTo>
                  <a:cubicBezTo>
                    <a:pt x="9165" y="3899"/>
                    <a:pt x="9691" y="3942"/>
                    <a:pt x="10194" y="3986"/>
                  </a:cubicBezTo>
                  <a:cubicBezTo>
                    <a:pt x="9537" y="4249"/>
                    <a:pt x="8847" y="4424"/>
                    <a:pt x="8146" y="4512"/>
                  </a:cubicBezTo>
                  <a:cubicBezTo>
                    <a:pt x="8180" y="4522"/>
                    <a:pt x="8212" y="4522"/>
                    <a:pt x="8245" y="4522"/>
                  </a:cubicBezTo>
                  <a:cubicBezTo>
                    <a:pt x="8453" y="4534"/>
                    <a:pt x="8661" y="4544"/>
                    <a:pt x="8880" y="4556"/>
                  </a:cubicBezTo>
                  <a:cubicBezTo>
                    <a:pt x="9077" y="4566"/>
                    <a:pt x="9285" y="4566"/>
                    <a:pt x="9493" y="4566"/>
                  </a:cubicBezTo>
                  <a:cubicBezTo>
                    <a:pt x="9701" y="4566"/>
                    <a:pt x="9920" y="4566"/>
                    <a:pt x="10128" y="4556"/>
                  </a:cubicBezTo>
                  <a:lnTo>
                    <a:pt x="10292" y="4544"/>
                  </a:lnTo>
                  <a:lnTo>
                    <a:pt x="10446" y="4534"/>
                  </a:lnTo>
                  <a:cubicBezTo>
                    <a:pt x="10501" y="4522"/>
                    <a:pt x="10555" y="4522"/>
                    <a:pt x="10599" y="4512"/>
                  </a:cubicBezTo>
                  <a:lnTo>
                    <a:pt x="10676" y="4500"/>
                  </a:lnTo>
                  <a:lnTo>
                    <a:pt x="10763" y="4490"/>
                  </a:lnTo>
                  <a:lnTo>
                    <a:pt x="10840" y="4478"/>
                  </a:lnTo>
                  <a:cubicBezTo>
                    <a:pt x="10862" y="4478"/>
                    <a:pt x="10883" y="4468"/>
                    <a:pt x="10917" y="4468"/>
                  </a:cubicBezTo>
                  <a:lnTo>
                    <a:pt x="11070" y="4435"/>
                  </a:lnTo>
                  <a:cubicBezTo>
                    <a:pt x="11168" y="4413"/>
                    <a:pt x="11278" y="4391"/>
                    <a:pt x="11377" y="4369"/>
                  </a:cubicBezTo>
                  <a:cubicBezTo>
                    <a:pt x="11615" y="4302"/>
                    <a:pt x="11846" y="4218"/>
                    <a:pt x="12069" y="4111"/>
                  </a:cubicBezTo>
                  <a:lnTo>
                    <a:pt x="12069" y="4111"/>
                  </a:lnTo>
                  <a:lnTo>
                    <a:pt x="11968" y="4161"/>
                  </a:lnTo>
                  <a:cubicBezTo>
                    <a:pt x="11924" y="4183"/>
                    <a:pt x="11869" y="4205"/>
                    <a:pt x="11825" y="4227"/>
                  </a:cubicBezTo>
                  <a:lnTo>
                    <a:pt x="11672" y="4281"/>
                  </a:lnTo>
                  <a:cubicBezTo>
                    <a:pt x="11650" y="4293"/>
                    <a:pt x="11628" y="4303"/>
                    <a:pt x="11606" y="4303"/>
                  </a:cubicBezTo>
                  <a:lnTo>
                    <a:pt x="11530" y="4337"/>
                  </a:lnTo>
                  <a:cubicBezTo>
                    <a:pt x="11508" y="4337"/>
                    <a:pt x="11475" y="4347"/>
                    <a:pt x="11453" y="4358"/>
                  </a:cubicBezTo>
                  <a:lnTo>
                    <a:pt x="11377" y="4380"/>
                  </a:lnTo>
                  <a:cubicBezTo>
                    <a:pt x="11278" y="4402"/>
                    <a:pt x="11168" y="4424"/>
                    <a:pt x="11070" y="4446"/>
                  </a:cubicBezTo>
                  <a:lnTo>
                    <a:pt x="10917" y="4478"/>
                  </a:lnTo>
                  <a:cubicBezTo>
                    <a:pt x="10895" y="4490"/>
                    <a:pt x="10862" y="4490"/>
                    <a:pt x="10840" y="4490"/>
                  </a:cubicBezTo>
                  <a:lnTo>
                    <a:pt x="10763" y="4500"/>
                  </a:lnTo>
                  <a:lnTo>
                    <a:pt x="10686" y="4512"/>
                  </a:lnTo>
                  <a:lnTo>
                    <a:pt x="10599" y="4522"/>
                  </a:lnTo>
                  <a:cubicBezTo>
                    <a:pt x="10555" y="4534"/>
                    <a:pt x="10501" y="4534"/>
                    <a:pt x="10446" y="4544"/>
                  </a:cubicBezTo>
                  <a:lnTo>
                    <a:pt x="10292" y="4556"/>
                  </a:lnTo>
                  <a:lnTo>
                    <a:pt x="10128" y="4566"/>
                  </a:lnTo>
                  <a:cubicBezTo>
                    <a:pt x="9942" y="4577"/>
                    <a:pt x="9745" y="4577"/>
                    <a:pt x="9548" y="4577"/>
                  </a:cubicBezTo>
                  <a:cubicBezTo>
                    <a:pt x="9318" y="4577"/>
                    <a:pt x="9099" y="4577"/>
                    <a:pt x="8880" y="4566"/>
                  </a:cubicBezTo>
                  <a:cubicBezTo>
                    <a:pt x="8661" y="4556"/>
                    <a:pt x="8453" y="4544"/>
                    <a:pt x="8245" y="4534"/>
                  </a:cubicBezTo>
                  <a:cubicBezTo>
                    <a:pt x="8201" y="4522"/>
                    <a:pt x="8168" y="4522"/>
                    <a:pt x="8124" y="4522"/>
                  </a:cubicBezTo>
                  <a:cubicBezTo>
                    <a:pt x="7884" y="4544"/>
                    <a:pt x="7643" y="4566"/>
                    <a:pt x="7402" y="4577"/>
                  </a:cubicBezTo>
                  <a:cubicBezTo>
                    <a:pt x="7523" y="5135"/>
                    <a:pt x="8146" y="5410"/>
                    <a:pt x="8705" y="5551"/>
                  </a:cubicBezTo>
                  <a:cubicBezTo>
                    <a:pt x="9450" y="5738"/>
                    <a:pt x="10216" y="5836"/>
                    <a:pt x="10993" y="5858"/>
                  </a:cubicBezTo>
                  <a:cubicBezTo>
                    <a:pt x="11037" y="5858"/>
                    <a:pt x="9472" y="8234"/>
                    <a:pt x="9231" y="8453"/>
                  </a:cubicBezTo>
                  <a:cubicBezTo>
                    <a:pt x="8508" y="9121"/>
                    <a:pt x="7599" y="9843"/>
                    <a:pt x="6570" y="9843"/>
                  </a:cubicBezTo>
                  <a:lnTo>
                    <a:pt x="6504" y="9843"/>
                  </a:lnTo>
                  <a:cubicBezTo>
                    <a:pt x="6329" y="9843"/>
                    <a:pt x="6121" y="9865"/>
                    <a:pt x="6066" y="10019"/>
                  </a:cubicBezTo>
                  <a:cubicBezTo>
                    <a:pt x="6044" y="10096"/>
                    <a:pt x="6066" y="10172"/>
                    <a:pt x="6099" y="10237"/>
                  </a:cubicBezTo>
                  <a:cubicBezTo>
                    <a:pt x="6253" y="10380"/>
                    <a:pt x="6416" y="10500"/>
                    <a:pt x="6570" y="10632"/>
                  </a:cubicBezTo>
                  <a:lnTo>
                    <a:pt x="6964" y="10928"/>
                  </a:lnTo>
                  <a:cubicBezTo>
                    <a:pt x="7095" y="11026"/>
                    <a:pt x="7227" y="11125"/>
                    <a:pt x="7358" y="11212"/>
                  </a:cubicBezTo>
                  <a:cubicBezTo>
                    <a:pt x="7621" y="11398"/>
                    <a:pt x="7905" y="11573"/>
                    <a:pt x="8190" y="11716"/>
                  </a:cubicBezTo>
                  <a:lnTo>
                    <a:pt x="8245" y="11748"/>
                  </a:lnTo>
                  <a:lnTo>
                    <a:pt x="8300" y="11770"/>
                  </a:lnTo>
                  <a:cubicBezTo>
                    <a:pt x="8343" y="11792"/>
                    <a:pt x="8377" y="11804"/>
                    <a:pt x="8409" y="11825"/>
                  </a:cubicBezTo>
                  <a:lnTo>
                    <a:pt x="8639" y="11924"/>
                  </a:lnTo>
                  <a:cubicBezTo>
                    <a:pt x="8716" y="11957"/>
                    <a:pt x="8793" y="11979"/>
                    <a:pt x="8869" y="12001"/>
                  </a:cubicBezTo>
                  <a:cubicBezTo>
                    <a:pt x="8946" y="12033"/>
                    <a:pt x="9022" y="12055"/>
                    <a:pt x="9099" y="12077"/>
                  </a:cubicBezTo>
                  <a:cubicBezTo>
                    <a:pt x="9143" y="12088"/>
                    <a:pt x="9175" y="12099"/>
                    <a:pt x="9219" y="12110"/>
                  </a:cubicBezTo>
                  <a:lnTo>
                    <a:pt x="9340" y="12132"/>
                  </a:lnTo>
                  <a:cubicBezTo>
                    <a:pt x="9351" y="12132"/>
                    <a:pt x="9373" y="12143"/>
                    <a:pt x="9394" y="12143"/>
                  </a:cubicBezTo>
                  <a:lnTo>
                    <a:pt x="9460" y="12154"/>
                  </a:lnTo>
                  <a:lnTo>
                    <a:pt x="9581" y="12176"/>
                  </a:lnTo>
                  <a:lnTo>
                    <a:pt x="9701" y="12198"/>
                  </a:lnTo>
                  <a:lnTo>
                    <a:pt x="9756" y="12208"/>
                  </a:lnTo>
                  <a:lnTo>
                    <a:pt x="9822" y="12208"/>
                  </a:lnTo>
                  <a:lnTo>
                    <a:pt x="9942" y="12220"/>
                  </a:lnTo>
                  <a:lnTo>
                    <a:pt x="10063" y="12230"/>
                  </a:lnTo>
                  <a:cubicBezTo>
                    <a:pt x="10238" y="12252"/>
                    <a:pt x="10424" y="12252"/>
                    <a:pt x="10610" y="12252"/>
                  </a:cubicBezTo>
                  <a:cubicBezTo>
                    <a:pt x="10752" y="12252"/>
                    <a:pt x="10895" y="12252"/>
                    <a:pt x="11037" y="12242"/>
                  </a:cubicBezTo>
                  <a:cubicBezTo>
                    <a:pt x="11365" y="12230"/>
                    <a:pt x="11683" y="12208"/>
                    <a:pt x="12011" y="12186"/>
                  </a:cubicBezTo>
                  <a:lnTo>
                    <a:pt x="12011" y="12186"/>
                  </a:lnTo>
                  <a:cubicBezTo>
                    <a:pt x="11683" y="12208"/>
                    <a:pt x="11365" y="12242"/>
                    <a:pt x="11037" y="12252"/>
                  </a:cubicBezTo>
                  <a:cubicBezTo>
                    <a:pt x="10883" y="12263"/>
                    <a:pt x="10742" y="12263"/>
                    <a:pt x="10588" y="12263"/>
                  </a:cubicBezTo>
                  <a:cubicBezTo>
                    <a:pt x="10413" y="12263"/>
                    <a:pt x="10238" y="12252"/>
                    <a:pt x="10063" y="12242"/>
                  </a:cubicBezTo>
                  <a:lnTo>
                    <a:pt x="9942" y="12230"/>
                  </a:lnTo>
                  <a:lnTo>
                    <a:pt x="9811" y="12220"/>
                  </a:lnTo>
                  <a:lnTo>
                    <a:pt x="9756" y="12220"/>
                  </a:lnTo>
                  <a:lnTo>
                    <a:pt x="9691" y="12208"/>
                  </a:lnTo>
                  <a:lnTo>
                    <a:pt x="9570" y="12186"/>
                  </a:lnTo>
                  <a:lnTo>
                    <a:pt x="9450" y="12164"/>
                  </a:lnTo>
                  <a:lnTo>
                    <a:pt x="9394" y="12154"/>
                  </a:lnTo>
                  <a:cubicBezTo>
                    <a:pt x="9373" y="12154"/>
                    <a:pt x="9351" y="12154"/>
                    <a:pt x="9329" y="12143"/>
                  </a:cubicBezTo>
                  <a:lnTo>
                    <a:pt x="9219" y="12121"/>
                  </a:lnTo>
                  <a:cubicBezTo>
                    <a:pt x="9175" y="12110"/>
                    <a:pt x="9132" y="12099"/>
                    <a:pt x="9099" y="12088"/>
                  </a:cubicBezTo>
                  <a:cubicBezTo>
                    <a:pt x="9012" y="12066"/>
                    <a:pt x="8935" y="12044"/>
                    <a:pt x="8858" y="12023"/>
                  </a:cubicBezTo>
                  <a:cubicBezTo>
                    <a:pt x="8781" y="11989"/>
                    <a:pt x="8705" y="11967"/>
                    <a:pt x="8628" y="11935"/>
                  </a:cubicBezTo>
                  <a:cubicBezTo>
                    <a:pt x="8552" y="11902"/>
                    <a:pt x="8486" y="11869"/>
                    <a:pt x="8409" y="11836"/>
                  </a:cubicBezTo>
                  <a:cubicBezTo>
                    <a:pt x="8365" y="11825"/>
                    <a:pt x="8333" y="11804"/>
                    <a:pt x="8300" y="11782"/>
                  </a:cubicBezTo>
                  <a:lnTo>
                    <a:pt x="8245" y="11760"/>
                  </a:lnTo>
                  <a:lnTo>
                    <a:pt x="8190" y="11727"/>
                  </a:lnTo>
                  <a:cubicBezTo>
                    <a:pt x="7895" y="11585"/>
                    <a:pt x="7621" y="11409"/>
                    <a:pt x="7348" y="11223"/>
                  </a:cubicBezTo>
                  <a:cubicBezTo>
                    <a:pt x="7216" y="11135"/>
                    <a:pt x="7085" y="11037"/>
                    <a:pt x="6953" y="10938"/>
                  </a:cubicBezTo>
                  <a:cubicBezTo>
                    <a:pt x="6822" y="10840"/>
                    <a:pt x="6691" y="10741"/>
                    <a:pt x="6570" y="10643"/>
                  </a:cubicBezTo>
                  <a:cubicBezTo>
                    <a:pt x="6406" y="10512"/>
                    <a:pt x="6253" y="10391"/>
                    <a:pt x="6099" y="10259"/>
                  </a:cubicBezTo>
                  <a:lnTo>
                    <a:pt x="6099" y="10259"/>
                  </a:lnTo>
                  <a:cubicBezTo>
                    <a:pt x="6110" y="10281"/>
                    <a:pt x="6132" y="10303"/>
                    <a:pt x="6143" y="10325"/>
                  </a:cubicBezTo>
                  <a:cubicBezTo>
                    <a:pt x="6931" y="11705"/>
                    <a:pt x="8519" y="12592"/>
                    <a:pt x="10107" y="12592"/>
                  </a:cubicBezTo>
                  <a:cubicBezTo>
                    <a:pt x="10326" y="12592"/>
                    <a:pt x="10545" y="12570"/>
                    <a:pt x="10774" y="12537"/>
                  </a:cubicBezTo>
                  <a:lnTo>
                    <a:pt x="10774" y="12537"/>
                  </a:lnTo>
                  <a:cubicBezTo>
                    <a:pt x="10194" y="13074"/>
                    <a:pt x="9394" y="13369"/>
                    <a:pt x="8606" y="13369"/>
                  </a:cubicBezTo>
                  <a:cubicBezTo>
                    <a:pt x="8355" y="13369"/>
                    <a:pt x="8114" y="13336"/>
                    <a:pt x="7873" y="13281"/>
                  </a:cubicBezTo>
                  <a:lnTo>
                    <a:pt x="7873" y="13281"/>
                  </a:lnTo>
                  <a:lnTo>
                    <a:pt x="7884" y="13293"/>
                  </a:lnTo>
                  <a:cubicBezTo>
                    <a:pt x="8124" y="13413"/>
                    <a:pt x="8365" y="13533"/>
                    <a:pt x="8606" y="13643"/>
                  </a:cubicBezTo>
                  <a:cubicBezTo>
                    <a:pt x="8847" y="13752"/>
                    <a:pt x="9099" y="13851"/>
                    <a:pt x="9351" y="13950"/>
                  </a:cubicBezTo>
                  <a:lnTo>
                    <a:pt x="9537" y="14015"/>
                  </a:lnTo>
                  <a:lnTo>
                    <a:pt x="9723" y="14081"/>
                  </a:lnTo>
                  <a:lnTo>
                    <a:pt x="9920" y="14147"/>
                  </a:lnTo>
                  <a:lnTo>
                    <a:pt x="10107" y="14212"/>
                  </a:lnTo>
                  <a:lnTo>
                    <a:pt x="10107" y="14212"/>
                  </a:lnTo>
                  <a:lnTo>
                    <a:pt x="9909" y="14147"/>
                  </a:lnTo>
                  <a:lnTo>
                    <a:pt x="9723" y="14091"/>
                  </a:lnTo>
                  <a:lnTo>
                    <a:pt x="9537" y="14026"/>
                  </a:lnTo>
                  <a:lnTo>
                    <a:pt x="9340" y="13960"/>
                  </a:lnTo>
                  <a:cubicBezTo>
                    <a:pt x="9088" y="13862"/>
                    <a:pt x="8847" y="13763"/>
                    <a:pt x="8606" y="13653"/>
                  </a:cubicBezTo>
                  <a:cubicBezTo>
                    <a:pt x="8355" y="13544"/>
                    <a:pt x="8114" y="13424"/>
                    <a:pt x="7884" y="13303"/>
                  </a:cubicBezTo>
                  <a:lnTo>
                    <a:pt x="7829" y="13271"/>
                  </a:lnTo>
                  <a:cubicBezTo>
                    <a:pt x="7676" y="13227"/>
                    <a:pt x="7523" y="13183"/>
                    <a:pt x="7380" y="13117"/>
                  </a:cubicBezTo>
                  <a:lnTo>
                    <a:pt x="7380" y="13117"/>
                  </a:lnTo>
                  <a:cubicBezTo>
                    <a:pt x="7566" y="14147"/>
                    <a:pt x="8300" y="15077"/>
                    <a:pt x="9263" y="15493"/>
                  </a:cubicBezTo>
                  <a:cubicBezTo>
                    <a:pt x="9000" y="15833"/>
                    <a:pt x="8618" y="16095"/>
                    <a:pt x="8201" y="16215"/>
                  </a:cubicBezTo>
                  <a:cubicBezTo>
                    <a:pt x="8913" y="16697"/>
                    <a:pt x="9767" y="16949"/>
                    <a:pt x="10621" y="16949"/>
                  </a:cubicBezTo>
                  <a:cubicBezTo>
                    <a:pt x="10686" y="16949"/>
                    <a:pt x="10763" y="16949"/>
                    <a:pt x="10840" y="16938"/>
                  </a:cubicBezTo>
                  <a:lnTo>
                    <a:pt x="10840" y="16938"/>
                  </a:lnTo>
                  <a:cubicBezTo>
                    <a:pt x="9986" y="17201"/>
                    <a:pt x="9088" y="17332"/>
                    <a:pt x="8201" y="17332"/>
                  </a:cubicBezTo>
                  <a:cubicBezTo>
                    <a:pt x="7545" y="17332"/>
                    <a:pt x="6888" y="17267"/>
                    <a:pt x="6241" y="17125"/>
                  </a:cubicBezTo>
                  <a:lnTo>
                    <a:pt x="6241" y="17125"/>
                  </a:lnTo>
                  <a:cubicBezTo>
                    <a:pt x="6494" y="17223"/>
                    <a:pt x="6745" y="17322"/>
                    <a:pt x="7008" y="17409"/>
                  </a:cubicBezTo>
                  <a:cubicBezTo>
                    <a:pt x="7270" y="17507"/>
                    <a:pt x="7545" y="17595"/>
                    <a:pt x="7818" y="17661"/>
                  </a:cubicBezTo>
                  <a:cubicBezTo>
                    <a:pt x="7949" y="17704"/>
                    <a:pt x="8081" y="17738"/>
                    <a:pt x="8223" y="17770"/>
                  </a:cubicBezTo>
                  <a:cubicBezTo>
                    <a:pt x="8365" y="17792"/>
                    <a:pt x="8497" y="17814"/>
                    <a:pt x="8639" y="17836"/>
                  </a:cubicBezTo>
                  <a:cubicBezTo>
                    <a:pt x="8847" y="17869"/>
                    <a:pt x="9055" y="17880"/>
                    <a:pt x="9263" y="17880"/>
                  </a:cubicBezTo>
                  <a:lnTo>
                    <a:pt x="9482" y="17880"/>
                  </a:lnTo>
                  <a:cubicBezTo>
                    <a:pt x="9767" y="17858"/>
                    <a:pt x="10051" y="17814"/>
                    <a:pt x="10314" y="17726"/>
                  </a:cubicBezTo>
                  <a:lnTo>
                    <a:pt x="10314" y="17726"/>
                  </a:lnTo>
                  <a:cubicBezTo>
                    <a:pt x="10051" y="17814"/>
                    <a:pt x="9767" y="17869"/>
                    <a:pt x="9482" y="17880"/>
                  </a:cubicBezTo>
                  <a:cubicBezTo>
                    <a:pt x="9406" y="17891"/>
                    <a:pt x="9329" y="17891"/>
                    <a:pt x="9253" y="17891"/>
                  </a:cubicBezTo>
                  <a:cubicBezTo>
                    <a:pt x="9044" y="17891"/>
                    <a:pt x="8837" y="17880"/>
                    <a:pt x="8639" y="17847"/>
                  </a:cubicBezTo>
                  <a:cubicBezTo>
                    <a:pt x="8497" y="17825"/>
                    <a:pt x="8365" y="17803"/>
                    <a:pt x="8223" y="17782"/>
                  </a:cubicBezTo>
                  <a:cubicBezTo>
                    <a:pt x="8081" y="17748"/>
                    <a:pt x="7949" y="17716"/>
                    <a:pt x="7807" y="17672"/>
                  </a:cubicBezTo>
                  <a:cubicBezTo>
                    <a:pt x="7533" y="17606"/>
                    <a:pt x="7270" y="17519"/>
                    <a:pt x="6997" y="17420"/>
                  </a:cubicBezTo>
                  <a:cubicBezTo>
                    <a:pt x="6734" y="17332"/>
                    <a:pt x="6472" y="17223"/>
                    <a:pt x="6209" y="17125"/>
                  </a:cubicBezTo>
                  <a:lnTo>
                    <a:pt x="6165" y="17103"/>
                  </a:lnTo>
                  <a:cubicBezTo>
                    <a:pt x="5891" y="17037"/>
                    <a:pt x="5618" y="16960"/>
                    <a:pt x="5355" y="16872"/>
                  </a:cubicBezTo>
                  <a:lnTo>
                    <a:pt x="5355" y="16872"/>
                  </a:lnTo>
                  <a:cubicBezTo>
                    <a:pt x="6241" y="17398"/>
                    <a:pt x="7194" y="17803"/>
                    <a:pt x="8190" y="18088"/>
                  </a:cubicBezTo>
                  <a:cubicBezTo>
                    <a:pt x="7742" y="18318"/>
                    <a:pt x="7249" y="18405"/>
                    <a:pt x="6745" y="18405"/>
                  </a:cubicBezTo>
                  <a:cubicBezTo>
                    <a:pt x="6000" y="18405"/>
                    <a:pt x="5234" y="18220"/>
                    <a:pt x="4523" y="18022"/>
                  </a:cubicBezTo>
                  <a:lnTo>
                    <a:pt x="4523" y="18022"/>
                  </a:lnTo>
                  <a:cubicBezTo>
                    <a:pt x="4621" y="18077"/>
                    <a:pt x="4720" y="18132"/>
                    <a:pt x="4829" y="18186"/>
                  </a:cubicBezTo>
                  <a:cubicBezTo>
                    <a:pt x="4971" y="18252"/>
                    <a:pt x="5124" y="18318"/>
                    <a:pt x="5278" y="18383"/>
                  </a:cubicBezTo>
                  <a:cubicBezTo>
                    <a:pt x="5431" y="18438"/>
                    <a:pt x="5596" y="18493"/>
                    <a:pt x="5749" y="18548"/>
                  </a:cubicBezTo>
                  <a:cubicBezTo>
                    <a:pt x="5913" y="18602"/>
                    <a:pt x="6066" y="18657"/>
                    <a:pt x="6231" y="18701"/>
                  </a:cubicBezTo>
                  <a:cubicBezTo>
                    <a:pt x="6263" y="18712"/>
                    <a:pt x="6307" y="18723"/>
                    <a:pt x="6351" y="18734"/>
                  </a:cubicBezTo>
                  <a:lnTo>
                    <a:pt x="6472" y="18756"/>
                  </a:lnTo>
                  <a:lnTo>
                    <a:pt x="6526" y="18777"/>
                  </a:lnTo>
                  <a:lnTo>
                    <a:pt x="6592" y="18789"/>
                  </a:lnTo>
                  <a:lnTo>
                    <a:pt x="6712" y="18821"/>
                  </a:lnTo>
                  <a:cubicBezTo>
                    <a:pt x="6789" y="18833"/>
                    <a:pt x="6876" y="18855"/>
                    <a:pt x="6953" y="18876"/>
                  </a:cubicBezTo>
                  <a:cubicBezTo>
                    <a:pt x="7041" y="18887"/>
                    <a:pt x="7117" y="18909"/>
                    <a:pt x="7194" y="18920"/>
                  </a:cubicBezTo>
                  <a:cubicBezTo>
                    <a:pt x="7851" y="19040"/>
                    <a:pt x="8519" y="19117"/>
                    <a:pt x="9175" y="19172"/>
                  </a:cubicBezTo>
                  <a:cubicBezTo>
                    <a:pt x="9362" y="19183"/>
                    <a:pt x="9559" y="19194"/>
                    <a:pt x="9745" y="19205"/>
                  </a:cubicBezTo>
                  <a:lnTo>
                    <a:pt x="10205" y="19139"/>
                  </a:lnTo>
                  <a:lnTo>
                    <a:pt x="10205" y="19139"/>
                  </a:lnTo>
                  <a:cubicBezTo>
                    <a:pt x="10205" y="19172"/>
                    <a:pt x="10194" y="19194"/>
                    <a:pt x="10183" y="19227"/>
                  </a:cubicBezTo>
                  <a:cubicBezTo>
                    <a:pt x="10511" y="19249"/>
                    <a:pt x="10840" y="19259"/>
                    <a:pt x="11168" y="19271"/>
                  </a:cubicBezTo>
                  <a:lnTo>
                    <a:pt x="10183" y="19237"/>
                  </a:lnTo>
                  <a:cubicBezTo>
                    <a:pt x="10041" y="19697"/>
                    <a:pt x="9581" y="20037"/>
                    <a:pt x="9110" y="20081"/>
                  </a:cubicBezTo>
                  <a:cubicBezTo>
                    <a:pt x="9329" y="20103"/>
                    <a:pt x="9548" y="20125"/>
                    <a:pt x="9767" y="20135"/>
                  </a:cubicBezTo>
                  <a:cubicBezTo>
                    <a:pt x="9919" y="20135"/>
                    <a:pt x="10061" y="20146"/>
                    <a:pt x="10213" y="20146"/>
                  </a:cubicBezTo>
                  <a:lnTo>
                    <a:pt x="10213" y="20146"/>
                  </a:lnTo>
                  <a:cubicBezTo>
                    <a:pt x="10067" y="20146"/>
                    <a:pt x="9912" y="20146"/>
                    <a:pt x="9767" y="20135"/>
                  </a:cubicBezTo>
                  <a:cubicBezTo>
                    <a:pt x="9537" y="20125"/>
                    <a:pt x="9318" y="20113"/>
                    <a:pt x="9088" y="20091"/>
                  </a:cubicBezTo>
                  <a:lnTo>
                    <a:pt x="8990" y="20091"/>
                  </a:lnTo>
                  <a:cubicBezTo>
                    <a:pt x="8902" y="20091"/>
                    <a:pt x="8814" y="20083"/>
                    <a:pt x="8726" y="20058"/>
                  </a:cubicBezTo>
                  <a:lnTo>
                    <a:pt x="8726" y="20058"/>
                  </a:lnTo>
                  <a:cubicBezTo>
                    <a:pt x="9250" y="20224"/>
                    <a:pt x="9731" y="20515"/>
                    <a:pt x="10117" y="20913"/>
                  </a:cubicBezTo>
                  <a:cubicBezTo>
                    <a:pt x="9811" y="20967"/>
                    <a:pt x="9537" y="21000"/>
                    <a:pt x="9263" y="21000"/>
                  </a:cubicBezTo>
                  <a:cubicBezTo>
                    <a:pt x="7150" y="21000"/>
                    <a:pt x="5913" y="19314"/>
                    <a:pt x="3964" y="18504"/>
                  </a:cubicBezTo>
                  <a:lnTo>
                    <a:pt x="3953" y="18515"/>
                  </a:lnTo>
                  <a:lnTo>
                    <a:pt x="3986" y="17869"/>
                  </a:lnTo>
                  <a:lnTo>
                    <a:pt x="3986" y="17869"/>
                  </a:lnTo>
                  <a:cubicBezTo>
                    <a:pt x="3888" y="18055"/>
                    <a:pt x="3833" y="18263"/>
                    <a:pt x="3833" y="18482"/>
                  </a:cubicBezTo>
                  <a:cubicBezTo>
                    <a:pt x="3833" y="18636"/>
                    <a:pt x="3854" y="18789"/>
                    <a:pt x="3910" y="18931"/>
                  </a:cubicBezTo>
                  <a:cubicBezTo>
                    <a:pt x="3910" y="18931"/>
                    <a:pt x="3910" y="18931"/>
                    <a:pt x="3910" y="18931"/>
                  </a:cubicBezTo>
                  <a:lnTo>
                    <a:pt x="3910" y="18931"/>
                  </a:lnTo>
                  <a:cubicBezTo>
                    <a:pt x="3953" y="19052"/>
                    <a:pt x="4019" y="19161"/>
                    <a:pt x="4095" y="19259"/>
                  </a:cubicBezTo>
                  <a:cubicBezTo>
                    <a:pt x="4073" y="19259"/>
                    <a:pt x="4063" y="19259"/>
                    <a:pt x="4041" y="19271"/>
                  </a:cubicBezTo>
                  <a:cubicBezTo>
                    <a:pt x="4052" y="19281"/>
                    <a:pt x="4052" y="19292"/>
                    <a:pt x="4063" y="19303"/>
                  </a:cubicBezTo>
                  <a:cubicBezTo>
                    <a:pt x="3964" y="19325"/>
                    <a:pt x="3866" y="19369"/>
                    <a:pt x="3778" y="19424"/>
                  </a:cubicBezTo>
                  <a:cubicBezTo>
                    <a:pt x="4402" y="20300"/>
                    <a:pt x="4983" y="21142"/>
                    <a:pt x="5781" y="21876"/>
                  </a:cubicBezTo>
                  <a:cubicBezTo>
                    <a:pt x="5858" y="21942"/>
                    <a:pt x="5924" y="22008"/>
                    <a:pt x="5990" y="22073"/>
                  </a:cubicBezTo>
                  <a:lnTo>
                    <a:pt x="6044" y="22084"/>
                  </a:lnTo>
                  <a:cubicBezTo>
                    <a:pt x="6099" y="22095"/>
                    <a:pt x="6154" y="22106"/>
                    <a:pt x="6197" y="22117"/>
                  </a:cubicBezTo>
                  <a:lnTo>
                    <a:pt x="6362" y="22150"/>
                  </a:lnTo>
                  <a:cubicBezTo>
                    <a:pt x="6384" y="22161"/>
                    <a:pt x="6406" y="22161"/>
                    <a:pt x="6438" y="22172"/>
                  </a:cubicBezTo>
                  <a:lnTo>
                    <a:pt x="6515" y="22183"/>
                  </a:lnTo>
                  <a:cubicBezTo>
                    <a:pt x="6570" y="22193"/>
                    <a:pt x="6614" y="22205"/>
                    <a:pt x="6669" y="22205"/>
                  </a:cubicBezTo>
                  <a:lnTo>
                    <a:pt x="6822" y="22237"/>
                  </a:lnTo>
                  <a:cubicBezTo>
                    <a:pt x="6876" y="22249"/>
                    <a:pt x="6931" y="22249"/>
                    <a:pt x="6986" y="22259"/>
                  </a:cubicBezTo>
                  <a:lnTo>
                    <a:pt x="7139" y="22281"/>
                  </a:lnTo>
                  <a:lnTo>
                    <a:pt x="7292" y="22292"/>
                  </a:lnTo>
                  <a:cubicBezTo>
                    <a:pt x="7348" y="22303"/>
                    <a:pt x="7402" y="22303"/>
                    <a:pt x="7457" y="22314"/>
                  </a:cubicBezTo>
                  <a:cubicBezTo>
                    <a:pt x="7851" y="22347"/>
                    <a:pt x="8256" y="22369"/>
                    <a:pt x="8650" y="22369"/>
                  </a:cubicBezTo>
                  <a:cubicBezTo>
                    <a:pt x="9099" y="22369"/>
                    <a:pt x="9548" y="22347"/>
                    <a:pt x="9986" y="22303"/>
                  </a:cubicBezTo>
                  <a:cubicBezTo>
                    <a:pt x="10829" y="22237"/>
                    <a:pt x="11672" y="22106"/>
                    <a:pt x="12493" y="21953"/>
                  </a:cubicBezTo>
                  <a:lnTo>
                    <a:pt x="12493" y="21953"/>
                  </a:lnTo>
                  <a:cubicBezTo>
                    <a:pt x="12088" y="22040"/>
                    <a:pt x="11661" y="22106"/>
                    <a:pt x="11245" y="22172"/>
                  </a:cubicBezTo>
                  <a:cubicBezTo>
                    <a:pt x="10829" y="22227"/>
                    <a:pt x="10413" y="22281"/>
                    <a:pt x="9986" y="22314"/>
                  </a:cubicBezTo>
                  <a:cubicBezTo>
                    <a:pt x="9537" y="22358"/>
                    <a:pt x="9077" y="22380"/>
                    <a:pt x="8618" y="22380"/>
                  </a:cubicBezTo>
                  <a:cubicBezTo>
                    <a:pt x="8234" y="22380"/>
                    <a:pt x="7840" y="22358"/>
                    <a:pt x="7457" y="22325"/>
                  </a:cubicBezTo>
                  <a:cubicBezTo>
                    <a:pt x="7402" y="22325"/>
                    <a:pt x="7348" y="22314"/>
                    <a:pt x="7292" y="22314"/>
                  </a:cubicBezTo>
                  <a:lnTo>
                    <a:pt x="7139" y="22292"/>
                  </a:lnTo>
                  <a:lnTo>
                    <a:pt x="6986" y="22271"/>
                  </a:lnTo>
                  <a:cubicBezTo>
                    <a:pt x="6931" y="22259"/>
                    <a:pt x="6876" y="22259"/>
                    <a:pt x="6822" y="22249"/>
                  </a:cubicBezTo>
                  <a:lnTo>
                    <a:pt x="6669" y="22227"/>
                  </a:lnTo>
                  <a:cubicBezTo>
                    <a:pt x="6614" y="22215"/>
                    <a:pt x="6559" y="22205"/>
                    <a:pt x="6515" y="22193"/>
                  </a:cubicBezTo>
                  <a:lnTo>
                    <a:pt x="6438" y="22183"/>
                  </a:lnTo>
                  <a:cubicBezTo>
                    <a:pt x="6406" y="22172"/>
                    <a:pt x="6384" y="22172"/>
                    <a:pt x="6351" y="22161"/>
                  </a:cubicBezTo>
                  <a:lnTo>
                    <a:pt x="6197" y="22128"/>
                  </a:lnTo>
                  <a:cubicBezTo>
                    <a:pt x="6143" y="22117"/>
                    <a:pt x="6099" y="22106"/>
                    <a:pt x="6044" y="22095"/>
                  </a:cubicBezTo>
                  <a:lnTo>
                    <a:pt x="6012" y="22084"/>
                  </a:lnTo>
                  <a:lnTo>
                    <a:pt x="6012" y="22084"/>
                  </a:lnTo>
                  <a:cubicBezTo>
                    <a:pt x="6165" y="22249"/>
                    <a:pt x="6307" y="22402"/>
                    <a:pt x="6438" y="22566"/>
                  </a:cubicBezTo>
                  <a:cubicBezTo>
                    <a:pt x="6712" y="22643"/>
                    <a:pt x="6986" y="22730"/>
                    <a:pt x="7249" y="22828"/>
                  </a:cubicBezTo>
                  <a:cubicBezTo>
                    <a:pt x="8234" y="23168"/>
                    <a:pt x="9219" y="23595"/>
                    <a:pt x="10260" y="23716"/>
                  </a:cubicBezTo>
                  <a:cubicBezTo>
                    <a:pt x="10391" y="23726"/>
                    <a:pt x="10533" y="23738"/>
                    <a:pt x="10665" y="23738"/>
                  </a:cubicBezTo>
                  <a:cubicBezTo>
                    <a:pt x="12625" y="23738"/>
                    <a:pt x="14387" y="22249"/>
                    <a:pt x="16106" y="21515"/>
                  </a:cubicBezTo>
                  <a:cubicBezTo>
                    <a:pt x="16260" y="21449"/>
                    <a:pt x="17574" y="21208"/>
                    <a:pt x="18000" y="21208"/>
                  </a:cubicBezTo>
                  <a:cubicBezTo>
                    <a:pt x="18077" y="21208"/>
                    <a:pt x="18131" y="21208"/>
                    <a:pt x="18131" y="21230"/>
                  </a:cubicBezTo>
                  <a:lnTo>
                    <a:pt x="18131" y="21142"/>
                  </a:lnTo>
                  <a:cubicBezTo>
                    <a:pt x="18121" y="20782"/>
                    <a:pt x="18011" y="20420"/>
                    <a:pt x="17814" y="20125"/>
                  </a:cubicBezTo>
                  <a:cubicBezTo>
                    <a:pt x="17737" y="20004"/>
                    <a:pt x="17639" y="19894"/>
                    <a:pt x="17606" y="19752"/>
                  </a:cubicBezTo>
                  <a:cubicBezTo>
                    <a:pt x="17584" y="19697"/>
                    <a:pt x="17584" y="19631"/>
                    <a:pt x="17584" y="19566"/>
                  </a:cubicBezTo>
                  <a:cubicBezTo>
                    <a:pt x="17584" y="19490"/>
                    <a:pt x="17584" y="19412"/>
                    <a:pt x="17606" y="19336"/>
                  </a:cubicBezTo>
                  <a:lnTo>
                    <a:pt x="17606" y="19336"/>
                  </a:lnTo>
                  <a:lnTo>
                    <a:pt x="17595" y="19347"/>
                  </a:lnTo>
                  <a:cubicBezTo>
                    <a:pt x="17595" y="19358"/>
                    <a:pt x="17595" y="19369"/>
                    <a:pt x="17584" y="19369"/>
                  </a:cubicBezTo>
                  <a:lnTo>
                    <a:pt x="17574" y="19402"/>
                  </a:lnTo>
                  <a:cubicBezTo>
                    <a:pt x="17562" y="19412"/>
                    <a:pt x="17552" y="19424"/>
                    <a:pt x="17540" y="19446"/>
                  </a:cubicBezTo>
                  <a:cubicBezTo>
                    <a:pt x="17518" y="19478"/>
                    <a:pt x="17496" y="19511"/>
                    <a:pt x="17464" y="19533"/>
                  </a:cubicBezTo>
                  <a:cubicBezTo>
                    <a:pt x="17486" y="19500"/>
                    <a:pt x="17508" y="19468"/>
                    <a:pt x="17530" y="19446"/>
                  </a:cubicBezTo>
                  <a:cubicBezTo>
                    <a:pt x="17540" y="19424"/>
                    <a:pt x="17552" y="19412"/>
                    <a:pt x="17562" y="19391"/>
                  </a:cubicBezTo>
                  <a:lnTo>
                    <a:pt x="17574" y="19369"/>
                  </a:lnTo>
                  <a:cubicBezTo>
                    <a:pt x="17584" y="19358"/>
                    <a:pt x="17584" y="19347"/>
                    <a:pt x="17595" y="19347"/>
                  </a:cubicBezTo>
                  <a:lnTo>
                    <a:pt x="17606" y="19314"/>
                  </a:lnTo>
                  <a:cubicBezTo>
                    <a:pt x="17617" y="19237"/>
                    <a:pt x="17639" y="19161"/>
                    <a:pt x="17650" y="19084"/>
                  </a:cubicBezTo>
                  <a:cubicBezTo>
                    <a:pt x="17661" y="19008"/>
                    <a:pt x="17672" y="18931"/>
                    <a:pt x="17672" y="18855"/>
                  </a:cubicBezTo>
                  <a:cubicBezTo>
                    <a:pt x="17672" y="18526"/>
                    <a:pt x="17552" y="18198"/>
                    <a:pt x="17355" y="17935"/>
                  </a:cubicBezTo>
                  <a:cubicBezTo>
                    <a:pt x="17256" y="17792"/>
                    <a:pt x="17124" y="17672"/>
                    <a:pt x="17070" y="17507"/>
                  </a:cubicBezTo>
                  <a:cubicBezTo>
                    <a:pt x="17037" y="17431"/>
                    <a:pt x="17026" y="17344"/>
                    <a:pt x="17015" y="17267"/>
                  </a:cubicBezTo>
                  <a:cubicBezTo>
                    <a:pt x="16982" y="17354"/>
                    <a:pt x="16949" y="17442"/>
                    <a:pt x="16905" y="17529"/>
                  </a:cubicBezTo>
                  <a:cubicBezTo>
                    <a:pt x="16851" y="17628"/>
                    <a:pt x="16785" y="17716"/>
                    <a:pt x="16720" y="17803"/>
                  </a:cubicBezTo>
                  <a:cubicBezTo>
                    <a:pt x="16785" y="17716"/>
                    <a:pt x="16840" y="17628"/>
                    <a:pt x="16895" y="17529"/>
                  </a:cubicBezTo>
                  <a:cubicBezTo>
                    <a:pt x="16938" y="17442"/>
                    <a:pt x="16982" y="17344"/>
                    <a:pt x="17015" y="17245"/>
                  </a:cubicBezTo>
                  <a:lnTo>
                    <a:pt x="17015" y="17157"/>
                  </a:lnTo>
                  <a:cubicBezTo>
                    <a:pt x="17004" y="16774"/>
                    <a:pt x="16883" y="13347"/>
                    <a:pt x="16851" y="11310"/>
                  </a:cubicBezTo>
                  <a:cubicBezTo>
                    <a:pt x="16654" y="11037"/>
                    <a:pt x="16467" y="10774"/>
                    <a:pt x="16282" y="10522"/>
                  </a:cubicBezTo>
                  <a:cubicBezTo>
                    <a:pt x="15274" y="9165"/>
                    <a:pt x="14355" y="7741"/>
                    <a:pt x="13479" y="6285"/>
                  </a:cubicBezTo>
                  <a:cubicBezTo>
                    <a:pt x="13041" y="5541"/>
                    <a:pt x="12603" y="4807"/>
                    <a:pt x="12165" y="4062"/>
                  </a:cubicBezTo>
                  <a:cubicBezTo>
                    <a:pt x="11781" y="3427"/>
                    <a:pt x="11409" y="2792"/>
                    <a:pt x="11015" y="2157"/>
                  </a:cubicBezTo>
                  <a:cubicBezTo>
                    <a:pt x="10829" y="2191"/>
                    <a:pt x="10643" y="2201"/>
                    <a:pt x="10479" y="2201"/>
                  </a:cubicBezTo>
                  <a:lnTo>
                    <a:pt x="10402" y="2201"/>
                  </a:lnTo>
                  <a:cubicBezTo>
                    <a:pt x="9953" y="2191"/>
                    <a:pt x="9515" y="2169"/>
                    <a:pt x="9077" y="2070"/>
                  </a:cubicBezTo>
                  <a:cubicBezTo>
                    <a:pt x="8650" y="1960"/>
                    <a:pt x="8234" y="1763"/>
                    <a:pt x="7939" y="1446"/>
                  </a:cubicBezTo>
                  <a:cubicBezTo>
                    <a:pt x="7873" y="1380"/>
                    <a:pt x="7818" y="1303"/>
                    <a:pt x="7818" y="1216"/>
                  </a:cubicBezTo>
                  <a:cubicBezTo>
                    <a:pt x="7818" y="1194"/>
                    <a:pt x="7818" y="1172"/>
                    <a:pt x="7829" y="1150"/>
                  </a:cubicBezTo>
                  <a:cubicBezTo>
                    <a:pt x="7851" y="1096"/>
                    <a:pt x="7917" y="1062"/>
                    <a:pt x="7971" y="1030"/>
                  </a:cubicBezTo>
                  <a:cubicBezTo>
                    <a:pt x="8442" y="778"/>
                    <a:pt x="8924" y="668"/>
                    <a:pt x="9143" y="176"/>
                  </a:cubicBezTo>
                  <a:lnTo>
                    <a:pt x="8902" y="176"/>
                  </a:lnTo>
                  <a:cubicBezTo>
                    <a:pt x="8716" y="176"/>
                    <a:pt x="8508" y="176"/>
                    <a:pt x="8278" y="165"/>
                  </a:cubicBezTo>
                  <a:close/>
                  <a:moveTo>
                    <a:pt x="2859" y="21471"/>
                  </a:moveTo>
                  <a:cubicBezTo>
                    <a:pt x="2694" y="21636"/>
                    <a:pt x="2530" y="21789"/>
                    <a:pt x="2421" y="21996"/>
                  </a:cubicBezTo>
                  <a:cubicBezTo>
                    <a:pt x="2092" y="22653"/>
                    <a:pt x="1983" y="23551"/>
                    <a:pt x="1884" y="24274"/>
                  </a:cubicBezTo>
                  <a:cubicBezTo>
                    <a:pt x="2212" y="23573"/>
                    <a:pt x="2803" y="22993"/>
                    <a:pt x="3515" y="22665"/>
                  </a:cubicBezTo>
                  <a:cubicBezTo>
                    <a:pt x="3581" y="22424"/>
                    <a:pt x="3635" y="22193"/>
                    <a:pt x="3647" y="22193"/>
                  </a:cubicBezTo>
                  <a:cubicBezTo>
                    <a:pt x="3384" y="21964"/>
                    <a:pt x="3121" y="21712"/>
                    <a:pt x="2859" y="21471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51"/>
            <p:cNvSpPr/>
            <p:nvPr/>
          </p:nvSpPr>
          <p:spPr>
            <a:xfrm>
              <a:off x="5607921" y="2751554"/>
              <a:ext cx="52377" cy="43129"/>
            </a:xfrm>
            <a:custGeom>
              <a:avLst/>
              <a:gdLst/>
              <a:ahLst/>
              <a:cxnLst/>
              <a:rect l="l" t="t" r="r" b="b"/>
              <a:pathLst>
                <a:path w="1818" h="1497" extrusionOk="0">
                  <a:moveTo>
                    <a:pt x="0" y="1"/>
                  </a:moveTo>
                  <a:lnTo>
                    <a:pt x="0" y="1"/>
                  </a:lnTo>
                  <a:cubicBezTo>
                    <a:pt x="11" y="142"/>
                    <a:pt x="22" y="282"/>
                    <a:pt x="55" y="424"/>
                  </a:cubicBezTo>
                  <a:cubicBezTo>
                    <a:pt x="77" y="489"/>
                    <a:pt x="99" y="555"/>
                    <a:pt x="131" y="621"/>
                  </a:cubicBezTo>
                  <a:cubicBezTo>
                    <a:pt x="109" y="555"/>
                    <a:pt x="77" y="489"/>
                    <a:pt x="65" y="424"/>
                  </a:cubicBezTo>
                  <a:cubicBezTo>
                    <a:pt x="22" y="282"/>
                    <a:pt x="11" y="142"/>
                    <a:pt x="0" y="1"/>
                  </a:cubicBezTo>
                  <a:close/>
                  <a:moveTo>
                    <a:pt x="131" y="621"/>
                  </a:moveTo>
                  <a:cubicBezTo>
                    <a:pt x="164" y="686"/>
                    <a:pt x="208" y="741"/>
                    <a:pt x="252" y="796"/>
                  </a:cubicBezTo>
                  <a:cubicBezTo>
                    <a:pt x="296" y="850"/>
                    <a:pt x="362" y="894"/>
                    <a:pt x="416" y="927"/>
                  </a:cubicBezTo>
                  <a:cubicBezTo>
                    <a:pt x="471" y="971"/>
                    <a:pt x="537" y="1004"/>
                    <a:pt x="602" y="1025"/>
                  </a:cubicBezTo>
                  <a:lnTo>
                    <a:pt x="997" y="1190"/>
                  </a:lnTo>
                  <a:lnTo>
                    <a:pt x="1741" y="1475"/>
                  </a:lnTo>
                  <a:cubicBezTo>
                    <a:pt x="1757" y="1483"/>
                    <a:pt x="1780" y="1485"/>
                    <a:pt x="1799" y="1490"/>
                  </a:cubicBezTo>
                  <a:lnTo>
                    <a:pt x="1799" y="1490"/>
                  </a:lnTo>
                  <a:cubicBezTo>
                    <a:pt x="1794" y="1487"/>
                    <a:pt x="1789" y="1485"/>
                    <a:pt x="1785" y="1485"/>
                  </a:cubicBezTo>
                  <a:lnTo>
                    <a:pt x="997" y="1179"/>
                  </a:lnTo>
                  <a:cubicBezTo>
                    <a:pt x="865" y="1124"/>
                    <a:pt x="734" y="1081"/>
                    <a:pt x="602" y="1015"/>
                  </a:cubicBezTo>
                  <a:cubicBezTo>
                    <a:pt x="547" y="993"/>
                    <a:pt x="482" y="960"/>
                    <a:pt x="416" y="916"/>
                  </a:cubicBezTo>
                  <a:cubicBezTo>
                    <a:pt x="362" y="884"/>
                    <a:pt x="306" y="840"/>
                    <a:pt x="252" y="785"/>
                  </a:cubicBezTo>
                  <a:cubicBezTo>
                    <a:pt x="208" y="741"/>
                    <a:pt x="164" y="675"/>
                    <a:pt x="131" y="621"/>
                  </a:cubicBezTo>
                  <a:close/>
                  <a:moveTo>
                    <a:pt x="1799" y="1490"/>
                  </a:moveTo>
                  <a:cubicBezTo>
                    <a:pt x="1805" y="1493"/>
                    <a:pt x="1811" y="1497"/>
                    <a:pt x="1817" y="1497"/>
                  </a:cubicBezTo>
                  <a:cubicBezTo>
                    <a:pt x="1812" y="1494"/>
                    <a:pt x="1805" y="1492"/>
                    <a:pt x="1799" y="1490"/>
                  </a:cubicBez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51"/>
            <p:cNvSpPr/>
            <p:nvPr/>
          </p:nvSpPr>
          <p:spPr>
            <a:xfrm>
              <a:off x="5593084" y="2795028"/>
              <a:ext cx="3486" cy="12273"/>
            </a:xfrm>
            <a:custGeom>
              <a:avLst/>
              <a:gdLst/>
              <a:ahLst/>
              <a:cxnLst/>
              <a:rect l="l" t="t" r="r" b="b"/>
              <a:pathLst>
                <a:path w="121" h="426" extrusionOk="0">
                  <a:moveTo>
                    <a:pt x="1" y="1"/>
                  </a:moveTo>
                  <a:cubicBezTo>
                    <a:pt x="1" y="77"/>
                    <a:pt x="11" y="152"/>
                    <a:pt x="23" y="229"/>
                  </a:cubicBezTo>
                  <a:cubicBezTo>
                    <a:pt x="33" y="250"/>
                    <a:pt x="44" y="261"/>
                    <a:pt x="44" y="283"/>
                  </a:cubicBezTo>
                  <a:cubicBezTo>
                    <a:pt x="44" y="261"/>
                    <a:pt x="33" y="239"/>
                    <a:pt x="33" y="229"/>
                  </a:cubicBezTo>
                  <a:cubicBezTo>
                    <a:pt x="11" y="152"/>
                    <a:pt x="1" y="77"/>
                    <a:pt x="1" y="1"/>
                  </a:cubicBezTo>
                  <a:close/>
                  <a:moveTo>
                    <a:pt x="44" y="283"/>
                  </a:moveTo>
                  <a:lnTo>
                    <a:pt x="44" y="283"/>
                  </a:lnTo>
                  <a:cubicBezTo>
                    <a:pt x="55" y="294"/>
                    <a:pt x="55" y="305"/>
                    <a:pt x="55" y="316"/>
                  </a:cubicBezTo>
                  <a:lnTo>
                    <a:pt x="55" y="294"/>
                  </a:lnTo>
                  <a:lnTo>
                    <a:pt x="44" y="283"/>
                  </a:lnTo>
                  <a:close/>
                  <a:moveTo>
                    <a:pt x="88" y="382"/>
                  </a:moveTo>
                  <a:cubicBezTo>
                    <a:pt x="99" y="392"/>
                    <a:pt x="99" y="404"/>
                    <a:pt x="110" y="414"/>
                  </a:cubicBezTo>
                  <a:cubicBezTo>
                    <a:pt x="110" y="414"/>
                    <a:pt x="110" y="426"/>
                    <a:pt x="121" y="426"/>
                  </a:cubicBezTo>
                  <a:cubicBezTo>
                    <a:pt x="110" y="414"/>
                    <a:pt x="99" y="392"/>
                    <a:pt x="88" y="382"/>
                  </a:cubicBezTo>
                  <a:close/>
                </a:path>
              </a:pathLst>
            </a:custGeom>
            <a:solidFill>
              <a:srgbClr val="87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51"/>
            <p:cNvSpPr/>
            <p:nvPr/>
          </p:nvSpPr>
          <p:spPr>
            <a:xfrm>
              <a:off x="5596253" y="2806955"/>
              <a:ext cx="177585" cy="48602"/>
            </a:xfrm>
            <a:custGeom>
              <a:avLst/>
              <a:gdLst/>
              <a:ahLst/>
              <a:cxnLst/>
              <a:rect l="l" t="t" r="r" b="b"/>
              <a:pathLst>
                <a:path w="6164" h="1687" extrusionOk="0">
                  <a:moveTo>
                    <a:pt x="0" y="0"/>
                  </a:moveTo>
                  <a:cubicBezTo>
                    <a:pt x="0" y="0"/>
                    <a:pt x="0" y="10"/>
                    <a:pt x="8" y="11"/>
                  </a:cubicBezTo>
                  <a:lnTo>
                    <a:pt x="8" y="11"/>
                  </a:lnTo>
                  <a:cubicBezTo>
                    <a:pt x="6" y="8"/>
                    <a:pt x="4" y="4"/>
                    <a:pt x="0" y="0"/>
                  </a:cubicBezTo>
                  <a:close/>
                  <a:moveTo>
                    <a:pt x="8" y="11"/>
                  </a:moveTo>
                  <a:cubicBezTo>
                    <a:pt x="9" y="13"/>
                    <a:pt x="10" y="15"/>
                    <a:pt x="11" y="17"/>
                  </a:cubicBezTo>
                  <a:lnTo>
                    <a:pt x="11" y="17"/>
                  </a:lnTo>
                  <a:cubicBezTo>
                    <a:pt x="11" y="15"/>
                    <a:pt x="11" y="13"/>
                    <a:pt x="11" y="12"/>
                  </a:cubicBezTo>
                  <a:cubicBezTo>
                    <a:pt x="10" y="12"/>
                    <a:pt x="9" y="11"/>
                    <a:pt x="8" y="11"/>
                  </a:cubicBezTo>
                  <a:close/>
                  <a:moveTo>
                    <a:pt x="11" y="17"/>
                  </a:moveTo>
                  <a:cubicBezTo>
                    <a:pt x="11" y="26"/>
                    <a:pt x="12" y="33"/>
                    <a:pt x="22" y="33"/>
                  </a:cubicBezTo>
                  <a:cubicBezTo>
                    <a:pt x="16" y="28"/>
                    <a:pt x="13" y="22"/>
                    <a:pt x="11" y="17"/>
                  </a:cubicBezTo>
                  <a:close/>
                  <a:moveTo>
                    <a:pt x="22" y="33"/>
                  </a:moveTo>
                  <a:lnTo>
                    <a:pt x="22" y="33"/>
                  </a:lnTo>
                  <a:cubicBezTo>
                    <a:pt x="44" y="77"/>
                    <a:pt x="66" y="110"/>
                    <a:pt x="98" y="132"/>
                  </a:cubicBezTo>
                  <a:cubicBezTo>
                    <a:pt x="76" y="99"/>
                    <a:pt x="44" y="66"/>
                    <a:pt x="22" y="33"/>
                  </a:cubicBezTo>
                  <a:close/>
                  <a:moveTo>
                    <a:pt x="98" y="132"/>
                  </a:moveTo>
                  <a:lnTo>
                    <a:pt x="98" y="132"/>
                  </a:lnTo>
                  <a:cubicBezTo>
                    <a:pt x="120" y="165"/>
                    <a:pt x="153" y="197"/>
                    <a:pt x="175" y="231"/>
                  </a:cubicBezTo>
                  <a:lnTo>
                    <a:pt x="372" y="394"/>
                  </a:lnTo>
                  <a:lnTo>
                    <a:pt x="470" y="460"/>
                  </a:lnTo>
                  <a:cubicBezTo>
                    <a:pt x="478" y="460"/>
                    <a:pt x="486" y="460"/>
                    <a:pt x="494" y="464"/>
                  </a:cubicBezTo>
                  <a:lnTo>
                    <a:pt x="494" y="464"/>
                  </a:lnTo>
                  <a:cubicBezTo>
                    <a:pt x="453" y="435"/>
                    <a:pt x="413" y="414"/>
                    <a:pt x="372" y="384"/>
                  </a:cubicBezTo>
                  <a:cubicBezTo>
                    <a:pt x="307" y="340"/>
                    <a:pt x="241" y="285"/>
                    <a:pt x="186" y="231"/>
                  </a:cubicBezTo>
                  <a:cubicBezTo>
                    <a:pt x="153" y="197"/>
                    <a:pt x="132" y="165"/>
                    <a:pt x="98" y="132"/>
                  </a:cubicBezTo>
                  <a:close/>
                  <a:moveTo>
                    <a:pt x="494" y="464"/>
                  </a:moveTo>
                  <a:lnTo>
                    <a:pt x="494" y="464"/>
                  </a:lnTo>
                  <a:cubicBezTo>
                    <a:pt x="497" y="466"/>
                    <a:pt x="500" y="469"/>
                    <a:pt x="504" y="471"/>
                  </a:cubicBezTo>
                  <a:cubicBezTo>
                    <a:pt x="500" y="468"/>
                    <a:pt x="497" y="466"/>
                    <a:pt x="494" y="464"/>
                  </a:cubicBezTo>
                  <a:close/>
                  <a:moveTo>
                    <a:pt x="5726" y="1654"/>
                  </a:moveTo>
                  <a:cubicBezTo>
                    <a:pt x="5715" y="1654"/>
                    <a:pt x="5693" y="1654"/>
                    <a:pt x="5682" y="1664"/>
                  </a:cubicBezTo>
                  <a:cubicBezTo>
                    <a:pt x="5835" y="1664"/>
                    <a:pt x="6000" y="1676"/>
                    <a:pt x="6153" y="1686"/>
                  </a:cubicBezTo>
                  <a:lnTo>
                    <a:pt x="6164" y="1686"/>
                  </a:lnTo>
                  <a:lnTo>
                    <a:pt x="6164" y="1676"/>
                  </a:lnTo>
                  <a:lnTo>
                    <a:pt x="6153" y="1676"/>
                  </a:lnTo>
                  <a:cubicBezTo>
                    <a:pt x="6010" y="1676"/>
                    <a:pt x="5869" y="1664"/>
                    <a:pt x="5726" y="1654"/>
                  </a:cubicBez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51"/>
            <p:cNvSpPr/>
            <p:nvPr/>
          </p:nvSpPr>
          <p:spPr>
            <a:xfrm>
              <a:off x="5594640" y="2803498"/>
              <a:ext cx="1008" cy="2535"/>
            </a:xfrm>
            <a:custGeom>
              <a:avLst/>
              <a:gdLst/>
              <a:ahLst/>
              <a:cxnLst/>
              <a:rect l="l" t="t" r="r" b="b"/>
              <a:pathLst>
                <a:path w="35" h="88" extrusionOk="0">
                  <a:moveTo>
                    <a:pt x="1" y="0"/>
                  </a:moveTo>
                  <a:lnTo>
                    <a:pt x="1" y="22"/>
                  </a:lnTo>
                  <a:cubicBezTo>
                    <a:pt x="12" y="33"/>
                    <a:pt x="12" y="44"/>
                    <a:pt x="12" y="44"/>
                  </a:cubicBezTo>
                  <a:cubicBezTo>
                    <a:pt x="23" y="66"/>
                    <a:pt x="34" y="76"/>
                    <a:pt x="34" y="88"/>
                  </a:cubicBezTo>
                  <a:cubicBezTo>
                    <a:pt x="34" y="66"/>
                    <a:pt x="23" y="55"/>
                    <a:pt x="23" y="44"/>
                  </a:cubicBezTo>
                  <a:cubicBezTo>
                    <a:pt x="12" y="33"/>
                    <a:pt x="1" y="11"/>
                    <a:pt x="1" y="0"/>
                  </a:cubicBezTo>
                  <a:close/>
                </a:path>
              </a:pathLst>
            </a:custGeom>
            <a:solidFill>
              <a:srgbClr val="72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51"/>
            <p:cNvSpPr/>
            <p:nvPr/>
          </p:nvSpPr>
          <p:spPr>
            <a:xfrm>
              <a:off x="5970985" y="2769733"/>
              <a:ext cx="3486" cy="28407"/>
            </a:xfrm>
            <a:custGeom>
              <a:avLst/>
              <a:gdLst/>
              <a:ahLst/>
              <a:cxnLst/>
              <a:rect l="l" t="t" r="r" b="b"/>
              <a:pathLst>
                <a:path w="121" h="986" extrusionOk="0">
                  <a:moveTo>
                    <a:pt x="76" y="1"/>
                  </a:moveTo>
                  <a:lnTo>
                    <a:pt x="76" y="1"/>
                  </a:lnTo>
                  <a:cubicBezTo>
                    <a:pt x="110" y="220"/>
                    <a:pt x="110" y="438"/>
                    <a:pt x="76" y="657"/>
                  </a:cubicBezTo>
                  <a:cubicBezTo>
                    <a:pt x="120" y="438"/>
                    <a:pt x="110" y="220"/>
                    <a:pt x="76" y="1"/>
                  </a:cubicBezTo>
                  <a:close/>
                  <a:moveTo>
                    <a:pt x="76" y="657"/>
                  </a:moveTo>
                  <a:cubicBezTo>
                    <a:pt x="54" y="767"/>
                    <a:pt x="32" y="876"/>
                    <a:pt x="0" y="975"/>
                  </a:cubicBezTo>
                  <a:lnTo>
                    <a:pt x="0" y="986"/>
                  </a:lnTo>
                  <a:cubicBezTo>
                    <a:pt x="32" y="876"/>
                    <a:pt x="66" y="767"/>
                    <a:pt x="76" y="657"/>
                  </a:cubicBezTo>
                  <a:close/>
                </a:path>
              </a:pathLst>
            </a:custGeom>
            <a:solidFill>
              <a:srgbClr val="87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51"/>
            <p:cNvSpPr/>
            <p:nvPr/>
          </p:nvSpPr>
          <p:spPr>
            <a:xfrm>
              <a:off x="5724313" y="2797823"/>
              <a:ext cx="246700" cy="82339"/>
            </a:xfrm>
            <a:custGeom>
              <a:avLst/>
              <a:gdLst/>
              <a:ahLst/>
              <a:cxnLst/>
              <a:rect l="l" t="t" r="r" b="b"/>
              <a:pathLst>
                <a:path w="8563" h="2858" extrusionOk="0">
                  <a:moveTo>
                    <a:pt x="8562" y="0"/>
                  </a:moveTo>
                  <a:lnTo>
                    <a:pt x="8551" y="11"/>
                  </a:lnTo>
                  <a:lnTo>
                    <a:pt x="8551" y="33"/>
                  </a:lnTo>
                  <a:cubicBezTo>
                    <a:pt x="8551" y="22"/>
                    <a:pt x="8562" y="22"/>
                    <a:pt x="8562" y="11"/>
                  </a:cubicBezTo>
                  <a:lnTo>
                    <a:pt x="8562" y="0"/>
                  </a:lnTo>
                  <a:close/>
                  <a:moveTo>
                    <a:pt x="1" y="2759"/>
                  </a:moveTo>
                  <a:cubicBezTo>
                    <a:pt x="208" y="2803"/>
                    <a:pt x="416" y="2825"/>
                    <a:pt x="624" y="2857"/>
                  </a:cubicBezTo>
                  <a:cubicBezTo>
                    <a:pt x="624" y="2847"/>
                    <a:pt x="635" y="2847"/>
                    <a:pt x="646" y="2847"/>
                  </a:cubicBezTo>
                  <a:cubicBezTo>
                    <a:pt x="427" y="2825"/>
                    <a:pt x="208" y="2803"/>
                    <a:pt x="1" y="2759"/>
                  </a:cubicBez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51"/>
            <p:cNvSpPr/>
            <p:nvPr/>
          </p:nvSpPr>
          <p:spPr>
            <a:xfrm>
              <a:off x="5988011" y="2830292"/>
              <a:ext cx="4437" cy="27139"/>
            </a:xfrm>
            <a:custGeom>
              <a:avLst/>
              <a:gdLst/>
              <a:ahLst/>
              <a:cxnLst/>
              <a:rect l="l" t="t" r="r" b="b"/>
              <a:pathLst>
                <a:path w="154" h="942" extrusionOk="0">
                  <a:moveTo>
                    <a:pt x="55" y="0"/>
                  </a:moveTo>
                  <a:lnTo>
                    <a:pt x="77" y="44"/>
                  </a:lnTo>
                  <a:cubicBezTo>
                    <a:pt x="88" y="56"/>
                    <a:pt x="88" y="66"/>
                    <a:pt x="88" y="77"/>
                  </a:cubicBezTo>
                  <a:lnTo>
                    <a:pt x="98" y="99"/>
                  </a:lnTo>
                  <a:lnTo>
                    <a:pt x="98" y="77"/>
                  </a:lnTo>
                  <a:cubicBezTo>
                    <a:pt x="88" y="66"/>
                    <a:pt x="88" y="56"/>
                    <a:pt x="88" y="44"/>
                  </a:cubicBezTo>
                  <a:lnTo>
                    <a:pt x="55" y="0"/>
                  </a:lnTo>
                  <a:close/>
                  <a:moveTo>
                    <a:pt x="120" y="154"/>
                  </a:moveTo>
                  <a:lnTo>
                    <a:pt x="132" y="219"/>
                  </a:lnTo>
                  <a:lnTo>
                    <a:pt x="132" y="241"/>
                  </a:lnTo>
                  <a:lnTo>
                    <a:pt x="142" y="275"/>
                  </a:lnTo>
                  <a:lnTo>
                    <a:pt x="142" y="241"/>
                  </a:lnTo>
                  <a:cubicBezTo>
                    <a:pt x="132" y="231"/>
                    <a:pt x="132" y="219"/>
                    <a:pt x="132" y="209"/>
                  </a:cubicBezTo>
                  <a:lnTo>
                    <a:pt x="120" y="154"/>
                  </a:lnTo>
                  <a:close/>
                  <a:moveTo>
                    <a:pt x="142" y="329"/>
                  </a:moveTo>
                  <a:lnTo>
                    <a:pt x="142" y="384"/>
                  </a:lnTo>
                  <a:lnTo>
                    <a:pt x="142" y="438"/>
                  </a:lnTo>
                  <a:lnTo>
                    <a:pt x="142" y="504"/>
                  </a:lnTo>
                  <a:cubicBezTo>
                    <a:pt x="142" y="482"/>
                    <a:pt x="154" y="460"/>
                    <a:pt x="154" y="438"/>
                  </a:cubicBezTo>
                  <a:lnTo>
                    <a:pt x="154" y="384"/>
                  </a:lnTo>
                  <a:lnTo>
                    <a:pt x="142" y="329"/>
                  </a:lnTo>
                  <a:close/>
                  <a:moveTo>
                    <a:pt x="142" y="504"/>
                  </a:moveTo>
                  <a:lnTo>
                    <a:pt x="142" y="504"/>
                  </a:lnTo>
                  <a:cubicBezTo>
                    <a:pt x="142" y="515"/>
                    <a:pt x="132" y="537"/>
                    <a:pt x="132" y="559"/>
                  </a:cubicBezTo>
                  <a:cubicBezTo>
                    <a:pt x="142" y="537"/>
                    <a:pt x="142" y="515"/>
                    <a:pt x="142" y="504"/>
                  </a:cubicBezTo>
                  <a:close/>
                  <a:moveTo>
                    <a:pt x="132" y="559"/>
                  </a:moveTo>
                  <a:lnTo>
                    <a:pt x="120" y="614"/>
                  </a:lnTo>
                  <a:cubicBezTo>
                    <a:pt x="120" y="625"/>
                    <a:pt x="120" y="635"/>
                    <a:pt x="110" y="635"/>
                  </a:cubicBezTo>
                  <a:lnTo>
                    <a:pt x="110" y="669"/>
                  </a:lnTo>
                  <a:lnTo>
                    <a:pt x="120" y="635"/>
                  </a:lnTo>
                  <a:cubicBezTo>
                    <a:pt x="120" y="635"/>
                    <a:pt x="120" y="625"/>
                    <a:pt x="132" y="614"/>
                  </a:cubicBezTo>
                  <a:lnTo>
                    <a:pt x="132" y="559"/>
                  </a:lnTo>
                  <a:close/>
                  <a:moveTo>
                    <a:pt x="110" y="669"/>
                  </a:moveTo>
                  <a:cubicBezTo>
                    <a:pt x="98" y="701"/>
                    <a:pt x="88" y="745"/>
                    <a:pt x="77" y="778"/>
                  </a:cubicBezTo>
                  <a:cubicBezTo>
                    <a:pt x="88" y="745"/>
                    <a:pt x="110" y="701"/>
                    <a:pt x="110" y="669"/>
                  </a:cubicBezTo>
                  <a:close/>
                  <a:moveTo>
                    <a:pt x="77" y="778"/>
                  </a:moveTo>
                  <a:lnTo>
                    <a:pt x="77" y="778"/>
                  </a:lnTo>
                  <a:cubicBezTo>
                    <a:pt x="66" y="789"/>
                    <a:pt x="55" y="811"/>
                    <a:pt x="55" y="833"/>
                  </a:cubicBezTo>
                  <a:cubicBezTo>
                    <a:pt x="66" y="811"/>
                    <a:pt x="77" y="800"/>
                    <a:pt x="77" y="778"/>
                  </a:cubicBezTo>
                  <a:close/>
                  <a:moveTo>
                    <a:pt x="44" y="854"/>
                  </a:moveTo>
                  <a:cubicBezTo>
                    <a:pt x="33" y="866"/>
                    <a:pt x="33" y="876"/>
                    <a:pt x="33" y="876"/>
                  </a:cubicBezTo>
                  <a:lnTo>
                    <a:pt x="11" y="920"/>
                  </a:lnTo>
                  <a:cubicBezTo>
                    <a:pt x="11" y="924"/>
                    <a:pt x="11" y="929"/>
                    <a:pt x="10" y="932"/>
                  </a:cubicBezTo>
                  <a:lnTo>
                    <a:pt x="10" y="932"/>
                  </a:lnTo>
                  <a:lnTo>
                    <a:pt x="11" y="931"/>
                  </a:lnTo>
                  <a:lnTo>
                    <a:pt x="33" y="888"/>
                  </a:lnTo>
                  <a:cubicBezTo>
                    <a:pt x="44" y="876"/>
                    <a:pt x="44" y="866"/>
                    <a:pt x="44" y="854"/>
                  </a:cubicBezTo>
                  <a:close/>
                  <a:moveTo>
                    <a:pt x="10" y="932"/>
                  </a:moveTo>
                  <a:lnTo>
                    <a:pt x="0" y="942"/>
                  </a:lnTo>
                  <a:cubicBezTo>
                    <a:pt x="7" y="942"/>
                    <a:pt x="9" y="938"/>
                    <a:pt x="10" y="932"/>
                  </a:cubicBezTo>
                  <a:close/>
                </a:path>
              </a:pathLst>
            </a:custGeom>
            <a:solidFill>
              <a:srgbClr val="87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51"/>
            <p:cNvSpPr/>
            <p:nvPr/>
          </p:nvSpPr>
          <p:spPr>
            <a:xfrm>
              <a:off x="5987666" y="2856797"/>
              <a:ext cx="663" cy="1613"/>
            </a:xfrm>
            <a:custGeom>
              <a:avLst/>
              <a:gdLst/>
              <a:ahLst/>
              <a:cxnLst/>
              <a:rect l="l" t="t" r="r" b="b"/>
              <a:pathLst>
                <a:path w="23" h="56" extrusionOk="0">
                  <a:moveTo>
                    <a:pt x="23" y="0"/>
                  </a:moveTo>
                  <a:lnTo>
                    <a:pt x="12" y="11"/>
                  </a:lnTo>
                  <a:lnTo>
                    <a:pt x="1" y="33"/>
                  </a:lnTo>
                  <a:lnTo>
                    <a:pt x="1" y="55"/>
                  </a:lnTo>
                  <a:lnTo>
                    <a:pt x="12" y="22"/>
                  </a:lnTo>
                  <a:cubicBezTo>
                    <a:pt x="23" y="22"/>
                    <a:pt x="23" y="11"/>
                    <a:pt x="23" y="0"/>
                  </a:cubicBezTo>
                  <a:close/>
                </a:path>
              </a:pathLst>
            </a:custGeom>
            <a:solidFill>
              <a:srgbClr val="72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51"/>
            <p:cNvSpPr/>
            <p:nvPr/>
          </p:nvSpPr>
          <p:spPr>
            <a:xfrm>
              <a:off x="5593084" y="2846396"/>
              <a:ext cx="29" cy="317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1" y="0"/>
                  </a:moveTo>
                  <a:lnTo>
                    <a:pt x="1" y="11"/>
                  </a:lnTo>
                  <a:lnTo>
                    <a:pt x="1" y="11"/>
                  </a:lnTo>
                  <a:close/>
                </a:path>
              </a:pathLst>
            </a:custGeom>
            <a:solidFill>
              <a:srgbClr val="7280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51"/>
            <p:cNvSpPr/>
            <p:nvPr/>
          </p:nvSpPr>
          <p:spPr>
            <a:xfrm>
              <a:off x="5605069" y="2520238"/>
              <a:ext cx="663" cy="34082"/>
            </a:xfrm>
            <a:custGeom>
              <a:avLst/>
              <a:gdLst/>
              <a:ahLst/>
              <a:cxnLst/>
              <a:rect l="l" t="t" r="r" b="b"/>
              <a:pathLst>
                <a:path w="23" h="1183" extrusionOk="0">
                  <a:moveTo>
                    <a:pt x="23" y="0"/>
                  </a:moveTo>
                  <a:cubicBezTo>
                    <a:pt x="11" y="33"/>
                    <a:pt x="11" y="55"/>
                    <a:pt x="1" y="88"/>
                  </a:cubicBezTo>
                  <a:lnTo>
                    <a:pt x="1" y="668"/>
                  </a:lnTo>
                  <a:cubicBezTo>
                    <a:pt x="1" y="843"/>
                    <a:pt x="11" y="1018"/>
                    <a:pt x="23" y="1183"/>
                  </a:cubicBezTo>
                  <a:cubicBezTo>
                    <a:pt x="23" y="1084"/>
                    <a:pt x="11" y="986"/>
                    <a:pt x="11" y="887"/>
                  </a:cubicBezTo>
                  <a:lnTo>
                    <a:pt x="11" y="668"/>
                  </a:lnTo>
                  <a:cubicBezTo>
                    <a:pt x="1" y="449"/>
                    <a:pt x="11" y="219"/>
                    <a:pt x="23" y="0"/>
                  </a:cubicBezTo>
                  <a:close/>
                </a:path>
              </a:pathLst>
            </a:custGeom>
            <a:solidFill>
              <a:srgbClr val="87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51"/>
            <p:cNvSpPr/>
            <p:nvPr/>
          </p:nvSpPr>
          <p:spPr>
            <a:xfrm>
              <a:off x="5606970" y="2566277"/>
              <a:ext cx="3169" cy="20542"/>
            </a:xfrm>
            <a:custGeom>
              <a:avLst/>
              <a:gdLst/>
              <a:ahLst/>
              <a:cxnLst/>
              <a:rect l="l" t="t" r="r" b="b"/>
              <a:pathLst>
                <a:path w="110" h="713" extrusionOk="0">
                  <a:moveTo>
                    <a:pt x="0" y="1"/>
                  </a:moveTo>
                  <a:lnTo>
                    <a:pt x="0" y="45"/>
                  </a:lnTo>
                  <a:cubicBezTo>
                    <a:pt x="22" y="264"/>
                    <a:pt x="66" y="493"/>
                    <a:pt x="110" y="712"/>
                  </a:cubicBezTo>
                  <a:cubicBezTo>
                    <a:pt x="66" y="483"/>
                    <a:pt x="22" y="242"/>
                    <a:pt x="0" y="1"/>
                  </a:cubicBez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51"/>
            <p:cNvSpPr/>
            <p:nvPr/>
          </p:nvSpPr>
          <p:spPr>
            <a:xfrm>
              <a:off x="5605069" y="2518020"/>
              <a:ext cx="663" cy="37885"/>
            </a:xfrm>
            <a:custGeom>
              <a:avLst/>
              <a:gdLst/>
              <a:ahLst/>
              <a:cxnLst/>
              <a:rect l="l" t="t" r="r" b="b"/>
              <a:pathLst>
                <a:path w="23" h="1315" extrusionOk="0">
                  <a:moveTo>
                    <a:pt x="23" y="0"/>
                  </a:moveTo>
                  <a:cubicBezTo>
                    <a:pt x="11" y="22"/>
                    <a:pt x="11" y="55"/>
                    <a:pt x="1" y="88"/>
                  </a:cubicBezTo>
                  <a:lnTo>
                    <a:pt x="1" y="165"/>
                  </a:lnTo>
                  <a:cubicBezTo>
                    <a:pt x="11" y="132"/>
                    <a:pt x="11" y="110"/>
                    <a:pt x="23" y="77"/>
                  </a:cubicBezTo>
                  <a:lnTo>
                    <a:pt x="23" y="0"/>
                  </a:lnTo>
                  <a:close/>
                  <a:moveTo>
                    <a:pt x="11" y="964"/>
                  </a:moveTo>
                  <a:lnTo>
                    <a:pt x="11" y="1019"/>
                  </a:lnTo>
                  <a:cubicBezTo>
                    <a:pt x="12" y="1024"/>
                    <a:pt x="12" y="1028"/>
                    <a:pt x="13" y="1033"/>
                  </a:cubicBezTo>
                  <a:lnTo>
                    <a:pt x="13" y="1033"/>
                  </a:lnTo>
                  <a:cubicBezTo>
                    <a:pt x="12" y="1010"/>
                    <a:pt x="11" y="987"/>
                    <a:pt x="11" y="964"/>
                  </a:cubicBezTo>
                  <a:close/>
                  <a:moveTo>
                    <a:pt x="13" y="1033"/>
                  </a:moveTo>
                  <a:cubicBezTo>
                    <a:pt x="16" y="1101"/>
                    <a:pt x="21" y="1168"/>
                    <a:pt x="22" y="1236"/>
                  </a:cubicBezTo>
                  <a:lnTo>
                    <a:pt x="22" y="1236"/>
                  </a:lnTo>
                  <a:cubicBezTo>
                    <a:pt x="22" y="1168"/>
                    <a:pt x="20" y="1100"/>
                    <a:pt x="13" y="1033"/>
                  </a:cubicBezTo>
                  <a:close/>
                  <a:moveTo>
                    <a:pt x="22" y="1236"/>
                  </a:moveTo>
                  <a:cubicBezTo>
                    <a:pt x="23" y="1262"/>
                    <a:pt x="23" y="1288"/>
                    <a:pt x="23" y="1314"/>
                  </a:cubicBezTo>
                  <a:lnTo>
                    <a:pt x="23" y="1260"/>
                  </a:lnTo>
                  <a:cubicBezTo>
                    <a:pt x="23" y="1252"/>
                    <a:pt x="23" y="1244"/>
                    <a:pt x="22" y="1236"/>
                  </a:cubicBezTo>
                  <a:close/>
                </a:path>
              </a:pathLst>
            </a:custGeom>
            <a:solidFill>
              <a:srgbClr val="72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51"/>
            <p:cNvSpPr/>
            <p:nvPr/>
          </p:nvSpPr>
          <p:spPr>
            <a:xfrm>
              <a:off x="5618005" y="2318367"/>
              <a:ext cx="980" cy="1901"/>
            </a:xfrm>
            <a:custGeom>
              <a:avLst/>
              <a:gdLst/>
              <a:ahLst/>
              <a:cxnLst/>
              <a:rect l="l" t="t" r="r" b="b"/>
              <a:pathLst>
                <a:path w="34" h="66" extrusionOk="0">
                  <a:moveTo>
                    <a:pt x="0" y="0"/>
                  </a:moveTo>
                  <a:lnTo>
                    <a:pt x="33" y="66"/>
                  </a:lnTo>
                  <a:lnTo>
                    <a:pt x="33" y="66"/>
                  </a:lnTo>
                  <a:close/>
                </a:path>
              </a:pathLst>
            </a:custGeom>
            <a:solidFill>
              <a:srgbClr val="87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51"/>
            <p:cNvSpPr/>
            <p:nvPr/>
          </p:nvSpPr>
          <p:spPr>
            <a:xfrm>
              <a:off x="5629673" y="2403183"/>
              <a:ext cx="1585" cy="11092"/>
            </a:xfrm>
            <a:custGeom>
              <a:avLst/>
              <a:gdLst/>
              <a:ahLst/>
              <a:cxnLst/>
              <a:rect l="l" t="t" r="r" b="b"/>
              <a:pathLst>
                <a:path w="55" h="385" extrusionOk="0">
                  <a:moveTo>
                    <a:pt x="55" y="1"/>
                  </a:moveTo>
                  <a:cubicBezTo>
                    <a:pt x="44" y="23"/>
                    <a:pt x="44" y="45"/>
                    <a:pt x="33" y="78"/>
                  </a:cubicBezTo>
                  <a:lnTo>
                    <a:pt x="23" y="176"/>
                  </a:lnTo>
                  <a:lnTo>
                    <a:pt x="1" y="385"/>
                  </a:lnTo>
                  <a:lnTo>
                    <a:pt x="33" y="176"/>
                  </a:lnTo>
                  <a:lnTo>
                    <a:pt x="55" y="1"/>
                  </a:ln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51"/>
            <p:cNvSpPr/>
            <p:nvPr/>
          </p:nvSpPr>
          <p:spPr>
            <a:xfrm>
              <a:off x="5699998" y="2430005"/>
              <a:ext cx="15183" cy="1613"/>
            </a:xfrm>
            <a:custGeom>
              <a:avLst/>
              <a:gdLst/>
              <a:ahLst/>
              <a:cxnLst/>
              <a:rect l="l" t="t" r="r" b="b"/>
              <a:pathLst>
                <a:path w="527" h="56" extrusionOk="0">
                  <a:moveTo>
                    <a:pt x="1" y="1"/>
                  </a:moveTo>
                  <a:lnTo>
                    <a:pt x="1" y="1"/>
                  </a:lnTo>
                  <a:cubicBezTo>
                    <a:pt x="165" y="23"/>
                    <a:pt x="329" y="33"/>
                    <a:pt x="504" y="55"/>
                  </a:cubicBezTo>
                  <a:cubicBezTo>
                    <a:pt x="516" y="45"/>
                    <a:pt x="516" y="45"/>
                    <a:pt x="526" y="45"/>
                  </a:cubicBezTo>
                  <a:cubicBezTo>
                    <a:pt x="351" y="33"/>
                    <a:pt x="176" y="23"/>
                    <a:pt x="1" y="1"/>
                  </a:cubicBez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51"/>
            <p:cNvSpPr/>
            <p:nvPr/>
          </p:nvSpPr>
          <p:spPr>
            <a:xfrm>
              <a:off x="5687379" y="2672903"/>
              <a:ext cx="19937" cy="11063"/>
            </a:xfrm>
            <a:custGeom>
              <a:avLst/>
              <a:gdLst/>
              <a:ahLst/>
              <a:cxnLst/>
              <a:rect l="l" t="t" r="r" b="b"/>
              <a:pathLst>
                <a:path w="692" h="384" extrusionOk="0">
                  <a:moveTo>
                    <a:pt x="1" y="0"/>
                  </a:moveTo>
                  <a:lnTo>
                    <a:pt x="176" y="110"/>
                  </a:lnTo>
                  <a:lnTo>
                    <a:pt x="341" y="208"/>
                  </a:lnTo>
                  <a:lnTo>
                    <a:pt x="516" y="307"/>
                  </a:lnTo>
                  <a:lnTo>
                    <a:pt x="647" y="373"/>
                  </a:lnTo>
                  <a:cubicBezTo>
                    <a:pt x="658" y="373"/>
                    <a:pt x="669" y="373"/>
                    <a:pt x="691" y="383"/>
                  </a:cubicBezTo>
                  <a:lnTo>
                    <a:pt x="526" y="296"/>
                  </a:lnTo>
                  <a:lnTo>
                    <a:pt x="351" y="198"/>
                  </a:lnTo>
                  <a:lnTo>
                    <a:pt x="176" y="9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51"/>
            <p:cNvSpPr/>
            <p:nvPr/>
          </p:nvSpPr>
          <p:spPr>
            <a:xfrm>
              <a:off x="5554277" y="1825341"/>
              <a:ext cx="395273" cy="539438"/>
            </a:xfrm>
            <a:custGeom>
              <a:avLst/>
              <a:gdLst/>
              <a:ahLst/>
              <a:cxnLst/>
              <a:rect l="l" t="t" r="r" b="b"/>
              <a:pathLst>
                <a:path w="13720" h="18724" extrusionOk="0">
                  <a:moveTo>
                    <a:pt x="7587" y="0"/>
                  </a:moveTo>
                  <a:cubicBezTo>
                    <a:pt x="6838" y="0"/>
                    <a:pt x="6105" y="125"/>
                    <a:pt x="5497" y="350"/>
                  </a:cubicBezTo>
                  <a:cubicBezTo>
                    <a:pt x="3723" y="1007"/>
                    <a:pt x="2431" y="2430"/>
                    <a:pt x="2136" y="4303"/>
                  </a:cubicBezTo>
                  <a:cubicBezTo>
                    <a:pt x="1961" y="5442"/>
                    <a:pt x="2081" y="6602"/>
                    <a:pt x="2202" y="7752"/>
                  </a:cubicBezTo>
                  <a:cubicBezTo>
                    <a:pt x="2059" y="7391"/>
                    <a:pt x="1971" y="6909"/>
                    <a:pt x="1687" y="6624"/>
                  </a:cubicBezTo>
                  <a:cubicBezTo>
                    <a:pt x="1560" y="6497"/>
                    <a:pt x="1389" y="6378"/>
                    <a:pt x="1213" y="6378"/>
                  </a:cubicBezTo>
                  <a:cubicBezTo>
                    <a:pt x="1192" y="6378"/>
                    <a:pt x="1172" y="6380"/>
                    <a:pt x="1151" y="6383"/>
                  </a:cubicBezTo>
                  <a:cubicBezTo>
                    <a:pt x="1073" y="6405"/>
                    <a:pt x="997" y="6438"/>
                    <a:pt x="932" y="6482"/>
                  </a:cubicBezTo>
                  <a:cubicBezTo>
                    <a:pt x="1" y="7128"/>
                    <a:pt x="679" y="8989"/>
                    <a:pt x="1205" y="9679"/>
                  </a:cubicBezTo>
                  <a:cubicBezTo>
                    <a:pt x="1358" y="9887"/>
                    <a:pt x="1555" y="10073"/>
                    <a:pt x="1796" y="10150"/>
                  </a:cubicBezTo>
                  <a:cubicBezTo>
                    <a:pt x="1848" y="10164"/>
                    <a:pt x="1903" y="10171"/>
                    <a:pt x="1959" y="10171"/>
                  </a:cubicBezTo>
                  <a:cubicBezTo>
                    <a:pt x="2159" y="10171"/>
                    <a:pt x="2364" y="10079"/>
                    <a:pt x="2442" y="9899"/>
                  </a:cubicBezTo>
                  <a:lnTo>
                    <a:pt x="2442" y="9899"/>
                  </a:lnTo>
                  <a:cubicBezTo>
                    <a:pt x="2367" y="10076"/>
                    <a:pt x="2650" y="10708"/>
                    <a:pt x="2705" y="10894"/>
                  </a:cubicBezTo>
                  <a:cubicBezTo>
                    <a:pt x="2803" y="11277"/>
                    <a:pt x="2935" y="11649"/>
                    <a:pt x="3088" y="12011"/>
                  </a:cubicBezTo>
                  <a:cubicBezTo>
                    <a:pt x="3723" y="13456"/>
                    <a:pt x="4993" y="13916"/>
                    <a:pt x="6428" y="14277"/>
                  </a:cubicBezTo>
                  <a:cubicBezTo>
                    <a:pt x="6482" y="14288"/>
                    <a:pt x="6537" y="14299"/>
                    <a:pt x="6581" y="14332"/>
                  </a:cubicBezTo>
                  <a:cubicBezTo>
                    <a:pt x="6657" y="14398"/>
                    <a:pt x="6669" y="14518"/>
                    <a:pt x="6679" y="14617"/>
                  </a:cubicBezTo>
                  <a:cubicBezTo>
                    <a:pt x="6745" y="15262"/>
                    <a:pt x="6811" y="15941"/>
                    <a:pt x="6613" y="16576"/>
                  </a:cubicBezTo>
                  <a:cubicBezTo>
                    <a:pt x="6438" y="17167"/>
                    <a:pt x="5924" y="17277"/>
                    <a:pt x="5409" y="17551"/>
                  </a:cubicBezTo>
                  <a:cubicBezTo>
                    <a:pt x="5355" y="17583"/>
                    <a:pt x="5289" y="17617"/>
                    <a:pt x="5267" y="17671"/>
                  </a:cubicBezTo>
                  <a:cubicBezTo>
                    <a:pt x="5223" y="17781"/>
                    <a:pt x="5300" y="17890"/>
                    <a:pt x="5377" y="17967"/>
                  </a:cubicBezTo>
                  <a:cubicBezTo>
                    <a:pt x="5672" y="18284"/>
                    <a:pt x="6088" y="18481"/>
                    <a:pt x="6515" y="18591"/>
                  </a:cubicBezTo>
                  <a:cubicBezTo>
                    <a:pt x="6953" y="18690"/>
                    <a:pt x="7391" y="18712"/>
                    <a:pt x="7840" y="18722"/>
                  </a:cubicBezTo>
                  <a:cubicBezTo>
                    <a:pt x="7870" y="18723"/>
                    <a:pt x="7902" y="18724"/>
                    <a:pt x="7933" y="18724"/>
                  </a:cubicBezTo>
                  <a:cubicBezTo>
                    <a:pt x="8639" y="18724"/>
                    <a:pt x="9599" y="18488"/>
                    <a:pt x="10008" y="17901"/>
                  </a:cubicBezTo>
                  <a:cubicBezTo>
                    <a:pt x="10051" y="17836"/>
                    <a:pt x="10085" y="17770"/>
                    <a:pt x="10063" y="17693"/>
                  </a:cubicBezTo>
                  <a:cubicBezTo>
                    <a:pt x="10051" y="17627"/>
                    <a:pt x="9975" y="17583"/>
                    <a:pt x="9909" y="17551"/>
                  </a:cubicBezTo>
                  <a:cubicBezTo>
                    <a:pt x="9241" y="17189"/>
                    <a:pt x="8793" y="16741"/>
                    <a:pt x="8705" y="15953"/>
                  </a:cubicBezTo>
                  <a:cubicBezTo>
                    <a:pt x="8672" y="15624"/>
                    <a:pt x="8486" y="14540"/>
                    <a:pt x="8781" y="14310"/>
                  </a:cubicBezTo>
                  <a:cubicBezTo>
                    <a:pt x="8836" y="14266"/>
                    <a:pt x="8913" y="14245"/>
                    <a:pt x="8990" y="14233"/>
                  </a:cubicBezTo>
                  <a:cubicBezTo>
                    <a:pt x="9942" y="13970"/>
                    <a:pt x="10610" y="13850"/>
                    <a:pt x="11102" y="12887"/>
                  </a:cubicBezTo>
                  <a:cubicBezTo>
                    <a:pt x="11683" y="11748"/>
                    <a:pt x="11924" y="10413"/>
                    <a:pt x="12055" y="9153"/>
                  </a:cubicBezTo>
                  <a:lnTo>
                    <a:pt x="12055" y="9153"/>
                  </a:lnTo>
                  <a:cubicBezTo>
                    <a:pt x="12033" y="9371"/>
                    <a:pt x="12376" y="9445"/>
                    <a:pt x="12643" y="9445"/>
                  </a:cubicBezTo>
                  <a:cubicBezTo>
                    <a:pt x="12765" y="9445"/>
                    <a:pt x="12872" y="9429"/>
                    <a:pt x="12920" y="9405"/>
                  </a:cubicBezTo>
                  <a:cubicBezTo>
                    <a:pt x="13238" y="9230"/>
                    <a:pt x="13424" y="8748"/>
                    <a:pt x="13511" y="8430"/>
                  </a:cubicBezTo>
                  <a:cubicBezTo>
                    <a:pt x="13708" y="7708"/>
                    <a:pt x="13720" y="6898"/>
                    <a:pt x="13369" y="6230"/>
                  </a:cubicBezTo>
                  <a:cubicBezTo>
                    <a:pt x="13304" y="6109"/>
                    <a:pt x="13205" y="5978"/>
                    <a:pt x="13073" y="5945"/>
                  </a:cubicBezTo>
                  <a:cubicBezTo>
                    <a:pt x="13043" y="5937"/>
                    <a:pt x="13014" y="5933"/>
                    <a:pt x="12985" y="5933"/>
                  </a:cubicBezTo>
                  <a:cubicBezTo>
                    <a:pt x="12833" y="5933"/>
                    <a:pt x="12693" y="6043"/>
                    <a:pt x="12591" y="6153"/>
                  </a:cubicBezTo>
                  <a:cubicBezTo>
                    <a:pt x="12362" y="6405"/>
                    <a:pt x="12209" y="6722"/>
                    <a:pt x="12165" y="7062"/>
                  </a:cubicBezTo>
                  <a:cubicBezTo>
                    <a:pt x="12175" y="5365"/>
                    <a:pt x="12351" y="3515"/>
                    <a:pt x="11552" y="1949"/>
                  </a:cubicBezTo>
                  <a:cubicBezTo>
                    <a:pt x="11256" y="1369"/>
                    <a:pt x="10796" y="931"/>
                    <a:pt x="10227" y="613"/>
                  </a:cubicBezTo>
                  <a:cubicBezTo>
                    <a:pt x="9459" y="190"/>
                    <a:pt x="8511" y="0"/>
                    <a:pt x="7587" y="0"/>
                  </a:cubicBezTo>
                  <a:close/>
                </a:path>
              </a:pathLst>
            </a:custGeom>
            <a:solidFill>
              <a:srgbClr val="FFB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51"/>
            <p:cNvSpPr/>
            <p:nvPr/>
          </p:nvSpPr>
          <p:spPr>
            <a:xfrm>
              <a:off x="5615786" y="1825312"/>
              <a:ext cx="289598" cy="154940"/>
            </a:xfrm>
            <a:custGeom>
              <a:avLst/>
              <a:gdLst/>
              <a:ahLst/>
              <a:cxnLst/>
              <a:rect l="l" t="t" r="r" b="b"/>
              <a:pathLst>
                <a:path w="10052" h="5378" extrusionOk="0">
                  <a:moveTo>
                    <a:pt x="5453" y="1"/>
                  </a:moveTo>
                  <a:cubicBezTo>
                    <a:pt x="4709" y="1"/>
                    <a:pt x="3975" y="132"/>
                    <a:pt x="3362" y="351"/>
                  </a:cubicBezTo>
                  <a:cubicBezTo>
                    <a:pt x="1588" y="1008"/>
                    <a:pt x="296" y="2431"/>
                    <a:pt x="1" y="4304"/>
                  </a:cubicBezTo>
                  <a:lnTo>
                    <a:pt x="1" y="4315"/>
                  </a:lnTo>
                  <a:lnTo>
                    <a:pt x="1" y="4304"/>
                  </a:lnTo>
                  <a:cubicBezTo>
                    <a:pt x="296" y="2431"/>
                    <a:pt x="1588" y="1008"/>
                    <a:pt x="3362" y="351"/>
                  </a:cubicBezTo>
                  <a:cubicBezTo>
                    <a:pt x="3975" y="132"/>
                    <a:pt x="4709" y="1"/>
                    <a:pt x="5453" y="1"/>
                  </a:cubicBezTo>
                  <a:cubicBezTo>
                    <a:pt x="6384" y="1"/>
                    <a:pt x="7325" y="187"/>
                    <a:pt x="8092" y="614"/>
                  </a:cubicBezTo>
                  <a:cubicBezTo>
                    <a:pt x="8661" y="932"/>
                    <a:pt x="9121" y="1370"/>
                    <a:pt x="9417" y="1950"/>
                  </a:cubicBezTo>
                  <a:cubicBezTo>
                    <a:pt x="9953" y="3001"/>
                    <a:pt x="10052" y="4195"/>
                    <a:pt x="10052" y="5377"/>
                  </a:cubicBezTo>
                  <a:cubicBezTo>
                    <a:pt x="10052" y="4195"/>
                    <a:pt x="9953" y="3001"/>
                    <a:pt x="9417" y="1950"/>
                  </a:cubicBezTo>
                  <a:cubicBezTo>
                    <a:pt x="9121" y="1370"/>
                    <a:pt x="8661" y="932"/>
                    <a:pt x="8092" y="614"/>
                  </a:cubicBezTo>
                  <a:cubicBezTo>
                    <a:pt x="7325" y="187"/>
                    <a:pt x="6384" y="1"/>
                    <a:pt x="5453" y="1"/>
                  </a:cubicBezTo>
                  <a:close/>
                </a:path>
              </a:pathLst>
            </a:custGeom>
            <a:solidFill>
              <a:srgbClr val="F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51"/>
            <p:cNvSpPr/>
            <p:nvPr/>
          </p:nvSpPr>
          <p:spPr>
            <a:xfrm>
              <a:off x="5583922" y="1825312"/>
              <a:ext cx="363409" cy="329990"/>
            </a:xfrm>
            <a:custGeom>
              <a:avLst/>
              <a:gdLst/>
              <a:ahLst/>
              <a:cxnLst/>
              <a:rect l="l" t="t" r="r" b="b"/>
              <a:pathLst>
                <a:path w="12614" h="11454" extrusionOk="0">
                  <a:moveTo>
                    <a:pt x="11596" y="7555"/>
                  </a:moveTo>
                  <a:cubicBezTo>
                    <a:pt x="11574" y="7555"/>
                    <a:pt x="11552" y="7555"/>
                    <a:pt x="11530" y="7567"/>
                  </a:cubicBezTo>
                  <a:cubicBezTo>
                    <a:pt x="11497" y="7567"/>
                    <a:pt x="11475" y="7577"/>
                    <a:pt x="11465" y="7589"/>
                  </a:cubicBezTo>
                  <a:lnTo>
                    <a:pt x="11465" y="7589"/>
                  </a:lnTo>
                  <a:cubicBezTo>
                    <a:pt x="11475" y="7577"/>
                    <a:pt x="11497" y="7567"/>
                    <a:pt x="11530" y="7555"/>
                  </a:cubicBezTo>
                  <a:close/>
                  <a:moveTo>
                    <a:pt x="11596" y="7555"/>
                  </a:moveTo>
                  <a:cubicBezTo>
                    <a:pt x="11640" y="7556"/>
                    <a:pt x="11694" y="7567"/>
                    <a:pt x="11727" y="7577"/>
                  </a:cubicBezTo>
                  <a:cubicBezTo>
                    <a:pt x="11815" y="7621"/>
                    <a:pt x="11891" y="7676"/>
                    <a:pt x="11946" y="7764"/>
                  </a:cubicBezTo>
                  <a:cubicBezTo>
                    <a:pt x="11891" y="7687"/>
                    <a:pt x="11815" y="7621"/>
                    <a:pt x="11727" y="7589"/>
                  </a:cubicBezTo>
                  <a:cubicBezTo>
                    <a:pt x="11683" y="7567"/>
                    <a:pt x="11640" y="7556"/>
                    <a:pt x="11596" y="7555"/>
                  </a:cubicBezTo>
                  <a:close/>
                  <a:moveTo>
                    <a:pt x="11935" y="6592"/>
                  </a:moveTo>
                  <a:cubicBezTo>
                    <a:pt x="11957" y="6592"/>
                    <a:pt x="11978" y="6603"/>
                    <a:pt x="12000" y="6614"/>
                  </a:cubicBezTo>
                  <a:cubicBezTo>
                    <a:pt x="11978" y="6603"/>
                    <a:pt x="11957" y="6603"/>
                    <a:pt x="11935" y="6603"/>
                  </a:cubicBezTo>
                  <a:lnTo>
                    <a:pt x="11902" y="6603"/>
                  </a:lnTo>
                  <a:cubicBezTo>
                    <a:pt x="11891" y="6603"/>
                    <a:pt x="11880" y="6614"/>
                    <a:pt x="11869" y="6614"/>
                  </a:cubicBezTo>
                  <a:lnTo>
                    <a:pt x="11803" y="6647"/>
                  </a:lnTo>
                  <a:cubicBezTo>
                    <a:pt x="11781" y="6658"/>
                    <a:pt x="11760" y="6669"/>
                    <a:pt x="11749" y="6691"/>
                  </a:cubicBezTo>
                  <a:cubicBezTo>
                    <a:pt x="11683" y="6757"/>
                    <a:pt x="11640" y="6844"/>
                    <a:pt x="11606" y="6932"/>
                  </a:cubicBezTo>
                  <a:cubicBezTo>
                    <a:pt x="11562" y="7008"/>
                    <a:pt x="11530" y="7096"/>
                    <a:pt x="11508" y="7195"/>
                  </a:cubicBezTo>
                  <a:cubicBezTo>
                    <a:pt x="11464" y="7370"/>
                    <a:pt x="11431" y="7555"/>
                    <a:pt x="11421" y="7742"/>
                  </a:cubicBezTo>
                  <a:cubicBezTo>
                    <a:pt x="11409" y="7840"/>
                    <a:pt x="11399" y="7928"/>
                    <a:pt x="11399" y="8027"/>
                  </a:cubicBezTo>
                  <a:cubicBezTo>
                    <a:pt x="11387" y="8125"/>
                    <a:pt x="11387" y="8212"/>
                    <a:pt x="11409" y="8311"/>
                  </a:cubicBezTo>
                  <a:cubicBezTo>
                    <a:pt x="11409" y="8355"/>
                    <a:pt x="11421" y="8399"/>
                    <a:pt x="11431" y="8443"/>
                  </a:cubicBezTo>
                  <a:cubicBezTo>
                    <a:pt x="11442" y="8465"/>
                    <a:pt x="11442" y="8487"/>
                    <a:pt x="11453" y="8508"/>
                  </a:cubicBezTo>
                  <a:lnTo>
                    <a:pt x="11486" y="8574"/>
                  </a:lnTo>
                  <a:cubicBezTo>
                    <a:pt x="11497" y="8596"/>
                    <a:pt x="11508" y="8618"/>
                    <a:pt x="11519" y="8628"/>
                  </a:cubicBezTo>
                  <a:cubicBezTo>
                    <a:pt x="11530" y="8640"/>
                    <a:pt x="11530" y="8650"/>
                    <a:pt x="11541" y="8662"/>
                  </a:cubicBezTo>
                  <a:cubicBezTo>
                    <a:pt x="11552" y="8672"/>
                    <a:pt x="11552" y="8684"/>
                    <a:pt x="11562" y="8684"/>
                  </a:cubicBezTo>
                  <a:cubicBezTo>
                    <a:pt x="11574" y="8706"/>
                    <a:pt x="11596" y="8716"/>
                    <a:pt x="11618" y="8727"/>
                  </a:cubicBezTo>
                  <a:cubicBezTo>
                    <a:pt x="11640" y="8738"/>
                    <a:pt x="11661" y="8749"/>
                    <a:pt x="11683" y="8749"/>
                  </a:cubicBezTo>
                  <a:cubicBezTo>
                    <a:pt x="11705" y="8749"/>
                    <a:pt x="11727" y="8738"/>
                    <a:pt x="11738" y="8727"/>
                  </a:cubicBezTo>
                  <a:cubicBezTo>
                    <a:pt x="11760" y="8716"/>
                    <a:pt x="11771" y="8694"/>
                    <a:pt x="11781" y="8684"/>
                  </a:cubicBezTo>
                  <a:cubicBezTo>
                    <a:pt x="11815" y="8640"/>
                    <a:pt x="11837" y="8596"/>
                    <a:pt x="11858" y="8563"/>
                  </a:cubicBezTo>
                  <a:lnTo>
                    <a:pt x="11924" y="8431"/>
                  </a:lnTo>
                  <a:cubicBezTo>
                    <a:pt x="11946" y="8388"/>
                    <a:pt x="11957" y="8344"/>
                    <a:pt x="11978" y="8300"/>
                  </a:cubicBezTo>
                  <a:lnTo>
                    <a:pt x="12012" y="8169"/>
                  </a:lnTo>
                  <a:cubicBezTo>
                    <a:pt x="12022" y="8125"/>
                    <a:pt x="12022" y="8071"/>
                    <a:pt x="12022" y="8027"/>
                  </a:cubicBezTo>
                  <a:cubicBezTo>
                    <a:pt x="12022" y="8005"/>
                    <a:pt x="12022" y="7983"/>
                    <a:pt x="12012" y="7961"/>
                  </a:cubicBezTo>
                  <a:cubicBezTo>
                    <a:pt x="12012" y="7939"/>
                    <a:pt x="12012" y="7917"/>
                    <a:pt x="12000" y="7884"/>
                  </a:cubicBezTo>
                  <a:cubicBezTo>
                    <a:pt x="11990" y="7840"/>
                    <a:pt x="11968" y="7808"/>
                    <a:pt x="11946" y="7764"/>
                  </a:cubicBezTo>
                  <a:lnTo>
                    <a:pt x="11946" y="7764"/>
                  </a:lnTo>
                  <a:cubicBezTo>
                    <a:pt x="11978" y="7796"/>
                    <a:pt x="11990" y="7840"/>
                    <a:pt x="12012" y="7884"/>
                  </a:cubicBezTo>
                  <a:cubicBezTo>
                    <a:pt x="12012" y="7906"/>
                    <a:pt x="12022" y="7928"/>
                    <a:pt x="12022" y="7961"/>
                  </a:cubicBezTo>
                  <a:cubicBezTo>
                    <a:pt x="12022" y="7983"/>
                    <a:pt x="12022" y="8005"/>
                    <a:pt x="12034" y="8027"/>
                  </a:cubicBezTo>
                  <a:cubicBezTo>
                    <a:pt x="12034" y="8071"/>
                    <a:pt x="12022" y="8125"/>
                    <a:pt x="12022" y="8169"/>
                  </a:cubicBezTo>
                  <a:lnTo>
                    <a:pt x="11990" y="8300"/>
                  </a:lnTo>
                  <a:cubicBezTo>
                    <a:pt x="11968" y="8355"/>
                    <a:pt x="11957" y="8399"/>
                    <a:pt x="11935" y="8431"/>
                  </a:cubicBezTo>
                  <a:lnTo>
                    <a:pt x="11869" y="8563"/>
                  </a:lnTo>
                  <a:cubicBezTo>
                    <a:pt x="11847" y="8607"/>
                    <a:pt x="11825" y="8640"/>
                    <a:pt x="11793" y="8684"/>
                  </a:cubicBezTo>
                  <a:cubicBezTo>
                    <a:pt x="11781" y="8706"/>
                    <a:pt x="11771" y="8727"/>
                    <a:pt x="11749" y="8738"/>
                  </a:cubicBezTo>
                  <a:cubicBezTo>
                    <a:pt x="11727" y="8749"/>
                    <a:pt x="11705" y="8760"/>
                    <a:pt x="11683" y="8760"/>
                  </a:cubicBezTo>
                  <a:cubicBezTo>
                    <a:pt x="11650" y="8760"/>
                    <a:pt x="11628" y="8749"/>
                    <a:pt x="11606" y="8738"/>
                  </a:cubicBezTo>
                  <a:cubicBezTo>
                    <a:pt x="11584" y="8727"/>
                    <a:pt x="11574" y="8716"/>
                    <a:pt x="11552" y="8694"/>
                  </a:cubicBezTo>
                  <a:lnTo>
                    <a:pt x="11530" y="8672"/>
                  </a:lnTo>
                  <a:cubicBezTo>
                    <a:pt x="11519" y="8662"/>
                    <a:pt x="11519" y="8650"/>
                    <a:pt x="11508" y="8640"/>
                  </a:cubicBezTo>
                  <a:cubicBezTo>
                    <a:pt x="11497" y="8618"/>
                    <a:pt x="11486" y="8596"/>
                    <a:pt x="11475" y="8585"/>
                  </a:cubicBezTo>
                  <a:lnTo>
                    <a:pt x="11442" y="8519"/>
                  </a:lnTo>
                  <a:cubicBezTo>
                    <a:pt x="11431" y="8497"/>
                    <a:pt x="11421" y="8475"/>
                    <a:pt x="11421" y="8443"/>
                  </a:cubicBezTo>
                  <a:lnTo>
                    <a:pt x="11387" y="8311"/>
                  </a:lnTo>
                  <a:cubicBezTo>
                    <a:pt x="11377" y="8212"/>
                    <a:pt x="11377" y="8125"/>
                    <a:pt x="11377" y="8027"/>
                  </a:cubicBezTo>
                  <a:cubicBezTo>
                    <a:pt x="11387" y="7928"/>
                    <a:pt x="11399" y="7840"/>
                    <a:pt x="11399" y="7742"/>
                  </a:cubicBezTo>
                  <a:cubicBezTo>
                    <a:pt x="11421" y="7555"/>
                    <a:pt x="11453" y="7370"/>
                    <a:pt x="11497" y="7183"/>
                  </a:cubicBezTo>
                  <a:cubicBezTo>
                    <a:pt x="11519" y="7096"/>
                    <a:pt x="11552" y="7008"/>
                    <a:pt x="11596" y="6920"/>
                  </a:cubicBezTo>
                  <a:cubicBezTo>
                    <a:pt x="11628" y="6833"/>
                    <a:pt x="11672" y="6757"/>
                    <a:pt x="11749" y="6680"/>
                  </a:cubicBezTo>
                  <a:cubicBezTo>
                    <a:pt x="11760" y="6669"/>
                    <a:pt x="11781" y="6658"/>
                    <a:pt x="11803" y="6636"/>
                  </a:cubicBezTo>
                  <a:cubicBezTo>
                    <a:pt x="11815" y="6625"/>
                    <a:pt x="11837" y="6614"/>
                    <a:pt x="11858" y="6603"/>
                  </a:cubicBezTo>
                  <a:lnTo>
                    <a:pt x="11902" y="6603"/>
                  </a:lnTo>
                  <a:cubicBezTo>
                    <a:pt x="11913" y="6592"/>
                    <a:pt x="11924" y="6592"/>
                    <a:pt x="11935" y="6592"/>
                  </a:cubicBezTo>
                  <a:close/>
                  <a:moveTo>
                    <a:pt x="745" y="7863"/>
                  </a:moveTo>
                  <a:lnTo>
                    <a:pt x="745" y="7863"/>
                  </a:lnTo>
                  <a:cubicBezTo>
                    <a:pt x="657" y="8059"/>
                    <a:pt x="570" y="8268"/>
                    <a:pt x="526" y="8475"/>
                  </a:cubicBezTo>
                  <a:cubicBezTo>
                    <a:pt x="504" y="8585"/>
                    <a:pt x="482" y="8694"/>
                    <a:pt x="482" y="8804"/>
                  </a:cubicBezTo>
                  <a:cubicBezTo>
                    <a:pt x="482" y="8694"/>
                    <a:pt x="494" y="8585"/>
                    <a:pt x="516" y="8475"/>
                  </a:cubicBezTo>
                  <a:cubicBezTo>
                    <a:pt x="570" y="8256"/>
                    <a:pt x="657" y="8059"/>
                    <a:pt x="745" y="7863"/>
                  </a:cubicBezTo>
                  <a:close/>
                  <a:moveTo>
                    <a:pt x="285" y="7151"/>
                  </a:moveTo>
                  <a:cubicBezTo>
                    <a:pt x="341" y="7161"/>
                    <a:pt x="384" y="7195"/>
                    <a:pt x="428" y="7238"/>
                  </a:cubicBezTo>
                  <a:cubicBezTo>
                    <a:pt x="461" y="7271"/>
                    <a:pt x="504" y="7315"/>
                    <a:pt x="526" y="7370"/>
                  </a:cubicBezTo>
                  <a:cubicBezTo>
                    <a:pt x="560" y="7414"/>
                    <a:pt x="581" y="7457"/>
                    <a:pt x="614" y="7512"/>
                  </a:cubicBezTo>
                  <a:cubicBezTo>
                    <a:pt x="811" y="7895"/>
                    <a:pt x="964" y="8322"/>
                    <a:pt x="1063" y="8749"/>
                  </a:cubicBezTo>
                  <a:cubicBezTo>
                    <a:pt x="1074" y="8859"/>
                    <a:pt x="1096" y="8968"/>
                    <a:pt x="1074" y="9078"/>
                  </a:cubicBezTo>
                  <a:cubicBezTo>
                    <a:pt x="1063" y="9187"/>
                    <a:pt x="1019" y="9297"/>
                    <a:pt x="954" y="9384"/>
                  </a:cubicBezTo>
                  <a:cubicBezTo>
                    <a:pt x="910" y="9428"/>
                    <a:pt x="866" y="9461"/>
                    <a:pt x="811" y="9482"/>
                  </a:cubicBezTo>
                  <a:cubicBezTo>
                    <a:pt x="800" y="9482"/>
                    <a:pt x="778" y="9494"/>
                    <a:pt x="767" y="9494"/>
                  </a:cubicBezTo>
                  <a:cubicBezTo>
                    <a:pt x="757" y="9494"/>
                    <a:pt x="745" y="9482"/>
                    <a:pt x="735" y="9482"/>
                  </a:cubicBezTo>
                  <a:cubicBezTo>
                    <a:pt x="701" y="9472"/>
                    <a:pt x="680" y="9450"/>
                    <a:pt x="669" y="9428"/>
                  </a:cubicBezTo>
                  <a:cubicBezTo>
                    <a:pt x="592" y="9341"/>
                    <a:pt x="548" y="9242"/>
                    <a:pt x="516" y="9132"/>
                  </a:cubicBezTo>
                  <a:cubicBezTo>
                    <a:pt x="494" y="9023"/>
                    <a:pt x="472" y="8913"/>
                    <a:pt x="482" y="8804"/>
                  </a:cubicBezTo>
                  <a:lnTo>
                    <a:pt x="482" y="8804"/>
                  </a:lnTo>
                  <a:cubicBezTo>
                    <a:pt x="482" y="8913"/>
                    <a:pt x="504" y="9023"/>
                    <a:pt x="526" y="9132"/>
                  </a:cubicBezTo>
                  <a:cubicBezTo>
                    <a:pt x="560" y="9231"/>
                    <a:pt x="603" y="9329"/>
                    <a:pt x="669" y="9417"/>
                  </a:cubicBezTo>
                  <a:cubicBezTo>
                    <a:pt x="691" y="9439"/>
                    <a:pt x="713" y="9461"/>
                    <a:pt x="735" y="9472"/>
                  </a:cubicBezTo>
                  <a:lnTo>
                    <a:pt x="811" y="9472"/>
                  </a:lnTo>
                  <a:cubicBezTo>
                    <a:pt x="855" y="9450"/>
                    <a:pt x="898" y="9417"/>
                    <a:pt x="942" y="9373"/>
                  </a:cubicBezTo>
                  <a:cubicBezTo>
                    <a:pt x="1008" y="9297"/>
                    <a:pt x="1052" y="9187"/>
                    <a:pt x="1063" y="9078"/>
                  </a:cubicBezTo>
                  <a:cubicBezTo>
                    <a:pt x="1074" y="8968"/>
                    <a:pt x="1063" y="8859"/>
                    <a:pt x="1041" y="8749"/>
                  </a:cubicBezTo>
                  <a:cubicBezTo>
                    <a:pt x="954" y="8322"/>
                    <a:pt x="800" y="7906"/>
                    <a:pt x="603" y="7512"/>
                  </a:cubicBezTo>
                  <a:cubicBezTo>
                    <a:pt x="570" y="7468"/>
                    <a:pt x="548" y="7414"/>
                    <a:pt x="516" y="7370"/>
                  </a:cubicBezTo>
                  <a:cubicBezTo>
                    <a:pt x="494" y="7326"/>
                    <a:pt x="461" y="7282"/>
                    <a:pt x="417" y="7238"/>
                  </a:cubicBezTo>
                  <a:cubicBezTo>
                    <a:pt x="384" y="7205"/>
                    <a:pt x="341" y="7173"/>
                    <a:pt x="285" y="7161"/>
                  </a:cubicBezTo>
                  <a:cubicBezTo>
                    <a:pt x="263" y="7151"/>
                    <a:pt x="242" y="7151"/>
                    <a:pt x="231" y="7151"/>
                  </a:cubicBezTo>
                  <a:close/>
                  <a:moveTo>
                    <a:pt x="319" y="7129"/>
                  </a:moveTo>
                  <a:cubicBezTo>
                    <a:pt x="297" y="7129"/>
                    <a:pt x="263" y="7129"/>
                    <a:pt x="231" y="7139"/>
                  </a:cubicBezTo>
                  <a:lnTo>
                    <a:pt x="220" y="7151"/>
                  </a:lnTo>
                  <a:lnTo>
                    <a:pt x="198" y="7151"/>
                  </a:lnTo>
                  <a:cubicBezTo>
                    <a:pt x="23" y="7238"/>
                    <a:pt x="1" y="7512"/>
                    <a:pt x="23" y="7720"/>
                  </a:cubicBezTo>
                  <a:cubicBezTo>
                    <a:pt x="78" y="8278"/>
                    <a:pt x="253" y="8837"/>
                    <a:pt x="516" y="9341"/>
                  </a:cubicBezTo>
                  <a:cubicBezTo>
                    <a:pt x="581" y="9461"/>
                    <a:pt x="680" y="9603"/>
                    <a:pt x="822" y="9603"/>
                  </a:cubicBezTo>
                  <a:lnTo>
                    <a:pt x="833" y="9603"/>
                  </a:lnTo>
                  <a:cubicBezTo>
                    <a:pt x="976" y="9592"/>
                    <a:pt x="1063" y="9428"/>
                    <a:pt x="1117" y="9297"/>
                  </a:cubicBezTo>
                  <a:cubicBezTo>
                    <a:pt x="1183" y="9132"/>
                    <a:pt x="1249" y="8957"/>
                    <a:pt x="1315" y="8782"/>
                  </a:cubicBezTo>
                  <a:cubicBezTo>
                    <a:pt x="1293" y="8519"/>
                    <a:pt x="1260" y="8246"/>
                    <a:pt x="1216" y="7983"/>
                  </a:cubicBezTo>
                  <a:lnTo>
                    <a:pt x="1216" y="8049"/>
                  </a:lnTo>
                  <a:cubicBezTo>
                    <a:pt x="1107" y="7742"/>
                    <a:pt x="910" y="7479"/>
                    <a:pt x="658" y="7271"/>
                  </a:cubicBezTo>
                  <a:cubicBezTo>
                    <a:pt x="560" y="7195"/>
                    <a:pt x="439" y="7129"/>
                    <a:pt x="319" y="7129"/>
                  </a:cubicBezTo>
                  <a:close/>
                  <a:moveTo>
                    <a:pt x="6559" y="1"/>
                  </a:moveTo>
                  <a:cubicBezTo>
                    <a:pt x="5815" y="1"/>
                    <a:pt x="5081" y="132"/>
                    <a:pt x="4468" y="351"/>
                  </a:cubicBezTo>
                  <a:cubicBezTo>
                    <a:pt x="2694" y="1008"/>
                    <a:pt x="1402" y="2431"/>
                    <a:pt x="1107" y="4304"/>
                  </a:cubicBezTo>
                  <a:lnTo>
                    <a:pt x="1107" y="4315"/>
                  </a:lnTo>
                  <a:cubicBezTo>
                    <a:pt x="942" y="5388"/>
                    <a:pt x="1151" y="6395"/>
                    <a:pt x="1205" y="7435"/>
                  </a:cubicBezTo>
                  <a:cubicBezTo>
                    <a:pt x="1348" y="7665"/>
                    <a:pt x="1468" y="7917"/>
                    <a:pt x="1567" y="8169"/>
                  </a:cubicBezTo>
                  <a:cubicBezTo>
                    <a:pt x="1632" y="7983"/>
                    <a:pt x="1709" y="7796"/>
                    <a:pt x="1786" y="7621"/>
                  </a:cubicBezTo>
                  <a:cubicBezTo>
                    <a:pt x="1950" y="7195"/>
                    <a:pt x="2114" y="6757"/>
                    <a:pt x="2037" y="6307"/>
                  </a:cubicBezTo>
                  <a:cubicBezTo>
                    <a:pt x="1961" y="5859"/>
                    <a:pt x="1621" y="5410"/>
                    <a:pt x="1774" y="4983"/>
                  </a:cubicBezTo>
                  <a:lnTo>
                    <a:pt x="1830" y="4983"/>
                  </a:lnTo>
                  <a:cubicBezTo>
                    <a:pt x="3012" y="4983"/>
                    <a:pt x="4063" y="3779"/>
                    <a:pt x="3877" y="2607"/>
                  </a:cubicBezTo>
                  <a:lnTo>
                    <a:pt x="3877" y="2607"/>
                  </a:lnTo>
                  <a:cubicBezTo>
                    <a:pt x="4216" y="2848"/>
                    <a:pt x="4621" y="2968"/>
                    <a:pt x="5037" y="2968"/>
                  </a:cubicBezTo>
                  <a:cubicBezTo>
                    <a:pt x="5322" y="2968"/>
                    <a:pt x="5606" y="2913"/>
                    <a:pt x="5869" y="2793"/>
                  </a:cubicBezTo>
                  <a:cubicBezTo>
                    <a:pt x="6078" y="3078"/>
                    <a:pt x="6450" y="3209"/>
                    <a:pt x="6800" y="3209"/>
                  </a:cubicBezTo>
                  <a:cubicBezTo>
                    <a:pt x="6866" y="3209"/>
                    <a:pt x="6920" y="3209"/>
                    <a:pt x="6975" y="3198"/>
                  </a:cubicBezTo>
                  <a:cubicBezTo>
                    <a:pt x="7391" y="3154"/>
                    <a:pt x="7764" y="2957"/>
                    <a:pt x="8136" y="2771"/>
                  </a:cubicBezTo>
                  <a:lnTo>
                    <a:pt x="8136" y="2771"/>
                  </a:lnTo>
                  <a:cubicBezTo>
                    <a:pt x="8015" y="3088"/>
                    <a:pt x="8234" y="3450"/>
                    <a:pt x="8541" y="3592"/>
                  </a:cubicBezTo>
                  <a:cubicBezTo>
                    <a:pt x="8738" y="3691"/>
                    <a:pt x="8957" y="3713"/>
                    <a:pt x="9176" y="3713"/>
                  </a:cubicBezTo>
                  <a:cubicBezTo>
                    <a:pt x="9297" y="3713"/>
                    <a:pt x="9417" y="3702"/>
                    <a:pt x="9537" y="3702"/>
                  </a:cubicBezTo>
                  <a:cubicBezTo>
                    <a:pt x="9165" y="4282"/>
                    <a:pt x="9625" y="5180"/>
                    <a:pt x="10314" y="5234"/>
                  </a:cubicBezTo>
                  <a:cubicBezTo>
                    <a:pt x="10282" y="6844"/>
                    <a:pt x="10227" y="8465"/>
                    <a:pt x="10161" y="10074"/>
                  </a:cubicBezTo>
                  <a:cubicBezTo>
                    <a:pt x="10151" y="10249"/>
                    <a:pt x="10095" y="10479"/>
                    <a:pt x="9920" y="10479"/>
                  </a:cubicBezTo>
                  <a:lnTo>
                    <a:pt x="9910" y="10479"/>
                  </a:lnTo>
                  <a:cubicBezTo>
                    <a:pt x="9789" y="10479"/>
                    <a:pt x="9701" y="10358"/>
                    <a:pt x="9647" y="10238"/>
                  </a:cubicBezTo>
                  <a:cubicBezTo>
                    <a:pt x="9438" y="9855"/>
                    <a:pt x="9231" y="9472"/>
                    <a:pt x="9034" y="9088"/>
                  </a:cubicBezTo>
                  <a:cubicBezTo>
                    <a:pt x="8902" y="8847"/>
                    <a:pt x="8760" y="8607"/>
                    <a:pt x="8552" y="8431"/>
                  </a:cubicBezTo>
                  <a:cubicBezTo>
                    <a:pt x="8387" y="8300"/>
                    <a:pt x="8180" y="8234"/>
                    <a:pt x="7961" y="8234"/>
                  </a:cubicBezTo>
                  <a:cubicBezTo>
                    <a:pt x="7807" y="8234"/>
                    <a:pt x="7643" y="8278"/>
                    <a:pt x="7501" y="8344"/>
                  </a:cubicBezTo>
                  <a:cubicBezTo>
                    <a:pt x="7643" y="8355"/>
                    <a:pt x="7774" y="8399"/>
                    <a:pt x="7917" y="8465"/>
                  </a:cubicBezTo>
                  <a:cubicBezTo>
                    <a:pt x="8399" y="8694"/>
                    <a:pt x="8793" y="9198"/>
                    <a:pt x="8727" y="9723"/>
                  </a:cubicBezTo>
                  <a:cubicBezTo>
                    <a:pt x="8771" y="9680"/>
                    <a:pt x="8825" y="9658"/>
                    <a:pt x="8880" y="9658"/>
                  </a:cubicBezTo>
                  <a:cubicBezTo>
                    <a:pt x="8957" y="9658"/>
                    <a:pt x="9044" y="9691"/>
                    <a:pt x="9099" y="9745"/>
                  </a:cubicBezTo>
                  <a:cubicBezTo>
                    <a:pt x="9198" y="9844"/>
                    <a:pt x="9241" y="9986"/>
                    <a:pt x="9275" y="10117"/>
                  </a:cubicBezTo>
                  <a:cubicBezTo>
                    <a:pt x="9373" y="10555"/>
                    <a:pt x="9438" y="11005"/>
                    <a:pt x="9460" y="11453"/>
                  </a:cubicBezTo>
                  <a:cubicBezTo>
                    <a:pt x="9482" y="11300"/>
                    <a:pt x="9504" y="11125"/>
                    <a:pt x="9625" y="11015"/>
                  </a:cubicBezTo>
                  <a:cubicBezTo>
                    <a:pt x="9679" y="10971"/>
                    <a:pt x="9734" y="10950"/>
                    <a:pt x="9800" y="10950"/>
                  </a:cubicBezTo>
                  <a:cubicBezTo>
                    <a:pt x="9920" y="10950"/>
                    <a:pt x="10041" y="11027"/>
                    <a:pt x="10151" y="11070"/>
                  </a:cubicBezTo>
                  <a:cubicBezTo>
                    <a:pt x="10523" y="10555"/>
                    <a:pt x="10523" y="9910"/>
                    <a:pt x="10555" y="9297"/>
                  </a:cubicBezTo>
                  <a:cubicBezTo>
                    <a:pt x="10577" y="9012"/>
                    <a:pt x="10577" y="8727"/>
                    <a:pt x="10610" y="8431"/>
                  </a:cubicBezTo>
                  <a:cubicBezTo>
                    <a:pt x="10665" y="7884"/>
                    <a:pt x="10829" y="7337"/>
                    <a:pt x="11081" y="6833"/>
                  </a:cubicBezTo>
                  <a:cubicBezTo>
                    <a:pt x="11092" y="7665"/>
                    <a:pt x="11114" y="8497"/>
                    <a:pt x="11114" y="9329"/>
                  </a:cubicBezTo>
                  <a:cubicBezTo>
                    <a:pt x="11223" y="9417"/>
                    <a:pt x="11431" y="9450"/>
                    <a:pt x="11606" y="9450"/>
                  </a:cubicBezTo>
                  <a:cubicBezTo>
                    <a:pt x="11727" y="9450"/>
                    <a:pt x="11837" y="9428"/>
                    <a:pt x="11891" y="9406"/>
                  </a:cubicBezTo>
                  <a:cubicBezTo>
                    <a:pt x="12209" y="9231"/>
                    <a:pt x="12395" y="8749"/>
                    <a:pt x="12482" y="8431"/>
                  </a:cubicBezTo>
                  <a:cubicBezTo>
                    <a:pt x="12570" y="8114"/>
                    <a:pt x="12614" y="7774"/>
                    <a:pt x="12614" y="7446"/>
                  </a:cubicBezTo>
                  <a:cubicBezTo>
                    <a:pt x="12614" y="7282"/>
                    <a:pt x="12603" y="7118"/>
                    <a:pt x="12581" y="6964"/>
                  </a:cubicBezTo>
                  <a:cubicBezTo>
                    <a:pt x="12570" y="6920"/>
                    <a:pt x="12559" y="6877"/>
                    <a:pt x="12559" y="6844"/>
                  </a:cubicBezTo>
                  <a:cubicBezTo>
                    <a:pt x="12515" y="6636"/>
                    <a:pt x="12438" y="6428"/>
                    <a:pt x="12340" y="6231"/>
                  </a:cubicBezTo>
                  <a:cubicBezTo>
                    <a:pt x="12275" y="6110"/>
                    <a:pt x="12176" y="5979"/>
                    <a:pt x="12044" y="5946"/>
                  </a:cubicBezTo>
                  <a:cubicBezTo>
                    <a:pt x="12012" y="5935"/>
                    <a:pt x="11990" y="5935"/>
                    <a:pt x="11968" y="5935"/>
                  </a:cubicBezTo>
                  <a:cubicBezTo>
                    <a:pt x="11815" y="5935"/>
                    <a:pt x="11661" y="6045"/>
                    <a:pt x="11562" y="6154"/>
                  </a:cubicBezTo>
                  <a:cubicBezTo>
                    <a:pt x="11333" y="6406"/>
                    <a:pt x="11180" y="6723"/>
                    <a:pt x="11136" y="7063"/>
                  </a:cubicBezTo>
                  <a:cubicBezTo>
                    <a:pt x="11136" y="6516"/>
                    <a:pt x="11158" y="5946"/>
                    <a:pt x="11158" y="5377"/>
                  </a:cubicBezTo>
                  <a:cubicBezTo>
                    <a:pt x="11158" y="4195"/>
                    <a:pt x="11059" y="3001"/>
                    <a:pt x="10523" y="1950"/>
                  </a:cubicBezTo>
                  <a:cubicBezTo>
                    <a:pt x="10227" y="1370"/>
                    <a:pt x="9767" y="932"/>
                    <a:pt x="9198" y="614"/>
                  </a:cubicBezTo>
                  <a:cubicBezTo>
                    <a:pt x="8431" y="187"/>
                    <a:pt x="7490" y="1"/>
                    <a:pt x="6559" y="1"/>
                  </a:cubicBezTo>
                  <a:close/>
                </a:path>
              </a:pathLst>
            </a:custGeom>
            <a:solidFill>
              <a:srgbClr val="FF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51"/>
            <p:cNvSpPr/>
            <p:nvPr/>
          </p:nvSpPr>
          <p:spPr>
            <a:xfrm>
              <a:off x="5705673" y="2303846"/>
              <a:ext cx="92134" cy="60904"/>
            </a:xfrm>
            <a:custGeom>
              <a:avLst/>
              <a:gdLst/>
              <a:ahLst/>
              <a:cxnLst/>
              <a:rect l="l" t="t" r="r" b="b"/>
              <a:pathLst>
                <a:path w="3198" h="2114" extrusionOk="0">
                  <a:moveTo>
                    <a:pt x="1348" y="0"/>
                  </a:moveTo>
                  <a:cubicBezTo>
                    <a:pt x="1161" y="570"/>
                    <a:pt x="658" y="668"/>
                    <a:pt x="154" y="942"/>
                  </a:cubicBezTo>
                  <a:cubicBezTo>
                    <a:pt x="100" y="974"/>
                    <a:pt x="34" y="1008"/>
                    <a:pt x="12" y="1062"/>
                  </a:cubicBezTo>
                  <a:cubicBezTo>
                    <a:pt x="1" y="1084"/>
                    <a:pt x="1" y="1106"/>
                    <a:pt x="1" y="1128"/>
                  </a:cubicBezTo>
                  <a:cubicBezTo>
                    <a:pt x="1" y="1215"/>
                    <a:pt x="56" y="1292"/>
                    <a:pt x="122" y="1358"/>
                  </a:cubicBezTo>
                  <a:cubicBezTo>
                    <a:pt x="417" y="1675"/>
                    <a:pt x="833" y="1872"/>
                    <a:pt x="1260" y="1982"/>
                  </a:cubicBezTo>
                  <a:cubicBezTo>
                    <a:pt x="1698" y="2081"/>
                    <a:pt x="2136" y="2103"/>
                    <a:pt x="2585" y="2113"/>
                  </a:cubicBezTo>
                  <a:lnTo>
                    <a:pt x="2662" y="2113"/>
                  </a:lnTo>
                  <a:cubicBezTo>
                    <a:pt x="2826" y="2113"/>
                    <a:pt x="3012" y="2103"/>
                    <a:pt x="3198" y="2069"/>
                  </a:cubicBezTo>
                  <a:cubicBezTo>
                    <a:pt x="3023" y="1807"/>
                    <a:pt x="2859" y="1533"/>
                    <a:pt x="2684" y="1271"/>
                  </a:cubicBezTo>
                  <a:cubicBezTo>
                    <a:pt x="2530" y="1030"/>
                    <a:pt x="2377" y="789"/>
                    <a:pt x="2169" y="602"/>
                  </a:cubicBezTo>
                  <a:cubicBezTo>
                    <a:pt x="1917" y="373"/>
                    <a:pt x="1633" y="186"/>
                    <a:pt x="1348" y="0"/>
                  </a:cubicBezTo>
                  <a:close/>
                </a:path>
              </a:pathLst>
            </a:custGeom>
            <a:solidFill>
              <a:srgbClr val="FF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51"/>
            <p:cNvSpPr/>
            <p:nvPr/>
          </p:nvSpPr>
          <p:spPr>
            <a:xfrm>
              <a:off x="5615469" y="2022142"/>
              <a:ext cx="290549" cy="230019"/>
            </a:xfrm>
            <a:custGeom>
              <a:avLst/>
              <a:gdLst/>
              <a:ahLst/>
              <a:cxnLst/>
              <a:rect l="l" t="t" r="r" b="b"/>
              <a:pathLst>
                <a:path w="10085" h="7984" extrusionOk="0">
                  <a:moveTo>
                    <a:pt x="9986" y="1"/>
                  </a:moveTo>
                  <a:cubicBezTo>
                    <a:pt x="9734" y="505"/>
                    <a:pt x="9570" y="1052"/>
                    <a:pt x="9515" y="1599"/>
                  </a:cubicBezTo>
                  <a:cubicBezTo>
                    <a:pt x="9482" y="1895"/>
                    <a:pt x="9482" y="2180"/>
                    <a:pt x="9460" y="2465"/>
                  </a:cubicBezTo>
                  <a:cubicBezTo>
                    <a:pt x="9428" y="3078"/>
                    <a:pt x="9428" y="3723"/>
                    <a:pt x="9056" y="4238"/>
                  </a:cubicBezTo>
                  <a:cubicBezTo>
                    <a:pt x="8946" y="4187"/>
                    <a:pt x="8823" y="4112"/>
                    <a:pt x="8704" y="4112"/>
                  </a:cubicBezTo>
                  <a:cubicBezTo>
                    <a:pt x="8644" y="4112"/>
                    <a:pt x="8585" y="4132"/>
                    <a:pt x="8530" y="4183"/>
                  </a:cubicBezTo>
                  <a:cubicBezTo>
                    <a:pt x="8409" y="4293"/>
                    <a:pt x="8387" y="4468"/>
                    <a:pt x="8365" y="4621"/>
                  </a:cubicBezTo>
                  <a:cubicBezTo>
                    <a:pt x="8343" y="4173"/>
                    <a:pt x="8278" y="3723"/>
                    <a:pt x="8180" y="3285"/>
                  </a:cubicBezTo>
                  <a:cubicBezTo>
                    <a:pt x="8146" y="3154"/>
                    <a:pt x="8103" y="3012"/>
                    <a:pt x="8004" y="2913"/>
                  </a:cubicBezTo>
                  <a:cubicBezTo>
                    <a:pt x="7948" y="2863"/>
                    <a:pt x="7867" y="2831"/>
                    <a:pt x="7789" y="2831"/>
                  </a:cubicBezTo>
                  <a:cubicBezTo>
                    <a:pt x="7731" y="2831"/>
                    <a:pt x="7674" y="2849"/>
                    <a:pt x="7632" y="2891"/>
                  </a:cubicBezTo>
                  <a:cubicBezTo>
                    <a:pt x="7698" y="2366"/>
                    <a:pt x="7304" y="1862"/>
                    <a:pt x="6822" y="1633"/>
                  </a:cubicBezTo>
                  <a:cubicBezTo>
                    <a:pt x="6635" y="1551"/>
                    <a:pt x="6460" y="1506"/>
                    <a:pt x="6271" y="1506"/>
                  </a:cubicBezTo>
                  <a:cubicBezTo>
                    <a:pt x="6205" y="1506"/>
                    <a:pt x="6137" y="1512"/>
                    <a:pt x="6066" y="1523"/>
                  </a:cubicBezTo>
                  <a:cubicBezTo>
                    <a:pt x="6000" y="1534"/>
                    <a:pt x="5343" y="1840"/>
                    <a:pt x="5387" y="1874"/>
                  </a:cubicBezTo>
                  <a:cubicBezTo>
                    <a:pt x="5121" y="1679"/>
                    <a:pt x="4829" y="1583"/>
                    <a:pt x="4537" y="1583"/>
                  </a:cubicBezTo>
                  <a:cubicBezTo>
                    <a:pt x="4254" y="1583"/>
                    <a:pt x="3971" y="1673"/>
                    <a:pt x="3713" y="1852"/>
                  </a:cubicBezTo>
                  <a:cubicBezTo>
                    <a:pt x="3472" y="2027"/>
                    <a:pt x="2793" y="2563"/>
                    <a:pt x="3209" y="2869"/>
                  </a:cubicBezTo>
                  <a:cubicBezTo>
                    <a:pt x="3164" y="2849"/>
                    <a:pt x="3118" y="2839"/>
                    <a:pt x="3074" y="2839"/>
                  </a:cubicBezTo>
                  <a:cubicBezTo>
                    <a:pt x="2858" y="2839"/>
                    <a:pt x="2663" y="3055"/>
                    <a:pt x="2618" y="3264"/>
                  </a:cubicBezTo>
                  <a:cubicBezTo>
                    <a:pt x="2563" y="3538"/>
                    <a:pt x="2628" y="3822"/>
                    <a:pt x="2584" y="4107"/>
                  </a:cubicBezTo>
                  <a:cubicBezTo>
                    <a:pt x="2503" y="3935"/>
                    <a:pt x="2325" y="3830"/>
                    <a:pt x="2148" y="3830"/>
                  </a:cubicBezTo>
                  <a:cubicBezTo>
                    <a:pt x="2110" y="3830"/>
                    <a:pt x="2073" y="3835"/>
                    <a:pt x="2037" y="3844"/>
                  </a:cubicBezTo>
                  <a:cubicBezTo>
                    <a:pt x="1818" y="3899"/>
                    <a:pt x="1665" y="4118"/>
                    <a:pt x="1687" y="4337"/>
                  </a:cubicBezTo>
                  <a:cubicBezTo>
                    <a:pt x="1380" y="4282"/>
                    <a:pt x="1151" y="4030"/>
                    <a:pt x="1019" y="3735"/>
                  </a:cubicBezTo>
                  <a:cubicBezTo>
                    <a:pt x="997" y="3702"/>
                    <a:pt x="986" y="3669"/>
                    <a:pt x="975" y="3636"/>
                  </a:cubicBezTo>
                  <a:cubicBezTo>
                    <a:pt x="855" y="3307"/>
                    <a:pt x="844" y="2947"/>
                    <a:pt x="800" y="2607"/>
                  </a:cubicBezTo>
                  <a:cubicBezTo>
                    <a:pt x="701" y="1830"/>
                    <a:pt x="428" y="1074"/>
                    <a:pt x="1" y="417"/>
                  </a:cubicBezTo>
                  <a:lnTo>
                    <a:pt x="1" y="417"/>
                  </a:lnTo>
                  <a:cubicBezTo>
                    <a:pt x="307" y="1906"/>
                    <a:pt x="297" y="3472"/>
                    <a:pt x="450" y="4983"/>
                  </a:cubicBezTo>
                  <a:cubicBezTo>
                    <a:pt x="482" y="5311"/>
                    <a:pt x="537" y="5662"/>
                    <a:pt x="778" y="5869"/>
                  </a:cubicBezTo>
                  <a:cubicBezTo>
                    <a:pt x="855" y="5935"/>
                    <a:pt x="942" y="5979"/>
                    <a:pt x="1008" y="6056"/>
                  </a:cubicBezTo>
                  <a:cubicBezTo>
                    <a:pt x="1117" y="6176"/>
                    <a:pt x="1139" y="6341"/>
                    <a:pt x="1194" y="6482"/>
                  </a:cubicBezTo>
                  <a:cubicBezTo>
                    <a:pt x="1322" y="6824"/>
                    <a:pt x="1696" y="7039"/>
                    <a:pt x="2060" y="7039"/>
                  </a:cubicBezTo>
                  <a:cubicBezTo>
                    <a:pt x="2197" y="7039"/>
                    <a:pt x="2333" y="7008"/>
                    <a:pt x="2453" y="6942"/>
                  </a:cubicBezTo>
                  <a:cubicBezTo>
                    <a:pt x="2507" y="7320"/>
                    <a:pt x="2887" y="7610"/>
                    <a:pt x="3263" y="7610"/>
                  </a:cubicBezTo>
                  <a:cubicBezTo>
                    <a:pt x="3345" y="7610"/>
                    <a:pt x="3426" y="7596"/>
                    <a:pt x="3504" y="7567"/>
                  </a:cubicBezTo>
                  <a:cubicBezTo>
                    <a:pt x="3566" y="7549"/>
                    <a:pt x="3628" y="7517"/>
                    <a:pt x="3690" y="7517"/>
                  </a:cubicBezTo>
                  <a:cubicBezTo>
                    <a:pt x="3705" y="7517"/>
                    <a:pt x="3720" y="7519"/>
                    <a:pt x="3734" y="7523"/>
                  </a:cubicBezTo>
                  <a:cubicBezTo>
                    <a:pt x="3811" y="7545"/>
                    <a:pt x="3866" y="7611"/>
                    <a:pt x="3920" y="7676"/>
                  </a:cubicBezTo>
                  <a:cubicBezTo>
                    <a:pt x="4101" y="7877"/>
                    <a:pt x="4376" y="7984"/>
                    <a:pt x="4650" y="7984"/>
                  </a:cubicBezTo>
                  <a:cubicBezTo>
                    <a:pt x="4824" y="7984"/>
                    <a:pt x="4998" y="7941"/>
                    <a:pt x="5146" y="7852"/>
                  </a:cubicBezTo>
                  <a:cubicBezTo>
                    <a:pt x="5274" y="7763"/>
                    <a:pt x="5400" y="7649"/>
                    <a:pt x="5543" y="7649"/>
                  </a:cubicBezTo>
                  <a:cubicBezTo>
                    <a:pt x="5560" y="7649"/>
                    <a:pt x="5578" y="7651"/>
                    <a:pt x="5596" y="7654"/>
                  </a:cubicBezTo>
                  <a:cubicBezTo>
                    <a:pt x="5694" y="7676"/>
                    <a:pt x="5771" y="7753"/>
                    <a:pt x="5847" y="7818"/>
                  </a:cubicBezTo>
                  <a:cubicBezTo>
                    <a:pt x="5986" y="7922"/>
                    <a:pt x="6124" y="7962"/>
                    <a:pt x="6260" y="7962"/>
                  </a:cubicBezTo>
                  <a:cubicBezTo>
                    <a:pt x="6456" y="7962"/>
                    <a:pt x="6650" y="7878"/>
                    <a:pt x="6844" y="7774"/>
                  </a:cubicBezTo>
                  <a:cubicBezTo>
                    <a:pt x="7019" y="7676"/>
                    <a:pt x="7051" y="7599"/>
                    <a:pt x="7270" y="7599"/>
                  </a:cubicBezTo>
                  <a:cubicBezTo>
                    <a:pt x="7369" y="7599"/>
                    <a:pt x="7457" y="7633"/>
                    <a:pt x="7545" y="7665"/>
                  </a:cubicBezTo>
                  <a:cubicBezTo>
                    <a:pt x="7626" y="7690"/>
                    <a:pt x="7708" y="7721"/>
                    <a:pt x="7804" y="7721"/>
                  </a:cubicBezTo>
                  <a:cubicBezTo>
                    <a:pt x="7836" y="7721"/>
                    <a:pt x="7870" y="7717"/>
                    <a:pt x="7905" y="7709"/>
                  </a:cubicBezTo>
                  <a:cubicBezTo>
                    <a:pt x="8168" y="7665"/>
                    <a:pt x="8399" y="7468"/>
                    <a:pt x="8508" y="7227"/>
                  </a:cubicBezTo>
                  <a:cubicBezTo>
                    <a:pt x="8584" y="7030"/>
                    <a:pt x="8639" y="6757"/>
                    <a:pt x="8847" y="6757"/>
                  </a:cubicBezTo>
                  <a:cubicBezTo>
                    <a:pt x="8855" y="6756"/>
                    <a:pt x="8863" y="6755"/>
                    <a:pt x="8871" y="6755"/>
                  </a:cubicBezTo>
                  <a:cubicBezTo>
                    <a:pt x="8949" y="6755"/>
                    <a:pt x="9020" y="6802"/>
                    <a:pt x="9099" y="6822"/>
                  </a:cubicBezTo>
                  <a:cubicBezTo>
                    <a:pt x="9125" y="6828"/>
                    <a:pt x="9152" y="6831"/>
                    <a:pt x="9178" y="6831"/>
                  </a:cubicBezTo>
                  <a:cubicBezTo>
                    <a:pt x="9341" y="6831"/>
                    <a:pt x="9506" y="6721"/>
                    <a:pt x="9581" y="6570"/>
                  </a:cubicBezTo>
                  <a:cubicBezTo>
                    <a:pt x="9669" y="6395"/>
                    <a:pt x="9669" y="6176"/>
                    <a:pt x="9613" y="5990"/>
                  </a:cubicBezTo>
                  <a:cubicBezTo>
                    <a:pt x="9581" y="5869"/>
                    <a:pt x="9559" y="5716"/>
                    <a:pt x="9669" y="5672"/>
                  </a:cubicBezTo>
                  <a:cubicBezTo>
                    <a:pt x="9701" y="5662"/>
                    <a:pt x="9734" y="5662"/>
                    <a:pt x="9756" y="5662"/>
                  </a:cubicBezTo>
                  <a:lnTo>
                    <a:pt x="9811" y="5662"/>
                  </a:lnTo>
                  <a:cubicBezTo>
                    <a:pt x="10029" y="5650"/>
                    <a:pt x="10085" y="5366"/>
                    <a:pt x="10073" y="5158"/>
                  </a:cubicBezTo>
                  <a:cubicBezTo>
                    <a:pt x="10041" y="4326"/>
                    <a:pt x="9964" y="3483"/>
                    <a:pt x="10019" y="2650"/>
                  </a:cubicBezTo>
                  <a:cubicBezTo>
                    <a:pt x="10019" y="1764"/>
                    <a:pt x="9997" y="888"/>
                    <a:pt x="99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51"/>
            <p:cNvSpPr/>
            <p:nvPr/>
          </p:nvSpPr>
          <p:spPr>
            <a:xfrm>
              <a:off x="5581099" y="2031304"/>
              <a:ext cx="9162" cy="17689"/>
            </a:xfrm>
            <a:custGeom>
              <a:avLst/>
              <a:gdLst/>
              <a:ahLst/>
              <a:cxnLst/>
              <a:rect l="l" t="t" r="r" b="b"/>
              <a:pathLst>
                <a:path w="318" h="614" extrusionOk="0">
                  <a:moveTo>
                    <a:pt x="296" y="1"/>
                  </a:moveTo>
                  <a:cubicBezTo>
                    <a:pt x="296" y="1"/>
                    <a:pt x="295" y="1"/>
                    <a:pt x="295" y="1"/>
                  </a:cubicBezTo>
                  <a:lnTo>
                    <a:pt x="295" y="1"/>
                  </a:lnTo>
                  <a:cubicBezTo>
                    <a:pt x="303" y="1"/>
                    <a:pt x="310" y="1"/>
                    <a:pt x="318" y="1"/>
                  </a:cubicBezTo>
                  <a:close/>
                  <a:moveTo>
                    <a:pt x="295" y="1"/>
                  </a:moveTo>
                  <a:cubicBezTo>
                    <a:pt x="270" y="2"/>
                    <a:pt x="245" y="6"/>
                    <a:pt x="220" y="23"/>
                  </a:cubicBezTo>
                  <a:cubicBezTo>
                    <a:pt x="241" y="11"/>
                    <a:pt x="273" y="11"/>
                    <a:pt x="295" y="1"/>
                  </a:cubicBezTo>
                  <a:close/>
                  <a:moveTo>
                    <a:pt x="220" y="23"/>
                  </a:moveTo>
                  <a:lnTo>
                    <a:pt x="220" y="23"/>
                  </a:lnTo>
                  <a:cubicBezTo>
                    <a:pt x="164" y="45"/>
                    <a:pt x="132" y="88"/>
                    <a:pt x="99" y="132"/>
                  </a:cubicBezTo>
                  <a:cubicBezTo>
                    <a:pt x="132" y="88"/>
                    <a:pt x="176" y="55"/>
                    <a:pt x="220" y="23"/>
                  </a:cubicBezTo>
                  <a:close/>
                  <a:moveTo>
                    <a:pt x="99" y="132"/>
                  </a:moveTo>
                  <a:cubicBezTo>
                    <a:pt x="77" y="154"/>
                    <a:pt x="66" y="176"/>
                    <a:pt x="55" y="198"/>
                  </a:cubicBezTo>
                  <a:cubicBezTo>
                    <a:pt x="44" y="230"/>
                    <a:pt x="33" y="252"/>
                    <a:pt x="33" y="285"/>
                  </a:cubicBezTo>
                  <a:cubicBezTo>
                    <a:pt x="44" y="252"/>
                    <a:pt x="44" y="230"/>
                    <a:pt x="55" y="208"/>
                  </a:cubicBezTo>
                  <a:cubicBezTo>
                    <a:pt x="66" y="176"/>
                    <a:pt x="88" y="154"/>
                    <a:pt x="99" y="132"/>
                  </a:cubicBezTo>
                  <a:close/>
                  <a:moveTo>
                    <a:pt x="33" y="285"/>
                  </a:moveTo>
                  <a:cubicBezTo>
                    <a:pt x="1" y="384"/>
                    <a:pt x="11" y="504"/>
                    <a:pt x="22" y="614"/>
                  </a:cubicBezTo>
                  <a:cubicBezTo>
                    <a:pt x="11" y="504"/>
                    <a:pt x="11" y="384"/>
                    <a:pt x="33" y="285"/>
                  </a:cubicBezTo>
                  <a:close/>
                </a:path>
              </a:pathLst>
            </a:custGeom>
            <a:solidFill>
              <a:srgbClr val="E77777"/>
            </a:solidFill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51"/>
            <p:cNvSpPr/>
            <p:nvPr/>
          </p:nvSpPr>
          <p:spPr>
            <a:xfrm>
              <a:off x="5590577" y="2031304"/>
              <a:ext cx="24921" cy="67531"/>
            </a:xfrm>
            <a:custGeom>
              <a:avLst/>
              <a:gdLst/>
              <a:ahLst/>
              <a:cxnLst/>
              <a:rect l="l" t="t" r="r" b="b"/>
              <a:pathLst>
                <a:path w="865" h="2344" extrusionOk="0">
                  <a:moveTo>
                    <a:pt x="514" y="713"/>
                  </a:moveTo>
                  <a:cubicBezTo>
                    <a:pt x="426" y="909"/>
                    <a:pt x="339" y="1106"/>
                    <a:pt x="285" y="1325"/>
                  </a:cubicBezTo>
                  <a:cubicBezTo>
                    <a:pt x="263" y="1435"/>
                    <a:pt x="251" y="1544"/>
                    <a:pt x="251" y="1654"/>
                  </a:cubicBezTo>
                  <a:cubicBezTo>
                    <a:pt x="251" y="1544"/>
                    <a:pt x="273" y="1435"/>
                    <a:pt x="295" y="1325"/>
                  </a:cubicBezTo>
                  <a:cubicBezTo>
                    <a:pt x="339" y="1118"/>
                    <a:pt x="426" y="909"/>
                    <a:pt x="514" y="713"/>
                  </a:cubicBezTo>
                  <a:close/>
                  <a:moveTo>
                    <a:pt x="0" y="1"/>
                  </a:moveTo>
                  <a:cubicBezTo>
                    <a:pt x="11" y="1"/>
                    <a:pt x="32" y="1"/>
                    <a:pt x="54" y="11"/>
                  </a:cubicBezTo>
                  <a:cubicBezTo>
                    <a:pt x="110" y="23"/>
                    <a:pt x="153" y="55"/>
                    <a:pt x="186" y="88"/>
                  </a:cubicBezTo>
                  <a:cubicBezTo>
                    <a:pt x="230" y="132"/>
                    <a:pt x="263" y="176"/>
                    <a:pt x="285" y="220"/>
                  </a:cubicBezTo>
                  <a:cubicBezTo>
                    <a:pt x="317" y="264"/>
                    <a:pt x="339" y="318"/>
                    <a:pt x="372" y="362"/>
                  </a:cubicBezTo>
                  <a:cubicBezTo>
                    <a:pt x="569" y="756"/>
                    <a:pt x="723" y="1172"/>
                    <a:pt x="810" y="1599"/>
                  </a:cubicBezTo>
                  <a:cubicBezTo>
                    <a:pt x="832" y="1709"/>
                    <a:pt x="843" y="1818"/>
                    <a:pt x="832" y="1928"/>
                  </a:cubicBezTo>
                  <a:cubicBezTo>
                    <a:pt x="821" y="2037"/>
                    <a:pt x="777" y="2147"/>
                    <a:pt x="711" y="2223"/>
                  </a:cubicBezTo>
                  <a:cubicBezTo>
                    <a:pt x="667" y="2267"/>
                    <a:pt x="624" y="2300"/>
                    <a:pt x="580" y="2322"/>
                  </a:cubicBezTo>
                  <a:lnTo>
                    <a:pt x="504" y="2322"/>
                  </a:lnTo>
                  <a:cubicBezTo>
                    <a:pt x="482" y="2311"/>
                    <a:pt x="460" y="2289"/>
                    <a:pt x="438" y="2267"/>
                  </a:cubicBezTo>
                  <a:cubicBezTo>
                    <a:pt x="372" y="2179"/>
                    <a:pt x="329" y="2081"/>
                    <a:pt x="295" y="1982"/>
                  </a:cubicBezTo>
                  <a:cubicBezTo>
                    <a:pt x="273" y="1873"/>
                    <a:pt x="251" y="1763"/>
                    <a:pt x="251" y="1654"/>
                  </a:cubicBezTo>
                  <a:lnTo>
                    <a:pt x="251" y="1654"/>
                  </a:lnTo>
                  <a:cubicBezTo>
                    <a:pt x="241" y="1763"/>
                    <a:pt x="263" y="1873"/>
                    <a:pt x="285" y="1982"/>
                  </a:cubicBezTo>
                  <a:cubicBezTo>
                    <a:pt x="317" y="2092"/>
                    <a:pt x="361" y="2191"/>
                    <a:pt x="438" y="2278"/>
                  </a:cubicBezTo>
                  <a:cubicBezTo>
                    <a:pt x="449" y="2300"/>
                    <a:pt x="470" y="2322"/>
                    <a:pt x="504" y="2332"/>
                  </a:cubicBezTo>
                  <a:cubicBezTo>
                    <a:pt x="514" y="2332"/>
                    <a:pt x="526" y="2344"/>
                    <a:pt x="536" y="2344"/>
                  </a:cubicBezTo>
                  <a:cubicBezTo>
                    <a:pt x="547" y="2344"/>
                    <a:pt x="569" y="2332"/>
                    <a:pt x="580" y="2332"/>
                  </a:cubicBezTo>
                  <a:cubicBezTo>
                    <a:pt x="635" y="2311"/>
                    <a:pt x="679" y="2278"/>
                    <a:pt x="723" y="2234"/>
                  </a:cubicBezTo>
                  <a:cubicBezTo>
                    <a:pt x="788" y="2147"/>
                    <a:pt x="832" y="2037"/>
                    <a:pt x="843" y="1928"/>
                  </a:cubicBezTo>
                  <a:cubicBezTo>
                    <a:pt x="865" y="1818"/>
                    <a:pt x="843" y="1709"/>
                    <a:pt x="832" y="1599"/>
                  </a:cubicBezTo>
                  <a:cubicBezTo>
                    <a:pt x="733" y="1172"/>
                    <a:pt x="580" y="745"/>
                    <a:pt x="383" y="362"/>
                  </a:cubicBezTo>
                  <a:cubicBezTo>
                    <a:pt x="350" y="307"/>
                    <a:pt x="329" y="264"/>
                    <a:pt x="295" y="220"/>
                  </a:cubicBezTo>
                  <a:cubicBezTo>
                    <a:pt x="273" y="165"/>
                    <a:pt x="230" y="121"/>
                    <a:pt x="197" y="88"/>
                  </a:cubicBezTo>
                  <a:cubicBezTo>
                    <a:pt x="153" y="45"/>
                    <a:pt x="110" y="11"/>
                    <a:pt x="5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51"/>
            <p:cNvSpPr/>
            <p:nvPr/>
          </p:nvSpPr>
          <p:spPr>
            <a:xfrm>
              <a:off x="5911665" y="2015228"/>
              <a:ext cx="18957" cy="62460"/>
            </a:xfrm>
            <a:custGeom>
              <a:avLst/>
              <a:gdLst/>
              <a:ahLst/>
              <a:cxnLst/>
              <a:rect l="l" t="t" r="r" b="b"/>
              <a:pathLst>
                <a:path w="658" h="2168" extrusionOk="0">
                  <a:moveTo>
                    <a:pt x="559" y="0"/>
                  </a:moveTo>
                  <a:cubicBezTo>
                    <a:pt x="548" y="0"/>
                    <a:pt x="537" y="0"/>
                    <a:pt x="526" y="11"/>
                  </a:cubicBezTo>
                  <a:lnTo>
                    <a:pt x="559" y="11"/>
                  </a:lnTo>
                  <a:cubicBezTo>
                    <a:pt x="581" y="11"/>
                    <a:pt x="602" y="11"/>
                    <a:pt x="624" y="22"/>
                  </a:cubicBezTo>
                  <a:cubicBezTo>
                    <a:pt x="602" y="11"/>
                    <a:pt x="581" y="0"/>
                    <a:pt x="559" y="0"/>
                  </a:cubicBezTo>
                  <a:close/>
                  <a:moveTo>
                    <a:pt x="154" y="963"/>
                  </a:moveTo>
                  <a:cubicBezTo>
                    <a:pt x="121" y="975"/>
                    <a:pt x="99" y="985"/>
                    <a:pt x="89" y="997"/>
                  </a:cubicBezTo>
                  <a:lnTo>
                    <a:pt x="89" y="997"/>
                  </a:lnTo>
                  <a:cubicBezTo>
                    <a:pt x="99" y="985"/>
                    <a:pt x="121" y="975"/>
                    <a:pt x="154" y="975"/>
                  </a:cubicBezTo>
                  <a:cubicBezTo>
                    <a:pt x="176" y="963"/>
                    <a:pt x="198" y="963"/>
                    <a:pt x="220" y="963"/>
                  </a:cubicBezTo>
                  <a:close/>
                  <a:moveTo>
                    <a:pt x="220" y="963"/>
                  </a:moveTo>
                  <a:lnTo>
                    <a:pt x="220" y="963"/>
                  </a:lnTo>
                  <a:cubicBezTo>
                    <a:pt x="264" y="964"/>
                    <a:pt x="307" y="975"/>
                    <a:pt x="351" y="997"/>
                  </a:cubicBezTo>
                  <a:cubicBezTo>
                    <a:pt x="439" y="1029"/>
                    <a:pt x="515" y="1095"/>
                    <a:pt x="570" y="1172"/>
                  </a:cubicBezTo>
                  <a:cubicBezTo>
                    <a:pt x="515" y="1084"/>
                    <a:pt x="439" y="1029"/>
                    <a:pt x="351" y="985"/>
                  </a:cubicBezTo>
                  <a:cubicBezTo>
                    <a:pt x="318" y="975"/>
                    <a:pt x="264" y="964"/>
                    <a:pt x="220" y="963"/>
                  </a:cubicBezTo>
                  <a:close/>
                  <a:moveTo>
                    <a:pt x="482" y="11"/>
                  </a:moveTo>
                  <a:cubicBezTo>
                    <a:pt x="461" y="22"/>
                    <a:pt x="439" y="33"/>
                    <a:pt x="427" y="44"/>
                  </a:cubicBezTo>
                  <a:cubicBezTo>
                    <a:pt x="405" y="66"/>
                    <a:pt x="384" y="77"/>
                    <a:pt x="373" y="88"/>
                  </a:cubicBezTo>
                  <a:cubicBezTo>
                    <a:pt x="296" y="165"/>
                    <a:pt x="252" y="241"/>
                    <a:pt x="220" y="328"/>
                  </a:cubicBezTo>
                  <a:cubicBezTo>
                    <a:pt x="176" y="416"/>
                    <a:pt x="143" y="504"/>
                    <a:pt x="121" y="591"/>
                  </a:cubicBezTo>
                  <a:cubicBezTo>
                    <a:pt x="77" y="778"/>
                    <a:pt x="45" y="963"/>
                    <a:pt x="23" y="1150"/>
                  </a:cubicBezTo>
                  <a:cubicBezTo>
                    <a:pt x="23" y="1248"/>
                    <a:pt x="11" y="1336"/>
                    <a:pt x="1" y="1435"/>
                  </a:cubicBezTo>
                  <a:cubicBezTo>
                    <a:pt x="1" y="1533"/>
                    <a:pt x="1" y="1620"/>
                    <a:pt x="11" y="1719"/>
                  </a:cubicBezTo>
                  <a:lnTo>
                    <a:pt x="45" y="1851"/>
                  </a:lnTo>
                  <a:cubicBezTo>
                    <a:pt x="45" y="1883"/>
                    <a:pt x="55" y="1905"/>
                    <a:pt x="66" y="1927"/>
                  </a:cubicBezTo>
                  <a:lnTo>
                    <a:pt x="99" y="1993"/>
                  </a:lnTo>
                  <a:cubicBezTo>
                    <a:pt x="110" y="2004"/>
                    <a:pt x="121" y="2026"/>
                    <a:pt x="132" y="2048"/>
                  </a:cubicBezTo>
                  <a:cubicBezTo>
                    <a:pt x="143" y="2058"/>
                    <a:pt x="143" y="2070"/>
                    <a:pt x="154" y="2080"/>
                  </a:cubicBezTo>
                  <a:lnTo>
                    <a:pt x="176" y="2102"/>
                  </a:lnTo>
                  <a:cubicBezTo>
                    <a:pt x="198" y="2124"/>
                    <a:pt x="208" y="2135"/>
                    <a:pt x="230" y="2146"/>
                  </a:cubicBezTo>
                  <a:cubicBezTo>
                    <a:pt x="252" y="2157"/>
                    <a:pt x="274" y="2168"/>
                    <a:pt x="307" y="2168"/>
                  </a:cubicBezTo>
                  <a:cubicBezTo>
                    <a:pt x="329" y="2168"/>
                    <a:pt x="351" y="2157"/>
                    <a:pt x="373" y="2146"/>
                  </a:cubicBezTo>
                  <a:cubicBezTo>
                    <a:pt x="395" y="2135"/>
                    <a:pt x="405" y="2114"/>
                    <a:pt x="417" y="2092"/>
                  </a:cubicBezTo>
                  <a:cubicBezTo>
                    <a:pt x="449" y="2048"/>
                    <a:pt x="471" y="2015"/>
                    <a:pt x="493" y="1971"/>
                  </a:cubicBezTo>
                  <a:lnTo>
                    <a:pt x="559" y="1839"/>
                  </a:lnTo>
                  <a:cubicBezTo>
                    <a:pt x="581" y="1807"/>
                    <a:pt x="592" y="1763"/>
                    <a:pt x="614" y="1708"/>
                  </a:cubicBezTo>
                  <a:lnTo>
                    <a:pt x="646" y="1577"/>
                  </a:lnTo>
                  <a:cubicBezTo>
                    <a:pt x="646" y="1533"/>
                    <a:pt x="658" y="1479"/>
                    <a:pt x="658" y="1435"/>
                  </a:cubicBezTo>
                  <a:cubicBezTo>
                    <a:pt x="646" y="1413"/>
                    <a:pt x="646" y="1391"/>
                    <a:pt x="646" y="1369"/>
                  </a:cubicBezTo>
                  <a:cubicBezTo>
                    <a:pt x="646" y="1336"/>
                    <a:pt x="636" y="1314"/>
                    <a:pt x="636" y="1292"/>
                  </a:cubicBezTo>
                  <a:cubicBezTo>
                    <a:pt x="614" y="1248"/>
                    <a:pt x="602" y="1204"/>
                    <a:pt x="570" y="1172"/>
                  </a:cubicBezTo>
                  <a:lnTo>
                    <a:pt x="570" y="1172"/>
                  </a:lnTo>
                  <a:cubicBezTo>
                    <a:pt x="592" y="1216"/>
                    <a:pt x="614" y="1248"/>
                    <a:pt x="624" y="1292"/>
                  </a:cubicBezTo>
                  <a:cubicBezTo>
                    <a:pt x="636" y="1325"/>
                    <a:pt x="636" y="1347"/>
                    <a:pt x="636" y="1369"/>
                  </a:cubicBezTo>
                  <a:cubicBezTo>
                    <a:pt x="646" y="1391"/>
                    <a:pt x="646" y="1413"/>
                    <a:pt x="646" y="1435"/>
                  </a:cubicBezTo>
                  <a:cubicBezTo>
                    <a:pt x="646" y="1479"/>
                    <a:pt x="646" y="1533"/>
                    <a:pt x="636" y="1577"/>
                  </a:cubicBezTo>
                  <a:lnTo>
                    <a:pt x="602" y="1708"/>
                  </a:lnTo>
                  <a:cubicBezTo>
                    <a:pt x="581" y="1752"/>
                    <a:pt x="570" y="1796"/>
                    <a:pt x="548" y="1839"/>
                  </a:cubicBezTo>
                  <a:lnTo>
                    <a:pt x="482" y="1971"/>
                  </a:lnTo>
                  <a:cubicBezTo>
                    <a:pt x="461" y="2004"/>
                    <a:pt x="439" y="2048"/>
                    <a:pt x="405" y="2092"/>
                  </a:cubicBezTo>
                  <a:cubicBezTo>
                    <a:pt x="395" y="2102"/>
                    <a:pt x="384" y="2124"/>
                    <a:pt x="362" y="2135"/>
                  </a:cubicBezTo>
                  <a:cubicBezTo>
                    <a:pt x="351" y="2146"/>
                    <a:pt x="329" y="2157"/>
                    <a:pt x="307" y="2157"/>
                  </a:cubicBezTo>
                  <a:cubicBezTo>
                    <a:pt x="285" y="2157"/>
                    <a:pt x="264" y="2146"/>
                    <a:pt x="242" y="2135"/>
                  </a:cubicBezTo>
                  <a:cubicBezTo>
                    <a:pt x="220" y="2124"/>
                    <a:pt x="198" y="2114"/>
                    <a:pt x="186" y="2092"/>
                  </a:cubicBezTo>
                  <a:cubicBezTo>
                    <a:pt x="176" y="2092"/>
                    <a:pt x="176" y="2080"/>
                    <a:pt x="165" y="2070"/>
                  </a:cubicBezTo>
                  <a:cubicBezTo>
                    <a:pt x="154" y="2058"/>
                    <a:pt x="154" y="2048"/>
                    <a:pt x="143" y="2036"/>
                  </a:cubicBezTo>
                  <a:cubicBezTo>
                    <a:pt x="132" y="2026"/>
                    <a:pt x="121" y="2004"/>
                    <a:pt x="110" y="1982"/>
                  </a:cubicBezTo>
                  <a:lnTo>
                    <a:pt x="77" y="1916"/>
                  </a:lnTo>
                  <a:cubicBezTo>
                    <a:pt x="66" y="1895"/>
                    <a:pt x="66" y="1873"/>
                    <a:pt x="55" y="1851"/>
                  </a:cubicBezTo>
                  <a:cubicBezTo>
                    <a:pt x="45" y="1807"/>
                    <a:pt x="33" y="1763"/>
                    <a:pt x="33" y="1719"/>
                  </a:cubicBezTo>
                  <a:cubicBezTo>
                    <a:pt x="11" y="1620"/>
                    <a:pt x="11" y="1533"/>
                    <a:pt x="23" y="1435"/>
                  </a:cubicBezTo>
                  <a:cubicBezTo>
                    <a:pt x="23" y="1336"/>
                    <a:pt x="33" y="1248"/>
                    <a:pt x="45" y="1150"/>
                  </a:cubicBezTo>
                  <a:cubicBezTo>
                    <a:pt x="55" y="963"/>
                    <a:pt x="88" y="778"/>
                    <a:pt x="132" y="603"/>
                  </a:cubicBezTo>
                  <a:cubicBezTo>
                    <a:pt x="154" y="504"/>
                    <a:pt x="186" y="416"/>
                    <a:pt x="230" y="340"/>
                  </a:cubicBezTo>
                  <a:cubicBezTo>
                    <a:pt x="264" y="252"/>
                    <a:pt x="307" y="165"/>
                    <a:pt x="373" y="99"/>
                  </a:cubicBezTo>
                  <a:cubicBezTo>
                    <a:pt x="384" y="77"/>
                    <a:pt x="405" y="66"/>
                    <a:pt x="427" y="55"/>
                  </a:cubicBezTo>
                  <a:lnTo>
                    <a:pt x="493" y="22"/>
                  </a:lnTo>
                  <a:cubicBezTo>
                    <a:pt x="504" y="22"/>
                    <a:pt x="515" y="11"/>
                    <a:pt x="526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51"/>
            <p:cNvSpPr/>
            <p:nvPr/>
          </p:nvSpPr>
          <p:spPr>
            <a:xfrm>
              <a:off x="5746699" y="1999152"/>
              <a:ext cx="19908" cy="63411"/>
            </a:xfrm>
            <a:custGeom>
              <a:avLst/>
              <a:gdLst/>
              <a:ahLst/>
              <a:cxnLst/>
              <a:rect l="l" t="t" r="r" b="b"/>
              <a:pathLst>
                <a:path w="691" h="2201" extrusionOk="0">
                  <a:moveTo>
                    <a:pt x="285" y="0"/>
                  </a:moveTo>
                  <a:cubicBezTo>
                    <a:pt x="351" y="153"/>
                    <a:pt x="406" y="307"/>
                    <a:pt x="450" y="470"/>
                  </a:cubicBezTo>
                  <a:cubicBezTo>
                    <a:pt x="428" y="383"/>
                    <a:pt x="406" y="307"/>
                    <a:pt x="384" y="230"/>
                  </a:cubicBezTo>
                  <a:lnTo>
                    <a:pt x="285" y="0"/>
                  </a:lnTo>
                  <a:close/>
                  <a:moveTo>
                    <a:pt x="450" y="470"/>
                  </a:moveTo>
                  <a:lnTo>
                    <a:pt x="450" y="470"/>
                  </a:lnTo>
                  <a:cubicBezTo>
                    <a:pt x="482" y="624"/>
                    <a:pt x="515" y="788"/>
                    <a:pt x="526" y="952"/>
                  </a:cubicBezTo>
                  <a:cubicBezTo>
                    <a:pt x="537" y="1040"/>
                    <a:pt x="537" y="1117"/>
                    <a:pt x="526" y="1193"/>
                  </a:cubicBezTo>
                  <a:cubicBezTo>
                    <a:pt x="515" y="1281"/>
                    <a:pt x="493" y="1358"/>
                    <a:pt x="450" y="1423"/>
                  </a:cubicBezTo>
                  <a:cubicBezTo>
                    <a:pt x="428" y="1456"/>
                    <a:pt x="394" y="1489"/>
                    <a:pt x="362" y="1511"/>
                  </a:cubicBezTo>
                  <a:cubicBezTo>
                    <a:pt x="329" y="1533"/>
                    <a:pt x="296" y="1555"/>
                    <a:pt x="252" y="1565"/>
                  </a:cubicBezTo>
                  <a:cubicBezTo>
                    <a:pt x="219" y="1577"/>
                    <a:pt x="175" y="1577"/>
                    <a:pt x="143" y="1577"/>
                  </a:cubicBezTo>
                  <a:cubicBezTo>
                    <a:pt x="99" y="1577"/>
                    <a:pt x="55" y="1577"/>
                    <a:pt x="12" y="1565"/>
                  </a:cubicBezTo>
                  <a:lnTo>
                    <a:pt x="0" y="1565"/>
                  </a:lnTo>
                  <a:lnTo>
                    <a:pt x="12" y="1577"/>
                  </a:lnTo>
                  <a:cubicBezTo>
                    <a:pt x="33" y="1653"/>
                    <a:pt x="66" y="1740"/>
                    <a:pt x="99" y="1818"/>
                  </a:cubicBezTo>
                  <a:cubicBezTo>
                    <a:pt x="132" y="1894"/>
                    <a:pt x="175" y="1971"/>
                    <a:pt x="231" y="2037"/>
                  </a:cubicBezTo>
                  <a:cubicBezTo>
                    <a:pt x="187" y="1971"/>
                    <a:pt x="143" y="1894"/>
                    <a:pt x="110" y="1818"/>
                  </a:cubicBezTo>
                  <a:cubicBezTo>
                    <a:pt x="77" y="1740"/>
                    <a:pt x="55" y="1664"/>
                    <a:pt x="22" y="1587"/>
                  </a:cubicBezTo>
                  <a:lnTo>
                    <a:pt x="143" y="1587"/>
                  </a:lnTo>
                  <a:cubicBezTo>
                    <a:pt x="175" y="1587"/>
                    <a:pt x="219" y="1587"/>
                    <a:pt x="263" y="1577"/>
                  </a:cubicBezTo>
                  <a:cubicBezTo>
                    <a:pt x="296" y="1565"/>
                    <a:pt x="340" y="1555"/>
                    <a:pt x="372" y="1521"/>
                  </a:cubicBezTo>
                  <a:cubicBezTo>
                    <a:pt x="406" y="1500"/>
                    <a:pt x="438" y="1467"/>
                    <a:pt x="460" y="1434"/>
                  </a:cubicBezTo>
                  <a:cubicBezTo>
                    <a:pt x="482" y="1401"/>
                    <a:pt x="504" y="1358"/>
                    <a:pt x="515" y="1324"/>
                  </a:cubicBezTo>
                  <a:cubicBezTo>
                    <a:pt x="526" y="1281"/>
                    <a:pt x="537" y="1237"/>
                    <a:pt x="537" y="1204"/>
                  </a:cubicBezTo>
                  <a:cubicBezTo>
                    <a:pt x="548" y="1117"/>
                    <a:pt x="548" y="1040"/>
                    <a:pt x="548" y="952"/>
                  </a:cubicBezTo>
                  <a:cubicBezTo>
                    <a:pt x="537" y="788"/>
                    <a:pt x="493" y="624"/>
                    <a:pt x="450" y="470"/>
                  </a:cubicBezTo>
                  <a:close/>
                  <a:moveTo>
                    <a:pt x="231" y="2037"/>
                  </a:moveTo>
                  <a:lnTo>
                    <a:pt x="231" y="2037"/>
                  </a:lnTo>
                  <a:cubicBezTo>
                    <a:pt x="252" y="2080"/>
                    <a:pt x="285" y="2102"/>
                    <a:pt x="318" y="2135"/>
                  </a:cubicBezTo>
                  <a:cubicBezTo>
                    <a:pt x="351" y="2157"/>
                    <a:pt x="394" y="2178"/>
                    <a:pt x="438" y="2190"/>
                  </a:cubicBezTo>
                  <a:cubicBezTo>
                    <a:pt x="471" y="2200"/>
                    <a:pt x="504" y="2200"/>
                    <a:pt x="548" y="2200"/>
                  </a:cubicBezTo>
                  <a:cubicBezTo>
                    <a:pt x="548" y="2200"/>
                    <a:pt x="549" y="2200"/>
                    <a:pt x="550" y="2200"/>
                  </a:cubicBezTo>
                  <a:lnTo>
                    <a:pt x="550" y="2200"/>
                  </a:lnTo>
                  <a:cubicBezTo>
                    <a:pt x="553" y="2200"/>
                    <a:pt x="556" y="2200"/>
                    <a:pt x="559" y="2200"/>
                  </a:cubicBezTo>
                  <a:cubicBezTo>
                    <a:pt x="603" y="2200"/>
                    <a:pt x="647" y="2190"/>
                    <a:pt x="690" y="2178"/>
                  </a:cubicBezTo>
                  <a:lnTo>
                    <a:pt x="690" y="2178"/>
                  </a:lnTo>
                  <a:cubicBezTo>
                    <a:pt x="647" y="2190"/>
                    <a:pt x="593" y="2200"/>
                    <a:pt x="550" y="2200"/>
                  </a:cubicBezTo>
                  <a:lnTo>
                    <a:pt x="550" y="2200"/>
                  </a:lnTo>
                  <a:cubicBezTo>
                    <a:pt x="509" y="2200"/>
                    <a:pt x="469" y="2199"/>
                    <a:pt x="438" y="2178"/>
                  </a:cubicBezTo>
                  <a:cubicBezTo>
                    <a:pt x="351" y="2157"/>
                    <a:pt x="285" y="2102"/>
                    <a:pt x="231" y="203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51"/>
            <p:cNvSpPr/>
            <p:nvPr/>
          </p:nvSpPr>
          <p:spPr>
            <a:xfrm>
              <a:off x="5733504" y="2080915"/>
              <a:ext cx="12907" cy="42840"/>
            </a:xfrm>
            <a:custGeom>
              <a:avLst/>
              <a:gdLst/>
              <a:ahLst/>
              <a:cxnLst/>
              <a:rect l="l" t="t" r="r" b="b"/>
              <a:pathLst>
                <a:path w="448" h="1487" extrusionOk="0">
                  <a:moveTo>
                    <a:pt x="0" y="1"/>
                  </a:moveTo>
                  <a:cubicBezTo>
                    <a:pt x="55" y="109"/>
                    <a:pt x="120" y="229"/>
                    <a:pt x="163" y="348"/>
                  </a:cubicBezTo>
                  <a:cubicBezTo>
                    <a:pt x="217" y="469"/>
                    <a:pt x="272" y="600"/>
                    <a:pt x="305" y="720"/>
                  </a:cubicBezTo>
                  <a:cubicBezTo>
                    <a:pt x="349" y="851"/>
                    <a:pt x="382" y="972"/>
                    <a:pt x="404" y="1104"/>
                  </a:cubicBezTo>
                  <a:cubicBezTo>
                    <a:pt x="414" y="1235"/>
                    <a:pt x="426" y="1355"/>
                    <a:pt x="426" y="1486"/>
                  </a:cubicBezTo>
                  <a:lnTo>
                    <a:pt x="448" y="1486"/>
                  </a:lnTo>
                  <a:cubicBezTo>
                    <a:pt x="448" y="1355"/>
                    <a:pt x="436" y="1235"/>
                    <a:pt x="414" y="1104"/>
                  </a:cubicBezTo>
                  <a:cubicBezTo>
                    <a:pt x="392" y="972"/>
                    <a:pt x="360" y="841"/>
                    <a:pt x="316" y="720"/>
                  </a:cubicBezTo>
                  <a:cubicBezTo>
                    <a:pt x="272" y="589"/>
                    <a:pt x="229" y="469"/>
                    <a:pt x="174" y="348"/>
                  </a:cubicBezTo>
                  <a:cubicBezTo>
                    <a:pt x="120" y="229"/>
                    <a:pt x="55" y="109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51"/>
            <p:cNvSpPr/>
            <p:nvPr/>
          </p:nvSpPr>
          <p:spPr>
            <a:xfrm>
              <a:off x="5800631" y="2073971"/>
              <a:ext cx="18640" cy="81331"/>
            </a:xfrm>
            <a:custGeom>
              <a:avLst/>
              <a:gdLst/>
              <a:ahLst/>
              <a:cxnLst/>
              <a:rect l="l" t="t" r="r" b="b"/>
              <a:pathLst>
                <a:path w="647" h="2823" extrusionOk="0">
                  <a:moveTo>
                    <a:pt x="273" y="1"/>
                  </a:moveTo>
                  <a:lnTo>
                    <a:pt x="273" y="1"/>
                  </a:lnTo>
                  <a:cubicBezTo>
                    <a:pt x="230" y="120"/>
                    <a:pt x="186" y="229"/>
                    <a:pt x="143" y="348"/>
                  </a:cubicBezTo>
                  <a:cubicBezTo>
                    <a:pt x="110" y="469"/>
                    <a:pt x="77" y="600"/>
                    <a:pt x="55" y="720"/>
                  </a:cubicBezTo>
                  <a:cubicBezTo>
                    <a:pt x="11" y="907"/>
                    <a:pt x="1" y="1104"/>
                    <a:pt x="1" y="1301"/>
                  </a:cubicBezTo>
                  <a:cubicBezTo>
                    <a:pt x="1" y="1279"/>
                    <a:pt x="11" y="1268"/>
                    <a:pt x="11" y="1257"/>
                  </a:cubicBezTo>
                  <a:cubicBezTo>
                    <a:pt x="11" y="1082"/>
                    <a:pt x="33" y="895"/>
                    <a:pt x="67" y="720"/>
                  </a:cubicBezTo>
                  <a:cubicBezTo>
                    <a:pt x="88" y="600"/>
                    <a:pt x="121" y="479"/>
                    <a:pt x="154" y="359"/>
                  </a:cubicBezTo>
                  <a:cubicBezTo>
                    <a:pt x="186" y="229"/>
                    <a:pt x="230" y="120"/>
                    <a:pt x="273" y="1"/>
                  </a:cubicBezTo>
                  <a:close/>
                  <a:moveTo>
                    <a:pt x="11" y="1268"/>
                  </a:moveTo>
                  <a:cubicBezTo>
                    <a:pt x="11" y="1279"/>
                    <a:pt x="1" y="1289"/>
                    <a:pt x="1" y="1301"/>
                  </a:cubicBezTo>
                  <a:cubicBezTo>
                    <a:pt x="1" y="1355"/>
                    <a:pt x="1" y="1421"/>
                    <a:pt x="11" y="1476"/>
                  </a:cubicBezTo>
                  <a:cubicBezTo>
                    <a:pt x="33" y="1727"/>
                    <a:pt x="88" y="1980"/>
                    <a:pt x="198" y="2209"/>
                  </a:cubicBezTo>
                  <a:cubicBezTo>
                    <a:pt x="252" y="2330"/>
                    <a:pt x="318" y="2439"/>
                    <a:pt x="395" y="2538"/>
                  </a:cubicBezTo>
                  <a:cubicBezTo>
                    <a:pt x="318" y="2428"/>
                    <a:pt x="264" y="2319"/>
                    <a:pt x="208" y="2209"/>
                  </a:cubicBezTo>
                  <a:cubicBezTo>
                    <a:pt x="110" y="1980"/>
                    <a:pt x="45" y="1727"/>
                    <a:pt x="23" y="1476"/>
                  </a:cubicBezTo>
                  <a:cubicBezTo>
                    <a:pt x="11" y="1410"/>
                    <a:pt x="11" y="1333"/>
                    <a:pt x="11" y="1268"/>
                  </a:cubicBezTo>
                  <a:close/>
                  <a:moveTo>
                    <a:pt x="395" y="2538"/>
                  </a:moveTo>
                  <a:cubicBezTo>
                    <a:pt x="461" y="2637"/>
                    <a:pt x="548" y="2735"/>
                    <a:pt x="646" y="2822"/>
                  </a:cubicBezTo>
                  <a:cubicBezTo>
                    <a:pt x="548" y="2735"/>
                    <a:pt x="471" y="2637"/>
                    <a:pt x="395" y="253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51"/>
            <p:cNvSpPr/>
            <p:nvPr/>
          </p:nvSpPr>
          <p:spPr>
            <a:xfrm>
              <a:off x="5745431" y="2108976"/>
              <a:ext cx="55863" cy="22040"/>
            </a:xfrm>
            <a:custGeom>
              <a:avLst/>
              <a:gdLst/>
              <a:ahLst/>
              <a:cxnLst/>
              <a:rect l="l" t="t" r="r" b="b"/>
              <a:pathLst>
                <a:path w="1939" h="765" extrusionOk="0">
                  <a:moveTo>
                    <a:pt x="1939" y="0"/>
                  </a:moveTo>
                  <a:cubicBezTo>
                    <a:pt x="1938" y="21"/>
                    <a:pt x="1927" y="31"/>
                    <a:pt x="1927" y="42"/>
                  </a:cubicBezTo>
                  <a:lnTo>
                    <a:pt x="1927" y="53"/>
                  </a:lnTo>
                  <a:cubicBezTo>
                    <a:pt x="1927" y="31"/>
                    <a:pt x="1938" y="21"/>
                    <a:pt x="1939" y="0"/>
                  </a:cubicBezTo>
                  <a:close/>
                  <a:moveTo>
                    <a:pt x="1917" y="86"/>
                  </a:moveTo>
                  <a:lnTo>
                    <a:pt x="1917" y="86"/>
                  </a:lnTo>
                  <a:cubicBezTo>
                    <a:pt x="1840" y="250"/>
                    <a:pt x="1730" y="414"/>
                    <a:pt x="1588" y="524"/>
                  </a:cubicBezTo>
                  <a:cubicBezTo>
                    <a:pt x="1555" y="556"/>
                    <a:pt x="1511" y="589"/>
                    <a:pt x="1468" y="611"/>
                  </a:cubicBezTo>
                  <a:lnTo>
                    <a:pt x="1479" y="622"/>
                  </a:lnTo>
                  <a:cubicBezTo>
                    <a:pt x="1523" y="589"/>
                    <a:pt x="1555" y="568"/>
                    <a:pt x="1599" y="534"/>
                  </a:cubicBezTo>
                  <a:cubicBezTo>
                    <a:pt x="1676" y="469"/>
                    <a:pt x="1752" y="381"/>
                    <a:pt x="1807" y="293"/>
                  </a:cubicBezTo>
                  <a:cubicBezTo>
                    <a:pt x="1851" y="228"/>
                    <a:pt x="1884" y="162"/>
                    <a:pt x="1917" y="86"/>
                  </a:cubicBezTo>
                  <a:close/>
                  <a:moveTo>
                    <a:pt x="0" y="108"/>
                  </a:moveTo>
                  <a:cubicBezTo>
                    <a:pt x="34" y="206"/>
                    <a:pt x="88" y="293"/>
                    <a:pt x="154" y="381"/>
                  </a:cubicBezTo>
                  <a:cubicBezTo>
                    <a:pt x="219" y="469"/>
                    <a:pt x="296" y="546"/>
                    <a:pt x="384" y="611"/>
                  </a:cubicBezTo>
                  <a:cubicBezTo>
                    <a:pt x="515" y="688"/>
                    <a:pt x="657" y="743"/>
                    <a:pt x="811" y="765"/>
                  </a:cubicBezTo>
                  <a:lnTo>
                    <a:pt x="811" y="753"/>
                  </a:lnTo>
                  <a:cubicBezTo>
                    <a:pt x="767" y="743"/>
                    <a:pt x="723" y="743"/>
                    <a:pt x="679" y="731"/>
                  </a:cubicBezTo>
                  <a:cubicBezTo>
                    <a:pt x="581" y="699"/>
                    <a:pt x="482" y="655"/>
                    <a:pt x="395" y="600"/>
                  </a:cubicBezTo>
                  <a:cubicBezTo>
                    <a:pt x="307" y="534"/>
                    <a:pt x="231" y="469"/>
                    <a:pt x="165" y="381"/>
                  </a:cubicBezTo>
                  <a:cubicBezTo>
                    <a:pt x="99" y="293"/>
                    <a:pt x="44" y="206"/>
                    <a:pt x="0" y="10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51"/>
            <p:cNvSpPr/>
            <p:nvPr/>
          </p:nvSpPr>
          <p:spPr>
            <a:xfrm>
              <a:off x="5800631" y="2110157"/>
              <a:ext cx="346" cy="1296"/>
            </a:xfrm>
            <a:custGeom>
              <a:avLst/>
              <a:gdLst/>
              <a:ahLst/>
              <a:cxnLst/>
              <a:rect l="l" t="t" r="r" b="b"/>
              <a:pathLst>
                <a:path w="12" h="45" extrusionOk="0">
                  <a:moveTo>
                    <a:pt x="11" y="1"/>
                  </a:moveTo>
                  <a:cubicBezTo>
                    <a:pt x="11" y="12"/>
                    <a:pt x="1" y="23"/>
                    <a:pt x="1" y="45"/>
                  </a:cubicBezTo>
                  <a:cubicBezTo>
                    <a:pt x="1" y="33"/>
                    <a:pt x="11" y="23"/>
                    <a:pt x="11" y="12"/>
                  </a:cubicBezTo>
                  <a:lnTo>
                    <a:pt x="11" y="1"/>
                  </a:lnTo>
                  <a:close/>
                </a:path>
              </a:pathLst>
            </a:custGeom>
            <a:solidFill>
              <a:srgbClr val="2514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51"/>
            <p:cNvSpPr/>
            <p:nvPr/>
          </p:nvSpPr>
          <p:spPr>
            <a:xfrm>
              <a:off x="5644481" y="1945853"/>
              <a:ext cx="65024" cy="46038"/>
            </a:xfrm>
            <a:custGeom>
              <a:avLst/>
              <a:gdLst/>
              <a:ahLst/>
              <a:cxnLst/>
              <a:rect l="l" t="t" r="r" b="b"/>
              <a:pathLst>
                <a:path w="2257" h="1598" extrusionOk="0">
                  <a:moveTo>
                    <a:pt x="2251" y="526"/>
                  </a:moveTo>
                  <a:cubicBezTo>
                    <a:pt x="2253" y="529"/>
                    <a:pt x="2255" y="533"/>
                    <a:pt x="2256" y="536"/>
                  </a:cubicBezTo>
                  <a:cubicBezTo>
                    <a:pt x="2255" y="533"/>
                    <a:pt x="2253" y="529"/>
                    <a:pt x="2251" y="526"/>
                  </a:cubicBezTo>
                  <a:close/>
                  <a:moveTo>
                    <a:pt x="1422" y="1"/>
                  </a:moveTo>
                  <a:cubicBezTo>
                    <a:pt x="1343" y="1"/>
                    <a:pt x="1261" y="9"/>
                    <a:pt x="1183" y="21"/>
                  </a:cubicBezTo>
                  <a:cubicBezTo>
                    <a:pt x="1052" y="54"/>
                    <a:pt x="910" y="109"/>
                    <a:pt x="789" y="186"/>
                  </a:cubicBezTo>
                  <a:cubicBezTo>
                    <a:pt x="669" y="252"/>
                    <a:pt x="548" y="339"/>
                    <a:pt x="450" y="437"/>
                  </a:cubicBezTo>
                  <a:cubicBezTo>
                    <a:pt x="351" y="536"/>
                    <a:pt x="264" y="656"/>
                    <a:pt x="198" y="777"/>
                  </a:cubicBezTo>
                  <a:cubicBezTo>
                    <a:pt x="122" y="908"/>
                    <a:pt x="78" y="1040"/>
                    <a:pt x="45" y="1182"/>
                  </a:cubicBezTo>
                  <a:cubicBezTo>
                    <a:pt x="23" y="1313"/>
                    <a:pt x="1" y="1456"/>
                    <a:pt x="1" y="1598"/>
                  </a:cubicBezTo>
                  <a:cubicBezTo>
                    <a:pt x="12" y="1456"/>
                    <a:pt x="34" y="1325"/>
                    <a:pt x="67" y="1182"/>
                  </a:cubicBezTo>
                  <a:cubicBezTo>
                    <a:pt x="100" y="1050"/>
                    <a:pt x="154" y="919"/>
                    <a:pt x="220" y="799"/>
                  </a:cubicBezTo>
                  <a:cubicBezTo>
                    <a:pt x="297" y="678"/>
                    <a:pt x="373" y="569"/>
                    <a:pt x="472" y="471"/>
                  </a:cubicBezTo>
                  <a:cubicBezTo>
                    <a:pt x="582" y="372"/>
                    <a:pt x="691" y="284"/>
                    <a:pt x="811" y="218"/>
                  </a:cubicBezTo>
                  <a:cubicBezTo>
                    <a:pt x="932" y="153"/>
                    <a:pt x="1063" y="98"/>
                    <a:pt x="1195" y="65"/>
                  </a:cubicBezTo>
                  <a:cubicBezTo>
                    <a:pt x="1273" y="47"/>
                    <a:pt x="1347" y="39"/>
                    <a:pt x="1422" y="39"/>
                  </a:cubicBezTo>
                  <a:cubicBezTo>
                    <a:pt x="1484" y="39"/>
                    <a:pt x="1546" y="45"/>
                    <a:pt x="1611" y="54"/>
                  </a:cubicBezTo>
                  <a:cubicBezTo>
                    <a:pt x="1742" y="76"/>
                    <a:pt x="1873" y="131"/>
                    <a:pt x="1983" y="218"/>
                  </a:cubicBezTo>
                  <a:cubicBezTo>
                    <a:pt x="2037" y="262"/>
                    <a:pt x="2092" y="306"/>
                    <a:pt x="2136" y="361"/>
                  </a:cubicBezTo>
                  <a:cubicBezTo>
                    <a:pt x="2178" y="412"/>
                    <a:pt x="2219" y="465"/>
                    <a:pt x="2251" y="526"/>
                  </a:cubicBezTo>
                  <a:lnTo>
                    <a:pt x="2251" y="526"/>
                  </a:lnTo>
                  <a:cubicBezTo>
                    <a:pt x="2186" y="399"/>
                    <a:pt x="2100" y="293"/>
                    <a:pt x="2005" y="196"/>
                  </a:cubicBezTo>
                  <a:cubicBezTo>
                    <a:pt x="1884" y="109"/>
                    <a:pt x="1753" y="43"/>
                    <a:pt x="1611" y="21"/>
                  </a:cubicBezTo>
                  <a:cubicBezTo>
                    <a:pt x="1551" y="7"/>
                    <a:pt x="1487" y="1"/>
                    <a:pt x="142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51"/>
            <p:cNvSpPr/>
            <p:nvPr/>
          </p:nvSpPr>
          <p:spPr>
            <a:xfrm>
              <a:off x="5809476" y="1941906"/>
              <a:ext cx="66897" cy="38980"/>
            </a:xfrm>
            <a:custGeom>
              <a:avLst/>
              <a:gdLst/>
              <a:ahLst/>
              <a:cxnLst/>
              <a:rect l="l" t="t" r="r" b="b"/>
              <a:pathLst>
                <a:path w="2322" h="1353" extrusionOk="0">
                  <a:moveTo>
                    <a:pt x="1047" y="1"/>
                  </a:moveTo>
                  <a:cubicBezTo>
                    <a:pt x="1012" y="1"/>
                    <a:pt x="977" y="2"/>
                    <a:pt x="942" y="5"/>
                  </a:cubicBezTo>
                  <a:cubicBezTo>
                    <a:pt x="799" y="16"/>
                    <a:pt x="657" y="49"/>
                    <a:pt x="526" y="114"/>
                  </a:cubicBezTo>
                  <a:cubicBezTo>
                    <a:pt x="395" y="170"/>
                    <a:pt x="274" y="257"/>
                    <a:pt x="176" y="367"/>
                  </a:cubicBezTo>
                  <a:cubicBezTo>
                    <a:pt x="88" y="476"/>
                    <a:pt x="22" y="608"/>
                    <a:pt x="0" y="749"/>
                  </a:cubicBezTo>
                  <a:cubicBezTo>
                    <a:pt x="11" y="684"/>
                    <a:pt x="44" y="618"/>
                    <a:pt x="77" y="552"/>
                  </a:cubicBezTo>
                  <a:cubicBezTo>
                    <a:pt x="110" y="487"/>
                    <a:pt x="142" y="432"/>
                    <a:pt x="197" y="377"/>
                  </a:cubicBezTo>
                  <a:cubicBezTo>
                    <a:pt x="285" y="279"/>
                    <a:pt x="405" y="202"/>
                    <a:pt x="536" y="148"/>
                  </a:cubicBezTo>
                  <a:cubicBezTo>
                    <a:pt x="668" y="92"/>
                    <a:pt x="799" y="60"/>
                    <a:pt x="942" y="49"/>
                  </a:cubicBezTo>
                  <a:cubicBezTo>
                    <a:pt x="977" y="46"/>
                    <a:pt x="1012" y="45"/>
                    <a:pt x="1047" y="45"/>
                  </a:cubicBezTo>
                  <a:cubicBezTo>
                    <a:pt x="1154" y="45"/>
                    <a:pt x="1259" y="57"/>
                    <a:pt x="1358" y="82"/>
                  </a:cubicBezTo>
                  <a:cubicBezTo>
                    <a:pt x="1424" y="104"/>
                    <a:pt x="1489" y="126"/>
                    <a:pt x="1555" y="158"/>
                  </a:cubicBezTo>
                  <a:cubicBezTo>
                    <a:pt x="1609" y="191"/>
                    <a:pt x="1675" y="224"/>
                    <a:pt x="1730" y="268"/>
                  </a:cubicBezTo>
                  <a:cubicBezTo>
                    <a:pt x="1840" y="355"/>
                    <a:pt x="1938" y="454"/>
                    <a:pt x="2015" y="574"/>
                  </a:cubicBezTo>
                  <a:cubicBezTo>
                    <a:pt x="2103" y="684"/>
                    <a:pt x="2168" y="805"/>
                    <a:pt x="2223" y="936"/>
                  </a:cubicBezTo>
                  <a:cubicBezTo>
                    <a:pt x="2266" y="1067"/>
                    <a:pt x="2300" y="1209"/>
                    <a:pt x="2322" y="1352"/>
                  </a:cubicBezTo>
                  <a:cubicBezTo>
                    <a:pt x="2300" y="1067"/>
                    <a:pt x="2212" y="783"/>
                    <a:pt x="2047" y="552"/>
                  </a:cubicBezTo>
                  <a:cubicBezTo>
                    <a:pt x="1971" y="432"/>
                    <a:pt x="1872" y="323"/>
                    <a:pt x="1752" y="235"/>
                  </a:cubicBezTo>
                  <a:cubicBezTo>
                    <a:pt x="1643" y="148"/>
                    <a:pt x="1511" y="82"/>
                    <a:pt x="1369" y="38"/>
                  </a:cubicBezTo>
                  <a:cubicBezTo>
                    <a:pt x="1262" y="13"/>
                    <a:pt x="1154" y="1"/>
                    <a:pt x="104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51"/>
            <p:cNvSpPr/>
            <p:nvPr/>
          </p:nvSpPr>
          <p:spPr>
            <a:xfrm>
              <a:off x="5681703" y="2013960"/>
              <a:ext cx="19101" cy="33160"/>
            </a:xfrm>
            <a:custGeom>
              <a:avLst/>
              <a:gdLst/>
              <a:ahLst/>
              <a:cxnLst/>
              <a:rect l="l" t="t" r="r" b="b"/>
              <a:pathLst>
                <a:path w="663" h="1151" extrusionOk="0">
                  <a:moveTo>
                    <a:pt x="328" y="1"/>
                  </a:moveTo>
                  <a:cubicBezTo>
                    <a:pt x="280" y="1"/>
                    <a:pt x="226" y="20"/>
                    <a:pt x="165" y="66"/>
                  </a:cubicBezTo>
                  <a:cubicBezTo>
                    <a:pt x="1" y="187"/>
                    <a:pt x="23" y="570"/>
                    <a:pt x="34" y="745"/>
                  </a:cubicBezTo>
                  <a:cubicBezTo>
                    <a:pt x="56" y="898"/>
                    <a:pt x="88" y="1085"/>
                    <a:pt x="242" y="1139"/>
                  </a:cubicBezTo>
                  <a:cubicBezTo>
                    <a:pt x="262" y="1147"/>
                    <a:pt x="283" y="1150"/>
                    <a:pt x="305" y="1150"/>
                  </a:cubicBezTo>
                  <a:cubicBezTo>
                    <a:pt x="377" y="1150"/>
                    <a:pt x="454" y="1111"/>
                    <a:pt x="504" y="1051"/>
                  </a:cubicBezTo>
                  <a:cubicBezTo>
                    <a:pt x="570" y="986"/>
                    <a:pt x="603" y="887"/>
                    <a:pt x="625" y="789"/>
                  </a:cubicBezTo>
                  <a:cubicBezTo>
                    <a:pt x="662" y="594"/>
                    <a:pt x="590" y="1"/>
                    <a:pt x="32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51"/>
            <p:cNvSpPr/>
            <p:nvPr/>
          </p:nvSpPr>
          <p:spPr>
            <a:xfrm>
              <a:off x="5826503" y="2007853"/>
              <a:ext cx="19072" cy="32959"/>
            </a:xfrm>
            <a:custGeom>
              <a:avLst/>
              <a:gdLst/>
              <a:ahLst/>
              <a:cxnLst/>
              <a:rect l="l" t="t" r="r" b="b"/>
              <a:pathLst>
                <a:path w="662" h="1144" extrusionOk="0">
                  <a:moveTo>
                    <a:pt x="335" y="0"/>
                  </a:moveTo>
                  <a:cubicBezTo>
                    <a:pt x="286" y="0"/>
                    <a:pt x="229" y="22"/>
                    <a:pt x="164" y="70"/>
                  </a:cubicBezTo>
                  <a:cubicBezTo>
                    <a:pt x="1" y="190"/>
                    <a:pt x="23" y="574"/>
                    <a:pt x="44" y="738"/>
                  </a:cubicBezTo>
                  <a:cubicBezTo>
                    <a:pt x="55" y="902"/>
                    <a:pt x="99" y="1088"/>
                    <a:pt x="241" y="1132"/>
                  </a:cubicBezTo>
                  <a:cubicBezTo>
                    <a:pt x="265" y="1140"/>
                    <a:pt x="288" y="1143"/>
                    <a:pt x="312" y="1143"/>
                  </a:cubicBezTo>
                  <a:cubicBezTo>
                    <a:pt x="389" y="1143"/>
                    <a:pt x="465" y="1106"/>
                    <a:pt x="515" y="1056"/>
                  </a:cubicBezTo>
                  <a:cubicBezTo>
                    <a:pt x="580" y="979"/>
                    <a:pt x="614" y="881"/>
                    <a:pt x="624" y="782"/>
                  </a:cubicBezTo>
                  <a:cubicBezTo>
                    <a:pt x="661" y="589"/>
                    <a:pt x="598" y="0"/>
                    <a:pt x="3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51"/>
            <p:cNvSpPr/>
            <p:nvPr/>
          </p:nvSpPr>
          <p:spPr>
            <a:xfrm>
              <a:off x="5564072" y="1732314"/>
              <a:ext cx="422067" cy="327426"/>
            </a:xfrm>
            <a:custGeom>
              <a:avLst/>
              <a:gdLst/>
              <a:ahLst/>
              <a:cxnLst/>
              <a:rect l="l" t="t" r="r" b="b"/>
              <a:pathLst>
                <a:path w="14650" h="11365" extrusionOk="0">
                  <a:moveTo>
                    <a:pt x="8956" y="0"/>
                  </a:moveTo>
                  <a:cubicBezTo>
                    <a:pt x="8744" y="0"/>
                    <a:pt x="8531" y="22"/>
                    <a:pt x="8321" y="65"/>
                  </a:cubicBezTo>
                  <a:cubicBezTo>
                    <a:pt x="7565" y="218"/>
                    <a:pt x="6876" y="678"/>
                    <a:pt x="6438" y="1324"/>
                  </a:cubicBezTo>
                  <a:cubicBezTo>
                    <a:pt x="6460" y="995"/>
                    <a:pt x="6142" y="722"/>
                    <a:pt x="5814" y="689"/>
                  </a:cubicBezTo>
                  <a:cubicBezTo>
                    <a:pt x="5785" y="686"/>
                    <a:pt x="5756" y="684"/>
                    <a:pt x="5728" y="684"/>
                  </a:cubicBezTo>
                  <a:cubicBezTo>
                    <a:pt x="5440" y="684"/>
                    <a:pt x="5155" y="827"/>
                    <a:pt x="4916" y="1007"/>
                  </a:cubicBezTo>
                  <a:cubicBezTo>
                    <a:pt x="3986" y="1686"/>
                    <a:pt x="3558" y="2857"/>
                    <a:pt x="3361" y="3995"/>
                  </a:cubicBezTo>
                  <a:cubicBezTo>
                    <a:pt x="3383" y="3579"/>
                    <a:pt x="3405" y="3163"/>
                    <a:pt x="3427" y="2759"/>
                  </a:cubicBezTo>
                  <a:cubicBezTo>
                    <a:pt x="3438" y="2681"/>
                    <a:pt x="3438" y="2605"/>
                    <a:pt x="3394" y="2550"/>
                  </a:cubicBezTo>
                  <a:cubicBezTo>
                    <a:pt x="3351" y="2492"/>
                    <a:pt x="3282" y="2472"/>
                    <a:pt x="3209" y="2472"/>
                  </a:cubicBezTo>
                  <a:cubicBezTo>
                    <a:pt x="3173" y="2472"/>
                    <a:pt x="3135" y="2477"/>
                    <a:pt x="3098" y="2484"/>
                  </a:cubicBezTo>
                  <a:cubicBezTo>
                    <a:pt x="2704" y="2561"/>
                    <a:pt x="2387" y="2857"/>
                    <a:pt x="2190" y="3218"/>
                  </a:cubicBezTo>
                  <a:cubicBezTo>
                    <a:pt x="2004" y="3569"/>
                    <a:pt x="1927" y="3963"/>
                    <a:pt x="1884" y="4368"/>
                  </a:cubicBezTo>
                  <a:cubicBezTo>
                    <a:pt x="1828" y="4871"/>
                    <a:pt x="1828" y="5386"/>
                    <a:pt x="1828" y="5890"/>
                  </a:cubicBezTo>
                  <a:cubicBezTo>
                    <a:pt x="1555" y="5528"/>
                    <a:pt x="1686" y="4883"/>
                    <a:pt x="1281" y="4674"/>
                  </a:cubicBezTo>
                  <a:cubicBezTo>
                    <a:pt x="1214" y="4641"/>
                    <a:pt x="1143" y="4626"/>
                    <a:pt x="1071" y="4626"/>
                  </a:cubicBezTo>
                  <a:cubicBezTo>
                    <a:pt x="905" y="4626"/>
                    <a:pt x="736" y="4705"/>
                    <a:pt x="613" y="4827"/>
                  </a:cubicBezTo>
                  <a:cubicBezTo>
                    <a:pt x="0" y="5419"/>
                    <a:pt x="197" y="6547"/>
                    <a:pt x="482" y="7247"/>
                  </a:cubicBezTo>
                  <a:cubicBezTo>
                    <a:pt x="646" y="7630"/>
                    <a:pt x="854" y="7992"/>
                    <a:pt x="974" y="8386"/>
                  </a:cubicBezTo>
                  <a:cubicBezTo>
                    <a:pt x="1084" y="8802"/>
                    <a:pt x="1117" y="9240"/>
                    <a:pt x="996" y="9645"/>
                  </a:cubicBezTo>
                  <a:cubicBezTo>
                    <a:pt x="1555" y="9973"/>
                    <a:pt x="1916" y="10598"/>
                    <a:pt x="1938" y="11233"/>
                  </a:cubicBezTo>
                  <a:lnTo>
                    <a:pt x="1938" y="11364"/>
                  </a:lnTo>
                  <a:cubicBezTo>
                    <a:pt x="2288" y="10915"/>
                    <a:pt x="2441" y="10477"/>
                    <a:pt x="2300" y="9908"/>
                  </a:cubicBezTo>
                  <a:cubicBezTo>
                    <a:pt x="2222" y="9711"/>
                    <a:pt x="2103" y="9547"/>
                    <a:pt x="2015" y="9350"/>
                  </a:cubicBezTo>
                  <a:cubicBezTo>
                    <a:pt x="1840" y="8922"/>
                    <a:pt x="1916" y="8430"/>
                    <a:pt x="1993" y="7959"/>
                  </a:cubicBezTo>
                  <a:cubicBezTo>
                    <a:pt x="2047" y="7630"/>
                    <a:pt x="2124" y="7247"/>
                    <a:pt x="2420" y="7083"/>
                  </a:cubicBezTo>
                  <a:cubicBezTo>
                    <a:pt x="2639" y="6963"/>
                    <a:pt x="2913" y="6995"/>
                    <a:pt x="3142" y="6919"/>
                  </a:cubicBezTo>
                  <a:cubicBezTo>
                    <a:pt x="3504" y="6798"/>
                    <a:pt x="3745" y="6437"/>
                    <a:pt x="3821" y="6065"/>
                  </a:cubicBezTo>
                  <a:cubicBezTo>
                    <a:pt x="3898" y="5693"/>
                    <a:pt x="3832" y="5299"/>
                    <a:pt x="3755" y="4926"/>
                  </a:cubicBezTo>
                  <a:lnTo>
                    <a:pt x="3755" y="4926"/>
                  </a:lnTo>
                  <a:cubicBezTo>
                    <a:pt x="3854" y="5112"/>
                    <a:pt x="3964" y="5309"/>
                    <a:pt x="4161" y="5375"/>
                  </a:cubicBezTo>
                  <a:cubicBezTo>
                    <a:pt x="4195" y="5388"/>
                    <a:pt x="4231" y="5394"/>
                    <a:pt x="4267" y="5394"/>
                  </a:cubicBezTo>
                  <a:cubicBezTo>
                    <a:pt x="4442" y="5394"/>
                    <a:pt x="4622" y="5253"/>
                    <a:pt x="4577" y="5090"/>
                  </a:cubicBezTo>
                  <a:lnTo>
                    <a:pt x="4577" y="5090"/>
                  </a:lnTo>
                  <a:cubicBezTo>
                    <a:pt x="4872" y="5309"/>
                    <a:pt x="5179" y="5518"/>
                    <a:pt x="5529" y="5583"/>
                  </a:cubicBezTo>
                  <a:cubicBezTo>
                    <a:pt x="5586" y="5594"/>
                    <a:pt x="5645" y="5599"/>
                    <a:pt x="5704" y="5599"/>
                  </a:cubicBezTo>
                  <a:cubicBezTo>
                    <a:pt x="6016" y="5599"/>
                    <a:pt x="6329" y="5454"/>
                    <a:pt x="6449" y="5178"/>
                  </a:cubicBezTo>
                  <a:cubicBezTo>
                    <a:pt x="6810" y="5528"/>
                    <a:pt x="7325" y="5703"/>
                    <a:pt x="7828" y="5703"/>
                  </a:cubicBezTo>
                  <a:cubicBezTo>
                    <a:pt x="8409" y="5703"/>
                    <a:pt x="8672" y="5321"/>
                    <a:pt x="9197" y="5167"/>
                  </a:cubicBezTo>
                  <a:cubicBezTo>
                    <a:pt x="9294" y="5139"/>
                    <a:pt x="9396" y="5119"/>
                    <a:pt x="9497" y="5119"/>
                  </a:cubicBezTo>
                  <a:cubicBezTo>
                    <a:pt x="9591" y="5119"/>
                    <a:pt x="9682" y="5136"/>
                    <a:pt x="9767" y="5178"/>
                  </a:cubicBezTo>
                  <a:cubicBezTo>
                    <a:pt x="9952" y="5255"/>
                    <a:pt x="10073" y="5462"/>
                    <a:pt x="10007" y="5649"/>
                  </a:cubicBezTo>
                  <a:cubicBezTo>
                    <a:pt x="9964" y="5780"/>
                    <a:pt x="9821" y="5890"/>
                    <a:pt x="9832" y="6032"/>
                  </a:cubicBezTo>
                  <a:cubicBezTo>
                    <a:pt x="9876" y="6513"/>
                    <a:pt x="10883" y="6470"/>
                    <a:pt x="11212" y="6547"/>
                  </a:cubicBezTo>
                  <a:cubicBezTo>
                    <a:pt x="11047" y="6689"/>
                    <a:pt x="10971" y="6941"/>
                    <a:pt x="11037" y="7160"/>
                  </a:cubicBezTo>
                  <a:cubicBezTo>
                    <a:pt x="11091" y="7367"/>
                    <a:pt x="11288" y="7543"/>
                    <a:pt x="11507" y="7576"/>
                  </a:cubicBezTo>
                  <a:cubicBezTo>
                    <a:pt x="11387" y="7762"/>
                    <a:pt x="11310" y="7981"/>
                    <a:pt x="11277" y="8200"/>
                  </a:cubicBezTo>
                  <a:cubicBezTo>
                    <a:pt x="11266" y="8287"/>
                    <a:pt x="11256" y="8386"/>
                    <a:pt x="11310" y="8452"/>
                  </a:cubicBezTo>
                  <a:cubicBezTo>
                    <a:pt x="11336" y="8489"/>
                    <a:pt x="11381" y="8508"/>
                    <a:pt x="11423" y="8508"/>
                  </a:cubicBezTo>
                  <a:cubicBezTo>
                    <a:pt x="11469" y="8508"/>
                    <a:pt x="11512" y="8486"/>
                    <a:pt x="11529" y="8440"/>
                  </a:cubicBezTo>
                  <a:cubicBezTo>
                    <a:pt x="11551" y="9229"/>
                    <a:pt x="11584" y="10017"/>
                    <a:pt x="11616" y="10805"/>
                  </a:cubicBezTo>
                  <a:cubicBezTo>
                    <a:pt x="11759" y="10160"/>
                    <a:pt x="11989" y="9415"/>
                    <a:pt x="12602" y="9163"/>
                  </a:cubicBezTo>
                  <a:lnTo>
                    <a:pt x="12602" y="9163"/>
                  </a:lnTo>
                  <a:cubicBezTo>
                    <a:pt x="12597" y="9165"/>
                    <a:pt x="12592" y="9166"/>
                    <a:pt x="12588" y="9166"/>
                  </a:cubicBezTo>
                  <a:cubicBezTo>
                    <a:pt x="12461" y="9166"/>
                    <a:pt x="12483" y="8438"/>
                    <a:pt x="12504" y="8375"/>
                  </a:cubicBezTo>
                  <a:cubicBezTo>
                    <a:pt x="12613" y="8036"/>
                    <a:pt x="12854" y="7685"/>
                    <a:pt x="13007" y="7357"/>
                  </a:cubicBezTo>
                  <a:cubicBezTo>
                    <a:pt x="13136" y="7429"/>
                    <a:pt x="13279" y="7462"/>
                    <a:pt x="13424" y="7462"/>
                  </a:cubicBezTo>
                  <a:cubicBezTo>
                    <a:pt x="13722" y="7462"/>
                    <a:pt x="14027" y="7322"/>
                    <a:pt x="14234" y="7094"/>
                  </a:cubicBezTo>
                  <a:cubicBezTo>
                    <a:pt x="14540" y="6766"/>
                    <a:pt x="14650" y="6295"/>
                    <a:pt x="14616" y="5846"/>
                  </a:cubicBezTo>
                  <a:cubicBezTo>
                    <a:pt x="14594" y="5518"/>
                    <a:pt x="14507" y="5178"/>
                    <a:pt x="14288" y="4926"/>
                  </a:cubicBezTo>
                  <a:cubicBezTo>
                    <a:pt x="14123" y="4753"/>
                    <a:pt x="13884" y="4642"/>
                    <a:pt x="13653" y="4642"/>
                  </a:cubicBezTo>
                  <a:cubicBezTo>
                    <a:pt x="13563" y="4642"/>
                    <a:pt x="13473" y="4659"/>
                    <a:pt x="13390" y="4696"/>
                  </a:cubicBezTo>
                  <a:cubicBezTo>
                    <a:pt x="13565" y="4411"/>
                    <a:pt x="13752" y="4039"/>
                    <a:pt x="13543" y="3766"/>
                  </a:cubicBezTo>
                  <a:cubicBezTo>
                    <a:pt x="13448" y="3646"/>
                    <a:pt x="13288" y="3590"/>
                    <a:pt x="13128" y="3590"/>
                  </a:cubicBezTo>
                  <a:cubicBezTo>
                    <a:pt x="13068" y="3590"/>
                    <a:pt x="13009" y="3598"/>
                    <a:pt x="12952" y="3613"/>
                  </a:cubicBezTo>
                  <a:cubicBezTo>
                    <a:pt x="12745" y="3667"/>
                    <a:pt x="12569" y="3798"/>
                    <a:pt x="12394" y="3930"/>
                  </a:cubicBezTo>
                  <a:cubicBezTo>
                    <a:pt x="12514" y="3360"/>
                    <a:pt x="12526" y="2759"/>
                    <a:pt x="12350" y="2200"/>
                  </a:cubicBezTo>
                  <a:cubicBezTo>
                    <a:pt x="12098" y="1368"/>
                    <a:pt x="11453" y="973"/>
                    <a:pt x="10774" y="547"/>
                  </a:cubicBezTo>
                  <a:cubicBezTo>
                    <a:pt x="10231" y="193"/>
                    <a:pt x="9596" y="0"/>
                    <a:pt x="89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51"/>
            <p:cNvSpPr/>
            <p:nvPr/>
          </p:nvSpPr>
          <p:spPr>
            <a:xfrm>
              <a:off x="5309824" y="2509175"/>
              <a:ext cx="394956" cy="662428"/>
            </a:xfrm>
            <a:custGeom>
              <a:avLst/>
              <a:gdLst/>
              <a:ahLst/>
              <a:cxnLst/>
              <a:rect l="l" t="t" r="r" b="b"/>
              <a:pathLst>
                <a:path w="13709" h="22993" extrusionOk="0">
                  <a:moveTo>
                    <a:pt x="7236" y="2759"/>
                  </a:moveTo>
                  <a:cubicBezTo>
                    <a:pt x="7236" y="2759"/>
                    <a:pt x="7237" y="2759"/>
                    <a:pt x="7237" y="2760"/>
                  </a:cubicBezTo>
                  <a:cubicBezTo>
                    <a:pt x="7237" y="2759"/>
                    <a:pt x="7236" y="2759"/>
                    <a:pt x="7236" y="2759"/>
                  </a:cubicBezTo>
                  <a:close/>
                  <a:moveTo>
                    <a:pt x="4632" y="1"/>
                  </a:moveTo>
                  <a:cubicBezTo>
                    <a:pt x="2935" y="1545"/>
                    <a:pt x="1096" y="3482"/>
                    <a:pt x="154" y="5618"/>
                  </a:cubicBezTo>
                  <a:cubicBezTo>
                    <a:pt x="77" y="5803"/>
                    <a:pt x="1" y="5990"/>
                    <a:pt x="11" y="6187"/>
                  </a:cubicBezTo>
                  <a:cubicBezTo>
                    <a:pt x="55" y="6920"/>
                    <a:pt x="1128" y="7752"/>
                    <a:pt x="1621" y="8224"/>
                  </a:cubicBezTo>
                  <a:cubicBezTo>
                    <a:pt x="2836" y="9395"/>
                    <a:pt x="4161" y="10457"/>
                    <a:pt x="5519" y="11442"/>
                  </a:cubicBezTo>
                  <a:cubicBezTo>
                    <a:pt x="6953" y="12494"/>
                    <a:pt x="8256" y="13796"/>
                    <a:pt x="9570" y="14978"/>
                  </a:cubicBezTo>
                  <a:cubicBezTo>
                    <a:pt x="9558" y="14978"/>
                    <a:pt x="9296" y="15975"/>
                    <a:pt x="9296" y="16051"/>
                  </a:cubicBezTo>
                  <a:cubicBezTo>
                    <a:pt x="9263" y="16533"/>
                    <a:pt x="9329" y="17015"/>
                    <a:pt x="9383" y="17486"/>
                  </a:cubicBezTo>
                  <a:cubicBezTo>
                    <a:pt x="9548" y="18832"/>
                    <a:pt x="9723" y="20180"/>
                    <a:pt x="10008" y="21515"/>
                  </a:cubicBezTo>
                  <a:cubicBezTo>
                    <a:pt x="10048" y="21708"/>
                    <a:pt x="10165" y="21958"/>
                    <a:pt x="10347" y="21958"/>
                  </a:cubicBezTo>
                  <a:cubicBezTo>
                    <a:pt x="10361" y="21958"/>
                    <a:pt x="10376" y="21956"/>
                    <a:pt x="10391" y="21953"/>
                  </a:cubicBezTo>
                  <a:cubicBezTo>
                    <a:pt x="10380" y="21953"/>
                    <a:pt x="10292" y="19358"/>
                    <a:pt x="10325" y="19128"/>
                  </a:cubicBezTo>
                  <a:lnTo>
                    <a:pt x="10325" y="19128"/>
                  </a:lnTo>
                  <a:lnTo>
                    <a:pt x="10982" y="21986"/>
                  </a:lnTo>
                  <a:cubicBezTo>
                    <a:pt x="11026" y="22150"/>
                    <a:pt x="11069" y="22325"/>
                    <a:pt x="11168" y="22467"/>
                  </a:cubicBezTo>
                  <a:cubicBezTo>
                    <a:pt x="11248" y="22583"/>
                    <a:pt x="11385" y="22669"/>
                    <a:pt x="11527" y="22669"/>
                  </a:cubicBezTo>
                  <a:cubicBezTo>
                    <a:pt x="11561" y="22669"/>
                    <a:pt x="11595" y="22664"/>
                    <a:pt x="11628" y="22654"/>
                  </a:cubicBezTo>
                  <a:cubicBezTo>
                    <a:pt x="11694" y="22632"/>
                    <a:pt x="11059" y="19369"/>
                    <a:pt x="11004" y="19019"/>
                  </a:cubicBezTo>
                  <a:cubicBezTo>
                    <a:pt x="10993" y="18997"/>
                    <a:pt x="10993" y="18975"/>
                    <a:pt x="11004" y="18964"/>
                  </a:cubicBezTo>
                  <a:cubicBezTo>
                    <a:pt x="11015" y="18942"/>
                    <a:pt x="11047" y="18942"/>
                    <a:pt x="11069" y="18942"/>
                  </a:cubicBezTo>
                  <a:cubicBezTo>
                    <a:pt x="11146" y="18942"/>
                    <a:pt x="11223" y="18953"/>
                    <a:pt x="11288" y="18953"/>
                  </a:cubicBezTo>
                  <a:cubicBezTo>
                    <a:pt x="11672" y="20180"/>
                    <a:pt x="11716" y="21471"/>
                    <a:pt x="11989" y="22720"/>
                  </a:cubicBezTo>
                  <a:cubicBezTo>
                    <a:pt x="12011" y="22851"/>
                    <a:pt x="12077" y="22993"/>
                    <a:pt x="12198" y="22993"/>
                  </a:cubicBezTo>
                  <a:cubicBezTo>
                    <a:pt x="12329" y="22982"/>
                    <a:pt x="12361" y="22818"/>
                    <a:pt x="12373" y="22686"/>
                  </a:cubicBezTo>
                  <a:cubicBezTo>
                    <a:pt x="12395" y="21416"/>
                    <a:pt x="12176" y="20158"/>
                    <a:pt x="11989" y="18909"/>
                  </a:cubicBezTo>
                  <a:cubicBezTo>
                    <a:pt x="11967" y="18810"/>
                    <a:pt x="11979" y="18679"/>
                    <a:pt x="12077" y="18669"/>
                  </a:cubicBezTo>
                  <a:cubicBezTo>
                    <a:pt x="12176" y="18832"/>
                    <a:pt x="12219" y="19019"/>
                    <a:pt x="12263" y="19205"/>
                  </a:cubicBezTo>
                  <a:cubicBezTo>
                    <a:pt x="12482" y="20146"/>
                    <a:pt x="12482" y="21132"/>
                    <a:pt x="12690" y="22073"/>
                  </a:cubicBezTo>
                  <a:cubicBezTo>
                    <a:pt x="12701" y="22139"/>
                    <a:pt x="12723" y="22205"/>
                    <a:pt x="12755" y="22260"/>
                  </a:cubicBezTo>
                  <a:cubicBezTo>
                    <a:pt x="12791" y="22296"/>
                    <a:pt x="12842" y="22331"/>
                    <a:pt x="12889" y="22331"/>
                  </a:cubicBezTo>
                  <a:cubicBezTo>
                    <a:pt x="12900" y="22331"/>
                    <a:pt x="12910" y="22329"/>
                    <a:pt x="12920" y="22325"/>
                  </a:cubicBezTo>
                  <a:cubicBezTo>
                    <a:pt x="12996" y="22304"/>
                    <a:pt x="13040" y="22226"/>
                    <a:pt x="13062" y="22150"/>
                  </a:cubicBezTo>
                  <a:cubicBezTo>
                    <a:pt x="13106" y="21964"/>
                    <a:pt x="13106" y="21756"/>
                    <a:pt x="13095" y="21559"/>
                  </a:cubicBezTo>
                  <a:cubicBezTo>
                    <a:pt x="13073" y="20968"/>
                    <a:pt x="13052" y="20365"/>
                    <a:pt x="13084" y="19774"/>
                  </a:cubicBezTo>
                  <a:lnTo>
                    <a:pt x="13084" y="19774"/>
                  </a:lnTo>
                  <a:cubicBezTo>
                    <a:pt x="13138" y="19859"/>
                    <a:pt x="13396" y="20071"/>
                    <a:pt x="13561" y="20071"/>
                  </a:cubicBezTo>
                  <a:cubicBezTo>
                    <a:pt x="13629" y="20071"/>
                    <a:pt x="13681" y="20035"/>
                    <a:pt x="13697" y="19939"/>
                  </a:cubicBezTo>
                  <a:cubicBezTo>
                    <a:pt x="13708" y="19895"/>
                    <a:pt x="13697" y="19851"/>
                    <a:pt x="13687" y="19807"/>
                  </a:cubicBezTo>
                  <a:cubicBezTo>
                    <a:pt x="13434" y="18975"/>
                    <a:pt x="13369" y="18099"/>
                    <a:pt x="13183" y="17245"/>
                  </a:cubicBezTo>
                  <a:cubicBezTo>
                    <a:pt x="12953" y="16139"/>
                    <a:pt x="12526" y="15406"/>
                    <a:pt x="11704" y="14661"/>
                  </a:cubicBezTo>
                  <a:cubicBezTo>
                    <a:pt x="10829" y="13851"/>
                    <a:pt x="10215" y="12920"/>
                    <a:pt x="9515" y="11946"/>
                  </a:cubicBezTo>
                  <a:cubicBezTo>
                    <a:pt x="8760" y="10895"/>
                    <a:pt x="7982" y="9854"/>
                    <a:pt x="7183" y="8825"/>
                  </a:cubicBezTo>
                  <a:cubicBezTo>
                    <a:pt x="6992" y="8571"/>
                    <a:pt x="4712" y="5631"/>
                    <a:pt x="4423" y="5631"/>
                  </a:cubicBezTo>
                  <a:cubicBezTo>
                    <a:pt x="4414" y="5631"/>
                    <a:pt x="4407" y="5634"/>
                    <a:pt x="4402" y="5639"/>
                  </a:cubicBezTo>
                  <a:lnTo>
                    <a:pt x="4402" y="5639"/>
                  </a:lnTo>
                  <a:cubicBezTo>
                    <a:pt x="4637" y="5362"/>
                    <a:pt x="6824" y="2752"/>
                    <a:pt x="7207" y="2752"/>
                  </a:cubicBezTo>
                  <a:cubicBezTo>
                    <a:pt x="7218" y="2752"/>
                    <a:pt x="7228" y="2754"/>
                    <a:pt x="7236" y="2759"/>
                  </a:cubicBezTo>
                  <a:lnTo>
                    <a:pt x="7236" y="2759"/>
                  </a:lnTo>
                  <a:cubicBezTo>
                    <a:pt x="6142" y="2091"/>
                    <a:pt x="5234" y="1128"/>
                    <a:pt x="4632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51"/>
            <p:cNvSpPr/>
            <p:nvPr/>
          </p:nvSpPr>
          <p:spPr>
            <a:xfrm>
              <a:off x="5443272" y="2509233"/>
              <a:ext cx="49207" cy="60530"/>
            </a:xfrm>
            <a:custGeom>
              <a:avLst/>
              <a:gdLst/>
              <a:ahLst/>
              <a:cxnLst/>
              <a:rect l="l" t="t" r="r" b="b"/>
              <a:pathLst>
                <a:path w="1708" h="2101" extrusionOk="0">
                  <a:moveTo>
                    <a:pt x="1" y="0"/>
                  </a:moveTo>
                  <a:cubicBezTo>
                    <a:pt x="438" y="799"/>
                    <a:pt x="1019" y="1521"/>
                    <a:pt x="1708" y="2101"/>
                  </a:cubicBezTo>
                  <a:cubicBezTo>
                    <a:pt x="1019" y="1510"/>
                    <a:pt x="438" y="799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51"/>
            <p:cNvSpPr/>
            <p:nvPr/>
          </p:nvSpPr>
          <p:spPr>
            <a:xfrm>
              <a:off x="5580465" y="3013869"/>
              <a:ext cx="6338" cy="62806"/>
            </a:xfrm>
            <a:custGeom>
              <a:avLst/>
              <a:gdLst/>
              <a:ahLst/>
              <a:cxnLst/>
              <a:rect l="l" t="t" r="r" b="b"/>
              <a:pathLst>
                <a:path w="220" h="2180" extrusionOk="0">
                  <a:moveTo>
                    <a:pt x="1" y="1"/>
                  </a:moveTo>
                  <a:cubicBezTo>
                    <a:pt x="66" y="592"/>
                    <a:pt x="88" y="1391"/>
                    <a:pt x="176" y="2180"/>
                  </a:cubicBezTo>
                  <a:cubicBezTo>
                    <a:pt x="186" y="2092"/>
                    <a:pt x="198" y="2015"/>
                    <a:pt x="208" y="1939"/>
                  </a:cubicBezTo>
                  <a:cubicBezTo>
                    <a:pt x="208" y="1873"/>
                    <a:pt x="220" y="1808"/>
                    <a:pt x="220" y="1742"/>
                  </a:cubicBezTo>
                  <a:cubicBezTo>
                    <a:pt x="143" y="1161"/>
                    <a:pt x="66" y="581"/>
                    <a:pt x="1" y="1"/>
                  </a:cubicBezTo>
                  <a:close/>
                </a:path>
              </a:pathLst>
            </a:custGeom>
            <a:solidFill>
              <a:srgbClr val="8099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51"/>
            <p:cNvSpPr/>
            <p:nvPr/>
          </p:nvSpPr>
          <p:spPr>
            <a:xfrm>
              <a:off x="5585507" y="3064027"/>
              <a:ext cx="11697" cy="60904"/>
            </a:xfrm>
            <a:custGeom>
              <a:avLst/>
              <a:gdLst/>
              <a:ahLst/>
              <a:cxnLst/>
              <a:rect l="l" t="t" r="r" b="b"/>
              <a:pathLst>
                <a:path w="406" h="2114" extrusionOk="0">
                  <a:moveTo>
                    <a:pt x="45" y="1"/>
                  </a:moveTo>
                  <a:cubicBezTo>
                    <a:pt x="45" y="67"/>
                    <a:pt x="33" y="132"/>
                    <a:pt x="33" y="198"/>
                  </a:cubicBezTo>
                  <a:cubicBezTo>
                    <a:pt x="23" y="274"/>
                    <a:pt x="11" y="351"/>
                    <a:pt x="1" y="439"/>
                  </a:cubicBezTo>
                  <a:cubicBezTo>
                    <a:pt x="77" y="1041"/>
                    <a:pt x="198" y="1643"/>
                    <a:pt x="406" y="2113"/>
                  </a:cubicBezTo>
                  <a:cubicBezTo>
                    <a:pt x="264" y="1413"/>
                    <a:pt x="154" y="702"/>
                    <a:pt x="45" y="1"/>
                  </a:cubicBezTo>
                  <a:close/>
                </a:path>
              </a:pathLst>
            </a:custGeom>
            <a:solidFill>
              <a:srgbClr val="6D8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51"/>
            <p:cNvSpPr/>
            <p:nvPr/>
          </p:nvSpPr>
          <p:spPr>
            <a:xfrm>
              <a:off x="5492451" y="2569734"/>
              <a:ext cx="25900" cy="18957"/>
            </a:xfrm>
            <a:custGeom>
              <a:avLst/>
              <a:gdLst/>
              <a:ahLst/>
              <a:cxnLst/>
              <a:rect l="l" t="t" r="r" b="b"/>
              <a:pathLst>
                <a:path w="899" h="658" extrusionOk="0">
                  <a:moveTo>
                    <a:pt x="1" y="1"/>
                  </a:moveTo>
                  <a:lnTo>
                    <a:pt x="1" y="1"/>
                  </a:lnTo>
                  <a:cubicBezTo>
                    <a:pt x="285" y="242"/>
                    <a:pt x="581" y="461"/>
                    <a:pt x="898" y="658"/>
                  </a:cubicBezTo>
                  <a:lnTo>
                    <a:pt x="898" y="658"/>
                  </a:lnTo>
                  <a:cubicBezTo>
                    <a:pt x="581" y="461"/>
                    <a:pt x="285" y="242"/>
                    <a:pt x="1" y="1"/>
                  </a:cubicBezTo>
                  <a:close/>
                </a:path>
              </a:pathLst>
            </a:custGeom>
            <a:solidFill>
              <a:srgbClr val="8085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51"/>
            <p:cNvSpPr/>
            <p:nvPr/>
          </p:nvSpPr>
          <p:spPr>
            <a:xfrm>
              <a:off x="5310141" y="2509175"/>
              <a:ext cx="300632" cy="629009"/>
            </a:xfrm>
            <a:custGeom>
              <a:avLst/>
              <a:gdLst/>
              <a:ahLst/>
              <a:cxnLst/>
              <a:rect l="l" t="t" r="r" b="b"/>
              <a:pathLst>
                <a:path w="10435" h="21833" extrusionOk="0">
                  <a:moveTo>
                    <a:pt x="4621" y="1"/>
                  </a:moveTo>
                  <a:cubicBezTo>
                    <a:pt x="4435" y="165"/>
                    <a:pt x="4248" y="340"/>
                    <a:pt x="4051" y="526"/>
                  </a:cubicBezTo>
                  <a:cubicBezTo>
                    <a:pt x="3559" y="997"/>
                    <a:pt x="3055" y="1501"/>
                    <a:pt x="2574" y="2037"/>
                  </a:cubicBezTo>
                  <a:cubicBezTo>
                    <a:pt x="2223" y="2431"/>
                    <a:pt x="1883" y="2825"/>
                    <a:pt x="1577" y="3241"/>
                  </a:cubicBezTo>
                  <a:cubicBezTo>
                    <a:pt x="1577" y="3253"/>
                    <a:pt x="1566" y="3253"/>
                    <a:pt x="1566" y="3253"/>
                  </a:cubicBezTo>
                  <a:cubicBezTo>
                    <a:pt x="1260" y="3669"/>
                    <a:pt x="975" y="4085"/>
                    <a:pt x="712" y="4512"/>
                  </a:cubicBezTo>
                  <a:lnTo>
                    <a:pt x="712" y="4523"/>
                  </a:lnTo>
                  <a:cubicBezTo>
                    <a:pt x="493" y="4884"/>
                    <a:pt x="307" y="5246"/>
                    <a:pt x="143" y="5618"/>
                  </a:cubicBezTo>
                  <a:cubicBezTo>
                    <a:pt x="121" y="5672"/>
                    <a:pt x="99" y="5727"/>
                    <a:pt x="77" y="5771"/>
                  </a:cubicBezTo>
                  <a:lnTo>
                    <a:pt x="77" y="5793"/>
                  </a:lnTo>
                  <a:cubicBezTo>
                    <a:pt x="34" y="5902"/>
                    <a:pt x="0" y="6022"/>
                    <a:pt x="0" y="6154"/>
                  </a:cubicBezTo>
                  <a:lnTo>
                    <a:pt x="0" y="6187"/>
                  </a:lnTo>
                  <a:cubicBezTo>
                    <a:pt x="44" y="6920"/>
                    <a:pt x="1117" y="7752"/>
                    <a:pt x="1610" y="8224"/>
                  </a:cubicBezTo>
                  <a:cubicBezTo>
                    <a:pt x="2825" y="9395"/>
                    <a:pt x="4150" y="10457"/>
                    <a:pt x="5508" y="11442"/>
                  </a:cubicBezTo>
                  <a:cubicBezTo>
                    <a:pt x="6942" y="12494"/>
                    <a:pt x="8245" y="13796"/>
                    <a:pt x="9559" y="14978"/>
                  </a:cubicBezTo>
                  <a:cubicBezTo>
                    <a:pt x="9547" y="14978"/>
                    <a:pt x="9285" y="15975"/>
                    <a:pt x="9285" y="16051"/>
                  </a:cubicBezTo>
                  <a:cubicBezTo>
                    <a:pt x="9274" y="16139"/>
                    <a:pt x="9274" y="16216"/>
                    <a:pt x="9274" y="16304"/>
                  </a:cubicBezTo>
                  <a:cubicBezTo>
                    <a:pt x="9274" y="16698"/>
                    <a:pt x="9329" y="17092"/>
                    <a:pt x="9372" y="17486"/>
                  </a:cubicBezTo>
                  <a:cubicBezTo>
                    <a:pt x="9372" y="17497"/>
                    <a:pt x="9372" y="17508"/>
                    <a:pt x="9384" y="17519"/>
                  </a:cubicBezTo>
                  <a:cubicBezTo>
                    <a:pt x="9449" y="18099"/>
                    <a:pt x="9526" y="18679"/>
                    <a:pt x="9603" y="19260"/>
                  </a:cubicBezTo>
                  <a:cubicBezTo>
                    <a:pt x="9712" y="19961"/>
                    <a:pt x="9822" y="20672"/>
                    <a:pt x="9964" y="21372"/>
                  </a:cubicBezTo>
                  <a:cubicBezTo>
                    <a:pt x="10051" y="21548"/>
                    <a:pt x="10139" y="21701"/>
                    <a:pt x="10248" y="21832"/>
                  </a:cubicBezTo>
                  <a:cubicBezTo>
                    <a:pt x="10150" y="21438"/>
                    <a:pt x="10063" y="21034"/>
                    <a:pt x="9985" y="20628"/>
                  </a:cubicBezTo>
                  <a:cubicBezTo>
                    <a:pt x="9778" y="19479"/>
                    <a:pt x="9668" y="18318"/>
                    <a:pt x="9679" y="17146"/>
                  </a:cubicBezTo>
                  <a:cubicBezTo>
                    <a:pt x="9679" y="16686"/>
                    <a:pt x="9734" y="16161"/>
                    <a:pt x="10095" y="15876"/>
                  </a:cubicBezTo>
                  <a:cubicBezTo>
                    <a:pt x="10194" y="15789"/>
                    <a:pt x="10325" y="15723"/>
                    <a:pt x="10391" y="15613"/>
                  </a:cubicBezTo>
                  <a:cubicBezTo>
                    <a:pt x="10435" y="15515"/>
                    <a:pt x="10423" y="15395"/>
                    <a:pt x="10401" y="15296"/>
                  </a:cubicBezTo>
                  <a:cubicBezTo>
                    <a:pt x="10260" y="14562"/>
                    <a:pt x="9701" y="13993"/>
                    <a:pt x="9165" y="13468"/>
                  </a:cubicBezTo>
                  <a:cubicBezTo>
                    <a:pt x="6635" y="11015"/>
                    <a:pt x="4106" y="8563"/>
                    <a:pt x="1588" y="6100"/>
                  </a:cubicBezTo>
                  <a:cubicBezTo>
                    <a:pt x="1511" y="6022"/>
                    <a:pt x="1424" y="5935"/>
                    <a:pt x="1424" y="5825"/>
                  </a:cubicBezTo>
                  <a:cubicBezTo>
                    <a:pt x="1424" y="5738"/>
                    <a:pt x="1489" y="5650"/>
                    <a:pt x="1555" y="5596"/>
                  </a:cubicBezTo>
                  <a:cubicBezTo>
                    <a:pt x="1905" y="5246"/>
                    <a:pt x="2355" y="5092"/>
                    <a:pt x="2825" y="5092"/>
                  </a:cubicBezTo>
                  <a:cubicBezTo>
                    <a:pt x="3362" y="5092"/>
                    <a:pt x="3898" y="5300"/>
                    <a:pt x="4282" y="5705"/>
                  </a:cubicBezTo>
                  <a:lnTo>
                    <a:pt x="4358" y="5628"/>
                  </a:lnTo>
                  <a:cubicBezTo>
                    <a:pt x="4347" y="5628"/>
                    <a:pt x="4347" y="5618"/>
                    <a:pt x="4336" y="5618"/>
                  </a:cubicBezTo>
                  <a:cubicBezTo>
                    <a:pt x="4106" y="5421"/>
                    <a:pt x="3854" y="5234"/>
                    <a:pt x="3581" y="5092"/>
                  </a:cubicBezTo>
                  <a:cubicBezTo>
                    <a:pt x="3450" y="5027"/>
                    <a:pt x="3296" y="4971"/>
                    <a:pt x="3153" y="4939"/>
                  </a:cubicBezTo>
                  <a:cubicBezTo>
                    <a:pt x="3044" y="4917"/>
                    <a:pt x="2924" y="4906"/>
                    <a:pt x="2815" y="4906"/>
                  </a:cubicBezTo>
                  <a:lnTo>
                    <a:pt x="2694" y="4906"/>
                  </a:lnTo>
                  <a:cubicBezTo>
                    <a:pt x="2540" y="4917"/>
                    <a:pt x="2387" y="4961"/>
                    <a:pt x="2245" y="5027"/>
                  </a:cubicBezTo>
                  <a:cubicBezTo>
                    <a:pt x="2114" y="5092"/>
                    <a:pt x="1982" y="5168"/>
                    <a:pt x="1862" y="5267"/>
                  </a:cubicBezTo>
                  <a:cubicBezTo>
                    <a:pt x="1982" y="5168"/>
                    <a:pt x="2102" y="5081"/>
                    <a:pt x="2245" y="5015"/>
                  </a:cubicBezTo>
                  <a:cubicBezTo>
                    <a:pt x="2387" y="4961"/>
                    <a:pt x="2540" y="4917"/>
                    <a:pt x="2694" y="4895"/>
                  </a:cubicBezTo>
                  <a:lnTo>
                    <a:pt x="2815" y="4895"/>
                  </a:lnTo>
                  <a:cubicBezTo>
                    <a:pt x="2935" y="4895"/>
                    <a:pt x="3044" y="4906"/>
                    <a:pt x="3153" y="4928"/>
                  </a:cubicBezTo>
                  <a:cubicBezTo>
                    <a:pt x="3307" y="4961"/>
                    <a:pt x="3450" y="5015"/>
                    <a:pt x="3591" y="5092"/>
                  </a:cubicBezTo>
                  <a:cubicBezTo>
                    <a:pt x="3866" y="5224"/>
                    <a:pt x="4117" y="5409"/>
                    <a:pt x="4347" y="5606"/>
                  </a:cubicBezTo>
                  <a:lnTo>
                    <a:pt x="4369" y="5628"/>
                  </a:lnTo>
                  <a:cubicBezTo>
                    <a:pt x="4895" y="5103"/>
                    <a:pt x="6625" y="2738"/>
                    <a:pt x="7150" y="2738"/>
                  </a:cubicBezTo>
                  <a:cubicBezTo>
                    <a:pt x="7183" y="2738"/>
                    <a:pt x="7204" y="2749"/>
                    <a:pt x="7226" y="2760"/>
                  </a:cubicBezTo>
                  <a:cubicBezTo>
                    <a:pt x="6909" y="2563"/>
                    <a:pt x="6613" y="2344"/>
                    <a:pt x="6329" y="2103"/>
                  </a:cubicBezTo>
                  <a:cubicBezTo>
                    <a:pt x="5639" y="1523"/>
                    <a:pt x="5059" y="800"/>
                    <a:pt x="4621" y="1"/>
                  </a:cubicBezTo>
                  <a:close/>
                </a:path>
              </a:pathLst>
            </a:custGeom>
            <a:solidFill>
              <a:srgbClr val="DF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51"/>
            <p:cNvSpPr/>
            <p:nvPr/>
          </p:nvSpPr>
          <p:spPr>
            <a:xfrm>
              <a:off x="5435666" y="2671318"/>
              <a:ext cx="86805" cy="100316"/>
            </a:xfrm>
            <a:custGeom>
              <a:avLst/>
              <a:gdLst/>
              <a:ahLst/>
              <a:cxnLst/>
              <a:rect l="l" t="t" r="r" b="b"/>
              <a:pathLst>
                <a:path w="3013" h="3482" extrusionOk="0">
                  <a:moveTo>
                    <a:pt x="1" y="0"/>
                  </a:moveTo>
                  <a:cubicBezTo>
                    <a:pt x="231" y="197"/>
                    <a:pt x="439" y="416"/>
                    <a:pt x="636" y="647"/>
                  </a:cubicBezTo>
                  <a:cubicBezTo>
                    <a:pt x="1052" y="1107"/>
                    <a:pt x="1436" y="1588"/>
                    <a:pt x="1818" y="2070"/>
                  </a:cubicBezTo>
                  <a:cubicBezTo>
                    <a:pt x="2015" y="2299"/>
                    <a:pt x="2224" y="2530"/>
                    <a:pt x="2421" y="2759"/>
                  </a:cubicBezTo>
                  <a:cubicBezTo>
                    <a:pt x="2629" y="2990"/>
                    <a:pt x="2837" y="3231"/>
                    <a:pt x="3012" y="3482"/>
                  </a:cubicBezTo>
                  <a:cubicBezTo>
                    <a:pt x="2837" y="3219"/>
                    <a:pt x="2629" y="2990"/>
                    <a:pt x="2431" y="2759"/>
                  </a:cubicBezTo>
                  <a:cubicBezTo>
                    <a:pt x="2224" y="2530"/>
                    <a:pt x="2015" y="2299"/>
                    <a:pt x="1830" y="2059"/>
                  </a:cubicBezTo>
                  <a:cubicBezTo>
                    <a:pt x="1446" y="1577"/>
                    <a:pt x="1063" y="1095"/>
                    <a:pt x="647" y="635"/>
                  </a:cubicBezTo>
                  <a:cubicBezTo>
                    <a:pt x="439" y="416"/>
                    <a:pt x="231" y="197"/>
                    <a:pt x="12" y="0"/>
                  </a:cubicBezTo>
                  <a:close/>
                </a:path>
              </a:pathLst>
            </a:custGeom>
            <a:solidFill>
              <a:srgbClr val="CA73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51"/>
            <p:cNvSpPr/>
            <p:nvPr/>
          </p:nvSpPr>
          <p:spPr>
            <a:xfrm>
              <a:off x="5363756" y="2650200"/>
              <a:ext cx="72284" cy="21147"/>
            </a:xfrm>
            <a:custGeom>
              <a:avLst/>
              <a:gdLst/>
              <a:ahLst/>
              <a:cxnLst/>
              <a:rect l="l" t="t" r="r" b="b"/>
              <a:pathLst>
                <a:path w="2509" h="734" extrusionOk="0">
                  <a:moveTo>
                    <a:pt x="833" y="0"/>
                  </a:moveTo>
                  <a:cubicBezTo>
                    <a:pt x="679" y="22"/>
                    <a:pt x="526" y="66"/>
                    <a:pt x="384" y="120"/>
                  </a:cubicBezTo>
                  <a:cubicBezTo>
                    <a:pt x="241" y="186"/>
                    <a:pt x="121" y="273"/>
                    <a:pt x="1" y="372"/>
                  </a:cubicBezTo>
                  <a:cubicBezTo>
                    <a:pt x="121" y="273"/>
                    <a:pt x="253" y="197"/>
                    <a:pt x="384" y="132"/>
                  </a:cubicBezTo>
                  <a:cubicBezTo>
                    <a:pt x="526" y="66"/>
                    <a:pt x="679" y="22"/>
                    <a:pt x="833" y="11"/>
                  </a:cubicBezTo>
                  <a:lnTo>
                    <a:pt x="954" y="11"/>
                  </a:lnTo>
                  <a:cubicBezTo>
                    <a:pt x="1063" y="11"/>
                    <a:pt x="1183" y="22"/>
                    <a:pt x="1292" y="44"/>
                  </a:cubicBezTo>
                  <a:cubicBezTo>
                    <a:pt x="1435" y="76"/>
                    <a:pt x="1589" y="132"/>
                    <a:pt x="1720" y="197"/>
                  </a:cubicBezTo>
                  <a:cubicBezTo>
                    <a:pt x="1993" y="339"/>
                    <a:pt x="2245" y="526"/>
                    <a:pt x="2475" y="723"/>
                  </a:cubicBezTo>
                  <a:cubicBezTo>
                    <a:pt x="2486" y="723"/>
                    <a:pt x="2486" y="733"/>
                    <a:pt x="2497" y="733"/>
                  </a:cubicBezTo>
                  <a:lnTo>
                    <a:pt x="2508" y="733"/>
                  </a:lnTo>
                  <a:lnTo>
                    <a:pt x="2486" y="711"/>
                  </a:lnTo>
                  <a:cubicBezTo>
                    <a:pt x="2256" y="514"/>
                    <a:pt x="2005" y="329"/>
                    <a:pt x="1730" y="197"/>
                  </a:cubicBezTo>
                  <a:cubicBezTo>
                    <a:pt x="1589" y="120"/>
                    <a:pt x="1446" y="66"/>
                    <a:pt x="1292" y="33"/>
                  </a:cubicBezTo>
                  <a:cubicBezTo>
                    <a:pt x="1183" y="11"/>
                    <a:pt x="1074" y="0"/>
                    <a:pt x="954" y="0"/>
                  </a:cubicBezTo>
                  <a:close/>
                </a:path>
              </a:pathLst>
            </a:custGeom>
            <a:solidFill>
              <a:srgbClr val="C364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51"/>
            <p:cNvSpPr/>
            <p:nvPr/>
          </p:nvSpPr>
          <p:spPr>
            <a:xfrm>
              <a:off x="5686457" y="3081371"/>
              <a:ext cx="1296" cy="15788"/>
            </a:xfrm>
            <a:custGeom>
              <a:avLst/>
              <a:gdLst/>
              <a:ahLst/>
              <a:cxnLst/>
              <a:rect l="l" t="t" r="r" b="b"/>
              <a:pathLst>
                <a:path w="45" h="548" extrusionOk="0">
                  <a:moveTo>
                    <a:pt x="0" y="1"/>
                  </a:moveTo>
                  <a:lnTo>
                    <a:pt x="0" y="56"/>
                  </a:lnTo>
                  <a:lnTo>
                    <a:pt x="11" y="121"/>
                  </a:lnTo>
                  <a:lnTo>
                    <a:pt x="0" y="1"/>
                  </a:lnTo>
                  <a:close/>
                  <a:moveTo>
                    <a:pt x="11" y="121"/>
                  </a:moveTo>
                  <a:lnTo>
                    <a:pt x="22" y="340"/>
                  </a:lnTo>
                  <a:lnTo>
                    <a:pt x="44" y="548"/>
                  </a:lnTo>
                  <a:lnTo>
                    <a:pt x="33" y="340"/>
                  </a:lnTo>
                  <a:lnTo>
                    <a:pt x="11" y="121"/>
                  </a:lnTo>
                  <a:close/>
                </a:path>
              </a:pathLst>
            </a:custGeom>
            <a:solidFill>
              <a:srgbClr val="6664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51"/>
            <p:cNvSpPr/>
            <p:nvPr/>
          </p:nvSpPr>
          <p:spPr>
            <a:xfrm>
              <a:off x="5679197" y="3005658"/>
              <a:ext cx="7289" cy="77326"/>
            </a:xfrm>
            <a:custGeom>
              <a:avLst/>
              <a:gdLst/>
              <a:ahLst/>
              <a:cxnLst/>
              <a:rect l="l" t="t" r="r" b="b"/>
              <a:pathLst>
                <a:path w="253" h="2684" extrusionOk="0">
                  <a:moveTo>
                    <a:pt x="0" y="1"/>
                  </a:moveTo>
                  <a:lnTo>
                    <a:pt x="12" y="220"/>
                  </a:lnTo>
                  <a:lnTo>
                    <a:pt x="22" y="428"/>
                  </a:lnTo>
                  <a:lnTo>
                    <a:pt x="33" y="636"/>
                  </a:lnTo>
                  <a:cubicBezTo>
                    <a:pt x="66" y="921"/>
                    <a:pt x="88" y="1205"/>
                    <a:pt x="121" y="1490"/>
                  </a:cubicBezTo>
                  <a:cubicBezTo>
                    <a:pt x="153" y="1764"/>
                    <a:pt x="187" y="2049"/>
                    <a:pt x="219" y="2333"/>
                  </a:cubicBezTo>
                  <a:lnTo>
                    <a:pt x="241" y="2541"/>
                  </a:lnTo>
                  <a:lnTo>
                    <a:pt x="252" y="2684"/>
                  </a:lnTo>
                  <a:lnTo>
                    <a:pt x="252" y="2629"/>
                  </a:lnTo>
                  <a:lnTo>
                    <a:pt x="252" y="2541"/>
                  </a:lnTo>
                  <a:lnTo>
                    <a:pt x="231" y="2333"/>
                  </a:lnTo>
                  <a:lnTo>
                    <a:pt x="132" y="1479"/>
                  </a:lnTo>
                  <a:cubicBezTo>
                    <a:pt x="110" y="1205"/>
                    <a:pt x="77" y="921"/>
                    <a:pt x="44" y="636"/>
                  </a:cubicBezTo>
                  <a:lnTo>
                    <a:pt x="33" y="428"/>
                  </a:lnTo>
                  <a:lnTo>
                    <a:pt x="22" y="20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1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51"/>
            <p:cNvSpPr/>
            <p:nvPr/>
          </p:nvSpPr>
          <p:spPr>
            <a:xfrm>
              <a:off x="5698125" y="2106325"/>
              <a:ext cx="34399" cy="37338"/>
            </a:xfrm>
            <a:custGeom>
              <a:avLst/>
              <a:gdLst/>
              <a:ahLst/>
              <a:cxnLst/>
              <a:rect l="l" t="t" r="r" b="b"/>
              <a:pathLst>
                <a:path w="1194" h="1296" extrusionOk="0">
                  <a:moveTo>
                    <a:pt x="564" y="1"/>
                  </a:moveTo>
                  <a:cubicBezTo>
                    <a:pt x="495" y="1"/>
                    <a:pt x="427" y="33"/>
                    <a:pt x="394" y="90"/>
                  </a:cubicBezTo>
                  <a:cubicBezTo>
                    <a:pt x="370" y="74"/>
                    <a:pt x="342" y="67"/>
                    <a:pt x="312" y="67"/>
                  </a:cubicBezTo>
                  <a:cubicBezTo>
                    <a:pt x="262" y="67"/>
                    <a:pt x="210" y="88"/>
                    <a:pt x="175" y="123"/>
                  </a:cubicBezTo>
                  <a:cubicBezTo>
                    <a:pt x="121" y="188"/>
                    <a:pt x="99" y="265"/>
                    <a:pt x="77" y="342"/>
                  </a:cubicBezTo>
                  <a:cubicBezTo>
                    <a:pt x="33" y="462"/>
                    <a:pt x="0" y="582"/>
                    <a:pt x="0" y="714"/>
                  </a:cubicBezTo>
                  <a:cubicBezTo>
                    <a:pt x="0" y="835"/>
                    <a:pt x="33" y="966"/>
                    <a:pt x="131" y="1054"/>
                  </a:cubicBezTo>
                  <a:cubicBezTo>
                    <a:pt x="175" y="1108"/>
                    <a:pt x="241" y="1130"/>
                    <a:pt x="307" y="1163"/>
                  </a:cubicBezTo>
                  <a:cubicBezTo>
                    <a:pt x="448" y="1229"/>
                    <a:pt x="601" y="1296"/>
                    <a:pt x="748" y="1296"/>
                  </a:cubicBezTo>
                  <a:cubicBezTo>
                    <a:pt x="795" y="1296"/>
                    <a:pt x="842" y="1289"/>
                    <a:pt x="887" y="1273"/>
                  </a:cubicBezTo>
                  <a:cubicBezTo>
                    <a:pt x="1106" y="1185"/>
                    <a:pt x="1194" y="845"/>
                    <a:pt x="1029" y="670"/>
                  </a:cubicBezTo>
                  <a:cubicBezTo>
                    <a:pt x="1117" y="495"/>
                    <a:pt x="964" y="232"/>
                    <a:pt x="756" y="232"/>
                  </a:cubicBezTo>
                  <a:cubicBezTo>
                    <a:pt x="778" y="145"/>
                    <a:pt x="723" y="46"/>
                    <a:pt x="635" y="13"/>
                  </a:cubicBezTo>
                  <a:cubicBezTo>
                    <a:pt x="612" y="5"/>
                    <a:pt x="588" y="1"/>
                    <a:pt x="5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51"/>
            <p:cNvSpPr/>
            <p:nvPr/>
          </p:nvSpPr>
          <p:spPr>
            <a:xfrm>
              <a:off x="5726820" y="2149021"/>
              <a:ext cx="40420" cy="41227"/>
            </a:xfrm>
            <a:custGeom>
              <a:avLst/>
              <a:gdLst/>
              <a:ahLst/>
              <a:cxnLst/>
              <a:rect l="l" t="t" r="r" b="b"/>
              <a:pathLst>
                <a:path w="1403" h="1431" extrusionOk="0">
                  <a:moveTo>
                    <a:pt x="569" y="1"/>
                  </a:moveTo>
                  <a:cubicBezTo>
                    <a:pt x="547" y="1"/>
                    <a:pt x="526" y="4"/>
                    <a:pt x="504" y="10"/>
                  </a:cubicBezTo>
                  <a:cubicBezTo>
                    <a:pt x="395" y="53"/>
                    <a:pt x="318" y="185"/>
                    <a:pt x="351" y="294"/>
                  </a:cubicBezTo>
                  <a:cubicBezTo>
                    <a:pt x="324" y="267"/>
                    <a:pt x="287" y="255"/>
                    <a:pt x="248" y="255"/>
                  </a:cubicBezTo>
                  <a:cubicBezTo>
                    <a:pt x="177" y="255"/>
                    <a:pt x="98" y="296"/>
                    <a:pt x="55" y="360"/>
                  </a:cubicBezTo>
                  <a:cubicBezTo>
                    <a:pt x="1" y="458"/>
                    <a:pt x="1" y="579"/>
                    <a:pt x="1" y="688"/>
                  </a:cubicBezTo>
                  <a:cubicBezTo>
                    <a:pt x="11" y="940"/>
                    <a:pt x="67" y="1049"/>
                    <a:pt x="220" y="1236"/>
                  </a:cubicBezTo>
                  <a:cubicBezTo>
                    <a:pt x="310" y="1343"/>
                    <a:pt x="438" y="1431"/>
                    <a:pt x="561" y="1431"/>
                  </a:cubicBezTo>
                  <a:cubicBezTo>
                    <a:pt x="600" y="1431"/>
                    <a:pt x="639" y="1422"/>
                    <a:pt x="675" y="1402"/>
                  </a:cubicBezTo>
                  <a:lnTo>
                    <a:pt x="675" y="1402"/>
                  </a:lnTo>
                  <a:cubicBezTo>
                    <a:pt x="728" y="1419"/>
                    <a:pt x="780" y="1426"/>
                    <a:pt x="832" y="1426"/>
                  </a:cubicBezTo>
                  <a:cubicBezTo>
                    <a:pt x="876" y="1426"/>
                    <a:pt x="920" y="1421"/>
                    <a:pt x="964" y="1411"/>
                  </a:cubicBezTo>
                  <a:cubicBezTo>
                    <a:pt x="1041" y="1400"/>
                    <a:pt x="1118" y="1389"/>
                    <a:pt x="1183" y="1334"/>
                  </a:cubicBezTo>
                  <a:cubicBezTo>
                    <a:pt x="1249" y="1290"/>
                    <a:pt x="1293" y="1203"/>
                    <a:pt x="1271" y="1126"/>
                  </a:cubicBezTo>
                  <a:cubicBezTo>
                    <a:pt x="1260" y="1093"/>
                    <a:pt x="1238" y="1061"/>
                    <a:pt x="1249" y="1027"/>
                  </a:cubicBezTo>
                  <a:cubicBezTo>
                    <a:pt x="1249" y="995"/>
                    <a:pt x="1281" y="962"/>
                    <a:pt x="1303" y="940"/>
                  </a:cubicBezTo>
                  <a:cubicBezTo>
                    <a:pt x="1380" y="842"/>
                    <a:pt x="1402" y="710"/>
                    <a:pt x="1347" y="601"/>
                  </a:cubicBezTo>
                  <a:cubicBezTo>
                    <a:pt x="1303" y="491"/>
                    <a:pt x="1183" y="426"/>
                    <a:pt x="1074" y="414"/>
                  </a:cubicBezTo>
                  <a:cubicBezTo>
                    <a:pt x="1150" y="349"/>
                    <a:pt x="1161" y="207"/>
                    <a:pt x="1084" y="130"/>
                  </a:cubicBezTo>
                  <a:cubicBezTo>
                    <a:pt x="1051" y="101"/>
                    <a:pt x="1004" y="87"/>
                    <a:pt x="957" y="87"/>
                  </a:cubicBezTo>
                  <a:cubicBezTo>
                    <a:pt x="897" y="87"/>
                    <a:pt x="836" y="109"/>
                    <a:pt x="800" y="152"/>
                  </a:cubicBezTo>
                  <a:cubicBezTo>
                    <a:pt x="764" y="61"/>
                    <a:pt x="668" y="1"/>
                    <a:pt x="569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51"/>
            <p:cNvSpPr/>
            <p:nvPr/>
          </p:nvSpPr>
          <p:spPr>
            <a:xfrm>
              <a:off x="5745114" y="2131563"/>
              <a:ext cx="36934" cy="36560"/>
            </a:xfrm>
            <a:custGeom>
              <a:avLst/>
              <a:gdLst/>
              <a:ahLst/>
              <a:cxnLst/>
              <a:rect l="l" t="t" r="r" b="b"/>
              <a:pathLst>
                <a:path w="1282" h="1269" extrusionOk="0">
                  <a:moveTo>
                    <a:pt x="762" y="1"/>
                  </a:moveTo>
                  <a:cubicBezTo>
                    <a:pt x="690" y="1"/>
                    <a:pt x="619" y="35"/>
                    <a:pt x="603" y="101"/>
                  </a:cubicBezTo>
                  <a:cubicBezTo>
                    <a:pt x="559" y="46"/>
                    <a:pt x="483" y="13"/>
                    <a:pt x="406" y="13"/>
                  </a:cubicBezTo>
                  <a:cubicBezTo>
                    <a:pt x="398" y="11"/>
                    <a:pt x="390" y="10"/>
                    <a:pt x="381" y="10"/>
                  </a:cubicBezTo>
                  <a:cubicBezTo>
                    <a:pt x="343" y="10"/>
                    <a:pt x="300" y="28"/>
                    <a:pt x="264" y="46"/>
                  </a:cubicBezTo>
                  <a:cubicBezTo>
                    <a:pt x="132" y="101"/>
                    <a:pt x="33" y="221"/>
                    <a:pt x="11" y="363"/>
                  </a:cubicBezTo>
                  <a:cubicBezTo>
                    <a:pt x="1" y="495"/>
                    <a:pt x="77" y="648"/>
                    <a:pt x="220" y="692"/>
                  </a:cubicBezTo>
                  <a:cubicBezTo>
                    <a:pt x="99" y="747"/>
                    <a:pt x="77" y="911"/>
                    <a:pt x="132" y="1032"/>
                  </a:cubicBezTo>
                  <a:cubicBezTo>
                    <a:pt x="198" y="1141"/>
                    <a:pt x="329" y="1207"/>
                    <a:pt x="461" y="1217"/>
                  </a:cubicBezTo>
                  <a:cubicBezTo>
                    <a:pt x="484" y="1222"/>
                    <a:pt x="508" y="1224"/>
                    <a:pt x="533" y="1224"/>
                  </a:cubicBezTo>
                  <a:cubicBezTo>
                    <a:pt x="633" y="1224"/>
                    <a:pt x="738" y="1188"/>
                    <a:pt x="785" y="1106"/>
                  </a:cubicBezTo>
                  <a:lnTo>
                    <a:pt x="785" y="1106"/>
                  </a:lnTo>
                  <a:cubicBezTo>
                    <a:pt x="759" y="1160"/>
                    <a:pt x="792" y="1240"/>
                    <a:pt x="855" y="1261"/>
                  </a:cubicBezTo>
                  <a:cubicBezTo>
                    <a:pt x="869" y="1266"/>
                    <a:pt x="884" y="1268"/>
                    <a:pt x="898" y="1268"/>
                  </a:cubicBezTo>
                  <a:cubicBezTo>
                    <a:pt x="949" y="1268"/>
                    <a:pt x="998" y="1241"/>
                    <a:pt x="1041" y="1207"/>
                  </a:cubicBezTo>
                  <a:cubicBezTo>
                    <a:pt x="1084" y="1163"/>
                    <a:pt x="1118" y="1097"/>
                    <a:pt x="1150" y="1032"/>
                  </a:cubicBezTo>
                  <a:cubicBezTo>
                    <a:pt x="1205" y="889"/>
                    <a:pt x="1281" y="747"/>
                    <a:pt x="1260" y="582"/>
                  </a:cubicBezTo>
                  <a:cubicBezTo>
                    <a:pt x="1238" y="429"/>
                    <a:pt x="1140" y="298"/>
                    <a:pt x="1041" y="178"/>
                  </a:cubicBezTo>
                  <a:cubicBezTo>
                    <a:pt x="986" y="112"/>
                    <a:pt x="921" y="35"/>
                    <a:pt x="833" y="13"/>
                  </a:cubicBezTo>
                  <a:cubicBezTo>
                    <a:pt x="811" y="5"/>
                    <a:pt x="786" y="1"/>
                    <a:pt x="762" y="1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51"/>
            <p:cNvSpPr/>
            <p:nvPr/>
          </p:nvSpPr>
          <p:spPr>
            <a:xfrm>
              <a:off x="5714835" y="2118483"/>
              <a:ext cx="42610" cy="51541"/>
            </a:xfrm>
            <a:custGeom>
              <a:avLst/>
              <a:gdLst/>
              <a:ahLst/>
              <a:cxnLst/>
              <a:rect l="l" t="t" r="r" b="b"/>
              <a:pathLst>
                <a:path w="1479" h="1789" extrusionOk="0">
                  <a:moveTo>
                    <a:pt x="776" y="0"/>
                  </a:moveTo>
                  <a:cubicBezTo>
                    <a:pt x="708" y="0"/>
                    <a:pt x="641" y="28"/>
                    <a:pt x="581" y="62"/>
                  </a:cubicBezTo>
                  <a:cubicBezTo>
                    <a:pt x="504" y="117"/>
                    <a:pt x="439" y="216"/>
                    <a:pt x="439" y="314"/>
                  </a:cubicBezTo>
                  <a:cubicBezTo>
                    <a:pt x="416" y="279"/>
                    <a:pt x="380" y="266"/>
                    <a:pt x="344" y="266"/>
                  </a:cubicBezTo>
                  <a:cubicBezTo>
                    <a:pt x="312" y="266"/>
                    <a:pt x="278" y="277"/>
                    <a:pt x="252" y="292"/>
                  </a:cubicBezTo>
                  <a:cubicBezTo>
                    <a:pt x="198" y="336"/>
                    <a:pt x="165" y="401"/>
                    <a:pt x="143" y="467"/>
                  </a:cubicBezTo>
                  <a:cubicBezTo>
                    <a:pt x="77" y="642"/>
                    <a:pt x="33" y="817"/>
                    <a:pt x="11" y="993"/>
                  </a:cubicBezTo>
                  <a:cubicBezTo>
                    <a:pt x="1" y="1080"/>
                    <a:pt x="1" y="1179"/>
                    <a:pt x="33" y="1255"/>
                  </a:cubicBezTo>
                  <a:cubicBezTo>
                    <a:pt x="55" y="1343"/>
                    <a:pt x="132" y="1420"/>
                    <a:pt x="220" y="1431"/>
                  </a:cubicBezTo>
                  <a:cubicBezTo>
                    <a:pt x="236" y="1431"/>
                    <a:pt x="252" y="1428"/>
                    <a:pt x="268" y="1428"/>
                  </a:cubicBezTo>
                  <a:cubicBezTo>
                    <a:pt x="285" y="1428"/>
                    <a:pt x="301" y="1431"/>
                    <a:pt x="318" y="1442"/>
                  </a:cubicBezTo>
                  <a:cubicBezTo>
                    <a:pt x="373" y="1464"/>
                    <a:pt x="395" y="1529"/>
                    <a:pt x="417" y="1573"/>
                  </a:cubicBezTo>
                  <a:cubicBezTo>
                    <a:pt x="471" y="1683"/>
                    <a:pt x="581" y="1737"/>
                    <a:pt x="690" y="1770"/>
                  </a:cubicBezTo>
                  <a:cubicBezTo>
                    <a:pt x="754" y="1783"/>
                    <a:pt x="821" y="1788"/>
                    <a:pt x="890" y="1788"/>
                  </a:cubicBezTo>
                  <a:cubicBezTo>
                    <a:pt x="940" y="1788"/>
                    <a:pt x="990" y="1786"/>
                    <a:pt x="1040" y="1781"/>
                  </a:cubicBezTo>
                  <a:cubicBezTo>
                    <a:pt x="1128" y="1781"/>
                    <a:pt x="1216" y="1770"/>
                    <a:pt x="1293" y="1715"/>
                  </a:cubicBezTo>
                  <a:cubicBezTo>
                    <a:pt x="1446" y="1606"/>
                    <a:pt x="1413" y="1354"/>
                    <a:pt x="1325" y="1190"/>
                  </a:cubicBezTo>
                  <a:cubicBezTo>
                    <a:pt x="1391" y="1190"/>
                    <a:pt x="1446" y="1135"/>
                    <a:pt x="1468" y="1070"/>
                  </a:cubicBezTo>
                  <a:cubicBezTo>
                    <a:pt x="1478" y="1004"/>
                    <a:pt x="1468" y="938"/>
                    <a:pt x="1457" y="873"/>
                  </a:cubicBezTo>
                  <a:cubicBezTo>
                    <a:pt x="1424" y="697"/>
                    <a:pt x="1435" y="533"/>
                    <a:pt x="1358" y="379"/>
                  </a:cubicBezTo>
                  <a:cubicBezTo>
                    <a:pt x="1302" y="267"/>
                    <a:pt x="1180" y="178"/>
                    <a:pt x="1064" y="178"/>
                  </a:cubicBezTo>
                  <a:cubicBezTo>
                    <a:pt x="1022" y="178"/>
                    <a:pt x="980" y="189"/>
                    <a:pt x="942" y="216"/>
                  </a:cubicBezTo>
                  <a:cubicBezTo>
                    <a:pt x="975" y="128"/>
                    <a:pt x="909" y="29"/>
                    <a:pt x="833" y="7"/>
                  </a:cubicBezTo>
                  <a:cubicBezTo>
                    <a:pt x="814" y="2"/>
                    <a:pt x="795" y="0"/>
                    <a:pt x="7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51"/>
            <p:cNvSpPr/>
            <p:nvPr/>
          </p:nvSpPr>
          <p:spPr>
            <a:xfrm>
              <a:off x="5751107" y="2168555"/>
              <a:ext cx="35696" cy="33564"/>
            </a:xfrm>
            <a:custGeom>
              <a:avLst/>
              <a:gdLst/>
              <a:ahLst/>
              <a:cxnLst/>
              <a:rect l="l" t="t" r="r" b="b"/>
              <a:pathLst>
                <a:path w="1239" h="1165" extrusionOk="0">
                  <a:moveTo>
                    <a:pt x="684" y="1"/>
                  </a:moveTo>
                  <a:cubicBezTo>
                    <a:pt x="473" y="1"/>
                    <a:pt x="258" y="133"/>
                    <a:pt x="198" y="339"/>
                  </a:cubicBezTo>
                  <a:cubicBezTo>
                    <a:pt x="66" y="405"/>
                    <a:pt x="0" y="568"/>
                    <a:pt x="12" y="722"/>
                  </a:cubicBezTo>
                  <a:cubicBezTo>
                    <a:pt x="34" y="908"/>
                    <a:pt x="165" y="1083"/>
                    <a:pt x="351" y="1138"/>
                  </a:cubicBezTo>
                  <a:cubicBezTo>
                    <a:pt x="399" y="1154"/>
                    <a:pt x="447" y="1164"/>
                    <a:pt x="495" y="1164"/>
                  </a:cubicBezTo>
                  <a:cubicBezTo>
                    <a:pt x="512" y="1164"/>
                    <a:pt x="530" y="1163"/>
                    <a:pt x="548" y="1160"/>
                  </a:cubicBezTo>
                  <a:cubicBezTo>
                    <a:pt x="811" y="1160"/>
                    <a:pt x="1085" y="974"/>
                    <a:pt x="1161" y="711"/>
                  </a:cubicBezTo>
                  <a:cubicBezTo>
                    <a:pt x="1238" y="448"/>
                    <a:pt x="1107" y="142"/>
                    <a:pt x="854" y="32"/>
                  </a:cubicBezTo>
                  <a:cubicBezTo>
                    <a:pt x="800" y="11"/>
                    <a:pt x="742" y="1"/>
                    <a:pt x="6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51"/>
            <p:cNvSpPr/>
            <p:nvPr/>
          </p:nvSpPr>
          <p:spPr>
            <a:xfrm>
              <a:off x="6009763" y="2559334"/>
              <a:ext cx="115470" cy="147911"/>
            </a:xfrm>
            <a:custGeom>
              <a:avLst/>
              <a:gdLst/>
              <a:ahLst/>
              <a:cxnLst/>
              <a:rect l="l" t="t" r="r" b="b"/>
              <a:pathLst>
                <a:path w="4008" h="5134" extrusionOk="0">
                  <a:moveTo>
                    <a:pt x="2705" y="1"/>
                  </a:moveTo>
                  <a:cubicBezTo>
                    <a:pt x="2168" y="264"/>
                    <a:pt x="1577" y="449"/>
                    <a:pt x="997" y="592"/>
                  </a:cubicBezTo>
                  <a:cubicBezTo>
                    <a:pt x="854" y="1413"/>
                    <a:pt x="406" y="2191"/>
                    <a:pt x="99" y="2957"/>
                  </a:cubicBezTo>
                  <a:cubicBezTo>
                    <a:pt x="44" y="3077"/>
                    <a:pt x="0" y="3198"/>
                    <a:pt x="12" y="3329"/>
                  </a:cubicBezTo>
                  <a:cubicBezTo>
                    <a:pt x="22" y="3449"/>
                    <a:pt x="88" y="3559"/>
                    <a:pt x="154" y="3658"/>
                  </a:cubicBezTo>
                  <a:cubicBezTo>
                    <a:pt x="624" y="4337"/>
                    <a:pt x="1648" y="5134"/>
                    <a:pt x="2594" y="5134"/>
                  </a:cubicBezTo>
                  <a:cubicBezTo>
                    <a:pt x="2837" y="5134"/>
                    <a:pt x="3074" y="5081"/>
                    <a:pt x="3296" y="4960"/>
                  </a:cubicBezTo>
                  <a:cubicBezTo>
                    <a:pt x="3570" y="4807"/>
                    <a:pt x="3767" y="4534"/>
                    <a:pt x="3876" y="4227"/>
                  </a:cubicBezTo>
                  <a:cubicBezTo>
                    <a:pt x="3898" y="4161"/>
                    <a:pt x="3920" y="4084"/>
                    <a:pt x="3931" y="4008"/>
                  </a:cubicBezTo>
                  <a:cubicBezTo>
                    <a:pt x="4008" y="3614"/>
                    <a:pt x="3953" y="3220"/>
                    <a:pt x="3876" y="2826"/>
                  </a:cubicBezTo>
                  <a:cubicBezTo>
                    <a:pt x="3810" y="2585"/>
                    <a:pt x="2716" y="1"/>
                    <a:pt x="2705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51"/>
            <p:cNvSpPr/>
            <p:nvPr/>
          </p:nvSpPr>
          <p:spPr>
            <a:xfrm>
              <a:off x="6062456" y="2559334"/>
              <a:ext cx="61855" cy="147968"/>
            </a:xfrm>
            <a:custGeom>
              <a:avLst/>
              <a:gdLst/>
              <a:ahLst/>
              <a:cxnLst/>
              <a:rect l="l" t="t" r="r" b="b"/>
              <a:pathLst>
                <a:path w="2147" h="5136" extrusionOk="0">
                  <a:moveTo>
                    <a:pt x="876" y="1"/>
                  </a:moveTo>
                  <a:cubicBezTo>
                    <a:pt x="591" y="132"/>
                    <a:pt x="307" y="252"/>
                    <a:pt x="0" y="351"/>
                  </a:cubicBezTo>
                  <a:cubicBezTo>
                    <a:pt x="810" y="1337"/>
                    <a:pt x="1555" y="2354"/>
                    <a:pt x="1708" y="3668"/>
                  </a:cubicBezTo>
                  <a:cubicBezTo>
                    <a:pt x="1741" y="3986"/>
                    <a:pt x="1741" y="4337"/>
                    <a:pt x="1609" y="4632"/>
                  </a:cubicBezTo>
                  <a:cubicBezTo>
                    <a:pt x="1565" y="4731"/>
                    <a:pt x="1511" y="4829"/>
                    <a:pt x="1434" y="4906"/>
                  </a:cubicBezTo>
                  <a:cubicBezTo>
                    <a:pt x="1402" y="4928"/>
                    <a:pt x="1368" y="4960"/>
                    <a:pt x="1336" y="4982"/>
                  </a:cubicBezTo>
                  <a:cubicBezTo>
                    <a:pt x="1336" y="4982"/>
                    <a:pt x="1336" y="4994"/>
                    <a:pt x="1325" y="4994"/>
                  </a:cubicBezTo>
                  <a:cubicBezTo>
                    <a:pt x="1248" y="5048"/>
                    <a:pt x="1149" y="5081"/>
                    <a:pt x="1029" y="5092"/>
                  </a:cubicBezTo>
                  <a:cubicBezTo>
                    <a:pt x="986" y="5103"/>
                    <a:pt x="930" y="5114"/>
                    <a:pt x="865" y="5114"/>
                  </a:cubicBezTo>
                  <a:lnTo>
                    <a:pt x="723" y="5114"/>
                  </a:lnTo>
                  <a:cubicBezTo>
                    <a:pt x="624" y="5114"/>
                    <a:pt x="526" y="5114"/>
                    <a:pt x="427" y="5103"/>
                  </a:cubicBezTo>
                  <a:lnTo>
                    <a:pt x="427" y="5103"/>
                  </a:lnTo>
                  <a:cubicBezTo>
                    <a:pt x="536" y="5125"/>
                    <a:pt x="657" y="5135"/>
                    <a:pt x="767" y="5135"/>
                  </a:cubicBezTo>
                  <a:cubicBezTo>
                    <a:pt x="1007" y="5135"/>
                    <a:pt x="1248" y="5081"/>
                    <a:pt x="1467" y="4960"/>
                  </a:cubicBezTo>
                  <a:cubicBezTo>
                    <a:pt x="1741" y="4807"/>
                    <a:pt x="1938" y="4534"/>
                    <a:pt x="2047" y="4227"/>
                  </a:cubicBezTo>
                  <a:cubicBezTo>
                    <a:pt x="2069" y="4161"/>
                    <a:pt x="2091" y="4084"/>
                    <a:pt x="2102" y="4008"/>
                  </a:cubicBezTo>
                  <a:cubicBezTo>
                    <a:pt x="2135" y="3877"/>
                    <a:pt x="2146" y="3745"/>
                    <a:pt x="2146" y="3614"/>
                  </a:cubicBezTo>
                  <a:cubicBezTo>
                    <a:pt x="2146" y="3351"/>
                    <a:pt x="2102" y="3088"/>
                    <a:pt x="2047" y="2826"/>
                  </a:cubicBezTo>
                  <a:cubicBezTo>
                    <a:pt x="1981" y="2585"/>
                    <a:pt x="887" y="1"/>
                    <a:pt x="876" y="1"/>
                  </a:cubicBezTo>
                  <a:close/>
                </a:path>
              </a:pathLst>
            </a:custGeom>
            <a:solidFill>
              <a:srgbClr val="D67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51"/>
            <p:cNvSpPr/>
            <p:nvPr/>
          </p:nvSpPr>
          <p:spPr>
            <a:xfrm>
              <a:off x="5625265" y="2054726"/>
              <a:ext cx="488301" cy="651970"/>
            </a:xfrm>
            <a:custGeom>
              <a:avLst/>
              <a:gdLst/>
              <a:ahLst/>
              <a:cxnLst/>
              <a:rect l="l" t="t" r="r" b="b"/>
              <a:pathLst>
                <a:path w="16949" h="22630" extrusionOk="0">
                  <a:moveTo>
                    <a:pt x="1130" y="1"/>
                  </a:moveTo>
                  <a:cubicBezTo>
                    <a:pt x="1037" y="1"/>
                    <a:pt x="946" y="68"/>
                    <a:pt x="909" y="151"/>
                  </a:cubicBezTo>
                  <a:cubicBezTo>
                    <a:pt x="865" y="249"/>
                    <a:pt x="865" y="370"/>
                    <a:pt x="876" y="480"/>
                  </a:cubicBezTo>
                  <a:cubicBezTo>
                    <a:pt x="920" y="874"/>
                    <a:pt x="1040" y="1279"/>
                    <a:pt x="1139" y="1662"/>
                  </a:cubicBezTo>
                  <a:cubicBezTo>
                    <a:pt x="1249" y="2067"/>
                    <a:pt x="1369" y="2472"/>
                    <a:pt x="1511" y="2867"/>
                  </a:cubicBezTo>
                  <a:cubicBezTo>
                    <a:pt x="1631" y="3195"/>
                    <a:pt x="1763" y="3524"/>
                    <a:pt x="1905" y="3852"/>
                  </a:cubicBezTo>
                  <a:cubicBezTo>
                    <a:pt x="1949" y="3961"/>
                    <a:pt x="2343" y="4629"/>
                    <a:pt x="2278" y="4716"/>
                  </a:cubicBezTo>
                  <a:cubicBezTo>
                    <a:pt x="2267" y="4730"/>
                    <a:pt x="2254" y="4735"/>
                    <a:pt x="2240" y="4735"/>
                  </a:cubicBezTo>
                  <a:cubicBezTo>
                    <a:pt x="2195" y="4735"/>
                    <a:pt x="2138" y="4679"/>
                    <a:pt x="2113" y="4629"/>
                  </a:cubicBezTo>
                  <a:cubicBezTo>
                    <a:pt x="1577" y="3414"/>
                    <a:pt x="1150" y="2154"/>
                    <a:pt x="723" y="896"/>
                  </a:cubicBezTo>
                  <a:cubicBezTo>
                    <a:pt x="694" y="789"/>
                    <a:pt x="614" y="658"/>
                    <a:pt x="506" y="658"/>
                  </a:cubicBezTo>
                  <a:cubicBezTo>
                    <a:pt x="491" y="658"/>
                    <a:pt x="476" y="660"/>
                    <a:pt x="460" y="665"/>
                  </a:cubicBezTo>
                  <a:cubicBezTo>
                    <a:pt x="263" y="731"/>
                    <a:pt x="383" y="1169"/>
                    <a:pt x="416" y="1300"/>
                  </a:cubicBezTo>
                  <a:cubicBezTo>
                    <a:pt x="723" y="2582"/>
                    <a:pt x="1128" y="3830"/>
                    <a:pt x="1643" y="5045"/>
                  </a:cubicBezTo>
                  <a:cubicBezTo>
                    <a:pt x="1609" y="5067"/>
                    <a:pt x="1577" y="5100"/>
                    <a:pt x="1544" y="5122"/>
                  </a:cubicBezTo>
                  <a:cubicBezTo>
                    <a:pt x="1259" y="4695"/>
                    <a:pt x="1106" y="4224"/>
                    <a:pt x="920" y="3753"/>
                  </a:cubicBezTo>
                  <a:cubicBezTo>
                    <a:pt x="712" y="3227"/>
                    <a:pt x="536" y="2680"/>
                    <a:pt x="383" y="2133"/>
                  </a:cubicBezTo>
                  <a:cubicBezTo>
                    <a:pt x="351" y="2056"/>
                    <a:pt x="307" y="1957"/>
                    <a:pt x="219" y="1957"/>
                  </a:cubicBezTo>
                  <a:cubicBezTo>
                    <a:pt x="186" y="1957"/>
                    <a:pt x="164" y="1979"/>
                    <a:pt x="142" y="2001"/>
                  </a:cubicBezTo>
                  <a:cubicBezTo>
                    <a:pt x="0" y="2122"/>
                    <a:pt x="11" y="2341"/>
                    <a:pt x="44" y="2527"/>
                  </a:cubicBezTo>
                  <a:cubicBezTo>
                    <a:pt x="274" y="3906"/>
                    <a:pt x="745" y="5341"/>
                    <a:pt x="1631" y="6414"/>
                  </a:cubicBezTo>
                  <a:cubicBezTo>
                    <a:pt x="2179" y="7071"/>
                    <a:pt x="2770" y="7706"/>
                    <a:pt x="3471" y="8198"/>
                  </a:cubicBezTo>
                  <a:cubicBezTo>
                    <a:pt x="3964" y="8549"/>
                    <a:pt x="4511" y="8833"/>
                    <a:pt x="4960" y="9249"/>
                  </a:cubicBezTo>
                  <a:cubicBezTo>
                    <a:pt x="5168" y="9436"/>
                    <a:pt x="5321" y="9677"/>
                    <a:pt x="5475" y="9918"/>
                  </a:cubicBezTo>
                  <a:cubicBezTo>
                    <a:pt x="6526" y="11538"/>
                    <a:pt x="7467" y="13191"/>
                    <a:pt x="8453" y="14844"/>
                  </a:cubicBezTo>
                  <a:cubicBezTo>
                    <a:pt x="9329" y="16300"/>
                    <a:pt x="10248" y="17724"/>
                    <a:pt x="11256" y="19081"/>
                  </a:cubicBezTo>
                  <a:cubicBezTo>
                    <a:pt x="12098" y="20231"/>
                    <a:pt x="13127" y="21818"/>
                    <a:pt x="14496" y="22366"/>
                  </a:cubicBezTo>
                  <a:cubicBezTo>
                    <a:pt x="14873" y="22515"/>
                    <a:pt x="15418" y="22629"/>
                    <a:pt x="15879" y="22629"/>
                  </a:cubicBezTo>
                  <a:cubicBezTo>
                    <a:pt x="15994" y="22629"/>
                    <a:pt x="16104" y="22622"/>
                    <a:pt x="16204" y="22607"/>
                  </a:cubicBezTo>
                  <a:cubicBezTo>
                    <a:pt x="16872" y="22519"/>
                    <a:pt x="16949" y="21720"/>
                    <a:pt x="16883" y="21183"/>
                  </a:cubicBezTo>
                  <a:cubicBezTo>
                    <a:pt x="16708" y="19650"/>
                    <a:pt x="15723" y="18512"/>
                    <a:pt x="14759" y="17363"/>
                  </a:cubicBezTo>
                  <a:cubicBezTo>
                    <a:pt x="13051" y="15315"/>
                    <a:pt x="11256" y="13334"/>
                    <a:pt x="9383" y="11417"/>
                  </a:cubicBezTo>
                  <a:cubicBezTo>
                    <a:pt x="8518" y="10541"/>
                    <a:pt x="7631" y="9665"/>
                    <a:pt x="6854" y="8713"/>
                  </a:cubicBezTo>
                  <a:cubicBezTo>
                    <a:pt x="6767" y="8604"/>
                    <a:pt x="6668" y="8483"/>
                    <a:pt x="6624" y="8341"/>
                  </a:cubicBezTo>
                  <a:cubicBezTo>
                    <a:pt x="6570" y="8188"/>
                    <a:pt x="6580" y="8001"/>
                    <a:pt x="6580" y="7837"/>
                  </a:cubicBezTo>
                  <a:cubicBezTo>
                    <a:pt x="6613" y="6994"/>
                    <a:pt x="6548" y="6162"/>
                    <a:pt x="6383" y="5341"/>
                  </a:cubicBezTo>
                  <a:cubicBezTo>
                    <a:pt x="6252" y="4607"/>
                    <a:pt x="6175" y="3830"/>
                    <a:pt x="5935" y="3118"/>
                  </a:cubicBezTo>
                  <a:cubicBezTo>
                    <a:pt x="5770" y="2626"/>
                    <a:pt x="5441" y="2264"/>
                    <a:pt x="5365" y="1738"/>
                  </a:cubicBezTo>
                  <a:cubicBezTo>
                    <a:pt x="5037" y="1903"/>
                    <a:pt x="4938" y="2395"/>
                    <a:pt x="4993" y="2713"/>
                  </a:cubicBezTo>
                  <a:cubicBezTo>
                    <a:pt x="5025" y="2921"/>
                    <a:pt x="5102" y="3129"/>
                    <a:pt x="5146" y="3337"/>
                  </a:cubicBezTo>
                  <a:cubicBezTo>
                    <a:pt x="5266" y="3819"/>
                    <a:pt x="5244" y="4322"/>
                    <a:pt x="5102" y="4794"/>
                  </a:cubicBezTo>
                  <a:cubicBezTo>
                    <a:pt x="5081" y="4848"/>
                    <a:pt x="5047" y="4914"/>
                    <a:pt x="4993" y="4914"/>
                  </a:cubicBezTo>
                  <a:cubicBezTo>
                    <a:pt x="4971" y="4914"/>
                    <a:pt x="4949" y="4903"/>
                    <a:pt x="4927" y="4892"/>
                  </a:cubicBezTo>
                  <a:cubicBezTo>
                    <a:pt x="3438" y="3950"/>
                    <a:pt x="2957" y="2176"/>
                    <a:pt x="2288" y="655"/>
                  </a:cubicBezTo>
                  <a:cubicBezTo>
                    <a:pt x="2256" y="567"/>
                    <a:pt x="2212" y="468"/>
                    <a:pt x="2135" y="414"/>
                  </a:cubicBezTo>
                  <a:cubicBezTo>
                    <a:pt x="2085" y="371"/>
                    <a:pt x="2022" y="342"/>
                    <a:pt x="1960" y="342"/>
                  </a:cubicBezTo>
                  <a:cubicBezTo>
                    <a:pt x="1926" y="342"/>
                    <a:pt x="1892" y="351"/>
                    <a:pt x="1862" y="370"/>
                  </a:cubicBezTo>
                  <a:cubicBezTo>
                    <a:pt x="1752" y="436"/>
                    <a:pt x="1763" y="611"/>
                    <a:pt x="1796" y="753"/>
                  </a:cubicBezTo>
                  <a:cubicBezTo>
                    <a:pt x="1884" y="1180"/>
                    <a:pt x="1982" y="1618"/>
                    <a:pt x="2124" y="2034"/>
                  </a:cubicBezTo>
                  <a:cubicBezTo>
                    <a:pt x="2266" y="2439"/>
                    <a:pt x="2420" y="2833"/>
                    <a:pt x="2595" y="3217"/>
                  </a:cubicBezTo>
                  <a:cubicBezTo>
                    <a:pt x="2650" y="3348"/>
                    <a:pt x="3219" y="4246"/>
                    <a:pt x="3022" y="4300"/>
                  </a:cubicBezTo>
                  <a:cubicBezTo>
                    <a:pt x="3018" y="4301"/>
                    <a:pt x="3014" y="4302"/>
                    <a:pt x="3009" y="4302"/>
                  </a:cubicBezTo>
                  <a:cubicBezTo>
                    <a:pt x="2959" y="4302"/>
                    <a:pt x="2910" y="4242"/>
                    <a:pt x="2879" y="4191"/>
                  </a:cubicBezTo>
                  <a:cubicBezTo>
                    <a:pt x="2759" y="3961"/>
                    <a:pt x="2617" y="3721"/>
                    <a:pt x="2497" y="3490"/>
                  </a:cubicBezTo>
                  <a:cubicBezTo>
                    <a:pt x="2332" y="3151"/>
                    <a:pt x="2179" y="2811"/>
                    <a:pt x="2037" y="2461"/>
                  </a:cubicBezTo>
                  <a:cubicBezTo>
                    <a:pt x="1763" y="1760"/>
                    <a:pt x="1544" y="1049"/>
                    <a:pt x="1380" y="315"/>
                  </a:cubicBezTo>
                  <a:cubicBezTo>
                    <a:pt x="1358" y="195"/>
                    <a:pt x="1303" y="42"/>
                    <a:pt x="1183" y="9"/>
                  </a:cubicBezTo>
                  <a:cubicBezTo>
                    <a:pt x="1165" y="3"/>
                    <a:pt x="1148" y="1"/>
                    <a:pt x="1130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51"/>
            <p:cNvSpPr/>
            <p:nvPr/>
          </p:nvSpPr>
          <p:spPr>
            <a:xfrm>
              <a:off x="5771303" y="2109840"/>
              <a:ext cx="4437" cy="59666"/>
            </a:xfrm>
            <a:custGeom>
              <a:avLst/>
              <a:gdLst/>
              <a:ahLst/>
              <a:cxnLst/>
              <a:rect l="l" t="t" r="r" b="b"/>
              <a:pathLst>
                <a:path w="154" h="2071" extrusionOk="0">
                  <a:moveTo>
                    <a:pt x="0" y="1"/>
                  </a:moveTo>
                  <a:lnTo>
                    <a:pt x="0" y="154"/>
                  </a:lnTo>
                  <a:lnTo>
                    <a:pt x="33" y="88"/>
                  </a:lnTo>
                  <a:cubicBezTo>
                    <a:pt x="22" y="56"/>
                    <a:pt x="12" y="34"/>
                    <a:pt x="0" y="1"/>
                  </a:cubicBezTo>
                  <a:close/>
                  <a:moveTo>
                    <a:pt x="153" y="1939"/>
                  </a:moveTo>
                  <a:lnTo>
                    <a:pt x="132" y="1961"/>
                  </a:lnTo>
                  <a:cubicBezTo>
                    <a:pt x="110" y="1983"/>
                    <a:pt x="88" y="1993"/>
                    <a:pt x="66" y="2005"/>
                  </a:cubicBezTo>
                  <a:lnTo>
                    <a:pt x="66" y="2048"/>
                  </a:lnTo>
                  <a:cubicBezTo>
                    <a:pt x="99" y="2048"/>
                    <a:pt x="121" y="2059"/>
                    <a:pt x="153" y="2070"/>
                  </a:cubicBezTo>
                  <a:lnTo>
                    <a:pt x="153" y="1939"/>
                  </a:lnTo>
                  <a:close/>
                </a:path>
              </a:pathLst>
            </a:custGeom>
            <a:solidFill>
              <a:srgbClr val="683E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51"/>
            <p:cNvSpPr/>
            <p:nvPr/>
          </p:nvSpPr>
          <p:spPr>
            <a:xfrm>
              <a:off x="5772541" y="2146429"/>
              <a:ext cx="3198" cy="21175"/>
            </a:xfrm>
            <a:custGeom>
              <a:avLst/>
              <a:gdLst/>
              <a:ahLst/>
              <a:cxnLst/>
              <a:rect l="l" t="t" r="r" b="b"/>
              <a:pathLst>
                <a:path w="111" h="735" extrusionOk="0">
                  <a:moveTo>
                    <a:pt x="1" y="1"/>
                  </a:moveTo>
                  <a:cubicBezTo>
                    <a:pt x="1" y="253"/>
                    <a:pt x="12" y="494"/>
                    <a:pt x="23" y="735"/>
                  </a:cubicBezTo>
                  <a:cubicBezTo>
                    <a:pt x="45" y="723"/>
                    <a:pt x="67" y="713"/>
                    <a:pt x="89" y="691"/>
                  </a:cubicBezTo>
                  <a:lnTo>
                    <a:pt x="110" y="669"/>
                  </a:lnTo>
                  <a:cubicBezTo>
                    <a:pt x="100" y="494"/>
                    <a:pt x="78" y="319"/>
                    <a:pt x="34" y="154"/>
                  </a:cubicBezTo>
                  <a:cubicBezTo>
                    <a:pt x="23" y="100"/>
                    <a:pt x="12" y="56"/>
                    <a:pt x="1" y="1"/>
                  </a:cubicBezTo>
                  <a:close/>
                </a:path>
              </a:pathLst>
            </a:custGeom>
            <a:solidFill>
              <a:srgbClr val="DF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51"/>
            <p:cNvSpPr/>
            <p:nvPr/>
          </p:nvSpPr>
          <p:spPr>
            <a:xfrm>
              <a:off x="5773175" y="2168843"/>
              <a:ext cx="2564" cy="18323"/>
            </a:xfrm>
            <a:custGeom>
              <a:avLst/>
              <a:gdLst/>
              <a:ahLst/>
              <a:cxnLst/>
              <a:rect l="l" t="t" r="r" b="b"/>
              <a:pathLst>
                <a:path w="89" h="636" extrusionOk="0">
                  <a:moveTo>
                    <a:pt x="1" y="0"/>
                  </a:moveTo>
                  <a:cubicBezTo>
                    <a:pt x="12" y="208"/>
                    <a:pt x="12" y="427"/>
                    <a:pt x="23" y="635"/>
                  </a:cubicBezTo>
                  <a:cubicBezTo>
                    <a:pt x="67" y="438"/>
                    <a:pt x="88" y="230"/>
                    <a:pt x="88" y="22"/>
                  </a:cubicBezTo>
                  <a:cubicBezTo>
                    <a:pt x="56" y="11"/>
                    <a:pt x="34" y="0"/>
                    <a:pt x="1" y="0"/>
                  </a:cubicBezTo>
                  <a:close/>
                </a:path>
              </a:pathLst>
            </a:custGeom>
            <a:solidFill>
              <a:srgbClr val="F6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51"/>
            <p:cNvSpPr/>
            <p:nvPr/>
          </p:nvSpPr>
          <p:spPr>
            <a:xfrm>
              <a:off x="5670986" y="2167892"/>
              <a:ext cx="42639" cy="33448"/>
            </a:xfrm>
            <a:custGeom>
              <a:avLst/>
              <a:gdLst/>
              <a:ahLst/>
              <a:cxnLst/>
              <a:rect l="l" t="t" r="r" b="b"/>
              <a:pathLst>
                <a:path w="1480" h="1161" extrusionOk="0">
                  <a:moveTo>
                    <a:pt x="1380" y="0"/>
                  </a:moveTo>
                  <a:lnTo>
                    <a:pt x="1380" y="0"/>
                  </a:lnTo>
                  <a:cubicBezTo>
                    <a:pt x="1413" y="121"/>
                    <a:pt x="1435" y="241"/>
                    <a:pt x="1457" y="362"/>
                  </a:cubicBezTo>
                  <a:cubicBezTo>
                    <a:pt x="1468" y="351"/>
                    <a:pt x="1479" y="329"/>
                    <a:pt x="1479" y="296"/>
                  </a:cubicBezTo>
                  <a:cubicBezTo>
                    <a:pt x="1479" y="231"/>
                    <a:pt x="1435" y="121"/>
                    <a:pt x="1380" y="0"/>
                  </a:cubicBezTo>
                  <a:close/>
                  <a:moveTo>
                    <a:pt x="647" y="581"/>
                  </a:moveTo>
                  <a:lnTo>
                    <a:pt x="647" y="581"/>
                  </a:lnTo>
                  <a:cubicBezTo>
                    <a:pt x="657" y="657"/>
                    <a:pt x="669" y="734"/>
                    <a:pt x="669" y="810"/>
                  </a:cubicBezTo>
                  <a:cubicBezTo>
                    <a:pt x="669" y="800"/>
                    <a:pt x="679" y="800"/>
                    <a:pt x="691" y="788"/>
                  </a:cubicBezTo>
                  <a:lnTo>
                    <a:pt x="691" y="756"/>
                  </a:lnTo>
                  <a:cubicBezTo>
                    <a:pt x="691" y="723"/>
                    <a:pt x="669" y="657"/>
                    <a:pt x="647" y="581"/>
                  </a:cubicBezTo>
                  <a:close/>
                  <a:moveTo>
                    <a:pt x="12" y="1029"/>
                  </a:moveTo>
                  <a:cubicBezTo>
                    <a:pt x="12" y="1073"/>
                    <a:pt x="12" y="1117"/>
                    <a:pt x="1" y="1161"/>
                  </a:cubicBezTo>
                  <a:cubicBezTo>
                    <a:pt x="22" y="1150"/>
                    <a:pt x="34" y="1128"/>
                    <a:pt x="56" y="1117"/>
                  </a:cubicBezTo>
                  <a:cubicBezTo>
                    <a:pt x="44" y="1085"/>
                    <a:pt x="34" y="1063"/>
                    <a:pt x="12" y="1029"/>
                  </a:cubicBezTo>
                  <a:close/>
                </a:path>
              </a:pathLst>
            </a:custGeom>
            <a:solidFill>
              <a:srgbClr val="683E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51"/>
            <p:cNvSpPr/>
            <p:nvPr/>
          </p:nvSpPr>
          <p:spPr>
            <a:xfrm>
              <a:off x="6100601" y="2665009"/>
              <a:ext cx="11956" cy="38202"/>
            </a:xfrm>
            <a:custGeom>
              <a:avLst/>
              <a:gdLst/>
              <a:ahLst/>
              <a:cxnLst/>
              <a:rect l="l" t="t" r="r" b="b"/>
              <a:pathLst>
                <a:path w="415" h="1326" extrusionOk="0">
                  <a:moveTo>
                    <a:pt x="384" y="0"/>
                  </a:moveTo>
                  <a:cubicBezTo>
                    <a:pt x="388" y="39"/>
                    <a:pt x="392" y="78"/>
                    <a:pt x="394" y="117"/>
                  </a:cubicBezTo>
                  <a:lnTo>
                    <a:pt x="394" y="117"/>
                  </a:lnTo>
                  <a:cubicBezTo>
                    <a:pt x="392" y="77"/>
                    <a:pt x="388" y="38"/>
                    <a:pt x="384" y="0"/>
                  </a:cubicBezTo>
                  <a:close/>
                  <a:moveTo>
                    <a:pt x="394" y="117"/>
                  </a:moveTo>
                  <a:cubicBezTo>
                    <a:pt x="412" y="390"/>
                    <a:pt x="391" y="706"/>
                    <a:pt x="285" y="964"/>
                  </a:cubicBezTo>
                  <a:cubicBezTo>
                    <a:pt x="401" y="704"/>
                    <a:pt x="415" y="402"/>
                    <a:pt x="394" y="117"/>
                  </a:cubicBezTo>
                  <a:close/>
                  <a:moveTo>
                    <a:pt x="110" y="1238"/>
                  </a:moveTo>
                  <a:lnTo>
                    <a:pt x="110" y="1238"/>
                  </a:lnTo>
                  <a:cubicBezTo>
                    <a:pt x="78" y="1260"/>
                    <a:pt x="44" y="1292"/>
                    <a:pt x="12" y="1314"/>
                  </a:cubicBezTo>
                  <a:cubicBezTo>
                    <a:pt x="12" y="1314"/>
                    <a:pt x="12" y="1316"/>
                    <a:pt x="11" y="1317"/>
                  </a:cubicBezTo>
                  <a:lnTo>
                    <a:pt x="11" y="1317"/>
                  </a:lnTo>
                  <a:cubicBezTo>
                    <a:pt x="50" y="1288"/>
                    <a:pt x="80" y="1268"/>
                    <a:pt x="110" y="1238"/>
                  </a:cubicBezTo>
                  <a:close/>
                  <a:moveTo>
                    <a:pt x="11" y="1317"/>
                  </a:moveTo>
                  <a:lnTo>
                    <a:pt x="11" y="1317"/>
                  </a:lnTo>
                  <a:cubicBezTo>
                    <a:pt x="8" y="1320"/>
                    <a:pt x="4" y="1323"/>
                    <a:pt x="1" y="1326"/>
                  </a:cubicBezTo>
                  <a:cubicBezTo>
                    <a:pt x="8" y="1326"/>
                    <a:pt x="11" y="1321"/>
                    <a:pt x="11" y="1317"/>
                  </a:cubicBezTo>
                  <a:close/>
                </a:path>
              </a:pathLst>
            </a:custGeom>
            <a:solidFill>
              <a:srgbClr val="CF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51"/>
            <p:cNvSpPr/>
            <p:nvPr/>
          </p:nvSpPr>
          <p:spPr>
            <a:xfrm>
              <a:off x="5629039" y="2054669"/>
              <a:ext cx="483576" cy="651999"/>
            </a:xfrm>
            <a:custGeom>
              <a:avLst/>
              <a:gdLst/>
              <a:ahLst/>
              <a:cxnLst/>
              <a:rect l="l" t="t" r="r" b="b"/>
              <a:pathLst>
                <a:path w="16785" h="22631" extrusionOk="0">
                  <a:moveTo>
                    <a:pt x="4938" y="2069"/>
                  </a:moveTo>
                  <a:cubicBezTo>
                    <a:pt x="4872" y="2222"/>
                    <a:pt x="4840" y="2387"/>
                    <a:pt x="4840" y="2551"/>
                  </a:cubicBezTo>
                  <a:cubicBezTo>
                    <a:pt x="4840" y="2606"/>
                    <a:pt x="4851" y="2660"/>
                    <a:pt x="4862" y="2715"/>
                  </a:cubicBezTo>
                  <a:cubicBezTo>
                    <a:pt x="4884" y="2879"/>
                    <a:pt x="4928" y="3032"/>
                    <a:pt x="4982" y="3186"/>
                  </a:cubicBezTo>
                  <a:cubicBezTo>
                    <a:pt x="4960" y="2813"/>
                    <a:pt x="4950" y="2441"/>
                    <a:pt x="4938" y="2069"/>
                  </a:cubicBezTo>
                  <a:close/>
                  <a:moveTo>
                    <a:pt x="5015" y="3339"/>
                  </a:moveTo>
                  <a:cubicBezTo>
                    <a:pt x="5070" y="3547"/>
                    <a:pt x="5091" y="3766"/>
                    <a:pt x="5091" y="3985"/>
                  </a:cubicBezTo>
                  <a:lnTo>
                    <a:pt x="5091" y="3854"/>
                  </a:lnTo>
                  <a:cubicBezTo>
                    <a:pt x="5081" y="3679"/>
                    <a:pt x="5059" y="3504"/>
                    <a:pt x="5015" y="3339"/>
                  </a:cubicBezTo>
                  <a:close/>
                  <a:moveTo>
                    <a:pt x="997" y="0"/>
                  </a:moveTo>
                  <a:cubicBezTo>
                    <a:pt x="909" y="0"/>
                    <a:pt x="821" y="66"/>
                    <a:pt x="778" y="153"/>
                  </a:cubicBezTo>
                  <a:cubicBezTo>
                    <a:pt x="745" y="219"/>
                    <a:pt x="734" y="285"/>
                    <a:pt x="734" y="361"/>
                  </a:cubicBezTo>
                  <a:cubicBezTo>
                    <a:pt x="734" y="405"/>
                    <a:pt x="745" y="448"/>
                    <a:pt x="745" y="482"/>
                  </a:cubicBezTo>
                  <a:cubicBezTo>
                    <a:pt x="789" y="876"/>
                    <a:pt x="909" y="1281"/>
                    <a:pt x="1008" y="1664"/>
                  </a:cubicBezTo>
                  <a:cubicBezTo>
                    <a:pt x="1118" y="2069"/>
                    <a:pt x="1238" y="2474"/>
                    <a:pt x="1380" y="2869"/>
                  </a:cubicBezTo>
                  <a:cubicBezTo>
                    <a:pt x="1500" y="3197"/>
                    <a:pt x="1632" y="3526"/>
                    <a:pt x="1774" y="3854"/>
                  </a:cubicBezTo>
                  <a:cubicBezTo>
                    <a:pt x="1807" y="3930"/>
                    <a:pt x="2004" y="4270"/>
                    <a:pt x="2103" y="4511"/>
                  </a:cubicBezTo>
                  <a:cubicBezTo>
                    <a:pt x="2081" y="4445"/>
                    <a:pt x="2059" y="4390"/>
                    <a:pt x="2037" y="4346"/>
                  </a:cubicBezTo>
                  <a:cubicBezTo>
                    <a:pt x="1380" y="3066"/>
                    <a:pt x="975" y="1653"/>
                    <a:pt x="855" y="219"/>
                  </a:cubicBezTo>
                  <a:lnTo>
                    <a:pt x="855" y="219"/>
                  </a:lnTo>
                  <a:cubicBezTo>
                    <a:pt x="1259" y="1324"/>
                    <a:pt x="1665" y="2419"/>
                    <a:pt x="2070" y="3514"/>
                  </a:cubicBezTo>
                  <a:cubicBezTo>
                    <a:pt x="2234" y="3930"/>
                    <a:pt x="2475" y="4423"/>
                    <a:pt x="2924" y="4445"/>
                  </a:cubicBezTo>
                  <a:cubicBezTo>
                    <a:pt x="2924" y="4390"/>
                    <a:pt x="2913" y="4346"/>
                    <a:pt x="2913" y="4292"/>
                  </a:cubicBezTo>
                  <a:cubicBezTo>
                    <a:pt x="2902" y="4292"/>
                    <a:pt x="2902" y="4302"/>
                    <a:pt x="2891" y="4302"/>
                  </a:cubicBezTo>
                  <a:lnTo>
                    <a:pt x="2869" y="4302"/>
                  </a:lnTo>
                  <a:cubicBezTo>
                    <a:pt x="2826" y="4302"/>
                    <a:pt x="2782" y="4248"/>
                    <a:pt x="2748" y="4193"/>
                  </a:cubicBezTo>
                  <a:cubicBezTo>
                    <a:pt x="2628" y="3963"/>
                    <a:pt x="2486" y="3723"/>
                    <a:pt x="2366" y="3492"/>
                  </a:cubicBezTo>
                  <a:cubicBezTo>
                    <a:pt x="2278" y="3307"/>
                    <a:pt x="2191" y="3131"/>
                    <a:pt x="2113" y="2945"/>
                  </a:cubicBezTo>
                  <a:cubicBezTo>
                    <a:pt x="2037" y="2792"/>
                    <a:pt x="1972" y="2628"/>
                    <a:pt x="1906" y="2463"/>
                  </a:cubicBezTo>
                  <a:cubicBezTo>
                    <a:pt x="1632" y="1762"/>
                    <a:pt x="1413" y="1051"/>
                    <a:pt x="1249" y="317"/>
                  </a:cubicBezTo>
                  <a:cubicBezTo>
                    <a:pt x="1227" y="197"/>
                    <a:pt x="1172" y="44"/>
                    <a:pt x="1052" y="11"/>
                  </a:cubicBezTo>
                  <a:cubicBezTo>
                    <a:pt x="1040" y="0"/>
                    <a:pt x="1019" y="0"/>
                    <a:pt x="997" y="0"/>
                  </a:cubicBezTo>
                  <a:close/>
                  <a:moveTo>
                    <a:pt x="373" y="657"/>
                  </a:moveTo>
                  <a:cubicBezTo>
                    <a:pt x="362" y="657"/>
                    <a:pt x="351" y="657"/>
                    <a:pt x="329" y="667"/>
                  </a:cubicBezTo>
                  <a:cubicBezTo>
                    <a:pt x="252" y="701"/>
                    <a:pt x="220" y="799"/>
                    <a:pt x="220" y="908"/>
                  </a:cubicBezTo>
                  <a:cubicBezTo>
                    <a:pt x="220" y="1051"/>
                    <a:pt x="264" y="1226"/>
                    <a:pt x="285" y="1302"/>
                  </a:cubicBezTo>
                  <a:cubicBezTo>
                    <a:pt x="581" y="2551"/>
                    <a:pt x="975" y="3777"/>
                    <a:pt x="1468" y="4959"/>
                  </a:cubicBezTo>
                  <a:cubicBezTo>
                    <a:pt x="1468" y="4708"/>
                    <a:pt x="1358" y="4423"/>
                    <a:pt x="1249" y="4193"/>
                  </a:cubicBezTo>
                  <a:cubicBezTo>
                    <a:pt x="723" y="3120"/>
                    <a:pt x="405" y="1959"/>
                    <a:pt x="296" y="777"/>
                  </a:cubicBezTo>
                  <a:lnTo>
                    <a:pt x="296" y="777"/>
                  </a:lnTo>
                  <a:cubicBezTo>
                    <a:pt x="756" y="2069"/>
                    <a:pt x="1205" y="3361"/>
                    <a:pt x="1665" y="4653"/>
                  </a:cubicBezTo>
                  <a:cubicBezTo>
                    <a:pt x="1709" y="4784"/>
                    <a:pt x="1796" y="4937"/>
                    <a:pt x="1938" y="4949"/>
                  </a:cubicBezTo>
                  <a:cubicBezTo>
                    <a:pt x="2059" y="4949"/>
                    <a:pt x="2113" y="4850"/>
                    <a:pt x="2125" y="4740"/>
                  </a:cubicBezTo>
                  <a:lnTo>
                    <a:pt x="2103" y="4740"/>
                  </a:lnTo>
                  <a:cubicBezTo>
                    <a:pt x="2059" y="4740"/>
                    <a:pt x="2004" y="4686"/>
                    <a:pt x="1982" y="4631"/>
                  </a:cubicBezTo>
                  <a:cubicBezTo>
                    <a:pt x="1731" y="4073"/>
                    <a:pt x="1500" y="3492"/>
                    <a:pt x="1293" y="2912"/>
                  </a:cubicBezTo>
                  <a:cubicBezTo>
                    <a:pt x="1052" y="2255"/>
                    <a:pt x="821" y="1577"/>
                    <a:pt x="592" y="898"/>
                  </a:cubicBezTo>
                  <a:cubicBezTo>
                    <a:pt x="559" y="788"/>
                    <a:pt x="483" y="657"/>
                    <a:pt x="373" y="657"/>
                  </a:cubicBezTo>
                  <a:close/>
                  <a:moveTo>
                    <a:pt x="1829" y="339"/>
                  </a:moveTo>
                  <a:cubicBezTo>
                    <a:pt x="1796" y="339"/>
                    <a:pt x="1763" y="350"/>
                    <a:pt x="1731" y="372"/>
                  </a:cubicBezTo>
                  <a:cubicBezTo>
                    <a:pt x="1665" y="416"/>
                    <a:pt x="1643" y="492"/>
                    <a:pt x="1643" y="580"/>
                  </a:cubicBezTo>
                  <a:cubicBezTo>
                    <a:pt x="1643" y="635"/>
                    <a:pt x="1654" y="701"/>
                    <a:pt x="1665" y="755"/>
                  </a:cubicBezTo>
                  <a:cubicBezTo>
                    <a:pt x="1753" y="1182"/>
                    <a:pt x="1851" y="1620"/>
                    <a:pt x="1993" y="2036"/>
                  </a:cubicBezTo>
                  <a:cubicBezTo>
                    <a:pt x="2135" y="2441"/>
                    <a:pt x="2289" y="2835"/>
                    <a:pt x="2464" y="3219"/>
                  </a:cubicBezTo>
                  <a:cubicBezTo>
                    <a:pt x="2497" y="3295"/>
                    <a:pt x="2716" y="3657"/>
                    <a:pt x="2836" y="3930"/>
                  </a:cubicBezTo>
                  <a:cubicBezTo>
                    <a:pt x="2551" y="2803"/>
                    <a:pt x="1709" y="1784"/>
                    <a:pt x="1774" y="613"/>
                  </a:cubicBezTo>
                  <a:lnTo>
                    <a:pt x="1774" y="613"/>
                  </a:lnTo>
                  <a:cubicBezTo>
                    <a:pt x="2376" y="1796"/>
                    <a:pt x="2979" y="2989"/>
                    <a:pt x="3581" y="4171"/>
                  </a:cubicBezTo>
                  <a:cubicBezTo>
                    <a:pt x="3833" y="4664"/>
                    <a:pt x="4161" y="5212"/>
                    <a:pt x="4709" y="5288"/>
                  </a:cubicBezTo>
                  <a:cubicBezTo>
                    <a:pt x="4731" y="5299"/>
                    <a:pt x="4752" y="5299"/>
                    <a:pt x="4785" y="5299"/>
                  </a:cubicBezTo>
                  <a:cubicBezTo>
                    <a:pt x="4862" y="5299"/>
                    <a:pt x="4950" y="5277"/>
                    <a:pt x="4993" y="5212"/>
                  </a:cubicBezTo>
                  <a:cubicBezTo>
                    <a:pt x="5037" y="5146"/>
                    <a:pt x="5037" y="5069"/>
                    <a:pt x="5037" y="4993"/>
                  </a:cubicBezTo>
                  <a:cubicBezTo>
                    <a:pt x="5037" y="4861"/>
                    <a:pt x="5026" y="4730"/>
                    <a:pt x="5026" y="4598"/>
                  </a:cubicBezTo>
                  <a:cubicBezTo>
                    <a:pt x="5004" y="4664"/>
                    <a:pt x="4993" y="4730"/>
                    <a:pt x="4971" y="4796"/>
                  </a:cubicBezTo>
                  <a:cubicBezTo>
                    <a:pt x="4950" y="4850"/>
                    <a:pt x="4916" y="4916"/>
                    <a:pt x="4862" y="4916"/>
                  </a:cubicBezTo>
                  <a:cubicBezTo>
                    <a:pt x="4840" y="4916"/>
                    <a:pt x="4818" y="4905"/>
                    <a:pt x="4796" y="4894"/>
                  </a:cubicBezTo>
                  <a:cubicBezTo>
                    <a:pt x="4610" y="4774"/>
                    <a:pt x="4435" y="4631"/>
                    <a:pt x="4271" y="4489"/>
                  </a:cubicBezTo>
                  <a:cubicBezTo>
                    <a:pt x="4106" y="4336"/>
                    <a:pt x="3953" y="4171"/>
                    <a:pt x="3811" y="4007"/>
                  </a:cubicBezTo>
                  <a:cubicBezTo>
                    <a:pt x="3526" y="3635"/>
                    <a:pt x="3285" y="3229"/>
                    <a:pt x="3077" y="2803"/>
                  </a:cubicBezTo>
                  <a:cubicBezTo>
                    <a:pt x="2924" y="2496"/>
                    <a:pt x="2792" y="2178"/>
                    <a:pt x="2661" y="1872"/>
                  </a:cubicBezTo>
                  <a:lnTo>
                    <a:pt x="2595" y="1708"/>
                  </a:lnTo>
                  <a:cubicBezTo>
                    <a:pt x="2453" y="1358"/>
                    <a:pt x="2311" y="996"/>
                    <a:pt x="2157" y="657"/>
                  </a:cubicBezTo>
                  <a:cubicBezTo>
                    <a:pt x="2125" y="569"/>
                    <a:pt x="2081" y="470"/>
                    <a:pt x="2004" y="416"/>
                  </a:cubicBezTo>
                  <a:cubicBezTo>
                    <a:pt x="1960" y="372"/>
                    <a:pt x="1894" y="339"/>
                    <a:pt x="1829" y="339"/>
                  </a:cubicBezTo>
                  <a:close/>
                  <a:moveTo>
                    <a:pt x="121" y="1971"/>
                  </a:moveTo>
                  <a:cubicBezTo>
                    <a:pt x="99" y="1971"/>
                    <a:pt x="77" y="1981"/>
                    <a:pt x="55" y="2015"/>
                  </a:cubicBezTo>
                  <a:cubicBezTo>
                    <a:pt x="1" y="2091"/>
                    <a:pt x="110" y="2419"/>
                    <a:pt x="132" y="2507"/>
                  </a:cubicBezTo>
                  <a:cubicBezTo>
                    <a:pt x="198" y="2847"/>
                    <a:pt x="285" y="3186"/>
                    <a:pt x="395" y="3514"/>
                  </a:cubicBezTo>
                  <a:cubicBezTo>
                    <a:pt x="624" y="4161"/>
                    <a:pt x="920" y="4796"/>
                    <a:pt x="1303" y="5375"/>
                  </a:cubicBezTo>
                  <a:cubicBezTo>
                    <a:pt x="1391" y="5299"/>
                    <a:pt x="1435" y="5200"/>
                    <a:pt x="1457" y="5091"/>
                  </a:cubicBezTo>
                  <a:lnTo>
                    <a:pt x="1457" y="5091"/>
                  </a:lnTo>
                  <a:cubicBezTo>
                    <a:pt x="1446" y="5102"/>
                    <a:pt x="1435" y="5113"/>
                    <a:pt x="1413" y="5124"/>
                  </a:cubicBezTo>
                  <a:cubicBezTo>
                    <a:pt x="1128" y="4697"/>
                    <a:pt x="975" y="4226"/>
                    <a:pt x="789" y="3755"/>
                  </a:cubicBezTo>
                  <a:cubicBezTo>
                    <a:pt x="581" y="3229"/>
                    <a:pt x="405" y="2682"/>
                    <a:pt x="252" y="2135"/>
                  </a:cubicBezTo>
                  <a:cubicBezTo>
                    <a:pt x="230" y="2080"/>
                    <a:pt x="176" y="1971"/>
                    <a:pt x="121" y="1971"/>
                  </a:cubicBezTo>
                  <a:close/>
                  <a:moveTo>
                    <a:pt x="5234" y="1740"/>
                  </a:moveTo>
                  <a:cubicBezTo>
                    <a:pt x="5125" y="1796"/>
                    <a:pt x="5037" y="1894"/>
                    <a:pt x="4971" y="2003"/>
                  </a:cubicBezTo>
                  <a:cubicBezTo>
                    <a:pt x="5770" y="3799"/>
                    <a:pt x="6011" y="5847"/>
                    <a:pt x="5661" y="7774"/>
                  </a:cubicBezTo>
                  <a:cubicBezTo>
                    <a:pt x="5617" y="7981"/>
                    <a:pt x="5573" y="8190"/>
                    <a:pt x="5617" y="8387"/>
                  </a:cubicBezTo>
                  <a:cubicBezTo>
                    <a:pt x="5661" y="8572"/>
                    <a:pt x="5770" y="8726"/>
                    <a:pt x="5891" y="8879"/>
                  </a:cubicBezTo>
                  <a:cubicBezTo>
                    <a:pt x="6986" y="10401"/>
                    <a:pt x="8300" y="11825"/>
                    <a:pt x="9482" y="13292"/>
                  </a:cubicBezTo>
                  <a:cubicBezTo>
                    <a:pt x="10719" y="14825"/>
                    <a:pt x="11967" y="16357"/>
                    <a:pt x="13205" y="17890"/>
                  </a:cubicBezTo>
                  <a:cubicBezTo>
                    <a:pt x="14266" y="19204"/>
                    <a:pt x="15339" y="20540"/>
                    <a:pt x="15898" y="22116"/>
                  </a:cubicBezTo>
                  <a:cubicBezTo>
                    <a:pt x="15952" y="22280"/>
                    <a:pt x="16008" y="22477"/>
                    <a:pt x="15909" y="22631"/>
                  </a:cubicBezTo>
                  <a:cubicBezTo>
                    <a:pt x="15964" y="22587"/>
                    <a:pt x="16281" y="22565"/>
                    <a:pt x="16369" y="22511"/>
                  </a:cubicBezTo>
                  <a:cubicBezTo>
                    <a:pt x="16412" y="22477"/>
                    <a:pt x="16446" y="22455"/>
                    <a:pt x="16478" y="22423"/>
                  </a:cubicBezTo>
                  <a:cubicBezTo>
                    <a:pt x="16555" y="22335"/>
                    <a:pt x="16609" y="22248"/>
                    <a:pt x="16653" y="22149"/>
                  </a:cubicBezTo>
                  <a:cubicBezTo>
                    <a:pt x="16774" y="21854"/>
                    <a:pt x="16785" y="21481"/>
                    <a:pt x="16752" y="21185"/>
                  </a:cubicBezTo>
                  <a:cubicBezTo>
                    <a:pt x="16599" y="19871"/>
                    <a:pt x="15854" y="18854"/>
                    <a:pt x="15044" y="17868"/>
                  </a:cubicBezTo>
                  <a:cubicBezTo>
                    <a:pt x="14913" y="17704"/>
                    <a:pt x="14770" y="17540"/>
                    <a:pt x="14628" y="17365"/>
                  </a:cubicBezTo>
                  <a:cubicBezTo>
                    <a:pt x="13643" y="16182"/>
                    <a:pt x="12624" y="15022"/>
                    <a:pt x="11584" y="13883"/>
                  </a:cubicBezTo>
                  <a:cubicBezTo>
                    <a:pt x="11573" y="13883"/>
                    <a:pt x="11573" y="13872"/>
                    <a:pt x="11563" y="13872"/>
                  </a:cubicBezTo>
                  <a:cubicBezTo>
                    <a:pt x="10807" y="13039"/>
                    <a:pt x="10030" y="12229"/>
                    <a:pt x="9252" y="11419"/>
                  </a:cubicBezTo>
                  <a:cubicBezTo>
                    <a:pt x="8387" y="10543"/>
                    <a:pt x="7500" y="9667"/>
                    <a:pt x="6723" y="8715"/>
                  </a:cubicBezTo>
                  <a:lnTo>
                    <a:pt x="6624" y="8584"/>
                  </a:lnTo>
                  <a:cubicBezTo>
                    <a:pt x="6602" y="8562"/>
                    <a:pt x="6592" y="8540"/>
                    <a:pt x="6580" y="8518"/>
                  </a:cubicBezTo>
                  <a:cubicBezTo>
                    <a:pt x="6548" y="8463"/>
                    <a:pt x="6515" y="8409"/>
                    <a:pt x="6493" y="8343"/>
                  </a:cubicBezTo>
                  <a:cubicBezTo>
                    <a:pt x="6460" y="8233"/>
                    <a:pt x="6449" y="8124"/>
                    <a:pt x="6449" y="8014"/>
                  </a:cubicBezTo>
                  <a:lnTo>
                    <a:pt x="6449" y="7839"/>
                  </a:lnTo>
                  <a:cubicBezTo>
                    <a:pt x="6460" y="7718"/>
                    <a:pt x="6460" y="7598"/>
                    <a:pt x="6460" y="7478"/>
                  </a:cubicBezTo>
                  <a:cubicBezTo>
                    <a:pt x="6460" y="6755"/>
                    <a:pt x="6395" y="6044"/>
                    <a:pt x="6252" y="5343"/>
                  </a:cubicBezTo>
                  <a:cubicBezTo>
                    <a:pt x="6121" y="4609"/>
                    <a:pt x="6044" y="3832"/>
                    <a:pt x="5804" y="3120"/>
                  </a:cubicBezTo>
                  <a:cubicBezTo>
                    <a:pt x="5726" y="2901"/>
                    <a:pt x="5617" y="2704"/>
                    <a:pt x="5519" y="2507"/>
                  </a:cubicBezTo>
                  <a:lnTo>
                    <a:pt x="5508" y="2496"/>
                  </a:lnTo>
                  <a:cubicBezTo>
                    <a:pt x="5388" y="2255"/>
                    <a:pt x="5278" y="2025"/>
                    <a:pt x="5234" y="1740"/>
                  </a:cubicBezTo>
                  <a:close/>
                </a:path>
              </a:pathLst>
            </a:custGeom>
            <a:solidFill>
              <a:srgbClr val="DF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51"/>
            <p:cNvSpPr/>
            <p:nvPr/>
          </p:nvSpPr>
          <p:spPr>
            <a:xfrm>
              <a:off x="6552630" y="3807498"/>
              <a:ext cx="215787" cy="149236"/>
            </a:xfrm>
            <a:custGeom>
              <a:avLst/>
              <a:gdLst/>
              <a:ahLst/>
              <a:cxnLst/>
              <a:rect l="l" t="t" r="r" b="b"/>
              <a:pathLst>
                <a:path w="7490" h="5180" extrusionOk="0">
                  <a:moveTo>
                    <a:pt x="3668" y="0"/>
                  </a:moveTo>
                  <a:cubicBezTo>
                    <a:pt x="2858" y="1413"/>
                    <a:pt x="1774" y="2661"/>
                    <a:pt x="504" y="3657"/>
                  </a:cubicBezTo>
                  <a:cubicBezTo>
                    <a:pt x="285" y="3832"/>
                    <a:pt x="33" y="4030"/>
                    <a:pt x="22" y="4314"/>
                  </a:cubicBezTo>
                  <a:cubicBezTo>
                    <a:pt x="0" y="4555"/>
                    <a:pt x="176" y="4774"/>
                    <a:pt x="395" y="4895"/>
                  </a:cubicBezTo>
                  <a:cubicBezTo>
                    <a:pt x="613" y="5004"/>
                    <a:pt x="865" y="5026"/>
                    <a:pt x="1117" y="5048"/>
                  </a:cubicBezTo>
                  <a:cubicBezTo>
                    <a:pt x="2151" y="5134"/>
                    <a:pt x="3185" y="5179"/>
                    <a:pt x="4224" y="5179"/>
                  </a:cubicBezTo>
                  <a:cubicBezTo>
                    <a:pt x="4517" y="5179"/>
                    <a:pt x="4809" y="5176"/>
                    <a:pt x="5102" y="5168"/>
                  </a:cubicBezTo>
                  <a:cubicBezTo>
                    <a:pt x="5759" y="5158"/>
                    <a:pt x="6492" y="5103"/>
                    <a:pt x="6952" y="4632"/>
                  </a:cubicBezTo>
                  <a:cubicBezTo>
                    <a:pt x="7467" y="4129"/>
                    <a:pt x="7489" y="3318"/>
                    <a:pt x="7402" y="2606"/>
                  </a:cubicBezTo>
                  <a:cubicBezTo>
                    <a:pt x="7314" y="1851"/>
                    <a:pt x="7149" y="1095"/>
                    <a:pt x="6898" y="373"/>
                  </a:cubicBezTo>
                  <a:cubicBezTo>
                    <a:pt x="6854" y="263"/>
                    <a:pt x="6810" y="143"/>
                    <a:pt x="6701" y="88"/>
                  </a:cubicBezTo>
                  <a:cubicBezTo>
                    <a:pt x="6663" y="69"/>
                    <a:pt x="6622" y="62"/>
                    <a:pt x="6579" y="62"/>
                  </a:cubicBezTo>
                  <a:cubicBezTo>
                    <a:pt x="6496" y="62"/>
                    <a:pt x="6408" y="89"/>
                    <a:pt x="6329" y="110"/>
                  </a:cubicBezTo>
                  <a:cubicBezTo>
                    <a:pt x="5950" y="230"/>
                    <a:pt x="5554" y="289"/>
                    <a:pt x="5159" y="289"/>
                  </a:cubicBezTo>
                  <a:cubicBezTo>
                    <a:pt x="4651" y="289"/>
                    <a:pt x="4142" y="192"/>
                    <a:pt x="3668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51"/>
            <p:cNvSpPr/>
            <p:nvPr/>
          </p:nvSpPr>
          <p:spPr>
            <a:xfrm>
              <a:off x="6536525" y="3910033"/>
              <a:ext cx="232526" cy="45750"/>
            </a:xfrm>
            <a:custGeom>
              <a:avLst/>
              <a:gdLst/>
              <a:ahLst/>
              <a:cxnLst/>
              <a:rect l="l" t="t" r="r" b="b"/>
              <a:pathLst>
                <a:path w="8071" h="1588" extrusionOk="0">
                  <a:moveTo>
                    <a:pt x="8048" y="0"/>
                  </a:moveTo>
                  <a:lnTo>
                    <a:pt x="8048" y="0"/>
                  </a:lnTo>
                  <a:cubicBezTo>
                    <a:pt x="7676" y="711"/>
                    <a:pt x="6745" y="909"/>
                    <a:pt x="5935" y="964"/>
                  </a:cubicBezTo>
                  <a:cubicBezTo>
                    <a:pt x="5475" y="996"/>
                    <a:pt x="5015" y="1007"/>
                    <a:pt x="4555" y="1007"/>
                  </a:cubicBezTo>
                  <a:cubicBezTo>
                    <a:pt x="3635" y="1007"/>
                    <a:pt x="2716" y="930"/>
                    <a:pt x="1807" y="789"/>
                  </a:cubicBezTo>
                  <a:cubicBezTo>
                    <a:pt x="1380" y="723"/>
                    <a:pt x="942" y="635"/>
                    <a:pt x="625" y="339"/>
                  </a:cubicBezTo>
                  <a:lnTo>
                    <a:pt x="625" y="339"/>
                  </a:lnTo>
                  <a:cubicBezTo>
                    <a:pt x="1" y="1149"/>
                    <a:pt x="1063" y="1402"/>
                    <a:pt x="1676" y="1456"/>
                  </a:cubicBezTo>
                  <a:cubicBezTo>
                    <a:pt x="2777" y="1538"/>
                    <a:pt x="3878" y="1582"/>
                    <a:pt x="4985" y="1582"/>
                  </a:cubicBezTo>
                  <a:cubicBezTo>
                    <a:pt x="5210" y="1582"/>
                    <a:pt x="5436" y="1581"/>
                    <a:pt x="5661" y="1577"/>
                  </a:cubicBezTo>
                  <a:cubicBezTo>
                    <a:pt x="6209" y="1565"/>
                    <a:pt x="6986" y="1587"/>
                    <a:pt x="7467" y="1303"/>
                  </a:cubicBezTo>
                  <a:cubicBezTo>
                    <a:pt x="7708" y="1161"/>
                    <a:pt x="7895" y="930"/>
                    <a:pt x="7993" y="679"/>
                  </a:cubicBezTo>
                  <a:cubicBezTo>
                    <a:pt x="8070" y="492"/>
                    <a:pt x="7983" y="132"/>
                    <a:pt x="8048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51"/>
            <p:cNvSpPr/>
            <p:nvPr/>
          </p:nvSpPr>
          <p:spPr>
            <a:xfrm>
              <a:off x="6835256" y="3809083"/>
              <a:ext cx="215787" cy="148890"/>
            </a:xfrm>
            <a:custGeom>
              <a:avLst/>
              <a:gdLst/>
              <a:ahLst/>
              <a:cxnLst/>
              <a:rect l="l" t="t" r="r" b="b"/>
              <a:pathLst>
                <a:path w="7490" h="5168" extrusionOk="0">
                  <a:moveTo>
                    <a:pt x="3679" y="1"/>
                  </a:moveTo>
                  <a:cubicBezTo>
                    <a:pt x="2869" y="1402"/>
                    <a:pt x="1785" y="2650"/>
                    <a:pt x="504" y="3657"/>
                  </a:cubicBezTo>
                  <a:cubicBezTo>
                    <a:pt x="285" y="3821"/>
                    <a:pt x="44" y="4018"/>
                    <a:pt x="22" y="4303"/>
                  </a:cubicBezTo>
                  <a:cubicBezTo>
                    <a:pt x="0" y="4544"/>
                    <a:pt x="186" y="4774"/>
                    <a:pt x="394" y="4884"/>
                  </a:cubicBezTo>
                  <a:cubicBezTo>
                    <a:pt x="613" y="4993"/>
                    <a:pt x="865" y="5026"/>
                    <a:pt x="1117" y="5037"/>
                  </a:cubicBezTo>
                  <a:cubicBezTo>
                    <a:pt x="2151" y="5122"/>
                    <a:pt x="3185" y="5168"/>
                    <a:pt x="4224" y="5168"/>
                  </a:cubicBezTo>
                  <a:cubicBezTo>
                    <a:pt x="4517" y="5168"/>
                    <a:pt x="4809" y="5164"/>
                    <a:pt x="5102" y="5157"/>
                  </a:cubicBezTo>
                  <a:cubicBezTo>
                    <a:pt x="5759" y="5147"/>
                    <a:pt x="6492" y="5091"/>
                    <a:pt x="6952" y="4621"/>
                  </a:cubicBezTo>
                  <a:cubicBezTo>
                    <a:pt x="7467" y="4117"/>
                    <a:pt x="7489" y="3307"/>
                    <a:pt x="7402" y="2595"/>
                  </a:cubicBezTo>
                  <a:cubicBezTo>
                    <a:pt x="7314" y="1840"/>
                    <a:pt x="7149" y="1084"/>
                    <a:pt x="6898" y="361"/>
                  </a:cubicBezTo>
                  <a:cubicBezTo>
                    <a:pt x="6854" y="252"/>
                    <a:pt x="6810" y="132"/>
                    <a:pt x="6711" y="77"/>
                  </a:cubicBezTo>
                  <a:cubicBezTo>
                    <a:pt x="6672" y="59"/>
                    <a:pt x="6629" y="52"/>
                    <a:pt x="6586" y="52"/>
                  </a:cubicBezTo>
                  <a:cubicBezTo>
                    <a:pt x="6499" y="52"/>
                    <a:pt x="6409" y="81"/>
                    <a:pt x="6329" y="110"/>
                  </a:cubicBezTo>
                  <a:cubicBezTo>
                    <a:pt x="5952" y="225"/>
                    <a:pt x="5559" y="281"/>
                    <a:pt x="5166" y="281"/>
                  </a:cubicBezTo>
                  <a:cubicBezTo>
                    <a:pt x="4657" y="281"/>
                    <a:pt x="4149" y="186"/>
                    <a:pt x="3679" y="1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51"/>
            <p:cNvSpPr/>
            <p:nvPr/>
          </p:nvSpPr>
          <p:spPr>
            <a:xfrm>
              <a:off x="6819151" y="3911300"/>
              <a:ext cx="232814" cy="45750"/>
            </a:xfrm>
            <a:custGeom>
              <a:avLst/>
              <a:gdLst/>
              <a:ahLst/>
              <a:cxnLst/>
              <a:rect l="l" t="t" r="r" b="b"/>
              <a:pathLst>
                <a:path w="8081" h="1588" extrusionOk="0">
                  <a:moveTo>
                    <a:pt x="8048" y="0"/>
                  </a:moveTo>
                  <a:cubicBezTo>
                    <a:pt x="7676" y="723"/>
                    <a:pt x="6745" y="908"/>
                    <a:pt x="5935" y="963"/>
                  </a:cubicBezTo>
                  <a:cubicBezTo>
                    <a:pt x="5475" y="996"/>
                    <a:pt x="5015" y="1007"/>
                    <a:pt x="4555" y="1007"/>
                  </a:cubicBezTo>
                  <a:cubicBezTo>
                    <a:pt x="3635" y="1007"/>
                    <a:pt x="2716" y="930"/>
                    <a:pt x="1807" y="788"/>
                  </a:cubicBezTo>
                  <a:cubicBezTo>
                    <a:pt x="1380" y="733"/>
                    <a:pt x="942" y="635"/>
                    <a:pt x="625" y="339"/>
                  </a:cubicBezTo>
                  <a:lnTo>
                    <a:pt x="625" y="339"/>
                  </a:lnTo>
                  <a:cubicBezTo>
                    <a:pt x="0" y="1149"/>
                    <a:pt x="1073" y="1401"/>
                    <a:pt x="1676" y="1456"/>
                  </a:cubicBezTo>
                  <a:cubicBezTo>
                    <a:pt x="2747" y="1544"/>
                    <a:pt x="3818" y="1583"/>
                    <a:pt x="4895" y="1583"/>
                  </a:cubicBezTo>
                  <a:cubicBezTo>
                    <a:pt x="5150" y="1583"/>
                    <a:pt x="5406" y="1581"/>
                    <a:pt x="5661" y="1577"/>
                  </a:cubicBezTo>
                  <a:cubicBezTo>
                    <a:pt x="6209" y="1565"/>
                    <a:pt x="6986" y="1587"/>
                    <a:pt x="7467" y="1302"/>
                  </a:cubicBezTo>
                  <a:cubicBezTo>
                    <a:pt x="7708" y="1161"/>
                    <a:pt x="7895" y="930"/>
                    <a:pt x="7993" y="679"/>
                  </a:cubicBezTo>
                  <a:cubicBezTo>
                    <a:pt x="8081" y="492"/>
                    <a:pt x="7982" y="131"/>
                    <a:pt x="8048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51"/>
            <p:cNvSpPr/>
            <p:nvPr/>
          </p:nvSpPr>
          <p:spPr>
            <a:xfrm>
              <a:off x="6525174" y="2815743"/>
              <a:ext cx="597779" cy="359722"/>
            </a:xfrm>
            <a:custGeom>
              <a:avLst/>
              <a:gdLst/>
              <a:ahLst/>
              <a:cxnLst/>
              <a:rect l="l" t="t" r="r" b="b"/>
              <a:pathLst>
                <a:path w="20749" h="12486" extrusionOk="0">
                  <a:moveTo>
                    <a:pt x="3934" y="0"/>
                  </a:moveTo>
                  <a:cubicBezTo>
                    <a:pt x="3287" y="0"/>
                    <a:pt x="2667" y="181"/>
                    <a:pt x="2256" y="714"/>
                  </a:cubicBezTo>
                  <a:cubicBezTo>
                    <a:pt x="1917" y="1152"/>
                    <a:pt x="1796" y="1699"/>
                    <a:pt x="1698" y="2235"/>
                  </a:cubicBezTo>
                  <a:cubicBezTo>
                    <a:pt x="1183" y="4754"/>
                    <a:pt x="34" y="7031"/>
                    <a:pt x="0" y="9680"/>
                  </a:cubicBezTo>
                  <a:cubicBezTo>
                    <a:pt x="0" y="10130"/>
                    <a:pt x="34" y="10611"/>
                    <a:pt x="307" y="10962"/>
                  </a:cubicBezTo>
                  <a:cubicBezTo>
                    <a:pt x="504" y="11191"/>
                    <a:pt x="789" y="11323"/>
                    <a:pt x="1063" y="11444"/>
                  </a:cubicBezTo>
                  <a:cubicBezTo>
                    <a:pt x="3073" y="12315"/>
                    <a:pt x="5315" y="12485"/>
                    <a:pt x="7517" y="12485"/>
                  </a:cubicBezTo>
                  <a:cubicBezTo>
                    <a:pt x="7665" y="12485"/>
                    <a:pt x="7813" y="12485"/>
                    <a:pt x="7960" y="12483"/>
                  </a:cubicBezTo>
                  <a:cubicBezTo>
                    <a:pt x="9416" y="12473"/>
                    <a:pt x="10873" y="12407"/>
                    <a:pt x="12318" y="12341"/>
                  </a:cubicBezTo>
                  <a:cubicBezTo>
                    <a:pt x="14814" y="12221"/>
                    <a:pt x="17332" y="12101"/>
                    <a:pt x="19697" y="11312"/>
                  </a:cubicBezTo>
                  <a:cubicBezTo>
                    <a:pt x="19894" y="11247"/>
                    <a:pt x="20102" y="11169"/>
                    <a:pt x="20255" y="11016"/>
                  </a:cubicBezTo>
                  <a:cubicBezTo>
                    <a:pt x="20442" y="10841"/>
                    <a:pt x="20518" y="10578"/>
                    <a:pt x="20573" y="10315"/>
                  </a:cubicBezTo>
                  <a:cubicBezTo>
                    <a:pt x="20748" y="9298"/>
                    <a:pt x="20551" y="8247"/>
                    <a:pt x="20267" y="7239"/>
                  </a:cubicBezTo>
                  <a:cubicBezTo>
                    <a:pt x="19851" y="5838"/>
                    <a:pt x="19226" y="4502"/>
                    <a:pt x="18449" y="3264"/>
                  </a:cubicBezTo>
                  <a:cubicBezTo>
                    <a:pt x="18044" y="2608"/>
                    <a:pt x="17683" y="2006"/>
                    <a:pt x="17255" y="1436"/>
                  </a:cubicBezTo>
                  <a:cubicBezTo>
                    <a:pt x="16971" y="1064"/>
                    <a:pt x="16654" y="692"/>
                    <a:pt x="16260" y="342"/>
                  </a:cubicBezTo>
                  <a:cubicBezTo>
                    <a:pt x="16002" y="115"/>
                    <a:pt x="15708" y="41"/>
                    <a:pt x="15400" y="41"/>
                  </a:cubicBezTo>
                  <a:cubicBezTo>
                    <a:pt x="14935" y="41"/>
                    <a:pt x="14437" y="210"/>
                    <a:pt x="13982" y="276"/>
                  </a:cubicBezTo>
                  <a:cubicBezTo>
                    <a:pt x="12263" y="509"/>
                    <a:pt x="10544" y="828"/>
                    <a:pt x="8809" y="828"/>
                  </a:cubicBezTo>
                  <a:cubicBezTo>
                    <a:pt x="8588" y="828"/>
                    <a:pt x="8367" y="823"/>
                    <a:pt x="8146" y="812"/>
                  </a:cubicBezTo>
                  <a:cubicBezTo>
                    <a:pt x="7270" y="768"/>
                    <a:pt x="6416" y="582"/>
                    <a:pt x="5596" y="308"/>
                  </a:cubicBezTo>
                  <a:cubicBezTo>
                    <a:pt x="5106" y="143"/>
                    <a:pt x="4509" y="0"/>
                    <a:pt x="3934" y="0"/>
                  </a:cubicBezTo>
                  <a:close/>
                </a:path>
              </a:pathLst>
            </a:custGeom>
            <a:solidFill>
              <a:srgbClr val="C4CC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51"/>
            <p:cNvSpPr/>
            <p:nvPr/>
          </p:nvSpPr>
          <p:spPr>
            <a:xfrm>
              <a:off x="6573431" y="2826201"/>
              <a:ext cx="21492" cy="49870"/>
            </a:xfrm>
            <a:custGeom>
              <a:avLst/>
              <a:gdLst/>
              <a:ahLst/>
              <a:cxnLst/>
              <a:rect l="l" t="t" r="r" b="b"/>
              <a:pathLst>
                <a:path w="746" h="1731" extrusionOk="0">
                  <a:moveTo>
                    <a:pt x="745" y="1"/>
                  </a:moveTo>
                  <a:lnTo>
                    <a:pt x="745" y="1"/>
                  </a:lnTo>
                  <a:cubicBezTo>
                    <a:pt x="351" y="339"/>
                    <a:pt x="187" y="843"/>
                    <a:pt x="67" y="1424"/>
                  </a:cubicBezTo>
                  <a:cubicBezTo>
                    <a:pt x="45" y="1522"/>
                    <a:pt x="23" y="1631"/>
                    <a:pt x="1" y="1730"/>
                  </a:cubicBezTo>
                  <a:cubicBezTo>
                    <a:pt x="11" y="1730"/>
                    <a:pt x="23" y="1719"/>
                    <a:pt x="33" y="1719"/>
                  </a:cubicBezTo>
                  <a:cubicBezTo>
                    <a:pt x="55" y="1653"/>
                    <a:pt x="77" y="1577"/>
                    <a:pt x="99" y="1511"/>
                  </a:cubicBezTo>
                  <a:cubicBezTo>
                    <a:pt x="132" y="1347"/>
                    <a:pt x="176" y="1183"/>
                    <a:pt x="230" y="1030"/>
                  </a:cubicBezTo>
                  <a:cubicBezTo>
                    <a:pt x="252" y="953"/>
                    <a:pt x="274" y="865"/>
                    <a:pt x="318" y="789"/>
                  </a:cubicBezTo>
                  <a:cubicBezTo>
                    <a:pt x="340" y="734"/>
                    <a:pt x="373" y="679"/>
                    <a:pt x="406" y="624"/>
                  </a:cubicBezTo>
                  <a:cubicBezTo>
                    <a:pt x="384" y="614"/>
                    <a:pt x="373" y="602"/>
                    <a:pt x="362" y="592"/>
                  </a:cubicBezTo>
                  <a:cubicBezTo>
                    <a:pt x="505" y="405"/>
                    <a:pt x="636" y="208"/>
                    <a:pt x="745" y="1"/>
                  </a:cubicBezTo>
                  <a:close/>
                </a:path>
              </a:pathLst>
            </a:custGeom>
            <a:solidFill>
              <a:srgbClr val="93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51"/>
            <p:cNvSpPr/>
            <p:nvPr/>
          </p:nvSpPr>
          <p:spPr>
            <a:xfrm>
              <a:off x="6560207" y="2930925"/>
              <a:ext cx="951" cy="951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33" y="0"/>
                  </a:moveTo>
                  <a:lnTo>
                    <a:pt x="33" y="0"/>
                  </a:lnTo>
                  <a:cubicBezTo>
                    <a:pt x="22" y="11"/>
                    <a:pt x="11" y="11"/>
                    <a:pt x="0" y="11"/>
                  </a:cubicBezTo>
                  <a:lnTo>
                    <a:pt x="0" y="33"/>
                  </a:lnTo>
                  <a:cubicBezTo>
                    <a:pt x="0" y="33"/>
                    <a:pt x="11" y="22"/>
                    <a:pt x="22" y="22"/>
                  </a:cubicBezTo>
                  <a:cubicBezTo>
                    <a:pt x="22" y="11"/>
                    <a:pt x="33" y="11"/>
                    <a:pt x="33" y="0"/>
                  </a:cubicBezTo>
                  <a:close/>
                </a:path>
              </a:pathLst>
            </a:custGeom>
            <a:solidFill>
              <a:srgbClr val="816F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51"/>
            <p:cNvSpPr/>
            <p:nvPr/>
          </p:nvSpPr>
          <p:spPr>
            <a:xfrm>
              <a:off x="6567121" y="2902201"/>
              <a:ext cx="1930" cy="980"/>
            </a:xfrm>
            <a:custGeom>
              <a:avLst/>
              <a:gdLst/>
              <a:ahLst/>
              <a:cxnLst/>
              <a:rect l="l" t="t" r="r" b="b"/>
              <a:pathLst>
                <a:path w="67" h="34" extrusionOk="0">
                  <a:moveTo>
                    <a:pt x="67" y="1"/>
                  </a:moveTo>
                  <a:cubicBezTo>
                    <a:pt x="45" y="1"/>
                    <a:pt x="23" y="12"/>
                    <a:pt x="11" y="23"/>
                  </a:cubicBezTo>
                  <a:cubicBezTo>
                    <a:pt x="1" y="23"/>
                    <a:pt x="1" y="34"/>
                    <a:pt x="1" y="34"/>
                  </a:cubicBezTo>
                  <a:cubicBezTo>
                    <a:pt x="23" y="34"/>
                    <a:pt x="45" y="23"/>
                    <a:pt x="55" y="12"/>
                  </a:cubicBezTo>
                  <a:cubicBezTo>
                    <a:pt x="67" y="12"/>
                    <a:pt x="67" y="1"/>
                    <a:pt x="67" y="1"/>
                  </a:cubicBezTo>
                  <a:close/>
                </a:path>
              </a:pathLst>
            </a:custGeom>
            <a:solidFill>
              <a:srgbClr val="816F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51"/>
            <p:cNvSpPr/>
            <p:nvPr/>
          </p:nvSpPr>
          <p:spPr>
            <a:xfrm>
              <a:off x="7015981" y="2848903"/>
              <a:ext cx="80466" cy="139469"/>
            </a:xfrm>
            <a:custGeom>
              <a:avLst/>
              <a:gdLst/>
              <a:ahLst/>
              <a:cxnLst/>
              <a:rect l="l" t="t" r="r" b="b"/>
              <a:pathLst>
                <a:path w="2793" h="4841" extrusionOk="0">
                  <a:moveTo>
                    <a:pt x="44" y="1"/>
                  </a:moveTo>
                  <a:cubicBezTo>
                    <a:pt x="44" y="1"/>
                    <a:pt x="44" y="9"/>
                    <a:pt x="51" y="11"/>
                  </a:cubicBezTo>
                  <a:lnTo>
                    <a:pt x="51" y="11"/>
                  </a:lnTo>
                  <a:cubicBezTo>
                    <a:pt x="49" y="7"/>
                    <a:pt x="47" y="4"/>
                    <a:pt x="44" y="1"/>
                  </a:cubicBezTo>
                  <a:close/>
                  <a:moveTo>
                    <a:pt x="0" y="1"/>
                  </a:moveTo>
                  <a:cubicBezTo>
                    <a:pt x="78" y="99"/>
                    <a:pt x="154" y="198"/>
                    <a:pt x="219" y="285"/>
                  </a:cubicBezTo>
                  <a:cubicBezTo>
                    <a:pt x="647" y="855"/>
                    <a:pt x="1008" y="1457"/>
                    <a:pt x="1413" y="2113"/>
                  </a:cubicBezTo>
                  <a:cubicBezTo>
                    <a:pt x="1567" y="2366"/>
                    <a:pt x="1720" y="2607"/>
                    <a:pt x="1862" y="2869"/>
                  </a:cubicBezTo>
                  <a:cubicBezTo>
                    <a:pt x="1905" y="2902"/>
                    <a:pt x="1961" y="2946"/>
                    <a:pt x="2004" y="2989"/>
                  </a:cubicBezTo>
                  <a:cubicBezTo>
                    <a:pt x="1577" y="2234"/>
                    <a:pt x="1085" y="1522"/>
                    <a:pt x="625" y="843"/>
                  </a:cubicBezTo>
                  <a:cubicBezTo>
                    <a:pt x="441" y="562"/>
                    <a:pt x="246" y="281"/>
                    <a:pt x="52" y="11"/>
                  </a:cubicBezTo>
                  <a:lnTo>
                    <a:pt x="52" y="11"/>
                  </a:lnTo>
                  <a:cubicBezTo>
                    <a:pt x="53" y="11"/>
                    <a:pt x="54" y="11"/>
                    <a:pt x="56" y="11"/>
                  </a:cubicBezTo>
                  <a:cubicBezTo>
                    <a:pt x="54" y="11"/>
                    <a:pt x="53" y="11"/>
                    <a:pt x="51" y="11"/>
                  </a:cubicBezTo>
                  <a:lnTo>
                    <a:pt x="51" y="11"/>
                  </a:lnTo>
                  <a:cubicBezTo>
                    <a:pt x="52" y="11"/>
                    <a:pt x="52" y="11"/>
                    <a:pt x="52" y="11"/>
                  </a:cubicBezTo>
                  <a:lnTo>
                    <a:pt x="52" y="11"/>
                  </a:lnTo>
                  <a:cubicBezTo>
                    <a:pt x="31" y="10"/>
                    <a:pt x="11" y="1"/>
                    <a:pt x="0" y="1"/>
                  </a:cubicBezTo>
                  <a:close/>
                  <a:moveTo>
                    <a:pt x="2311" y="3570"/>
                  </a:moveTo>
                  <a:cubicBezTo>
                    <a:pt x="2300" y="3581"/>
                    <a:pt x="2278" y="3581"/>
                    <a:pt x="2267" y="3581"/>
                  </a:cubicBezTo>
                  <a:lnTo>
                    <a:pt x="2234" y="3581"/>
                  </a:lnTo>
                  <a:cubicBezTo>
                    <a:pt x="2442" y="3986"/>
                    <a:pt x="2628" y="4413"/>
                    <a:pt x="2793" y="4840"/>
                  </a:cubicBezTo>
                  <a:cubicBezTo>
                    <a:pt x="2683" y="4402"/>
                    <a:pt x="2508" y="3986"/>
                    <a:pt x="2311" y="35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51"/>
            <p:cNvSpPr/>
            <p:nvPr/>
          </p:nvSpPr>
          <p:spPr>
            <a:xfrm>
              <a:off x="6537159" y="3002201"/>
              <a:ext cx="2881" cy="8873"/>
            </a:xfrm>
            <a:custGeom>
              <a:avLst/>
              <a:gdLst/>
              <a:ahLst/>
              <a:cxnLst/>
              <a:rect l="l" t="t" r="r" b="b"/>
              <a:pathLst>
                <a:path w="100" h="308" extrusionOk="0">
                  <a:moveTo>
                    <a:pt x="99" y="1"/>
                  </a:moveTo>
                  <a:lnTo>
                    <a:pt x="99" y="1"/>
                  </a:lnTo>
                  <a:cubicBezTo>
                    <a:pt x="68" y="95"/>
                    <a:pt x="36" y="199"/>
                    <a:pt x="5" y="295"/>
                  </a:cubicBezTo>
                  <a:lnTo>
                    <a:pt x="5" y="295"/>
                  </a:lnTo>
                  <a:cubicBezTo>
                    <a:pt x="9" y="288"/>
                    <a:pt x="16" y="281"/>
                    <a:pt x="22" y="274"/>
                  </a:cubicBezTo>
                  <a:cubicBezTo>
                    <a:pt x="44" y="176"/>
                    <a:pt x="78" y="88"/>
                    <a:pt x="99" y="1"/>
                  </a:cubicBezTo>
                  <a:close/>
                  <a:moveTo>
                    <a:pt x="5" y="295"/>
                  </a:moveTo>
                  <a:cubicBezTo>
                    <a:pt x="2" y="299"/>
                    <a:pt x="0" y="303"/>
                    <a:pt x="0" y="307"/>
                  </a:cubicBezTo>
                  <a:cubicBezTo>
                    <a:pt x="2" y="303"/>
                    <a:pt x="3" y="299"/>
                    <a:pt x="5" y="295"/>
                  </a:cubicBezTo>
                  <a:close/>
                </a:path>
              </a:pathLst>
            </a:custGeom>
            <a:solidFill>
              <a:srgbClr val="A4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51"/>
            <p:cNvSpPr/>
            <p:nvPr/>
          </p:nvSpPr>
          <p:spPr>
            <a:xfrm>
              <a:off x="6537793" y="2844178"/>
              <a:ext cx="559605" cy="177614"/>
            </a:xfrm>
            <a:custGeom>
              <a:avLst/>
              <a:gdLst/>
              <a:ahLst/>
              <a:cxnLst/>
              <a:rect l="l" t="t" r="r" b="b"/>
              <a:pathLst>
                <a:path w="19424" h="6165" extrusionOk="0">
                  <a:moveTo>
                    <a:pt x="1643" y="0"/>
                  </a:moveTo>
                  <a:cubicBezTo>
                    <a:pt x="1610" y="55"/>
                    <a:pt x="1577" y="110"/>
                    <a:pt x="1555" y="165"/>
                  </a:cubicBezTo>
                  <a:cubicBezTo>
                    <a:pt x="1566" y="153"/>
                    <a:pt x="1577" y="132"/>
                    <a:pt x="1599" y="110"/>
                  </a:cubicBezTo>
                  <a:cubicBezTo>
                    <a:pt x="1621" y="77"/>
                    <a:pt x="1654" y="55"/>
                    <a:pt x="1686" y="33"/>
                  </a:cubicBezTo>
                  <a:cubicBezTo>
                    <a:pt x="1676" y="22"/>
                    <a:pt x="1654" y="12"/>
                    <a:pt x="1643" y="0"/>
                  </a:cubicBezTo>
                  <a:close/>
                  <a:moveTo>
                    <a:pt x="1467" y="406"/>
                  </a:moveTo>
                  <a:lnTo>
                    <a:pt x="1467" y="406"/>
                  </a:lnTo>
                  <a:cubicBezTo>
                    <a:pt x="1467" y="408"/>
                    <a:pt x="1466" y="410"/>
                    <a:pt x="1465" y="413"/>
                  </a:cubicBezTo>
                  <a:lnTo>
                    <a:pt x="1465" y="413"/>
                  </a:lnTo>
                  <a:cubicBezTo>
                    <a:pt x="1466" y="411"/>
                    <a:pt x="1467" y="409"/>
                    <a:pt x="1467" y="406"/>
                  </a:cubicBezTo>
                  <a:close/>
                  <a:moveTo>
                    <a:pt x="1465" y="413"/>
                  </a:moveTo>
                  <a:cubicBezTo>
                    <a:pt x="1462" y="416"/>
                    <a:pt x="1457" y="416"/>
                    <a:pt x="1457" y="416"/>
                  </a:cubicBezTo>
                  <a:cubicBezTo>
                    <a:pt x="1447" y="455"/>
                    <a:pt x="1436" y="493"/>
                    <a:pt x="1426" y="530"/>
                  </a:cubicBezTo>
                  <a:lnTo>
                    <a:pt x="1426" y="530"/>
                  </a:lnTo>
                  <a:cubicBezTo>
                    <a:pt x="1438" y="491"/>
                    <a:pt x="1451" y="451"/>
                    <a:pt x="1465" y="413"/>
                  </a:cubicBezTo>
                  <a:close/>
                  <a:moveTo>
                    <a:pt x="1426" y="530"/>
                  </a:moveTo>
                  <a:lnTo>
                    <a:pt x="1426" y="530"/>
                  </a:lnTo>
                  <a:cubicBezTo>
                    <a:pt x="1391" y="646"/>
                    <a:pt x="1360" y="767"/>
                    <a:pt x="1336" y="887"/>
                  </a:cubicBezTo>
                  <a:cubicBezTo>
                    <a:pt x="1362" y="770"/>
                    <a:pt x="1393" y="653"/>
                    <a:pt x="1426" y="530"/>
                  </a:cubicBezTo>
                  <a:close/>
                  <a:moveTo>
                    <a:pt x="16577" y="165"/>
                  </a:moveTo>
                  <a:cubicBezTo>
                    <a:pt x="16708" y="351"/>
                    <a:pt x="16829" y="526"/>
                    <a:pt x="16949" y="712"/>
                  </a:cubicBezTo>
                  <a:cubicBezTo>
                    <a:pt x="16861" y="625"/>
                    <a:pt x="16741" y="603"/>
                    <a:pt x="16610" y="603"/>
                  </a:cubicBezTo>
                  <a:cubicBezTo>
                    <a:pt x="16511" y="603"/>
                    <a:pt x="16401" y="613"/>
                    <a:pt x="16303" y="635"/>
                  </a:cubicBezTo>
                  <a:cubicBezTo>
                    <a:pt x="16007" y="701"/>
                    <a:pt x="15723" y="778"/>
                    <a:pt x="15427" y="876"/>
                  </a:cubicBezTo>
                  <a:cubicBezTo>
                    <a:pt x="15547" y="997"/>
                    <a:pt x="15668" y="1117"/>
                    <a:pt x="15778" y="1238"/>
                  </a:cubicBezTo>
                  <a:cubicBezTo>
                    <a:pt x="15953" y="1413"/>
                    <a:pt x="16117" y="1588"/>
                    <a:pt x="16292" y="1752"/>
                  </a:cubicBezTo>
                  <a:cubicBezTo>
                    <a:pt x="16577" y="2026"/>
                    <a:pt x="16829" y="2376"/>
                    <a:pt x="17245" y="2442"/>
                  </a:cubicBezTo>
                  <a:cubicBezTo>
                    <a:pt x="17409" y="2464"/>
                    <a:pt x="17573" y="2453"/>
                    <a:pt x="17715" y="2518"/>
                  </a:cubicBezTo>
                  <a:cubicBezTo>
                    <a:pt x="17946" y="2617"/>
                    <a:pt x="18165" y="2847"/>
                    <a:pt x="18384" y="2978"/>
                  </a:cubicBezTo>
                  <a:cubicBezTo>
                    <a:pt x="18405" y="2990"/>
                    <a:pt x="18427" y="3011"/>
                    <a:pt x="18460" y="3033"/>
                  </a:cubicBezTo>
                  <a:cubicBezTo>
                    <a:pt x="18318" y="2771"/>
                    <a:pt x="18165" y="2530"/>
                    <a:pt x="18011" y="2277"/>
                  </a:cubicBezTo>
                  <a:cubicBezTo>
                    <a:pt x="17606" y="1621"/>
                    <a:pt x="17245" y="1019"/>
                    <a:pt x="16817" y="449"/>
                  </a:cubicBezTo>
                  <a:cubicBezTo>
                    <a:pt x="16752" y="362"/>
                    <a:pt x="16676" y="263"/>
                    <a:pt x="16598" y="165"/>
                  </a:cubicBezTo>
                  <a:close/>
                  <a:moveTo>
                    <a:pt x="18569" y="3625"/>
                  </a:moveTo>
                  <a:lnTo>
                    <a:pt x="18569" y="3625"/>
                  </a:lnTo>
                  <a:cubicBezTo>
                    <a:pt x="18712" y="3788"/>
                    <a:pt x="18832" y="3964"/>
                    <a:pt x="18931" y="4161"/>
                  </a:cubicBezTo>
                  <a:cubicBezTo>
                    <a:pt x="19117" y="4445"/>
                    <a:pt x="19281" y="4763"/>
                    <a:pt x="19423" y="5092"/>
                  </a:cubicBezTo>
                  <a:cubicBezTo>
                    <a:pt x="19413" y="5058"/>
                    <a:pt x="19401" y="5037"/>
                    <a:pt x="19391" y="5004"/>
                  </a:cubicBezTo>
                  <a:cubicBezTo>
                    <a:pt x="19226" y="4577"/>
                    <a:pt x="19040" y="4150"/>
                    <a:pt x="18832" y="3745"/>
                  </a:cubicBezTo>
                  <a:cubicBezTo>
                    <a:pt x="18821" y="3734"/>
                    <a:pt x="18810" y="3734"/>
                    <a:pt x="18810" y="3734"/>
                  </a:cubicBezTo>
                  <a:cubicBezTo>
                    <a:pt x="18722" y="3723"/>
                    <a:pt x="18635" y="3679"/>
                    <a:pt x="18569" y="3625"/>
                  </a:cubicBezTo>
                  <a:close/>
                  <a:moveTo>
                    <a:pt x="1917" y="1336"/>
                  </a:moveTo>
                  <a:cubicBezTo>
                    <a:pt x="1676" y="1347"/>
                    <a:pt x="1413" y="1369"/>
                    <a:pt x="1205" y="1489"/>
                  </a:cubicBezTo>
                  <a:cubicBezTo>
                    <a:pt x="1161" y="1664"/>
                    <a:pt x="1128" y="1840"/>
                    <a:pt x="1085" y="2015"/>
                  </a:cubicBezTo>
                  <a:cubicBezTo>
                    <a:pt x="1085" y="2015"/>
                    <a:pt x="1085" y="2026"/>
                    <a:pt x="1073" y="2026"/>
                  </a:cubicBezTo>
                  <a:cubicBezTo>
                    <a:pt x="997" y="2365"/>
                    <a:pt x="898" y="2694"/>
                    <a:pt x="811" y="3011"/>
                  </a:cubicBezTo>
                  <a:cubicBezTo>
                    <a:pt x="811" y="3022"/>
                    <a:pt x="800" y="3022"/>
                    <a:pt x="800" y="3033"/>
                  </a:cubicBezTo>
                  <a:cubicBezTo>
                    <a:pt x="723" y="3307"/>
                    <a:pt x="635" y="3569"/>
                    <a:pt x="559" y="3844"/>
                  </a:cubicBezTo>
                  <a:cubicBezTo>
                    <a:pt x="406" y="4391"/>
                    <a:pt x="241" y="4938"/>
                    <a:pt x="77" y="5486"/>
                  </a:cubicBezTo>
                  <a:cubicBezTo>
                    <a:pt x="56" y="5573"/>
                    <a:pt x="22" y="5661"/>
                    <a:pt x="0" y="5759"/>
                  </a:cubicBezTo>
                  <a:cubicBezTo>
                    <a:pt x="77" y="5650"/>
                    <a:pt x="154" y="5540"/>
                    <a:pt x="231" y="5442"/>
                  </a:cubicBezTo>
                  <a:cubicBezTo>
                    <a:pt x="340" y="5190"/>
                    <a:pt x="472" y="4938"/>
                    <a:pt x="613" y="4698"/>
                  </a:cubicBezTo>
                  <a:cubicBezTo>
                    <a:pt x="1358" y="3438"/>
                    <a:pt x="2749" y="2759"/>
                    <a:pt x="4150" y="2759"/>
                  </a:cubicBezTo>
                  <a:cubicBezTo>
                    <a:pt x="4424" y="2759"/>
                    <a:pt x="4698" y="2793"/>
                    <a:pt x="4971" y="2847"/>
                  </a:cubicBezTo>
                  <a:cubicBezTo>
                    <a:pt x="4917" y="2771"/>
                    <a:pt x="4851" y="2705"/>
                    <a:pt x="4796" y="2639"/>
                  </a:cubicBezTo>
                  <a:lnTo>
                    <a:pt x="4796" y="2639"/>
                  </a:lnTo>
                  <a:cubicBezTo>
                    <a:pt x="4873" y="2727"/>
                    <a:pt x="4982" y="2803"/>
                    <a:pt x="5114" y="2869"/>
                  </a:cubicBezTo>
                  <a:cubicBezTo>
                    <a:pt x="5606" y="2990"/>
                    <a:pt x="6077" y="3187"/>
                    <a:pt x="6493" y="3482"/>
                  </a:cubicBezTo>
                  <a:cubicBezTo>
                    <a:pt x="7358" y="4063"/>
                    <a:pt x="7796" y="5048"/>
                    <a:pt x="8015" y="6165"/>
                  </a:cubicBezTo>
                  <a:lnTo>
                    <a:pt x="8913" y="6165"/>
                  </a:lnTo>
                  <a:cubicBezTo>
                    <a:pt x="8584" y="4730"/>
                    <a:pt x="7939" y="3657"/>
                    <a:pt x="6657" y="2759"/>
                  </a:cubicBezTo>
                  <a:cubicBezTo>
                    <a:pt x="5343" y="1851"/>
                    <a:pt x="3767" y="1336"/>
                    <a:pt x="2168" y="1336"/>
                  </a:cubicBezTo>
                  <a:close/>
                  <a:moveTo>
                    <a:pt x="13522" y="1676"/>
                  </a:moveTo>
                  <a:cubicBezTo>
                    <a:pt x="13161" y="1883"/>
                    <a:pt x="12810" y="2102"/>
                    <a:pt x="12493" y="2343"/>
                  </a:cubicBezTo>
                  <a:cubicBezTo>
                    <a:pt x="11540" y="3066"/>
                    <a:pt x="11190" y="4325"/>
                    <a:pt x="10895" y="5409"/>
                  </a:cubicBezTo>
                  <a:cubicBezTo>
                    <a:pt x="10829" y="5661"/>
                    <a:pt x="10763" y="5912"/>
                    <a:pt x="10719" y="6165"/>
                  </a:cubicBezTo>
                  <a:lnTo>
                    <a:pt x="11530" y="6165"/>
                  </a:lnTo>
                  <a:cubicBezTo>
                    <a:pt x="11825" y="5037"/>
                    <a:pt x="12384" y="3997"/>
                    <a:pt x="13281" y="3274"/>
                  </a:cubicBezTo>
                  <a:cubicBezTo>
                    <a:pt x="13654" y="2869"/>
                    <a:pt x="14146" y="2617"/>
                    <a:pt x="14683" y="2496"/>
                  </a:cubicBezTo>
                  <a:cubicBezTo>
                    <a:pt x="14255" y="2267"/>
                    <a:pt x="13851" y="2015"/>
                    <a:pt x="13522" y="1676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51"/>
            <p:cNvSpPr/>
            <p:nvPr/>
          </p:nvSpPr>
          <p:spPr>
            <a:xfrm>
              <a:off x="6574381" y="2848903"/>
              <a:ext cx="8240" cy="26851"/>
            </a:xfrm>
            <a:custGeom>
              <a:avLst/>
              <a:gdLst/>
              <a:ahLst/>
              <a:cxnLst/>
              <a:rect l="l" t="t" r="r" b="b"/>
              <a:pathLst>
                <a:path w="286" h="932" extrusionOk="0">
                  <a:moveTo>
                    <a:pt x="285" y="1"/>
                  </a:moveTo>
                  <a:lnTo>
                    <a:pt x="285" y="1"/>
                  </a:lnTo>
                  <a:cubicBezTo>
                    <a:pt x="241" y="77"/>
                    <a:pt x="219" y="165"/>
                    <a:pt x="197" y="242"/>
                  </a:cubicBezTo>
                  <a:cubicBezTo>
                    <a:pt x="219" y="165"/>
                    <a:pt x="253" y="77"/>
                    <a:pt x="285" y="1"/>
                  </a:cubicBezTo>
                  <a:close/>
                  <a:moveTo>
                    <a:pt x="66" y="724"/>
                  </a:moveTo>
                  <a:lnTo>
                    <a:pt x="66" y="724"/>
                  </a:lnTo>
                  <a:cubicBezTo>
                    <a:pt x="44" y="789"/>
                    <a:pt x="22" y="865"/>
                    <a:pt x="0" y="931"/>
                  </a:cubicBezTo>
                  <a:lnTo>
                    <a:pt x="22" y="931"/>
                  </a:lnTo>
                  <a:cubicBezTo>
                    <a:pt x="34" y="865"/>
                    <a:pt x="44" y="789"/>
                    <a:pt x="66" y="724"/>
                  </a:cubicBezTo>
                  <a:close/>
                </a:path>
              </a:pathLst>
            </a:custGeom>
            <a:solidFill>
              <a:srgbClr val="79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51"/>
            <p:cNvSpPr/>
            <p:nvPr/>
          </p:nvSpPr>
          <p:spPr>
            <a:xfrm>
              <a:off x="6571212" y="2875725"/>
              <a:ext cx="3832" cy="12331"/>
            </a:xfrm>
            <a:custGeom>
              <a:avLst/>
              <a:gdLst/>
              <a:ahLst/>
              <a:cxnLst/>
              <a:rect l="l" t="t" r="r" b="b"/>
              <a:pathLst>
                <a:path w="133" h="428" extrusionOk="0">
                  <a:moveTo>
                    <a:pt x="110" y="0"/>
                  </a:moveTo>
                  <a:cubicBezTo>
                    <a:pt x="78" y="143"/>
                    <a:pt x="34" y="285"/>
                    <a:pt x="1" y="427"/>
                  </a:cubicBezTo>
                  <a:cubicBezTo>
                    <a:pt x="12" y="416"/>
                    <a:pt x="23" y="406"/>
                    <a:pt x="45" y="394"/>
                  </a:cubicBezTo>
                  <a:cubicBezTo>
                    <a:pt x="67" y="318"/>
                    <a:pt x="78" y="241"/>
                    <a:pt x="100" y="153"/>
                  </a:cubicBezTo>
                  <a:cubicBezTo>
                    <a:pt x="110" y="99"/>
                    <a:pt x="122" y="44"/>
                    <a:pt x="132" y="0"/>
                  </a:cubicBezTo>
                  <a:close/>
                </a:path>
              </a:pathLst>
            </a:custGeom>
            <a:solidFill>
              <a:srgbClr val="7985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51"/>
            <p:cNvSpPr/>
            <p:nvPr/>
          </p:nvSpPr>
          <p:spPr>
            <a:xfrm>
              <a:off x="6572480" y="2845129"/>
              <a:ext cx="453613" cy="176663"/>
            </a:xfrm>
            <a:custGeom>
              <a:avLst/>
              <a:gdLst/>
              <a:ahLst/>
              <a:cxnLst/>
              <a:rect l="l" t="t" r="r" b="b"/>
              <a:pathLst>
                <a:path w="15745" h="6132" extrusionOk="0">
                  <a:moveTo>
                    <a:pt x="14815" y="88"/>
                  </a:moveTo>
                  <a:cubicBezTo>
                    <a:pt x="14519" y="88"/>
                    <a:pt x="14212" y="120"/>
                    <a:pt x="13917" y="186"/>
                  </a:cubicBezTo>
                  <a:cubicBezTo>
                    <a:pt x="13917" y="208"/>
                    <a:pt x="13905" y="219"/>
                    <a:pt x="13895" y="241"/>
                  </a:cubicBezTo>
                  <a:cubicBezTo>
                    <a:pt x="13873" y="285"/>
                    <a:pt x="13851" y="329"/>
                    <a:pt x="13851" y="373"/>
                  </a:cubicBezTo>
                  <a:lnTo>
                    <a:pt x="13851" y="383"/>
                  </a:lnTo>
                  <a:cubicBezTo>
                    <a:pt x="13862" y="449"/>
                    <a:pt x="13905" y="504"/>
                    <a:pt x="13949" y="548"/>
                  </a:cubicBezTo>
                  <a:cubicBezTo>
                    <a:pt x="14037" y="646"/>
                    <a:pt x="14136" y="745"/>
                    <a:pt x="14223" y="843"/>
                  </a:cubicBezTo>
                  <a:cubicBezTo>
                    <a:pt x="14519" y="745"/>
                    <a:pt x="14803" y="668"/>
                    <a:pt x="15099" y="602"/>
                  </a:cubicBezTo>
                  <a:cubicBezTo>
                    <a:pt x="15197" y="580"/>
                    <a:pt x="15307" y="570"/>
                    <a:pt x="15406" y="570"/>
                  </a:cubicBezTo>
                  <a:cubicBezTo>
                    <a:pt x="15537" y="570"/>
                    <a:pt x="15657" y="592"/>
                    <a:pt x="15745" y="679"/>
                  </a:cubicBezTo>
                  <a:cubicBezTo>
                    <a:pt x="15625" y="493"/>
                    <a:pt x="15504" y="318"/>
                    <a:pt x="15373" y="132"/>
                  </a:cubicBezTo>
                  <a:cubicBezTo>
                    <a:pt x="15187" y="99"/>
                    <a:pt x="15000" y="88"/>
                    <a:pt x="14815" y="88"/>
                  </a:cubicBezTo>
                  <a:close/>
                  <a:moveTo>
                    <a:pt x="482" y="0"/>
                  </a:moveTo>
                  <a:cubicBezTo>
                    <a:pt x="450" y="22"/>
                    <a:pt x="417" y="44"/>
                    <a:pt x="395" y="77"/>
                  </a:cubicBezTo>
                  <a:cubicBezTo>
                    <a:pt x="373" y="99"/>
                    <a:pt x="362" y="120"/>
                    <a:pt x="351" y="132"/>
                  </a:cubicBezTo>
                  <a:cubicBezTo>
                    <a:pt x="319" y="208"/>
                    <a:pt x="285" y="296"/>
                    <a:pt x="263" y="373"/>
                  </a:cubicBezTo>
                  <a:cubicBezTo>
                    <a:pt x="263" y="383"/>
                    <a:pt x="253" y="383"/>
                    <a:pt x="253" y="383"/>
                  </a:cubicBezTo>
                  <a:cubicBezTo>
                    <a:pt x="209" y="548"/>
                    <a:pt x="165" y="701"/>
                    <a:pt x="132" y="854"/>
                  </a:cubicBezTo>
                  <a:cubicBezTo>
                    <a:pt x="110" y="920"/>
                    <a:pt x="100" y="996"/>
                    <a:pt x="88" y="1062"/>
                  </a:cubicBezTo>
                  <a:cubicBezTo>
                    <a:pt x="78" y="1106"/>
                    <a:pt x="66" y="1161"/>
                    <a:pt x="56" y="1215"/>
                  </a:cubicBezTo>
                  <a:cubicBezTo>
                    <a:pt x="34" y="1303"/>
                    <a:pt x="23" y="1380"/>
                    <a:pt x="1" y="1456"/>
                  </a:cubicBezTo>
                  <a:cubicBezTo>
                    <a:pt x="209" y="1336"/>
                    <a:pt x="472" y="1314"/>
                    <a:pt x="713" y="1303"/>
                  </a:cubicBezTo>
                  <a:lnTo>
                    <a:pt x="964" y="1303"/>
                  </a:lnTo>
                  <a:cubicBezTo>
                    <a:pt x="2563" y="1303"/>
                    <a:pt x="4139" y="1818"/>
                    <a:pt x="5453" y="2726"/>
                  </a:cubicBezTo>
                  <a:cubicBezTo>
                    <a:pt x="6735" y="3624"/>
                    <a:pt x="7380" y="4697"/>
                    <a:pt x="7709" y="6132"/>
                  </a:cubicBezTo>
                  <a:lnTo>
                    <a:pt x="9515" y="6132"/>
                  </a:lnTo>
                  <a:cubicBezTo>
                    <a:pt x="9559" y="5879"/>
                    <a:pt x="9625" y="5628"/>
                    <a:pt x="9691" y="5376"/>
                  </a:cubicBezTo>
                  <a:cubicBezTo>
                    <a:pt x="9986" y="4292"/>
                    <a:pt x="10336" y="3033"/>
                    <a:pt x="11289" y="2310"/>
                  </a:cubicBezTo>
                  <a:cubicBezTo>
                    <a:pt x="11606" y="2069"/>
                    <a:pt x="11957" y="1850"/>
                    <a:pt x="12318" y="1643"/>
                  </a:cubicBezTo>
                  <a:cubicBezTo>
                    <a:pt x="12263" y="1588"/>
                    <a:pt x="12209" y="1533"/>
                    <a:pt x="12165" y="1478"/>
                  </a:cubicBezTo>
                  <a:cubicBezTo>
                    <a:pt x="12121" y="1424"/>
                    <a:pt x="12077" y="1369"/>
                    <a:pt x="12044" y="1314"/>
                  </a:cubicBezTo>
                  <a:cubicBezTo>
                    <a:pt x="11990" y="1227"/>
                    <a:pt x="11924" y="1128"/>
                    <a:pt x="11891" y="1030"/>
                  </a:cubicBezTo>
                  <a:cubicBezTo>
                    <a:pt x="11705" y="1128"/>
                    <a:pt x="11519" y="1237"/>
                    <a:pt x="11333" y="1347"/>
                  </a:cubicBezTo>
                  <a:cubicBezTo>
                    <a:pt x="10194" y="2026"/>
                    <a:pt x="8957" y="2748"/>
                    <a:pt x="7643" y="2748"/>
                  </a:cubicBezTo>
                  <a:cubicBezTo>
                    <a:pt x="7511" y="2748"/>
                    <a:pt x="7391" y="2738"/>
                    <a:pt x="7260" y="2726"/>
                  </a:cubicBezTo>
                  <a:cubicBezTo>
                    <a:pt x="5793" y="2562"/>
                    <a:pt x="4632" y="1468"/>
                    <a:pt x="3307" y="821"/>
                  </a:cubicBezTo>
                  <a:cubicBezTo>
                    <a:pt x="2946" y="646"/>
                    <a:pt x="2574" y="504"/>
                    <a:pt x="2169" y="416"/>
                  </a:cubicBezTo>
                  <a:cubicBezTo>
                    <a:pt x="2092" y="405"/>
                    <a:pt x="2015" y="383"/>
                    <a:pt x="1939" y="361"/>
                  </a:cubicBezTo>
                  <a:cubicBezTo>
                    <a:pt x="1435" y="285"/>
                    <a:pt x="910" y="263"/>
                    <a:pt x="482" y="0"/>
                  </a:cubicBezTo>
                  <a:close/>
                </a:path>
              </a:pathLst>
            </a:custGeom>
            <a:solidFill>
              <a:srgbClr val="554B69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51"/>
            <p:cNvSpPr/>
            <p:nvPr/>
          </p:nvSpPr>
          <p:spPr>
            <a:xfrm>
              <a:off x="6859226" y="2912314"/>
              <a:ext cx="257705" cy="933185"/>
            </a:xfrm>
            <a:custGeom>
              <a:avLst/>
              <a:gdLst/>
              <a:ahLst/>
              <a:cxnLst/>
              <a:rect l="l" t="t" r="r" b="b"/>
              <a:pathLst>
                <a:path w="8945" h="32391" extrusionOk="0">
                  <a:moveTo>
                    <a:pt x="4541" y="0"/>
                  </a:moveTo>
                  <a:cubicBezTo>
                    <a:pt x="4162" y="0"/>
                    <a:pt x="3776" y="66"/>
                    <a:pt x="3383" y="209"/>
                  </a:cubicBezTo>
                  <a:cubicBezTo>
                    <a:pt x="865" y="1117"/>
                    <a:pt x="0" y="3898"/>
                    <a:pt x="132" y="6362"/>
                  </a:cubicBezTo>
                  <a:cubicBezTo>
                    <a:pt x="339" y="10150"/>
                    <a:pt x="920" y="13949"/>
                    <a:pt x="1314" y="17726"/>
                  </a:cubicBezTo>
                  <a:cubicBezTo>
                    <a:pt x="1434" y="18887"/>
                    <a:pt x="1555" y="20048"/>
                    <a:pt x="1511" y="21219"/>
                  </a:cubicBezTo>
                  <a:cubicBezTo>
                    <a:pt x="1489" y="21821"/>
                    <a:pt x="1489" y="22566"/>
                    <a:pt x="2004" y="22872"/>
                  </a:cubicBezTo>
                  <a:cubicBezTo>
                    <a:pt x="1478" y="23288"/>
                    <a:pt x="1500" y="24087"/>
                    <a:pt x="1675" y="24734"/>
                  </a:cubicBezTo>
                  <a:cubicBezTo>
                    <a:pt x="1850" y="25379"/>
                    <a:pt x="2135" y="26047"/>
                    <a:pt x="1938" y="26682"/>
                  </a:cubicBezTo>
                  <a:cubicBezTo>
                    <a:pt x="1850" y="26989"/>
                    <a:pt x="1653" y="27262"/>
                    <a:pt x="1555" y="27558"/>
                  </a:cubicBezTo>
                  <a:cubicBezTo>
                    <a:pt x="1446" y="27865"/>
                    <a:pt x="1456" y="28248"/>
                    <a:pt x="1708" y="28445"/>
                  </a:cubicBezTo>
                  <a:cubicBezTo>
                    <a:pt x="1785" y="28510"/>
                    <a:pt x="1894" y="28554"/>
                    <a:pt x="1949" y="28642"/>
                  </a:cubicBezTo>
                  <a:cubicBezTo>
                    <a:pt x="2081" y="28883"/>
                    <a:pt x="1719" y="29135"/>
                    <a:pt x="1708" y="29408"/>
                  </a:cubicBezTo>
                  <a:cubicBezTo>
                    <a:pt x="1697" y="29671"/>
                    <a:pt x="1982" y="29836"/>
                    <a:pt x="2069" y="30077"/>
                  </a:cubicBezTo>
                  <a:cubicBezTo>
                    <a:pt x="2168" y="30361"/>
                    <a:pt x="1982" y="30656"/>
                    <a:pt x="1796" y="30887"/>
                  </a:cubicBezTo>
                  <a:cubicBezTo>
                    <a:pt x="1609" y="31106"/>
                    <a:pt x="1380" y="31347"/>
                    <a:pt x="1380" y="31642"/>
                  </a:cubicBezTo>
                  <a:cubicBezTo>
                    <a:pt x="1368" y="32197"/>
                    <a:pt x="2889" y="32390"/>
                    <a:pt x="4346" y="32390"/>
                  </a:cubicBezTo>
                  <a:cubicBezTo>
                    <a:pt x="5676" y="32390"/>
                    <a:pt x="6953" y="32229"/>
                    <a:pt x="6964" y="32036"/>
                  </a:cubicBezTo>
                  <a:cubicBezTo>
                    <a:pt x="7314" y="26934"/>
                    <a:pt x="7741" y="21799"/>
                    <a:pt x="7927" y="16697"/>
                  </a:cubicBezTo>
                  <a:cubicBezTo>
                    <a:pt x="8015" y="14190"/>
                    <a:pt x="8113" y="11671"/>
                    <a:pt x="8321" y="9175"/>
                  </a:cubicBezTo>
                  <a:cubicBezTo>
                    <a:pt x="8409" y="8201"/>
                    <a:pt x="8682" y="7292"/>
                    <a:pt x="8803" y="6340"/>
                  </a:cubicBezTo>
                  <a:cubicBezTo>
                    <a:pt x="8945" y="5255"/>
                    <a:pt x="8507" y="3898"/>
                    <a:pt x="8200" y="2869"/>
                  </a:cubicBezTo>
                  <a:cubicBezTo>
                    <a:pt x="7905" y="1927"/>
                    <a:pt x="7599" y="1303"/>
                    <a:pt x="6876" y="788"/>
                  </a:cubicBezTo>
                  <a:cubicBezTo>
                    <a:pt x="6777" y="723"/>
                    <a:pt x="6668" y="657"/>
                    <a:pt x="6558" y="591"/>
                  </a:cubicBezTo>
                  <a:cubicBezTo>
                    <a:pt x="5913" y="222"/>
                    <a:pt x="5239" y="0"/>
                    <a:pt x="45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51"/>
            <p:cNvSpPr/>
            <p:nvPr/>
          </p:nvSpPr>
          <p:spPr>
            <a:xfrm>
              <a:off x="6920418" y="2916088"/>
              <a:ext cx="41342" cy="22443"/>
            </a:xfrm>
            <a:custGeom>
              <a:avLst/>
              <a:gdLst/>
              <a:ahLst/>
              <a:cxnLst/>
              <a:rect l="l" t="t" r="r" b="b"/>
              <a:pathLst>
                <a:path w="1435" h="779" extrusionOk="0">
                  <a:moveTo>
                    <a:pt x="1402" y="0"/>
                  </a:moveTo>
                  <a:cubicBezTo>
                    <a:pt x="865" y="121"/>
                    <a:pt x="373" y="373"/>
                    <a:pt x="0" y="778"/>
                  </a:cubicBezTo>
                  <a:cubicBezTo>
                    <a:pt x="361" y="482"/>
                    <a:pt x="777" y="241"/>
                    <a:pt x="1259" y="78"/>
                  </a:cubicBezTo>
                  <a:cubicBezTo>
                    <a:pt x="1314" y="56"/>
                    <a:pt x="1380" y="34"/>
                    <a:pt x="1434" y="12"/>
                  </a:cubicBezTo>
                  <a:cubicBezTo>
                    <a:pt x="1424" y="12"/>
                    <a:pt x="1412" y="0"/>
                    <a:pt x="1402" y="0"/>
                  </a:cubicBezTo>
                  <a:close/>
                </a:path>
              </a:pathLst>
            </a:custGeom>
            <a:solidFill>
              <a:srgbClr val="8FA0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51"/>
            <p:cNvSpPr/>
            <p:nvPr/>
          </p:nvSpPr>
          <p:spPr>
            <a:xfrm>
              <a:off x="7092011" y="2984857"/>
              <a:ext cx="11380" cy="36934"/>
            </a:xfrm>
            <a:custGeom>
              <a:avLst/>
              <a:gdLst/>
              <a:ahLst/>
              <a:cxnLst/>
              <a:rect l="l" t="t" r="r" b="b"/>
              <a:pathLst>
                <a:path w="395" h="1282" extrusionOk="0">
                  <a:moveTo>
                    <a:pt x="0" y="0"/>
                  </a:moveTo>
                  <a:cubicBezTo>
                    <a:pt x="44" y="110"/>
                    <a:pt x="77" y="231"/>
                    <a:pt x="120" y="351"/>
                  </a:cubicBezTo>
                  <a:cubicBezTo>
                    <a:pt x="198" y="647"/>
                    <a:pt x="296" y="953"/>
                    <a:pt x="395" y="1282"/>
                  </a:cubicBezTo>
                  <a:cubicBezTo>
                    <a:pt x="383" y="1172"/>
                    <a:pt x="383" y="1063"/>
                    <a:pt x="373" y="953"/>
                  </a:cubicBezTo>
                  <a:lnTo>
                    <a:pt x="373" y="800"/>
                  </a:lnTo>
                  <a:cubicBezTo>
                    <a:pt x="373" y="767"/>
                    <a:pt x="373" y="734"/>
                    <a:pt x="361" y="701"/>
                  </a:cubicBezTo>
                  <a:cubicBezTo>
                    <a:pt x="307" y="526"/>
                    <a:pt x="252" y="373"/>
                    <a:pt x="186" y="209"/>
                  </a:cubicBezTo>
                  <a:lnTo>
                    <a:pt x="186" y="209"/>
                  </a:lnTo>
                  <a:cubicBezTo>
                    <a:pt x="208" y="307"/>
                    <a:pt x="230" y="394"/>
                    <a:pt x="241" y="482"/>
                  </a:cubicBezTo>
                  <a:cubicBezTo>
                    <a:pt x="164" y="340"/>
                    <a:pt x="88" y="175"/>
                    <a:pt x="0" y="0"/>
                  </a:cubicBezTo>
                  <a:close/>
                </a:path>
              </a:pathLst>
            </a:custGeom>
            <a:solidFill>
              <a:srgbClr val="ACB6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51"/>
            <p:cNvSpPr/>
            <p:nvPr/>
          </p:nvSpPr>
          <p:spPr>
            <a:xfrm>
              <a:off x="7083166" y="2964028"/>
              <a:ext cx="15817" cy="34716"/>
            </a:xfrm>
            <a:custGeom>
              <a:avLst/>
              <a:gdLst/>
              <a:ahLst/>
              <a:cxnLst/>
              <a:rect l="l" t="t" r="r" b="b"/>
              <a:pathLst>
                <a:path w="549" h="1205" extrusionOk="0">
                  <a:moveTo>
                    <a:pt x="1" y="1"/>
                  </a:moveTo>
                  <a:cubicBezTo>
                    <a:pt x="121" y="220"/>
                    <a:pt x="220" y="450"/>
                    <a:pt x="307" y="723"/>
                  </a:cubicBezTo>
                  <a:cubicBezTo>
                    <a:pt x="395" y="898"/>
                    <a:pt x="471" y="1063"/>
                    <a:pt x="548" y="1205"/>
                  </a:cubicBezTo>
                  <a:cubicBezTo>
                    <a:pt x="537" y="1117"/>
                    <a:pt x="515" y="1030"/>
                    <a:pt x="493" y="932"/>
                  </a:cubicBezTo>
                  <a:cubicBezTo>
                    <a:pt x="351" y="603"/>
                    <a:pt x="187" y="285"/>
                    <a:pt x="1" y="1"/>
                  </a:cubicBezTo>
                  <a:close/>
                </a:path>
              </a:pathLst>
            </a:custGeom>
            <a:solidFill>
              <a:srgbClr val="8FA0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51"/>
            <p:cNvSpPr/>
            <p:nvPr/>
          </p:nvSpPr>
          <p:spPr>
            <a:xfrm>
              <a:off x="6914743" y="2916405"/>
              <a:ext cx="188648" cy="105387"/>
            </a:xfrm>
            <a:custGeom>
              <a:avLst/>
              <a:gdLst/>
              <a:ahLst/>
              <a:cxnLst/>
              <a:rect l="l" t="t" r="r" b="b"/>
              <a:pathLst>
                <a:path w="6548" h="3658" extrusionOk="0">
                  <a:moveTo>
                    <a:pt x="1631" y="1"/>
                  </a:moveTo>
                  <a:cubicBezTo>
                    <a:pt x="1577" y="23"/>
                    <a:pt x="1511" y="45"/>
                    <a:pt x="1456" y="67"/>
                  </a:cubicBezTo>
                  <a:cubicBezTo>
                    <a:pt x="974" y="230"/>
                    <a:pt x="558" y="471"/>
                    <a:pt x="197" y="767"/>
                  </a:cubicBezTo>
                  <a:cubicBezTo>
                    <a:pt x="120" y="843"/>
                    <a:pt x="55" y="921"/>
                    <a:pt x="0" y="1008"/>
                  </a:cubicBezTo>
                  <a:cubicBezTo>
                    <a:pt x="351" y="800"/>
                    <a:pt x="777" y="624"/>
                    <a:pt x="1193" y="624"/>
                  </a:cubicBezTo>
                  <a:cubicBezTo>
                    <a:pt x="1424" y="624"/>
                    <a:pt x="1653" y="680"/>
                    <a:pt x="1862" y="811"/>
                  </a:cubicBezTo>
                  <a:cubicBezTo>
                    <a:pt x="2256" y="1062"/>
                    <a:pt x="2463" y="1522"/>
                    <a:pt x="2639" y="1950"/>
                  </a:cubicBezTo>
                  <a:cubicBezTo>
                    <a:pt x="2891" y="2530"/>
                    <a:pt x="3120" y="3099"/>
                    <a:pt x="3285" y="3658"/>
                  </a:cubicBezTo>
                  <a:lnTo>
                    <a:pt x="6548" y="3658"/>
                  </a:lnTo>
                  <a:cubicBezTo>
                    <a:pt x="6449" y="3329"/>
                    <a:pt x="6351" y="3023"/>
                    <a:pt x="6273" y="2727"/>
                  </a:cubicBezTo>
                  <a:cubicBezTo>
                    <a:pt x="6230" y="2607"/>
                    <a:pt x="6197" y="2486"/>
                    <a:pt x="6153" y="2376"/>
                  </a:cubicBezTo>
                  <a:cubicBezTo>
                    <a:pt x="6066" y="2103"/>
                    <a:pt x="5967" y="1873"/>
                    <a:pt x="5847" y="1654"/>
                  </a:cubicBezTo>
                  <a:cubicBezTo>
                    <a:pt x="5704" y="1435"/>
                    <a:pt x="5551" y="1227"/>
                    <a:pt x="5376" y="1041"/>
                  </a:cubicBezTo>
                  <a:cubicBezTo>
                    <a:pt x="5278" y="975"/>
                    <a:pt x="5179" y="899"/>
                    <a:pt x="5091" y="822"/>
                  </a:cubicBezTo>
                  <a:cubicBezTo>
                    <a:pt x="5081" y="811"/>
                    <a:pt x="5069" y="811"/>
                    <a:pt x="5047" y="800"/>
                  </a:cubicBezTo>
                  <a:lnTo>
                    <a:pt x="5047" y="800"/>
                  </a:lnTo>
                  <a:cubicBezTo>
                    <a:pt x="5321" y="1140"/>
                    <a:pt x="5606" y="1468"/>
                    <a:pt x="5847" y="1829"/>
                  </a:cubicBezTo>
                  <a:cubicBezTo>
                    <a:pt x="5945" y="1994"/>
                    <a:pt x="6066" y="2169"/>
                    <a:pt x="6120" y="2354"/>
                  </a:cubicBezTo>
                  <a:cubicBezTo>
                    <a:pt x="6142" y="2410"/>
                    <a:pt x="6197" y="2607"/>
                    <a:pt x="6142" y="2661"/>
                  </a:cubicBezTo>
                  <a:cubicBezTo>
                    <a:pt x="6142" y="2672"/>
                    <a:pt x="6132" y="2683"/>
                    <a:pt x="6120" y="2683"/>
                  </a:cubicBezTo>
                  <a:cubicBezTo>
                    <a:pt x="6110" y="2683"/>
                    <a:pt x="6098" y="2672"/>
                    <a:pt x="6076" y="2672"/>
                  </a:cubicBezTo>
                  <a:cubicBezTo>
                    <a:pt x="6055" y="2661"/>
                    <a:pt x="6033" y="2629"/>
                    <a:pt x="6011" y="2607"/>
                  </a:cubicBezTo>
                  <a:cubicBezTo>
                    <a:pt x="5836" y="2398"/>
                    <a:pt x="5660" y="2191"/>
                    <a:pt x="5475" y="1994"/>
                  </a:cubicBezTo>
                  <a:cubicBezTo>
                    <a:pt x="5419" y="1928"/>
                    <a:pt x="5354" y="1873"/>
                    <a:pt x="5300" y="1807"/>
                  </a:cubicBezTo>
                  <a:lnTo>
                    <a:pt x="5288" y="1807"/>
                  </a:lnTo>
                  <a:cubicBezTo>
                    <a:pt x="5256" y="1775"/>
                    <a:pt x="5222" y="1741"/>
                    <a:pt x="5179" y="1709"/>
                  </a:cubicBezTo>
                  <a:lnTo>
                    <a:pt x="5168" y="1697"/>
                  </a:lnTo>
                  <a:cubicBezTo>
                    <a:pt x="5102" y="1643"/>
                    <a:pt x="5037" y="1588"/>
                    <a:pt x="4960" y="1544"/>
                  </a:cubicBezTo>
                  <a:cubicBezTo>
                    <a:pt x="4949" y="1534"/>
                    <a:pt x="4927" y="1522"/>
                    <a:pt x="4905" y="1522"/>
                  </a:cubicBezTo>
                  <a:cubicBezTo>
                    <a:pt x="4883" y="1522"/>
                    <a:pt x="4872" y="1534"/>
                    <a:pt x="4872" y="1556"/>
                  </a:cubicBezTo>
                  <a:cubicBezTo>
                    <a:pt x="4872" y="1566"/>
                    <a:pt x="4883" y="1577"/>
                    <a:pt x="4883" y="1577"/>
                  </a:cubicBezTo>
                  <a:cubicBezTo>
                    <a:pt x="5234" y="2114"/>
                    <a:pt x="5847" y="2475"/>
                    <a:pt x="6055" y="3077"/>
                  </a:cubicBezTo>
                  <a:cubicBezTo>
                    <a:pt x="6066" y="3110"/>
                    <a:pt x="6076" y="3143"/>
                    <a:pt x="6066" y="3176"/>
                  </a:cubicBezTo>
                  <a:cubicBezTo>
                    <a:pt x="6044" y="3208"/>
                    <a:pt x="6011" y="3220"/>
                    <a:pt x="5978" y="3220"/>
                  </a:cubicBezTo>
                  <a:cubicBezTo>
                    <a:pt x="5956" y="3220"/>
                    <a:pt x="5923" y="3220"/>
                    <a:pt x="5901" y="3208"/>
                  </a:cubicBezTo>
                  <a:cubicBezTo>
                    <a:pt x="5814" y="3176"/>
                    <a:pt x="5716" y="3099"/>
                    <a:pt x="5628" y="3011"/>
                  </a:cubicBezTo>
                  <a:cubicBezTo>
                    <a:pt x="5453" y="2826"/>
                    <a:pt x="5266" y="2573"/>
                    <a:pt x="5212" y="2519"/>
                  </a:cubicBezTo>
                  <a:lnTo>
                    <a:pt x="5201" y="2519"/>
                  </a:lnTo>
                  <a:lnTo>
                    <a:pt x="5201" y="2508"/>
                  </a:lnTo>
                  <a:lnTo>
                    <a:pt x="5190" y="2508"/>
                  </a:lnTo>
                  <a:cubicBezTo>
                    <a:pt x="5059" y="2388"/>
                    <a:pt x="4927" y="2278"/>
                    <a:pt x="4796" y="2179"/>
                  </a:cubicBezTo>
                  <a:cubicBezTo>
                    <a:pt x="4784" y="2169"/>
                    <a:pt x="4774" y="2157"/>
                    <a:pt x="4752" y="2147"/>
                  </a:cubicBezTo>
                  <a:cubicBezTo>
                    <a:pt x="4675" y="2081"/>
                    <a:pt x="4522" y="2004"/>
                    <a:pt x="4446" y="1906"/>
                  </a:cubicBezTo>
                  <a:cubicBezTo>
                    <a:pt x="4434" y="1895"/>
                    <a:pt x="4424" y="1884"/>
                    <a:pt x="4412" y="1884"/>
                  </a:cubicBezTo>
                  <a:cubicBezTo>
                    <a:pt x="4675" y="2289"/>
                    <a:pt x="5037" y="2629"/>
                    <a:pt x="5365" y="2979"/>
                  </a:cubicBezTo>
                  <a:cubicBezTo>
                    <a:pt x="5475" y="3088"/>
                    <a:pt x="5584" y="3220"/>
                    <a:pt x="5573" y="3373"/>
                  </a:cubicBezTo>
                  <a:cubicBezTo>
                    <a:pt x="5573" y="3405"/>
                    <a:pt x="5562" y="3427"/>
                    <a:pt x="5540" y="3439"/>
                  </a:cubicBezTo>
                  <a:lnTo>
                    <a:pt x="5518" y="3439"/>
                  </a:lnTo>
                  <a:cubicBezTo>
                    <a:pt x="5507" y="3439"/>
                    <a:pt x="5485" y="3439"/>
                    <a:pt x="5475" y="3427"/>
                  </a:cubicBezTo>
                  <a:cubicBezTo>
                    <a:pt x="5463" y="3417"/>
                    <a:pt x="5441" y="3405"/>
                    <a:pt x="5419" y="3395"/>
                  </a:cubicBezTo>
                  <a:cubicBezTo>
                    <a:pt x="5157" y="3264"/>
                    <a:pt x="4916" y="3066"/>
                    <a:pt x="4686" y="2869"/>
                  </a:cubicBezTo>
                  <a:lnTo>
                    <a:pt x="4325" y="2541"/>
                  </a:lnTo>
                  <a:cubicBezTo>
                    <a:pt x="4270" y="2475"/>
                    <a:pt x="4183" y="2431"/>
                    <a:pt x="4128" y="2354"/>
                  </a:cubicBezTo>
                  <a:cubicBezTo>
                    <a:pt x="4117" y="2344"/>
                    <a:pt x="4117" y="2332"/>
                    <a:pt x="4106" y="2322"/>
                  </a:cubicBezTo>
                  <a:lnTo>
                    <a:pt x="4095" y="2311"/>
                  </a:lnTo>
                  <a:lnTo>
                    <a:pt x="4095" y="2311"/>
                  </a:lnTo>
                  <a:cubicBezTo>
                    <a:pt x="4161" y="2629"/>
                    <a:pt x="4862" y="3208"/>
                    <a:pt x="4730" y="3537"/>
                  </a:cubicBezTo>
                  <a:cubicBezTo>
                    <a:pt x="4719" y="3559"/>
                    <a:pt x="4719" y="3570"/>
                    <a:pt x="4719" y="3570"/>
                  </a:cubicBezTo>
                  <a:lnTo>
                    <a:pt x="4708" y="3570"/>
                  </a:lnTo>
                  <a:cubicBezTo>
                    <a:pt x="4183" y="3264"/>
                    <a:pt x="3723" y="2607"/>
                    <a:pt x="3394" y="2114"/>
                  </a:cubicBezTo>
                  <a:cubicBezTo>
                    <a:pt x="3230" y="1851"/>
                    <a:pt x="3066" y="1577"/>
                    <a:pt x="2945" y="1293"/>
                  </a:cubicBezTo>
                  <a:cubicBezTo>
                    <a:pt x="2901" y="1183"/>
                    <a:pt x="2869" y="1062"/>
                    <a:pt x="2836" y="942"/>
                  </a:cubicBezTo>
                  <a:cubicBezTo>
                    <a:pt x="2803" y="811"/>
                    <a:pt x="2759" y="680"/>
                    <a:pt x="2694" y="581"/>
                  </a:cubicBezTo>
                  <a:cubicBezTo>
                    <a:pt x="2617" y="483"/>
                    <a:pt x="2497" y="417"/>
                    <a:pt x="2376" y="362"/>
                  </a:cubicBezTo>
                  <a:cubicBezTo>
                    <a:pt x="2124" y="252"/>
                    <a:pt x="1872" y="132"/>
                    <a:pt x="1631" y="1"/>
                  </a:cubicBezTo>
                  <a:close/>
                </a:path>
              </a:pathLst>
            </a:custGeom>
            <a:solidFill>
              <a:srgbClr val="554B69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51"/>
            <p:cNvSpPr/>
            <p:nvPr/>
          </p:nvSpPr>
          <p:spPr>
            <a:xfrm>
              <a:off x="6524857" y="2923780"/>
              <a:ext cx="261508" cy="946610"/>
            </a:xfrm>
            <a:custGeom>
              <a:avLst/>
              <a:gdLst/>
              <a:ahLst/>
              <a:cxnLst/>
              <a:rect l="l" t="t" r="r" b="b"/>
              <a:pathLst>
                <a:path w="9077" h="32857" extrusionOk="0">
                  <a:moveTo>
                    <a:pt x="4598" y="1"/>
                  </a:moveTo>
                  <a:cubicBezTo>
                    <a:pt x="3198" y="1"/>
                    <a:pt x="1808" y="678"/>
                    <a:pt x="1062" y="1935"/>
                  </a:cubicBezTo>
                  <a:cubicBezTo>
                    <a:pt x="99" y="3544"/>
                    <a:pt x="1" y="5307"/>
                    <a:pt x="208" y="7146"/>
                  </a:cubicBezTo>
                  <a:cubicBezTo>
                    <a:pt x="865" y="13178"/>
                    <a:pt x="2782" y="19244"/>
                    <a:pt x="2410" y="25353"/>
                  </a:cubicBezTo>
                  <a:cubicBezTo>
                    <a:pt x="2376" y="25945"/>
                    <a:pt x="2354" y="26623"/>
                    <a:pt x="2782" y="27029"/>
                  </a:cubicBezTo>
                  <a:cubicBezTo>
                    <a:pt x="2464" y="27390"/>
                    <a:pt x="2497" y="28003"/>
                    <a:pt x="2858" y="28321"/>
                  </a:cubicBezTo>
                  <a:cubicBezTo>
                    <a:pt x="2968" y="28430"/>
                    <a:pt x="3121" y="28529"/>
                    <a:pt x="3132" y="28682"/>
                  </a:cubicBezTo>
                  <a:cubicBezTo>
                    <a:pt x="3143" y="28857"/>
                    <a:pt x="2979" y="28978"/>
                    <a:pt x="2869" y="29120"/>
                  </a:cubicBezTo>
                  <a:cubicBezTo>
                    <a:pt x="2563" y="29503"/>
                    <a:pt x="2705" y="30051"/>
                    <a:pt x="2814" y="30533"/>
                  </a:cubicBezTo>
                  <a:cubicBezTo>
                    <a:pt x="2924" y="31014"/>
                    <a:pt x="2913" y="31627"/>
                    <a:pt x="2486" y="31857"/>
                  </a:cubicBezTo>
                  <a:cubicBezTo>
                    <a:pt x="3290" y="32428"/>
                    <a:pt x="4767" y="32857"/>
                    <a:pt x="6150" y="32857"/>
                  </a:cubicBezTo>
                  <a:cubicBezTo>
                    <a:pt x="7288" y="32857"/>
                    <a:pt x="8362" y="32566"/>
                    <a:pt x="8945" y="31824"/>
                  </a:cubicBezTo>
                  <a:cubicBezTo>
                    <a:pt x="9011" y="31737"/>
                    <a:pt x="9077" y="31627"/>
                    <a:pt x="9044" y="31518"/>
                  </a:cubicBezTo>
                  <a:cubicBezTo>
                    <a:pt x="9011" y="31419"/>
                    <a:pt x="8891" y="31375"/>
                    <a:pt x="8804" y="31309"/>
                  </a:cubicBezTo>
                  <a:cubicBezTo>
                    <a:pt x="8037" y="30773"/>
                    <a:pt x="8858" y="29766"/>
                    <a:pt x="8508" y="29120"/>
                  </a:cubicBezTo>
                  <a:cubicBezTo>
                    <a:pt x="8409" y="28934"/>
                    <a:pt x="8234" y="28813"/>
                    <a:pt x="8125" y="28638"/>
                  </a:cubicBezTo>
                  <a:cubicBezTo>
                    <a:pt x="7632" y="27893"/>
                    <a:pt x="8519" y="26854"/>
                    <a:pt x="8190" y="26032"/>
                  </a:cubicBezTo>
                  <a:cubicBezTo>
                    <a:pt x="8125" y="25857"/>
                    <a:pt x="8004" y="25715"/>
                    <a:pt x="7960" y="25540"/>
                  </a:cubicBezTo>
                  <a:cubicBezTo>
                    <a:pt x="7884" y="25190"/>
                    <a:pt x="8113" y="24839"/>
                    <a:pt x="8256" y="24511"/>
                  </a:cubicBezTo>
                  <a:cubicBezTo>
                    <a:pt x="8672" y="23536"/>
                    <a:pt x="8354" y="22419"/>
                    <a:pt x="8234" y="21358"/>
                  </a:cubicBezTo>
                  <a:cubicBezTo>
                    <a:pt x="8070" y="19956"/>
                    <a:pt x="8256" y="18543"/>
                    <a:pt x="8398" y="17131"/>
                  </a:cubicBezTo>
                  <a:cubicBezTo>
                    <a:pt x="8705" y="14208"/>
                    <a:pt x="8804" y="11251"/>
                    <a:pt x="8694" y="8317"/>
                  </a:cubicBezTo>
                  <a:cubicBezTo>
                    <a:pt x="8617" y="6029"/>
                    <a:pt x="9066" y="2164"/>
                    <a:pt x="6942" y="719"/>
                  </a:cubicBezTo>
                  <a:cubicBezTo>
                    <a:pt x="6242" y="233"/>
                    <a:pt x="5418" y="1"/>
                    <a:pt x="45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51"/>
            <p:cNvSpPr/>
            <p:nvPr/>
          </p:nvSpPr>
          <p:spPr>
            <a:xfrm>
              <a:off x="6675937" y="2920208"/>
              <a:ext cx="9190" cy="6626"/>
            </a:xfrm>
            <a:custGeom>
              <a:avLst/>
              <a:gdLst/>
              <a:ahLst/>
              <a:cxnLst/>
              <a:rect l="l" t="t" r="r" b="b"/>
              <a:pathLst>
                <a:path w="319" h="230" extrusionOk="0">
                  <a:moveTo>
                    <a:pt x="1" y="0"/>
                  </a:moveTo>
                  <a:cubicBezTo>
                    <a:pt x="56" y="66"/>
                    <a:pt x="122" y="132"/>
                    <a:pt x="176" y="208"/>
                  </a:cubicBezTo>
                  <a:cubicBezTo>
                    <a:pt x="220" y="208"/>
                    <a:pt x="275" y="219"/>
                    <a:pt x="319" y="230"/>
                  </a:cubicBezTo>
                  <a:cubicBezTo>
                    <a:pt x="187" y="164"/>
                    <a:pt x="78" y="88"/>
                    <a:pt x="1" y="0"/>
                  </a:cubicBezTo>
                  <a:close/>
                </a:path>
              </a:pathLst>
            </a:custGeom>
            <a:solidFill>
              <a:srgbClr val="8FA0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51"/>
            <p:cNvSpPr/>
            <p:nvPr/>
          </p:nvSpPr>
          <p:spPr>
            <a:xfrm>
              <a:off x="6681007" y="2926171"/>
              <a:ext cx="87698" cy="95620"/>
            </a:xfrm>
            <a:custGeom>
              <a:avLst/>
              <a:gdLst/>
              <a:ahLst/>
              <a:cxnLst/>
              <a:rect l="l" t="t" r="r" b="b"/>
              <a:pathLst>
                <a:path w="3044" h="3319" extrusionOk="0">
                  <a:moveTo>
                    <a:pt x="0" y="1"/>
                  </a:moveTo>
                  <a:cubicBezTo>
                    <a:pt x="723" y="921"/>
                    <a:pt x="1062" y="2147"/>
                    <a:pt x="909" y="3319"/>
                  </a:cubicBezTo>
                  <a:lnTo>
                    <a:pt x="3044" y="3319"/>
                  </a:lnTo>
                  <a:cubicBezTo>
                    <a:pt x="2825" y="2202"/>
                    <a:pt x="2387" y="1217"/>
                    <a:pt x="1522" y="636"/>
                  </a:cubicBezTo>
                  <a:cubicBezTo>
                    <a:pt x="1172" y="395"/>
                    <a:pt x="569" y="253"/>
                    <a:pt x="143" y="23"/>
                  </a:cubicBezTo>
                  <a:cubicBezTo>
                    <a:pt x="99" y="12"/>
                    <a:pt x="44" y="1"/>
                    <a:pt x="0" y="1"/>
                  </a:cubicBezTo>
                  <a:close/>
                </a:path>
              </a:pathLst>
            </a:custGeom>
            <a:solidFill>
              <a:srgbClr val="554B69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51"/>
            <p:cNvSpPr/>
            <p:nvPr/>
          </p:nvSpPr>
          <p:spPr>
            <a:xfrm>
              <a:off x="6332752" y="1855592"/>
              <a:ext cx="587061" cy="587119"/>
            </a:xfrm>
            <a:custGeom>
              <a:avLst/>
              <a:gdLst/>
              <a:ahLst/>
              <a:cxnLst/>
              <a:rect l="l" t="t" r="r" b="b"/>
              <a:pathLst>
                <a:path w="20377" h="20379" extrusionOk="0">
                  <a:moveTo>
                    <a:pt x="10580" y="0"/>
                  </a:moveTo>
                  <a:cubicBezTo>
                    <a:pt x="9826" y="0"/>
                    <a:pt x="9072" y="106"/>
                    <a:pt x="8344" y="329"/>
                  </a:cubicBezTo>
                  <a:cubicBezTo>
                    <a:pt x="7304" y="647"/>
                    <a:pt x="6297" y="1249"/>
                    <a:pt x="5640" y="2136"/>
                  </a:cubicBezTo>
                  <a:cubicBezTo>
                    <a:pt x="5136" y="2826"/>
                    <a:pt x="5015" y="3910"/>
                    <a:pt x="4774" y="4731"/>
                  </a:cubicBezTo>
                  <a:cubicBezTo>
                    <a:pt x="4611" y="5278"/>
                    <a:pt x="4457" y="5826"/>
                    <a:pt x="4205" y="6329"/>
                  </a:cubicBezTo>
                  <a:cubicBezTo>
                    <a:pt x="3800" y="7173"/>
                    <a:pt x="3187" y="7884"/>
                    <a:pt x="2628" y="8640"/>
                  </a:cubicBezTo>
                  <a:cubicBezTo>
                    <a:pt x="1030" y="10830"/>
                    <a:pt x="1" y="13621"/>
                    <a:pt x="548" y="16282"/>
                  </a:cubicBezTo>
                  <a:cubicBezTo>
                    <a:pt x="779" y="17421"/>
                    <a:pt x="1304" y="18516"/>
                    <a:pt x="2147" y="19304"/>
                  </a:cubicBezTo>
                  <a:cubicBezTo>
                    <a:pt x="2908" y="20026"/>
                    <a:pt x="3801" y="20379"/>
                    <a:pt x="4756" y="20379"/>
                  </a:cubicBezTo>
                  <a:cubicBezTo>
                    <a:pt x="5147" y="20379"/>
                    <a:pt x="5549" y="20319"/>
                    <a:pt x="5957" y="20202"/>
                  </a:cubicBezTo>
                  <a:lnTo>
                    <a:pt x="5957" y="20202"/>
                  </a:lnTo>
                  <a:cubicBezTo>
                    <a:pt x="5778" y="20228"/>
                    <a:pt x="5597" y="20241"/>
                    <a:pt x="5418" y="20241"/>
                  </a:cubicBezTo>
                  <a:cubicBezTo>
                    <a:pt x="3951" y="20241"/>
                    <a:pt x="2506" y="19393"/>
                    <a:pt x="1687" y="18154"/>
                  </a:cubicBezTo>
                  <a:cubicBezTo>
                    <a:pt x="767" y="16764"/>
                    <a:pt x="581" y="14968"/>
                    <a:pt x="954" y="13348"/>
                  </a:cubicBezTo>
                  <a:lnTo>
                    <a:pt x="954" y="13348"/>
                  </a:lnTo>
                  <a:cubicBezTo>
                    <a:pt x="592" y="15570"/>
                    <a:pt x="1457" y="18395"/>
                    <a:pt x="3603" y="19435"/>
                  </a:cubicBezTo>
                  <a:cubicBezTo>
                    <a:pt x="4178" y="19709"/>
                    <a:pt x="4808" y="19824"/>
                    <a:pt x="5442" y="19824"/>
                  </a:cubicBezTo>
                  <a:cubicBezTo>
                    <a:pt x="5824" y="19824"/>
                    <a:pt x="6207" y="19783"/>
                    <a:pt x="6581" y="19709"/>
                  </a:cubicBezTo>
                  <a:cubicBezTo>
                    <a:pt x="7380" y="19555"/>
                    <a:pt x="8146" y="19260"/>
                    <a:pt x="8847" y="18833"/>
                  </a:cubicBezTo>
                  <a:cubicBezTo>
                    <a:pt x="10194" y="18034"/>
                    <a:pt x="11377" y="16731"/>
                    <a:pt x="12942" y="16654"/>
                  </a:cubicBezTo>
                  <a:cubicBezTo>
                    <a:pt x="12993" y="16651"/>
                    <a:pt x="13045" y="16649"/>
                    <a:pt x="13097" y="16649"/>
                  </a:cubicBezTo>
                  <a:cubicBezTo>
                    <a:pt x="13566" y="16649"/>
                    <a:pt x="14060" y="16778"/>
                    <a:pt x="14562" y="16906"/>
                  </a:cubicBezTo>
                  <a:cubicBezTo>
                    <a:pt x="15079" y="17039"/>
                    <a:pt x="15595" y="17166"/>
                    <a:pt x="16088" y="17166"/>
                  </a:cubicBezTo>
                  <a:cubicBezTo>
                    <a:pt x="16243" y="17166"/>
                    <a:pt x="16395" y="17154"/>
                    <a:pt x="16545" y="17125"/>
                  </a:cubicBezTo>
                  <a:cubicBezTo>
                    <a:pt x="17639" y="16895"/>
                    <a:pt x="18099" y="15910"/>
                    <a:pt x="18482" y="14957"/>
                  </a:cubicBezTo>
                  <a:cubicBezTo>
                    <a:pt x="19041" y="13589"/>
                    <a:pt x="19304" y="12088"/>
                    <a:pt x="19260" y="10611"/>
                  </a:cubicBezTo>
                  <a:cubicBezTo>
                    <a:pt x="19216" y="9100"/>
                    <a:pt x="18832" y="7698"/>
                    <a:pt x="18438" y="6253"/>
                  </a:cubicBezTo>
                  <a:lnTo>
                    <a:pt x="18438" y="6253"/>
                  </a:lnTo>
                  <a:cubicBezTo>
                    <a:pt x="20070" y="9176"/>
                    <a:pt x="19883" y="13249"/>
                    <a:pt x="18504" y="16238"/>
                  </a:cubicBezTo>
                  <a:cubicBezTo>
                    <a:pt x="18503" y="16243"/>
                    <a:pt x="18513" y="16245"/>
                    <a:pt x="18532" y="16245"/>
                  </a:cubicBezTo>
                  <a:cubicBezTo>
                    <a:pt x="18658" y="16245"/>
                    <a:pt x="19177" y="16155"/>
                    <a:pt x="19282" y="16041"/>
                  </a:cubicBezTo>
                  <a:cubicBezTo>
                    <a:pt x="19489" y="15800"/>
                    <a:pt x="19511" y="15362"/>
                    <a:pt x="19610" y="15078"/>
                  </a:cubicBezTo>
                  <a:cubicBezTo>
                    <a:pt x="19895" y="14300"/>
                    <a:pt x="20080" y="13490"/>
                    <a:pt x="20179" y="12669"/>
                  </a:cubicBezTo>
                  <a:cubicBezTo>
                    <a:pt x="20377" y="11059"/>
                    <a:pt x="20234" y="9406"/>
                    <a:pt x="19807" y="7830"/>
                  </a:cubicBezTo>
                  <a:cubicBezTo>
                    <a:pt x="19270" y="5837"/>
                    <a:pt x="18253" y="3954"/>
                    <a:pt x="16764" y="2519"/>
                  </a:cubicBezTo>
                  <a:cubicBezTo>
                    <a:pt x="15136" y="957"/>
                    <a:pt x="12854" y="0"/>
                    <a:pt x="105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51"/>
            <p:cNvSpPr/>
            <p:nvPr/>
          </p:nvSpPr>
          <p:spPr>
            <a:xfrm>
              <a:off x="6334336" y="1857205"/>
              <a:ext cx="300632" cy="585218"/>
            </a:xfrm>
            <a:custGeom>
              <a:avLst/>
              <a:gdLst/>
              <a:ahLst/>
              <a:cxnLst/>
              <a:rect l="l" t="t" r="r" b="b"/>
              <a:pathLst>
                <a:path w="10435" h="20313" extrusionOk="0">
                  <a:moveTo>
                    <a:pt x="7091" y="7790"/>
                  </a:moveTo>
                  <a:cubicBezTo>
                    <a:pt x="7092" y="7792"/>
                    <a:pt x="7094" y="7794"/>
                    <a:pt x="7096" y="7796"/>
                  </a:cubicBezTo>
                  <a:cubicBezTo>
                    <a:pt x="7094" y="7794"/>
                    <a:pt x="7092" y="7792"/>
                    <a:pt x="7091" y="7790"/>
                  </a:cubicBezTo>
                  <a:close/>
                  <a:moveTo>
                    <a:pt x="9964" y="0"/>
                  </a:moveTo>
                  <a:cubicBezTo>
                    <a:pt x="9417" y="110"/>
                    <a:pt x="8891" y="98"/>
                    <a:pt x="8344" y="263"/>
                  </a:cubicBezTo>
                  <a:cubicBezTo>
                    <a:pt x="7303" y="580"/>
                    <a:pt x="6296" y="1183"/>
                    <a:pt x="5639" y="2069"/>
                  </a:cubicBezTo>
                  <a:cubicBezTo>
                    <a:pt x="5135" y="2759"/>
                    <a:pt x="5015" y="3854"/>
                    <a:pt x="4775" y="4664"/>
                  </a:cubicBezTo>
                  <a:cubicBezTo>
                    <a:pt x="4610" y="5212"/>
                    <a:pt x="4457" y="5759"/>
                    <a:pt x="4205" y="6273"/>
                  </a:cubicBezTo>
                  <a:cubicBezTo>
                    <a:pt x="3800" y="7105"/>
                    <a:pt x="3187" y="7818"/>
                    <a:pt x="2629" y="8573"/>
                  </a:cubicBezTo>
                  <a:cubicBezTo>
                    <a:pt x="1030" y="10774"/>
                    <a:pt x="1" y="13555"/>
                    <a:pt x="548" y="16226"/>
                  </a:cubicBezTo>
                  <a:cubicBezTo>
                    <a:pt x="778" y="17353"/>
                    <a:pt x="1303" y="18448"/>
                    <a:pt x="2147" y="19248"/>
                  </a:cubicBezTo>
                  <a:cubicBezTo>
                    <a:pt x="2907" y="19961"/>
                    <a:pt x="3798" y="20312"/>
                    <a:pt x="4752" y="20312"/>
                  </a:cubicBezTo>
                  <a:cubicBezTo>
                    <a:pt x="5145" y="20312"/>
                    <a:pt x="5548" y="20253"/>
                    <a:pt x="5957" y="20134"/>
                  </a:cubicBezTo>
                  <a:lnTo>
                    <a:pt x="5957" y="20134"/>
                  </a:lnTo>
                  <a:cubicBezTo>
                    <a:pt x="5771" y="20163"/>
                    <a:pt x="5584" y="20177"/>
                    <a:pt x="5397" y="20177"/>
                  </a:cubicBezTo>
                  <a:cubicBezTo>
                    <a:pt x="3938" y="20177"/>
                    <a:pt x="2502" y="19331"/>
                    <a:pt x="1687" y="18098"/>
                  </a:cubicBezTo>
                  <a:cubicBezTo>
                    <a:pt x="767" y="16708"/>
                    <a:pt x="581" y="14901"/>
                    <a:pt x="953" y="13280"/>
                  </a:cubicBezTo>
                  <a:lnTo>
                    <a:pt x="953" y="13280"/>
                  </a:lnTo>
                  <a:cubicBezTo>
                    <a:pt x="592" y="15503"/>
                    <a:pt x="1457" y="18328"/>
                    <a:pt x="3603" y="19368"/>
                  </a:cubicBezTo>
                  <a:cubicBezTo>
                    <a:pt x="4194" y="19653"/>
                    <a:pt x="4763" y="19686"/>
                    <a:pt x="5388" y="19752"/>
                  </a:cubicBezTo>
                  <a:cubicBezTo>
                    <a:pt x="4293" y="18766"/>
                    <a:pt x="3362" y="17540"/>
                    <a:pt x="3001" y="16105"/>
                  </a:cubicBezTo>
                  <a:cubicBezTo>
                    <a:pt x="2672" y="14803"/>
                    <a:pt x="2683" y="13193"/>
                    <a:pt x="3067" y="11901"/>
                  </a:cubicBezTo>
                  <a:cubicBezTo>
                    <a:pt x="3471" y="10533"/>
                    <a:pt x="4216" y="9295"/>
                    <a:pt x="4621" y="7927"/>
                  </a:cubicBezTo>
                  <a:lnTo>
                    <a:pt x="4621" y="7927"/>
                  </a:lnTo>
                  <a:cubicBezTo>
                    <a:pt x="3811" y="10796"/>
                    <a:pt x="2946" y="13718"/>
                    <a:pt x="4084" y="16653"/>
                  </a:cubicBezTo>
                  <a:cubicBezTo>
                    <a:pt x="4409" y="17490"/>
                    <a:pt x="5333" y="19667"/>
                    <a:pt x="6427" y="19667"/>
                  </a:cubicBezTo>
                  <a:cubicBezTo>
                    <a:pt x="6478" y="19667"/>
                    <a:pt x="6529" y="19662"/>
                    <a:pt x="6581" y="19653"/>
                  </a:cubicBezTo>
                  <a:cubicBezTo>
                    <a:pt x="7271" y="19511"/>
                    <a:pt x="7851" y="19083"/>
                    <a:pt x="8529" y="18985"/>
                  </a:cubicBezTo>
                  <a:cubicBezTo>
                    <a:pt x="7534" y="18755"/>
                    <a:pt x="6756" y="18153"/>
                    <a:pt x="6143" y="17343"/>
                  </a:cubicBezTo>
                  <a:cubicBezTo>
                    <a:pt x="5810" y="16878"/>
                    <a:pt x="5553" y="16370"/>
                    <a:pt x="5340" y="15839"/>
                  </a:cubicBezTo>
                  <a:lnTo>
                    <a:pt x="5340" y="15839"/>
                  </a:lnTo>
                  <a:cubicBezTo>
                    <a:pt x="5728" y="16623"/>
                    <a:pt x="6320" y="17306"/>
                    <a:pt x="7040" y="17791"/>
                  </a:cubicBezTo>
                  <a:cubicBezTo>
                    <a:pt x="7567" y="18146"/>
                    <a:pt x="8176" y="18394"/>
                    <a:pt x="8798" y="18394"/>
                  </a:cubicBezTo>
                  <a:cubicBezTo>
                    <a:pt x="8810" y="18394"/>
                    <a:pt x="8823" y="18394"/>
                    <a:pt x="8836" y="18394"/>
                  </a:cubicBezTo>
                  <a:cubicBezTo>
                    <a:pt x="9023" y="18394"/>
                    <a:pt x="9220" y="18361"/>
                    <a:pt x="9405" y="18306"/>
                  </a:cubicBezTo>
                  <a:cubicBezTo>
                    <a:pt x="9833" y="18175"/>
                    <a:pt x="10227" y="17901"/>
                    <a:pt x="10435" y="17507"/>
                  </a:cubicBezTo>
                  <a:lnTo>
                    <a:pt x="10435" y="17507"/>
                  </a:lnTo>
                  <a:cubicBezTo>
                    <a:pt x="10094" y="17764"/>
                    <a:pt x="9670" y="17880"/>
                    <a:pt x="9244" y="17880"/>
                  </a:cubicBezTo>
                  <a:cubicBezTo>
                    <a:pt x="8998" y="17880"/>
                    <a:pt x="8751" y="17841"/>
                    <a:pt x="8519" y="17769"/>
                  </a:cubicBezTo>
                  <a:cubicBezTo>
                    <a:pt x="7873" y="17572"/>
                    <a:pt x="7325" y="17146"/>
                    <a:pt x="6865" y="16653"/>
                  </a:cubicBezTo>
                  <a:cubicBezTo>
                    <a:pt x="6373" y="16127"/>
                    <a:pt x="5967" y="15503"/>
                    <a:pt x="5672" y="14835"/>
                  </a:cubicBezTo>
                  <a:cubicBezTo>
                    <a:pt x="5048" y="13401"/>
                    <a:pt x="4960" y="11781"/>
                    <a:pt x="5092" y="10204"/>
                  </a:cubicBezTo>
                  <a:cubicBezTo>
                    <a:pt x="5156" y="9506"/>
                    <a:pt x="5326" y="7344"/>
                    <a:pt x="6355" y="7344"/>
                  </a:cubicBezTo>
                  <a:cubicBezTo>
                    <a:pt x="6376" y="7344"/>
                    <a:pt x="6396" y="7345"/>
                    <a:pt x="6417" y="7346"/>
                  </a:cubicBezTo>
                  <a:cubicBezTo>
                    <a:pt x="6699" y="7368"/>
                    <a:pt x="6917" y="7573"/>
                    <a:pt x="7091" y="7790"/>
                  </a:cubicBezTo>
                  <a:lnTo>
                    <a:pt x="7091" y="7790"/>
                  </a:lnTo>
                  <a:cubicBezTo>
                    <a:pt x="6766" y="7381"/>
                    <a:pt x="6689" y="6479"/>
                    <a:pt x="6570" y="5978"/>
                  </a:cubicBezTo>
                  <a:cubicBezTo>
                    <a:pt x="6285" y="4796"/>
                    <a:pt x="6515" y="3526"/>
                    <a:pt x="7040" y="2453"/>
                  </a:cubicBezTo>
                  <a:cubicBezTo>
                    <a:pt x="7610" y="1259"/>
                    <a:pt x="8672" y="263"/>
                    <a:pt x="9964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51"/>
            <p:cNvSpPr/>
            <p:nvPr/>
          </p:nvSpPr>
          <p:spPr>
            <a:xfrm>
              <a:off x="6451363" y="2488374"/>
              <a:ext cx="141976" cy="224920"/>
            </a:xfrm>
            <a:custGeom>
              <a:avLst/>
              <a:gdLst/>
              <a:ahLst/>
              <a:cxnLst/>
              <a:rect l="l" t="t" r="r" b="b"/>
              <a:pathLst>
                <a:path w="4928" h="7807" extrusionOk="0">
                  <a:moveTo>
                    <a:pt x="4927" y="1511"/>
                  </a:moveTo>
                  <a:cubicBezTo>
                    <a:pt x="4927" y="1511"/>
                    <a:pt x="4927" y="1511"/>
                    <a:pt x="4927" y="1511"/>
                  </a:cubicBezTo>
                  <a:lnTo>
                    <a:pt x="4927" y="1511"/>
                  </a:lnTo>
                  <a:cubicBezTo>
                    <a:pt x="4927" y="1511"/>
                    <a:pt x="4927" y="1511"/>
                    <a:pt x="4927" y="1511"/>
                  </a:cubicBezTo>
                  <a:close/>
                  <a:moveTo>
                    <a:pt x="2749" y="0"/>
                  </a:moveTo>
                  <a:cubicBezTo>
                    <a:pt x="1939" y="2004"/>
                    <a:pt x="997" y="4019"/>
                    <a:pt x="77" y="5989"/>
                  </a:cubicBezTo>
                  <a:cubicBezTo>
                    <a:pt x="44" y="6066"/>
                    <a:pt x="0" y="6143"/>
                    <a:pt x="22" y="6219"/>
                  </a:cubicBezTo>
                  <a:cubicBezTo>
                    <a:pt x="22" y="6285"/>
                    <a:pt x="66" y="6340"/>
                    <a:pt x="110" y="6394"/>
                  </a:cubicBezTo>
                  <a:cubicBezTo>
                    <a:pt x="472" y="6876"/>
                    <a:pt x="898" y="7314"/>
                    <a:pt x="1380" y="7686"/>
                  </a:cubicBezTo>
                  <a:cubicBezTo>
                    <a:pt x="1457" y="7741"/>
                    <a:pt x="1545" y="7807"/>
                    <a:pt x="1643" y="7807"/>
                  </a:cubicBezTo>
                  <a:cubicBezTo>
                    <a:pt x="1785" y="7807"/>
                    <a:pt x="1884" y="7697"/>
                    <a:pt x="1971" y="7598"/>
                  </a:cubicBezTo>
                  <a:cubicBezTo>
                    <a:pt x="3438" y="5858"/>
                    <a:pt x="4194" y="3657"/>
                    <a:pt x="4927" y="1511"/>
                  </a:cubicBezTo>
                  <a:lnTo>
                    <a:pt x="4927" y="1511"/>
                  </a:lnTo>
                  <a:cubicBezTo>
                    <a:pt x="4927" y="1512"/>
                    <a:pt x="4925" y="1513"/>
                    <a:pt x="4923" y="1513"/>
                  </a:cubicBezTo>
                  <a:cubicBezTo>
                    <a:pt x="4818" y="1513"/>
                    <a:pt x="2920" y="129"/>
                    <a:pt x="2749" y="0"/>
                  </a:cubicBezTo>
                  <a:close/>
                </a:path>
              </a:pathLst>
            </a:custGeom>
            <a:solidFill>
              <a:srgbClr val="FFE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51"/>
            <p:cNvSpPr/>
            <p:nvPr/>
          </p:nvSpPr>
          <p:spPr>
            <a:xfrm>
              <a:off x="6533068" y="2616435"/>
              <a:ext cx="29040" cy="57418"/>
            </a:xfrm>
            <a:custGeom>
              <a:avLst/>
              <a:gdLst/>
              <a:ahLst/>
              <a:cxnLst/>
              <a:rect l="l" t="t" r="r" b="b"/>
              <a:pathLst>
                <a:path w="1008" h="1993" extrusionOk="0">
                  <a:moveTo>
                    <a:pt x="1008" y="0"/>
                  </a:moveTo>
                  <a:cubicBezTo>
                    <a:pt x="712" y="679"/>
                    <a:pt x="383" y="1336"/>
                    <a:pt x="1" y="1960"/>
                  </a:cubicBezTo>
                  <a:lnTo>
                    <a:pt x="11" y="1971"/>
                  </a:lnTo>
                  <a:cubicBezTo>
                    <a:pt x="11" y="1982"/>
                    <a:pt x="22" y="1982"/>
                    <a:pt x="22" y="1993"/>
                  </a:cubicBezTo>
                  <a:cubicBezTo>
                    <a:pt x="395" y="1358"/>
                    <a:pt x="723" y="679"/>
                    <a:pt x="10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51"/>
            <p:cNvSpPr/>
            <p:nvPr/>
          </p:nvSpPr>
          <p:spPr>
            <a:xfrm>
              <a:off x="6459890" y="2540088"/>
              <a:ext cx="119273" cy="134399"/>
            </a:xfrm>
            <a:custGeom>
              <a:avLst/>
              <a:gdLst/>
              <a:ahLst/>
              <a:cxnLst/>
              <a:rect l="l" t="t" r="r" b="b"/>
              <a:pathLst>
                <a:path w="4140" h="4665" extrusionOk="0">
                  <a:moveTo>
                    <a:pt x="1697" y="1"/>
                  </a:moveTo>
                  <a:cubicBezTo>
                    <a:pt x="1150" y="1249"/>
                    <a:pt x="580" y="2508"/>
                    <a:pt x="0" y="3745"/>
                  </a:cubicBezTo>
                  <a:cubicBezTo>
                    <a:pt x="99" y="3679"/>
                    <a:pt x="208" y="3570"/>
                    <a:pt x="296" y="3570"/>
                  </a:cubicBezTo>
                  <a:cubicBezTo>
                    <a:pt x="361" y="3570"/>
                    <a:pt x="405" y="3614"/>
                    <a:pt x="438" y="3713"/>
                  </a:cubicBezTo>
                  <a:cubicBezTo>
                    <a:pt x="427" y="3581"/>
                    <a:pt x="504" y="3439"/>
                    <a:pt x="646" y="3406"/>
                  </a:cubicBezTo>
                  <a:cubicBezTo>
                    <a:pt x="657" y="3395"/>
                    <a:pt x="679" y="3395"/>
                    <a:pt x="701" y="3395"/>
                  </a:cubicBezTo>
                  <a:cubicBezTo>
                    <a:pt x="821" y="3395"/>
                    <a:pt x="942" y="3482"/>
                    <a:pt x="974" y="3603"/>
                  </a:cubicBezTo>
                  <a:cubicBezTo>
                    <a:pt x="1030" y="3548"/>
                    <a:pt x="1095" y="3526"/>
                    <a:pt x="1172" y="3526"/>
                  </a:cubicBezTo>
                  <a:cubicBezTo>
                    <a:pt x="1249" y="3526"/>
                    <a:pt x="1325" y="3559"/>
                    <a:pt x="1380" y="3614"/>
                  </a:cubicBezTo>
                  <a:cubicBezTo>
                    <a:pt x="1412" y="3657"/>
                    <a:pt x="1434" y="3713"/>
                    <a:pt x="1446" y="3767"/>
                  </a:cubicBezTo>
                  <a:cubicBezTo>
                    <a:pt x="1456" y="3855"/>
                    <a:pt x="1434" y="3964"/>
                    <a:pt x="1369" y="4030"/>
                  </a:cubicBezTo>
                  <a:cubicBezTo>
                    <a:pt x="1412" y="4063"/>
                    <a:pt x="1434" y="4117"/>
                    <a:pt x="1446" y="4173"/>
                  </a:cubicBezTo>
                  <a:cubicBezTo>
                    <a:pt x="1468" y="4304"/>
                    <a:pt x="1402" y="4446"/>
                    <a:pt x="1270" y="4479"/>
                  </a:cubicBezTo>
                  <a:cubicBezTo>
                    <a:pt x="1336" y="4533"/>
                    <a:pt x="1412" y="4599"/>
                    <a:pt x="1478" y="4665"/>
                  </a:cubicBezTo>
                  <a:cubicBezTo>
                    <a:pt x="1500" y="4567"/>
                    <a:pt x="1609" y="4523"/>
                    <a:pt x="1697" y="4523"/>
                  </a:cubicBezTo>
                  <a:cubicBezTo>
                    <a:pt x="1785" y="4523"/>
                    <a:pt x="1862" y="4555"/>
                    <a:pt x="1894" y="4632"/>
                  </a:cubicBezTo>
                  <a:lnTo>
                    <a:pt x="1894" y="4621"/>
                  </a:lnTo>
                  <a:cubicBezTo>
                    <a:pt x="1884" y="4533"/>
                    <a:pt x="1949" y="4435"/>
                    <a:pt x="2037" y="4424"/>
                  </a:cubicBezTo>
                  <a:lnTo>
                    <a:pt x="2059" y="4424"/>
                  </a:lnTo>
                  <a:cubicBezTo>
                    <a:pt x="2135" y="4424"/>
                    <a:pt x="2212" y="4501"/>
                    <a:pt x="2223" y="4577"/>
                  </a:cubicBezTo>
                  <a:lnTo>
                    <a:pt x="2223" y="4589"/>
                  </a:lnTo>
                  <a:cubicBezTo>
                    <a:pt x="2266" y="4555"/>
                    <a:pt x="2322" y="4533"/>
                    <a:pt x="2376" y="4533"/>
                  </a:cubicBezTo>
                  <a:cubicBezTo>
                    <a:pt x="2431" y="4533"/>
                    <a:pt x="2497" y="4555"/>
                    <a:pt x="2541" y="4610"/>
                  </a:cubicBezTo>
                  <a:cubicBezTo>
                    <a:pt x="2923" y="3986"/>
                    <a:pt x="3252" y="3329"/>
                    <a:pt x="3548" y="2650"/>
                  </a:cubicBezTo>
                  <a:cubicBezTo>
                    <a:pt x="3755" y="2136"/>
                    <a:pt x="3952" y="1621"/>
                    <a:pt x="4139" y="1095"/>
                  </a:cubicBezTo>
                  <a:cubicBezTo>
                    <a:pt x="3548" y="898"/>
                    <a:pt x="2935" y="679"/>
                    <a:pt x="2836" y="636"/>
                  </a:cubicBezTo>
                  <a:cubicBezTo>
                    <a:pt x="2420" y="439"/>
                    <a:pt x="2059" y="231"/>
                    <a:pt x="1697" y="1"/>
                  </a:cubicBezTo>
                  <a:close/>
                </a:path>
              </a:pathLst>
            </a:custGeom>
            <a:solidFill>
              <a:srgbClr val="FFC7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51"/>
            <p:cNvSpPr/>
            <p:nvPr/>
          </p:nvSpPr>
          <p:spPr>
            <a:xfrm>
              <a:off x="6917249" y="2395635"/>
              <a:ext cx="170670" cy="227138"/>
            </a:xfrm>
            <a:custGeom>
              <a:avLst/>
              <a:gdLst/>
              <a:ahLst/>
              <a:cxnLst/>
              <a:rect l="l" t="t" r="r" b="b"/>
              <a:pathLst>
                <a:path w="5924" h="7884" extrusionOk="0">
                  <a:moveTo>
                    <a:pt x="2103" y="0"/>
                  </a:moveTo>
                  <a:cubicBezTo>
                    <a:pt x="2103" y="0"/>
                    <a:pt x="2103" y="0"/>
                    <a:pt x="2103" y="0"/>
                  </a:cubicBezTo>
                  <a:lnTo>
                    <a:pt x="921" y="986"/>
                  </a:lnTo>
                  <a:cubicBezTo>
                    <a:pt x="680" y="1194"/>
                    <a:pt x="11" y="1566"/>
                    <a:pt x="1" y="1938"/>
                  </a:cubicBezTo>
                  <a:cubicBezTo>
                    <a:pt x="1" y="2092"/>
                    <a:pt x="67" y="2245"/>
                    <a:pt x="143" y="2387"/>
                  </a:cubicBezTo>
                  <a:cubicBezTo>
                    <a:pt x="1162" y="4369"/>
                    <a:pt x="2497" y="6153"/>
                    <a:pt x="4019" y="7796"/>
                  </a:cubicBezTo>
                  <a:cubicBezTo>
                    <a:pt x="4052" y="7839"/>
                    <a:pt x="4106" y="7883"/>
                    <a:pt x="4161" y="7883"/>
                  </a:cubicBezTo>
                  <a:cubicBezTo>
                    <a:pt x="4205" y="7873"/>
                    <a:pt x="4249" y="7851"/>
                    <a:pt x="4281" y="7817"/>
                  </a:cubicBezTo>
                  <a:cubicBezTo>
                    <a:pt x="4479" y="7642"/>
                    <a:pt x="4687" y="7479"/>
                    <a:pt x="4895" y="7303"/>
                  </a:cubicBezTo>
                  <a:cubicBezTo>
                    <a:pt x="5234" y="7007"/>
                    <a:pt x="5585" y="6723"/>
                    <a:pt x="5924" y="6438"/>
                  </a:cubicBezTo>
                  <a:cubicBezTo>
                    <a:pt x="5169" y="5365"/>
                    <a:pt x="4446" y="4260"/>
                    <a:pt x="3778" y="3121"/>
                  </a:cubicBezTo>
                  <a:cubicBezTo>
                    <a:pt x="3449" y="2552"/>
                    <a:pt x="3121" y="1982"/>
                    <a:pt x="2814" y="1402"/>
                  </a:cubicBezTo>
                  <a:cubicBezTo>
                    <a:pt x="2749" y="1282"/>
                    <a:pt x="2119" y="0"/>
                    <a:pt x="2103" y="0"/>
                  </a:cubicBezTo>
                  <a:close/>
                </a:path>
              </a:pathLst>
            </a:custGeom>
            <a:solidFill>
              <a:srgbClr val="FFE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51"/>
            <p:cNvSpPr/>
            <p:nvPr/>
          </p:nvSpPr>
          <p:spPr>
            <a:xfrm>
              <a:off x="6481325" y="2247062"/>
              <a:ext cx="547304" cy="676632"/>
            </a:xfrm>
            <a:custGeom>
              <a:avLst/>
              <a:gdLst/>
              <a:ahLst/>
              <a:cxnLst/>
              <a:rect l="l" t="t" r="r" b="b"/>
              <a:pathLst>
                <a:path w="18997" h="23486" extrusionOk="0">
                  <a:moveTo>
                    <a:pt x="12710" y="1"/>
                  </a:moveTo>
                  <a:cubicBezTo>
                    <a:pt x="12646" y="1"/>
                    <a:pt x="12580" y="1"/>
                    <a:pt x="12515" y="1"/>
                  </a:cubicBezTo>
                  <a:cubicBezTo>
                    <a:pt x="11059" y="1"/>
                    <a:pt x="9471" y="88"/>
                    <a:pt x="8070" y="537"/>
                  </a:cubicBezTo>
                  <a:cubicBezTo>
                    <a:pt x="6592" y="1019"/>
                    <a:pt x="5048" y="1566"/>
                    <a:pt x="3636" y="2267"/>
                  </a:cubicBezTo>
                  <a:cubicBezTo>
                    <a:pt x="3515" y="2332"/>
                    <a:pt x="3395" y="2398"/>
                    <a:pt x="3296" y="2486"/>
                  </a:cubicBezTo>
                  <a:cubicBezTo>
                    <a:pt x="3187" y="2595"/>
                    <a:pt x="3121" y="2727"/>
                    <a:pt x="3055" y="2869"/>
                  </a:cubicBezTo>
                  <a:cubicBezTo>
                    <a:pt x="1950" y="5048"/>
                    <a:pt x="865" y="7194"/>
                    <a:pt x="1" y="9482"/>
                  </a:cubicBezTo>
                  <a:cubicBezTo>
                    <a:pt x="680" y="10018"/>
                    <a:pt x="1303" y="10424"/>
                    <a:pt x="2092" y="10807"/>
                  </a:cubicBezTo>
                  <a:cubicBezTo>
                    <a:pt x="2276" y="10889"/>
                    <a:pt x="4261" y="11583"/>
                    <a:pt x="4526" y="11583"/>
                  </a:cubicBezTo>
                  <a:cubicBezTo>
                    <a:pt x="4545" y="11583"/>
                    <a:pt x="4555" y="11580"/>
                    <a:pt x="4556" y="11573"/>
                  </a:cubicBezTo>
                  <a:cubicBezTo>
                    <a:pt x="4654" y="10631"/>
                    <a:pt x="4544" y="9657"/>
                    <a:pt x="4402" y="8738"/>
                  </a:cubicBezTo>
                  <a:lnTo>
                    <a:pt x="4402" y="8738"/>
                  </a:lnTo>
                  <a:cubicBezTo>
                    <a:pt x="4895" y="10402"/>
                    <a:pt x="5278" y="12110"/>
                    <a:pt x="5573" y="13818"/>
                  </a:cubicBezTo>
                  <a:cubicBezTo>
                    <a:pt x="5245" y="13828"/>
                    <a:pt x="5026" y="14212"/>
                    <a:pt x="5081" y="14541"/>
                  </a:cubicBezTo>
                  <a:cubicBezTo>
                    <a:pt x="5135" y="14880"/>
                    <a:pt x="5475" y="15066"/>
                    <a:pt x="5551" y="15351"/>
                  </a:cubicBezTo>
                  <a:cubicBezTo>
                    <a:pt x="5639" y="15723"/>
                    <a:pt x="5081" y="16183"/>
                    <a:pt x="4950" y="16566"/>
                  </a:cubicBezTo>
                  <a:cubicBezTo>
                    <a:pt x="4763" y="17081"/>
                    <a:pt x="4731" y="17650"/>
                    <a:pt x="4632" y="18186"/>
                  </a:cubicBezTo>
                  <a:cubicBezTo>
                    <a:pt x="4468" y="19084"/>
                    <a:pt x="4096" y="19960"/>
                    <a:pt x="3559" y="20694"/>
                  </a:cubicBezTo>
                  <a:cubicBezTo>
                    <a:pt x="4062" y="21055"/>
                    <a:pt x="4731" y="21044"/>
                    <a:pt x="5333" y="21164"/>
                  </a:cubicBezTo>
                  <a:cubicBezTo>
                    <a:pt x="5738" y="21252"/>
                    <a:pt x="6110" y="21394"/>
                    <a:pt x="6471" y="21570"/>
                  </a:cubicBezTo>
                  <a:cubicBezTo>
                    <a:pt x="7796" y="22215"/>
                    <a:pt x="8957" y="23310"/>
                    <a:pt x="10424" y="23463"/>
                  </a:cubicBezTo>
                  <a:cubicBezTo>
                    <a:pt x="10555" y="23478"/>
                    <a:pt x="10686" y="23485"/>
                    <a:pt x="10815" y="23485"/>
                  </a:cubicBezTo>
                  <a:cubicBezTo>
                    <a:pt x="12117" y="23485"/>
                    <a:pt x="13352" y="22772"/>
                    <a:pt x="14497" y="22095"/>
                  </a:cubicBezTo>
                  <a:cubicBezTo>
                    <a:pt x="15571" y="21460"/>
                    <a:pt x="16765" y="20832"/>
                    <a:pt x="17984" y="20832"/>
                  </a:cubicBezTo>
                  <a:cubicBezTo>
                    <a:pt x="18193" y="20832"/>
                    <a:pt x="18403" y="20851"/>
                    <a:pt x="18614" y="20891"/>
                  </a:cubicBezTo>
                  <a:cubicBezTo>
                    <a:pt x="17245" y="19030"/>
                    <a:pt x="16336" y="16730"/>
                    <a:pt x="15274" y="14682"/>
                  </a:cubicBezTo>
                  <a:cubicBezTo>
                    <a:pt x="15217" y="14560"/>
                    <a:pt x="15103" y="14420"/>
                    <a:pt x="14981" y="14420"/>
                  </a:cubicBezTo>
                  <a:cubicBezTo>
                    <a:pt x="14962" y="14420"/>
                    <a:pt x="14943" y="14424"/>
                    <a:pt x="14923" y="14431"/>
                  </a:cubicBezTo>
                  <a:cubicBezTo>
                    <a:pt x="14913" y="13828"/>
                    <a:pt x="15318" y="13193"/>
                    <a:pt x="15033" y="12668"/>
                  </a:cubicBezTo>
                  <a:cubicBezTo>
                    <a:pt x="14945" y="12515"/>
                    <a:pt x="14814" y="12395"/>
                    <a:pt x="14760" y="12230"/>
                  </a:cubicBezTo>
                  <a:cubicBezTo>
                    <a:pt x="14705" y="12077"/>
                    <a:pt x="14726" y="11913"/>
                    <a:pt x="14748" y="11748"/>
                  </a:cubicBezTo>
                  <a:cubicBezTo>
                    <a:pt x="14979" y="10106"/>
                    <a:pt x="15001" y="8442"/>
                    <a:pt x="14825" y="6799"/>
                  </a:cubicBezTo>
                  <a:lnTo>
                    <a:pt x="14825" y="6799"/>
                  </a:lnTo>
                  <a:cubicBezTo>
                    <a:pt x="14989" y="7424"/>
                    <a:pt x="15274" y="8015"/>
                    <a:pt x="15657" y="8541"/>
                  </a:cubicBezTo>
                  <a:cubicBezTo>
                    <a:pt x="17026" y="7665"/>
                    <a:pt x="18176" y="6449"/>
                    <a:pt x="18996" y="5048"/>
                  </a:cubicBezTo>
                  <a:cubicBezTo>
                    <a:pt x="17704" y="3942"/>
                    <a:pt x="16500" y="2727"/>
                    <a:pt x="15395" y="1435"/>
                  </a:cubicBezTo>
                  <a:cubicBezTo>
                    <a:pt x="15066" y="1052"/>
                    <a:pt x="14738" y="658"/>
                    <a:pt x="14322" y="373"/>
                  </a:cubicBezTo>
                  <a:cubicBezTo>
                    <a:pt x="13819" y="18"/>
                    <a:pt x="13290" y="1"/>
                    <a:pt x="127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51"/>
            <p:cNvSpPr/>
            <p:nvPr/>
          </p:nvSpPr>
          <p:spPr>
            <a:xfrm>
              <a:off x="6598351" y="2273855"/>
              <a:ext cx="82368" cy="32843"/>
            </a:xfrm>
            <a:custGeom>
              <a:avLst/>
              <a:gdLst/>
              <a:ahLst/>
              <a:cxnLst/>
              <a:rect l="l" t="t" r="r" b="b"/>
              <a:pathLst>
                <a:path w="2859" h="1140" extrusionOk="0">
                  <a:moveTo>
                    <a:pt x="2858" y="1"/>
                  </a:moveTo>
                  <a:lnTo>
                    <a:pt x="2858" y="1"/>
                  </a:lnTo>
                  <a:cubicBezTo>
                    <a:pt x="2004" y="275"/>
                    <a:pt x="1161" y="570"/>
                    <a:pt x="329" y="921"/>
                  </a:cubicBezTo>
                  <a:cubicBezTo>
                    <a:pt x="209" y="976"/>
                    <a:pt x="99" y="1052"/>
                    <a:pt x="0" y="1140"/>
                  </a:cubicBezTo>
                  <a:cubicBezTo>
                    <a:pt x="920" y="702"/>
                    <a:pt x="1895" y="329"/>
                    <a:pt x="2858" y="1"/>
                  </a:cubicBezTo>
                  <a:close/>
                </a:path>
              </a:pathLst>
            </a:custGeom>
            <a:solidFill>
              <a:srgbClr val="907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51"/>
            <p:cNvSpPr/>
            <p:nvPr/>
          </p:nvSpPr>
          <p:spPr>
            <a:xfrm>
              <a:off x="6908433" y="2442941"/>
              <a:ext cx="25554" cy="50504"/>
            </a:xfrm>
            <a:custGeom>
              <a:avLst/>
              <a:gdLst/>
              <a:ahLst/>
              <a:cxnLst/>
              <a:rect l="l" t="t" r="r" b="b"/>
              <a:pathLst>
                <a:path w="887" h="1753" extrusionOk="0">
                  <a:moveTo>
                    <a:pt x="0" y="0"/>
                  </a:moveTo>
                  <a:lnTo>
                    <a:pt x="0" y="22"/>
                  </a:lnTo>
                  <a:cubicBezTo>
                    <a:pt x="19" y="92"/>
                    <a:pt x="41" y="161"/>
                    <a:pt x="63" y="230"/>
                  </a:cubicBezTo>
                  <a:lnTo>
                    <a:pt x="63" y="230"/>
                  </a:lnTo>
                  <a:cubicBezTo>
                    <a:pt x="41" y="153"/>
                    <a:pt x="20" y="75"/>
                    <a:pt x="0" y="0"/>
                  </a:cubicBezTo>
                  <a:close/>
                  <a:moveTo>
                    <a:pt x="63" y="230"/>
                  </a:moveTo>
                  <a:cubicBezTo>
                    <a:pt x="72" y="259"/>
                    <a:pt x="81" y="287"/>
                    <a:pt x="90" y="314"/>
                  </a:cubicBezTo>
                  <a:lnTo>
                    <a:pt x="90" y="314"/>
                  </a:lnTo>
                  <a:cubicBezTo>
                    <a:pt x="81" y="286"/>
                    <a:pt x="72" y="258"/>
                    <a:pt x="63" y="230"/>
                  </a:cubicBezTo>
                  <a:close/>
                  <a:moveTo>
                    <a:pt x="90" y="314"/>
                  </a:moveTo>
                  <a:lnTo>
                    <a:pt x="90" y="314"/>
                  </a:lnTo>
                  <a:cubicBezTo>
                    <a:pt x="97" y="338"/>
                    <a:pt x="103" y="361"/>
                    <a:pt x="110" y="384"/>
                  </a:cubicBezTo>
                  <a:lnTo>
                    <a:pt x="110" y="373"/>
                  </a:lnTo>
                  <a:cubicBezTo>
                    <a:pt x="103" y="354"/>
                    <a:pt x="96" y="334"/>
                    <a:pt x="90" y="314"/>
                  </a:cubicBezTo>
                  <a:close/>
                  <a:moveTo>
                    <a:pt x="120" y="406"/>
                  </a:moveTo>
                  <a:lnTo>
                    <a:pt x="120" y="416"/>
                  </a:lnTo>
                  <a:cubicBezTo>
                    <a:pt x="296" y="898"/>
                    <a:pt x="536" y="1348"/>
                    <a:pt x="832" y="1752"/>
                  </a:cubicBezTo>
                  <a:cubicBezTo>
                    <a:pt x="854" y="1742"/>
                    <a:pt x="876" y="1730"/>
                    <a:pt x="887" y="1720"/>
                  </a:cubicBezTo>
                  <a:lnTo>
                    <a:pt x="887" y="1708"/>
                  </a:lnTo>
                  <a:cubicBezTo>
                    <a:pt x="876" y="1720"/>
                    <a:pt x="854" y="1730"/>
                    <a:pt x="832" y="1742"/>
                  </a:cubicBezTo>
                  <a:cubicBezTo>
                    <a:pt x="536" y="1336"/>
                    <a:pt x="296" y="876"/>
                    <a:pt x="120" y="4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51"/>
            <p:cNvSpPr/>
            <p:nvPr/>
          </p:nvSpPr>
          <p:spPr>
            <a:xfrm>
              <a:off x="6608147" y="2498775"/>
              <a:ext cx="3169" cy="18640"/>
            </a:xfrm>
            <a:custGeom>
              <a:avLst/>
              <a:gdLst/>
              <a:ahLst/>
              <a:cxnLst/>
              <a:rect l="l" t="t" r="r" b="b"/>
              <a:pathLst>
                <a:path w="110" h="647" extrusionOk="0">
                  <a:moveTo>
                    <a:pt x="0" y="1"/>
                  </a:moveTo>
                  <a:lnTo>
                    <a:pt x="0" y="1"/>
                  </a:lnTo>
                  <a:cubicBezTo>
                    <a:pt x="33" y="165"/>
                    <a:pt x="55" y="340"/>
                    <a:pt x="77" y="515"/>
                  </a:cubicBezTo>
                  <a:lnTo>
                    <a:pt x="110" y="646"/>
                  </a:lnTo>
                  <a:cubicBezTo>
                    <a:pt x="98" y="483"/>
                    <a:pt x="77" y="318"/>
                    <a:pt x="55" y="154"/>
                  </a:cubicBezTo>
                  <a:cubicBezTo>
                    <a:pt x="33" y="99"/>
                    <a:pt x="22" y="45"/>
                    <a:pt x="0" y="1"/>
                  </a:cubicBez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51"/>
            <p:cNvSpPr/>
            <p:nvPr/>
          </p:nvSpPr>
          <p:spPr>
            <a:xfrm>
              <a:off x="6908116" y="2506179"/>
              <a:ext cx="3486" cy="64851"/>
            </a:xfrm>
            <a:custGeom>
              <a:avLst/>
              <a:gdLst/>
              <a:ahLst/>
              <a:cxnLst/>
              <a:rect l="l" t="t" r="r" b="b"/>
              <a:pathLst>
                <a:path w="121" h="2251" extrusionOk="0">
                  <a:moveTo>
                    <a:pt x="121" y="0"/>
                  </a:moveTo>
                  <a:cubicBezTo>
                    <a:pt x="121" y="743"/>
                    <a:pt x="87" y="1497"/>
                    <a:pt x="0" y="2240"/>
                  </a:cubicBezTo>
                  <a:lnTo>
                    <a:pt x="0" y="2251"/>
                  </a:lnTo>
                  <a:cubicBezTo>
                    <a:pt x="87" y="1497"/>
                    <a:pt x="121" y="754"/>
                    <a:pt x="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51"/>
            <p:cNvSpPr/>
            <p:nvPr/>
          </p:nvSpPr>
          <p:spPr>
            <a:xfrm>
              <a:off x="6608435" y="2515485"/>
              <a:ext cx="6338" cy="65341"/>
            </a:xfrm>
            <a:custGeom>
              <a:avLst/>
              <a:gdLst/>
              <a:ahLst/>
              <a:cxnLst/>
              <a:rect l="l" t="t" r="r" b="b"/>
              <a:pathLst>
                <a:path w="220" h="2268" extrusionOk="0">
                  <a:moveTo>
                    <a:pt x="1" y="2246"/>
                  </a:moveTo>
                  <a:cubicBezTo>
                    <a:pt x="44" y="2263"/>
                    <a:pt x="80" y="2266"/>
                    <a:pt x="105" y="2267"/>
                  </a:cubicBezTo>
                  <a:lnTo>
                    <a:pt x="105" y="2267"/>
                  </a:lnTo>
                  <a:cubicBezTo>
                    <a:pt x="81" y="2266"/>
                    <a:pt x="41" y="2255"/>
                    <a:pt x="1" y="2246"/>
                  </a:cubicBezTo>
                  <a:close/>
                  <a:moveTo>
                    <a:pt x="105" y="2267"/>
                  </a:moveTo>
                  <a:cubicBezTo>
                    <a:pt x="107" y="2267"/>
                    <a:pt x="109" y="2267"/>
                    <a:pt x="110" y="2267"/>
                  </a:cubicBezTo>
                  <a:cubicBezTo>
                    <a:pt x="111" y="2267"/>
                    <a:pt x="112" y="2267"/>
                    <a:pt x="113" y="2267"/>
                  </a:cubicBezTo>
                  <a:lnTo>
                    <a:pt x="113" y="2267"/>
                  </a:lnTo>
                  <a:cubicBezTo>
                    <a:pt x="110" y="2267"/>
                    <a:pt x="107" y="2267"/>
                    <a:pt x="105" y="2267"/>
                  </a:cubicBezTo>
                  <a:close/>
                  <a:moveTo>
                    <a:pt x="78" y="1"/>
                  </a:moveTo>
                  <a:cubicBezTo>
                    <a:pt x="165" y="745"/>
                    <a:pt x="220" y="1512"/>
                    <a:pt x="144" y="2256"/>
                  </a:cubicBezTo>
                  <a:cubicBezTo>
                    <a:pt x="144" y="2256"/>
                    <a:pt x="133" y="2267"/>
                    <a:pt x="113" y="2267"/>
                  </a:cubicBezTo>
                  <a:lnTo>
                    <a:pt x="113" y="2267"/>
                  </a:lnTo>
                  <a:cubicBezTo>
                    <a:pt x="116" y="2267"/>
                    <a:pt x="119" y="2267"/>
                    <a:pt x="122" y="2267"/>
                  </a:cubicBezTo>
                  <a:lnTo>
                    <a:pt x="144" y="2267"/>
                  </a:lnTo>
                  <a:cubicBezTo>
                    <a:pt x="220" y="1555"/>
                    <a:pt x="187" y="844"/>
                    <a:pt x="110" y="132"/>
                  </a:cubicBezTo>
                  <a:lnTo>
                    <a:pt x="78" y="1"/>
                  </a:ln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51"/>
            <p:cNvSpPr/>
            <p:nvPr/>
          </p:nvSpPr>
          <p:spPr>
            <a:xfrm>
              <a:off x="6905581" y="2571347"/>
              <a:ext cx="11697" cy="90867"/>
            </a:xfrm>
            <a:custGeom>
              <a:avLst/>
              <a:gdLst/>
              <a:ahLst/>
              <a:cxnLst/>
              <a:rect l="l" t="t" r="r" b="b"/>
              <a:pathLst>
                <a:path w="406" h="3154" extrusionOk="0">
                  <a:moveTo>
                    <a:pt x="88" y="0"/>
                  </a:moveTo>
                  <a:cubicBezTo>
                    <a:pt x="87" y="4"/>
                    <a:pt x="87" y="9"/>
                    <a:pt x="86" y="13"/>
                  </a:cubicBezTo>
                  <a:lnTo>
                    <a:pt x="86" y="13"/>
                  </a:lnTo>
                  <a:lnTo>
                    <a:pt x="88" y="0"/>
                  </a:lnTo>
                  <a:close/>
                  <a:moveTo>
                    <a:pt x="86" y="13"/>
                  </a:moveTo>
                  <a:lnTo>
                    <a:pt x="22" y="492"/>
                  </a:lnTo>
                  <a:cubicBezTo>
                    <a:pt x="12" y="579"/>
                    <a:pt x="1" y="677"/>
                    <a:pt x="0" y="764"/>
                  </a:cubicBezTo>
                  <a:lnTo>
                    <a:pt x="0" y="764"/>
                  </a:lnTo>
                  <a:cubicBezTo>
                    <a:pt x="1" y="677"/>
                    <a:pt x="12" y="590"/>
                    <a:pt x="22" y="504"/>
                  </a:cubicBezTo>
                  <a:cubicBezTo>
                    <a:pt x="44" y="343"/>
                    <a:pt x="65" y="173"/>
                    <a:pt x="86" y="13"/>
                  </a:cubicBezTo>
                  <a:close/>
                  <a:moveTo>
                    <a:pt x="406" y="1850"/>
                  </a:moveTo>
                  <a:lnTo>
                    <a:pt x="406" y="1850"/>
                  </a:lnTo>
                  <a:cubicBezTo>
                    <a:pt x="406" y="2135"/>
                    <a:pt x="307" y="2441"/>
                    <a:pt x="241" y="2737"/>
                  </a:cubicBezTo>
                  <a:lnTo>
                    <a:pt x="253" y="2726"/>
                  </a:lnTo>
                  <a:cubicBezTo>
                    <a:pt x="318" y="2431"/>
                    <a:pt x="406" y="2135"/>
                    <a:pt x="406" y="1850"/>
                  </a:cubicBezTo>
                  <a:close/>
                  <a:moveTo>
                    <a:pt x="241" y="2781"/>
                  </a:moveTo>
                  <a:lnTo>
                    <a:pt x="231" y="2791"/>
                  </a:lnTo>
                  <a:cubicBezTo>
                    <a:pt x="209" y="2912"/>
                    <a:pt x="197" y="3032"/>
                    <a:pt x="197" y="3153"/>
                  </a:cubicBezTo>
                  <a:cubicBezTo>
                    <a:pt x="197" y="3032"/>
                    <a:pt x="219" y="2901"/>
                    <a:pt x="241" y="27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51"/>
            <p:cNvSpPr/>
            <p:nvPr/>
          </p:nvSpPr>
          <p:spPr>
            <a:xfrm>
              <a:off x="7015664" y="2848586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51"/>
            <p:cNvSpPr/>
            <p:nvPr/>
          </p:nvSpPr>
          <p:spPr>
            <a:xfrm>
              <a:off x="7015664" y="2848586"/>
              <a:ext cx="1930" cy="663"/>
            </a:xfrm>
            <a:custGeom>
              <a:avLst/>
              <a:gdLst/>
              <a:ahLst/>
              <a:cxnLst/>
              <a:rect l="l" t="t" r="r" b="b"/>
              <a:pathLst>
                <a:path w="67" h="23" extrusionOk="0">
                  <a:moveTo>
                    <a:pt x="1" y="0"/>
                  </a:moveTo>
                  <a:cubicBezTo>
                    <a:pt x="1" y="0"/>
                    <a:pt x="1" y="12"/>
                    <a:pt x="11" y="12"/>
                  </a:cubicBezTo>
                  <a:cubicBezTo>
                    <a:pt x="23" y="12"/>
                    <a:pt x="45" y="22"/>
                    <a:pt x="67" y="22"/>
                  </a:cubicBezTo>
                  <a:cubicBezTo>
                    <a:pt x="55" y="22"/>
                    <a:pt x="55" y="12"/>
                    <a:pt x="55" y="12"/>
                  </a:cubicBezTo>
                  <a:cubicBezTo>
                    <a:pt x="33" y="0"/>
                    <a:pt x="11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51"/>
            <p:cNvSpPr/>
            <p:nvPr/>
          </p:nvSpPr>
          <p:spPr>
            <a:xfrm>
              <a:off x="7015347" y="2848586"/>
              <a:ext cx="663" cy="346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" y="0"/>
                  </a:moveTo>
                  <a:lnTo>
                    <a:pt x="1" y="12"/>
                  </a:lnTo>
                  <a:lnTo>
                    <a:pt x="22" y="12"/>
                  </a:lnTo>
                  <a:cubicBezTo>
                    <a:pt x="12" y="12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8E7E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51"/>
            <p:cNvSpPr/>
            <p:nvPr/>
          </p:nvSpPr>
          <p:spPr>
            <a:xfrm>
              <a:off x="6628342" y="2847030"/>
              <a:ext cx="387034" cy="77297"/>
            </a:xfrm>
            <a:custGeom>
              <a:avLst/>
              <a:gdLst/>
              <a:ahLst/>
              <a:cxnLst/>
              <a:rect l="l" t="t" r="r" b="b"/>
              <a:pathLst>
                <a:path w="13434" h="2683" extrusionOk="0">
                  <a:moveTo>
                    <a:pt x="12876" y="0"/>
                  </a:moveTo>
                  <a:cubicBezTo>
                    <a:pt x="12580" y="0"/>
                    <a:pt x="12284" y="44"/>
                    <a:pt x="11988" y="110"/>
                  </a:cubicBezTo>
                  <a:cubicBezTo>
                    <a:pt x="11988" y="110"/>
                    <a:pt x="11988" y="116"/>
                    <a:pt x="11983" y="119"/>
                  </a:cubicBezTo>
                  <a:lnTo>
                    <a:pt x="11983" y="119"/>
                  </a:lnTo>
                  <a:cubicBezTo>
                    <a:pt x="12277" y="54"/>
                    <a:pt x="12581" y="22"/>
                    <a:pt x="12876" y="22"/>
                  </a:cubicBezTo>
                  <a:cubicBezTo>
                    <a:pt x="13061" y="22"/>
                    <a:pt x="13248" y="33"/>
                    <a:pt x="13434" y="66"/>
                  </a:cubicBezTo>
                  <a:lnTo>
                    <a:pt x="13434" y="54"/>
                  </a:lnTo>
                  <a:cubicBezTo>
                    <a:pt x="13248" y="22"/>
                    <a:pt x="13061" y="0"/>
                    <a:pt x="12876" y="0"/>
                  </a:cubicBezTo>
                  <a:close/>
                  <a:moveTo>
                    <a:pt x="11983" y="119"/>
                  </a:moveTo>
                  <a:cubicBezTo>
                    <a:pt x="11981" y="119"/>
                    <a:pt x="11980" y="120"/>
                    <a:pt x="11978" y="120"/>
                  </a:cubicBezTo>
                  <a:cubicBezTo>
                    <a:pt x="11980" y="120"/>
                    <a:pt x="11982" y="120"/>
                    <a:pt x="11983" y="119"/>
                  </a:cubicBezTo>
                  <a:close/>
                  <a:moveTo>
                    <a:pt x="0" y="295"/>
                  </a:moveTo>
                  <a:cubicBezTo>
                    <a:pt x="76" y="317"/>
                    <a:pt x="153" y="339"/>
                    <a:pt x="230" y="350"/>
                  </a:cubicBezTo>
                  <a:cubicBezTo>
                    <a:pt x="635" y="438"/>
                    <a:pt x="1007" y="580"/>
                    <a:pt x="1368" y="755"/>
                  </a:cubicBezTo>
                  <a:cubicBezTo>
                    <a:pt x="2693" y="1402"/>
                    <a:pt x="3854" y="2496"/>
                    <a:pt x="5321" y="2660"/>
                  </a:cubicBezTo>
                  <a:cubicBezTo>
                    <a:pt x="5452" y="2672"/>
                    <a:pt x="5572" y="2682"/>
                    <a:pt x="5704" y="2682"/>
                  </a:cubicBezTo>
                  <a:cubicBezTo>
                    <a:pt x="7018" y="2682"/>
                    <a:pt x="8255" y="1960"/>
                    <a:pt x="9394" y="1281"/>
                  </a:cubicBezTo>
                  <a:cubicBezTo>
                    <a:pt x="9580" y="1171"/>
                    <a:pt x="9766" y="1062"/>
                    <a:pt x="9952" y="964"/>
                  </a:cubicBezTo>
                  <a:lnTo>
                    <a:pt x="9952" y="952"/>
                  </a:lnTo>
                  <a:cubicBezTo>
                    <a:pt x="9766" y="1051"/>
                    <a:pt x="9580" y="1161"/>
                    <a:pt x="9394" y="1270"/>
                  </a:cubicBezTo>
                  <a:cubicBezTo>
                    <a:pt x="8255" y="1949"/>
                    <a:pt x="7018" y="2660"/>
                    <a:pt x="5704" y="2660"/>
                  </a:cubicBezTo>
                  <a:cubicBezTo>
                    <a:pt x="5572" y="2660"/>
                    <a:pt x="5452" y="2660"/>
                    <a:pt x="5321" y="2638"/>
                  </a:cubicBezTo>
                  <a:cubicBezTo>
                    <a:pt x="3854" y="2485"/>
                    <a:pt x="2693" y="1390"/>
                    <a:pt x="1368" y="745"/>
                  </a:cubicBezTo>
                  <a:cubicBezTo>
                    <a:pt x="1007" y="569"/>
                    <a:pt x="635" y="427"/>
                    <a:pt x="230" y="339"/>
                  </a:cubicBezTo>
                  <a:cubicBezTo>
                    <a:pt x="153" y="329"/>
                    <a:pt x="76" y="317"/>
                    <a:pt x="0" y="295"/>
                  </a:cubicBezTo>
                  <a:close/>
                </a:path>
              </a:pathLst>
            </a:custGeom>
            <a:solidFill>
              <a:srgbClr val="756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51"/>
            <p:cNvSpPr/>
            <p:nvPr/>
          </p:nvSpPr>
          <p:spPr>
            <a:xfrm>
              <a:off x="6523272" y="2247379"/>
              <a:ext cx="494005" cy="676315"/>
            </a:xfrm>
            <a:custGeom>
              <a:avLst/>
              <a:gdLst/>
              <a:ahLst/>
              <a:cxnLst/>
              <a:rect l="l" t="t" r="r" b="b"/>
              <a:pathLst>
                <a:path w="17147" h="23475" extrusionOk="0">
                  <a:moveTo>
                    <a:pt x="12373" y="121"/>
                  </a:moveTo>
                  <a:cubicBezTo>
                    <a:pt x="12318" y="340"/>
                    <a:pt x="12253" y="559"/>
                    <a:pt x="12187" y="767"/>
                  </a:cubicBezTo>
                  <a:cubicBezTo>
                    <a:pt x="12253" y="964"/>
                    <a:pt x="12307" y="1161"/>
                    <a:pt x="12362" y="1358"/>
                  </a:cubicBezTo>
                  <a:cubicBezTo>
                    <a:pt x="12416" y="1566"/>
                    <a:pt x="12460" y="1774"/>
                    <a:pt x="12515" y="1982"/>
                  </a:cubicBezTo>
                  <a:cubicBezTo>
                    <a:pt x="12712" y="1501"/>
                    <a:pt x="12876" y="986"/>
                    <a:pt x="13008" y="471"/>
                  </a:cubicBezTo>
                  <a:cubicBezTo>
                    <a:pt x="12964" y="438"/>
                    <a:pt x="12910" y="406"/>
                    <a:pt x="12866" y="372"/>
                  </a:cubicBezTo>
                  <a:cubicBezTo>
                    <a:pt x="12701" y="252"/>
                    <a:pt x="12537" y="175"/>
                    <a:pt x="12373" y="121"/>
                  </a:cubicBezTo>
                  <a:close/>
                  <a:moveTo>
                    <a:pt x="13380" y="1993"/>
                  </a:moveTo>
                  <a:cubicBezTo>
                    <a:pt x="13435" y="2102"/>
                    <a:pt x="13479" y="2212"/>
                    <a:pt x="13523" y="2311"/>
                  </a:cubicBezTo>
                  <a:lnTo>
                    <a:pt x="13654" y="2639"/>
                  </a:lnTo>
                  <a:lnTo>
                    <a:pt x="13752" y="2968"/>
                  </a:lnTo>
                  <a:lnTo>
                    <a:pt x="13774" y="3055"/>
                  </a:lnTo>
                  <a:lnTo>
                    <a:pt x="13796" y="3143"/>
                  </a:lnTo>
                  <a:lnTo>
                    <a:pt x="13796" y="3143"/>
                  </a:lnTo>
                  <a:lnTo>
                    <a:pt x="13764" y="3055"/>
                  </a:lnTo>
                  <a:lnTo>
                    <a:pt x="13742" y="2978"/>
                  </a:lnTo>
                  <a:cubicBezTo>
                    <a:pt x="13708" y="2869"/>
                    <a:pt x="13676" y="2749"/>
                    <a:pt x="13632" y="2639"/>
                  </a:cubicBezTo>
                  <a:cubicBezTo>
                    <a:pt x="13599" y="2530"/>
                    <a:pt x="13555" y="2431"/>
                    <a:pt x="13511" y="2321"/>
                  </a:cubicBezTo>
                  <a:cubicBezTo>
                    <a:pt x="13479" y="2212"/>
                    <a:pt x="13424" y="2102"/>
                    <a:pt x="13380" y="1993"/>
                  </a:cubicBezTo>
                  <a:close/>
                  <a:moveTo>
                    <a:pt x="13807" y="3185"/>
                  </a:moveTo>
                  <a:cubicBezTo>
                    <a:pt x="13818" y="3226"/>
                    <a:pt x="13832" y="3267"/>
                    <a:pt x="13840" y="3307"/>
                  </a:cubicBezTo>
                  <a:lnTo>
                    <a:pt x="13818" y="3231"/>
                  </a:lnTo>
                  <a:lnTo>
                    <a:pt x="13807" y="3185"/>
                  </a:lnTo>
                  <a:close/>
                  <a:moveTo>
                    <a:pt x="11343" y="3516"/>
                  </a:moveTo>
                  <a:lnTo>
                    <a:pt x="11343" y="3516"/>
                  </a:lnTo>
                  <a:cubicBezTo>
                    <a:pt x="11343" y="3778"/>
                    <a:pt x="11311" y="4030"/>
                    <a:pt x="11223" y="4270"/>
                  </a:cubicBezTo>
                  <a:cubicBezTo>
                    <a:pt x="11300" y="4030"/>
                    <a:pt x="11343" y="3778"/>
                    <a:pt x="11343" y="3516"/>
                  </a:cubicBezTo>
                  <a:close/>
                  <a:moveTo>
                    <a:pt x="11136" y="6964"/>
                  </a:moveTo>
                  <a:cubicBezTo>
                    <a:pt x="11114" y="6986"/>
                    <a:pt x="11092" y="6997"/>
                    <a:pt x="11070" y="7019"/>
                  </a:cubicBezTo>
                  <a:lnTo>
                    <a:pt x="11004" y="7063"/>
                  </a:lnTo>
                  <a:lnTo>
                    <a:pt x="10873" y="7161"/>
                  </a:lnTo>
                  <a:cubicBezTo>
                    <a:pt x="10829" y="7194"/>
                    <a:pt x="10786" y="7226"/>
                    <a:pt x="10742" y="7248"/>
                  </a:cubicBezTo>
                  <a:cubicBezTo>
                    <a:pt x="10698" y="7282"/>
                    <a:pt x="10654" y="7314"/>
                    <a:pt x="10610" y="7336"/>
                  </a:cubicBezTo>
                  <a:cubicBezTo>
                    <a:pt x="10643" y="7303"/>
                    <a:pt x="10687" y="7270"/>
                    <a:pt x="10730" y="7238"/>
                  </a:cubicBezTo>
                  <a:cubicBezTo>
                    <a:pt x="10774" y="7216"/>
                    <a:pt x="10818" y="7183"/>
                    <a:pt x="10862" y="7150"/>
                  </a:cubicBezTo>
                  <a:lnTo>
                    <a:pt x="10993" y="7051"/>
                  </a:lnTo>
                  <a:lnTo>
                    <a:pt x="11059" y="7007"/>
                  </a:lnTo>
                  <a:cubicBezTo>
                    <a:pt x="11081" y="6997"/>
                    <a:pt x="11103" y="6975"/>
                    <a:pt x="11136" y="6964"/>
                  </a:cubicBezTo>
                  <a:close/>
                  <a:moveTo>
                    <a:pt x="2160" y="9472"/>
                  </a:moveTo>
                  <a:lnTo>
                    <a:pt x="2160" y="9472"/>
                  </a:lnTo>
                  <a:cubicBezTo>
                    <a:pt x="2159" y="9476"/>
                    <a:pt x="2158" y="9479"/>
                    <a:pt x="2158" y="9482"/>
                  </a:cubicBezTo>
                  <a:lnTo>
                    <a:pt x="2125" y="9515"/>
                  </a:lnTo>
                  <a:lnTo>
                    <a:pt x="2092" y="9537"/>
                  </a:lnTo>
                  <a:lnTo>
                    <a:pt x="2059" y="9559"/>
                  </a:lnTo>
                  <a:cubicBezTo>
                    <a:pt x="2015" y="9591"/>
                    <a:pt x="1961" y="9603"/>
                    <a:pt x="1906" y="9613"/>
                  </a:cubicBezTo>
                  <a:lnTo>
                    <a:pt x="1862" y="9613"/>
                  </a:lnTo>
                  <a:cubicBezTo>
                    <a:pt x="1818" y="9613"/>
                    <a:pt x="1774" y="9603"/>
                    <a:pt x="1742" y="9591"/>
                  </a:cubicBezTo>
                  <a:lnTo>
                    <a:pt x="1698" y="9581"/>
                  </a:lnTo>
                  <a:lnTo>
                    <a:pt x="1665" y="9559"/>
                  </a:lnTo>
                  <a:lnTo>
                    <a:pt x="1632" y="9537"/>
                  </a:lnTo>
                  <a:lnTo>
                    <a:pt x="1599" y="9504"/>
                  </a:lnTo>
                  <a:lnTo>
                    <a:pt x="1599" y="9504"/>
                  </a:lnTo>
                  <a:cubicBezTo>
                    <a:pt x="1643" y="9537"/>
                    <a:pt x="1687" y="9569"/>
                    <a:pt x="1742" y="9581"/>
                  </a:cubicBezTo>
                  <a:cubicBezTo>
                    <a:pt x="1774" y="9591"/>
                    <a:pt x="1818" y="9591"/>
                    <a:pt x="1851" y="9591"/>
                  </a:cubicBezTo>
                  <a:lnTo>
                    <a:pt x="1895" y="9591"/>
                  </a:lnTo>
                  <a:cubicBezTo>
                    <a:pt x="1950" y="9591"/>
                    <a:pt x="2005" y="9569"/>
                    <a:pt x="2049" y="9547"/>
                  </a:cubicBezTo>
                  <a:cubicBezTo>
                    <a:pt x="2093" y="9530"/>
                    <a:pt x="2130" y="9505"/>
                    <a:pt x="2160" y="9472"/>
                  </a:cubicBezTo>
                  <a:close/>
                  <a:moveTo>
                    <a:pt x="4895" y="9187"/>
                  </a:moveTo>
                  <a:lnTo>
                    <a:pt x="4895" y="9187"/>
                  </a:lnTo>
                  <a:cubicBezTo>
                    <a:pt x="5486" y="9603"/>
                    <a:pt x="6143" y="9909"/>
                    <a:pt x="6822" y="10117"/>
                  </a:cubicBezTo>
                  <a:cubicBezTo>
                    <a:pt x="7172" y="10216"/>
                    <a:pt x="7523" y="10303"/>
                    <a:pt x="7873" y="10369"/>
                  </a:cubicBezTo>
                  <a:cubicBezTo>
                    <a:pt x="8224" y="10423"/>
                    <a:pt x="8584" y="10479"/>
                    <a:pt x="8935" y="10511"/>
                  </a:cubicBezTo>
                  <a:cubicBezTo>
                    <a:pt x="8584" y="10489"/>
                    <a:pt x="8224" y="10435"/>
                    <a:pt x="7873" y="10380"/>
                  </a:cubicBezTo>
                  <a:cubicBezTo>
                    <a:pt x="7523" y="10314"/>
                    <a:pt x="7172" y="10238"/>
                    <a:pt x="6822" y="10128"/>
                  </a:cubicBezTo>
                  <a:cubicBezTo>
                    <a:pt x="6132" y="9920"/>
                    <a:pt x="5475" y="9613"/>
                    <a:pt x="4895" y="9187"/>
                  </a:cubicBezTo>
                  <a:close/>
                  <a:moveTo>
                    <a:pt x="10527" y="10569"/>
                  </a:moveTo>
                  <a:lnTo>
                    <a:pt x="10527" y="10569"/>
                  </a:lnTo>
                  <a:cubicBezTo>
                    <a:pt x="10429" y="10579"/>
                    <a:pt x="10338" y="10588"/>
                    <a:pt x="10238" y="10588"/>
                  </a:cubicBezTo>
                  <a:cubicBezTo>
                    <a:pt x="10161" y="10588"/>
                    <a:pt x="10085" y="10588"/>
                    <a:pt x="10019" y="10577"/>
                  </a:cubicBezTo>
                  <a:lnTo>
                    <a:pt x="10260" y="10577"/>
                  </a:lnTo>
                  <a:cubicBezTo>
                    <a:pt x="10349" y="10577"/>
                    <a:pt x="10438" y="10577"/>
                    <a:pt x="10527" y="10569"/>
                  </a:cubicBezTo>
                  <a:close/>
                  <a:moveTo>
                    <a:pt x="10939" y="0"/>
                  </a:moveTo>
                  <a:cubicBezTo>
                    <a:pt x="10610" y="1117"/>
                    <a:pt x="10139" y="2234"/>
                    <a:pt x="9417" y="3121"/>
                  </a:cubicBezTo>
                  <a:cubicBezTo>
                    <a:pt x="9318" y="3252"/>
                    <a:pt x="9198" y="3384"/>
                    <a:pt x="9044" y="3450"/>
                  </a:cubicBezTo>
                  <a:cubicBezTo>
                    <a:pt x="8990" y="3482"/>
                    <a:pt x="8924" y="3493"/>
                    <a:pt x="8859" y="3493"/>
                  </a:cubicBezTo>
                  <a:cubicBezTo>
                    <a:pt x="8771" y="3493"/>
                    <a:pt x="8683" y="3460"/>
                    <a:pt x="8618" y="3406"/>
                  </a:cubicBezTo>
                  <a:lnTo>
                    <a:pt x="8355" y="3635"/>
                  </a:lnTo>
                  <a:lnTo>
                    <a:pt x="8136" y="3800"/>
                  </a:lnTo>
                  <a:lnTo>
                    <a:pt x="7917" y="3964"/>
                  </a:lnTo>
                  <a:lnTo>
                    <a:pt x="7676" y="4106"/>
                  </a:lnTo>
                  <a:lnTo>
                    <a:pt x="7906" y="3953"/>
                  </a:lnTo>
                  <a:lnTo>
                    <a:pt x="8136" y="3788"/>
                  </a:lnTo>
                  <a:lnTo>
                    <a:pt x="8344" y="3625"/>
                  </a:lnTo>
                  <a:lnTo>
                    <a:pt x="8606" y="3394"/>
                  </a:lnTo>
                  <a:cubicBezTo>
                    <a:pt x="8596" y="3394"/>
                    <a:pt x="8584" y="3384"/>
                    <a:pt x="8584" y="3372"/>
                  </a:cubicBezTo>
                  <a:cubicBezTo>
                    <a:pt x="8563" y="3340"/>
                    <a:pt x="9285" y="2278"/>
                    <a:pt x="9351" y="2168"/>
                  </a:cubicBezTo>
                  <a:cubicBezTo>
                    <a:pt x="9603" y="1742"/>
                    <a:pt x="9822" y="1292"/>
                    <a:pt x="10019" y="844"/>
                  </a:cubicBezTo>
                  <a:cubicBezTo>
                    <a:pt x="10139" y="570"/>
                    <a:pt x="10260" y="285"/>
                    <a:pt x="10358" y="12"/>
                  </a:cubicBezTo>
                  <a:lnTo>
                    <a:pt x="10358" y="12"/>
                  </a:lnTo>
                  <a:cubicBezTo>
                    <a:pt x="9504" y="34"/>
                    <a:pt x="8618" y="99"/>
                    <a:pt x="7774" y="252"/>
                  </a:cubicBezTo>
                  <a:cubicBezTo>
                    <a:pt x="7818" y="372"/>
                    <a:pt x="7884" y="493"/>
                    <a:pt x="7971" y="591"/>
                  </a:cubicBezTo>
                  <a:cubicBezTo>
                    <a:pt x="8300" y="964"/>
                    <a:pt x="8891" y="942"/>
                    <a:pt x="9351" y="1029"/>
                  </a:cubicBezTo>
                  <a:cubicBezTo>
                    <a:pt x="9395" y="1041"/>
                    <a:pt x="8727" y="2267"/>
                    <a:pt x="8661" y="2343"/>
                  </a:cubicBezTo>
                  <a:cubicBezTo>
                    <a:pt x="8224" y="2891"/>
                    <a:pt x="7742" y="3153"/>
                    <a:pt x="7085" y="3153"/>
                  </a:cubicBezTo>
                  <a:cubicBezTo>
                    <a:pt x="7019" y="3153"/>
                    <a:pt x="6942" y="3143"/>
                    <a:pt x="6866" y="3143"/>
                  </a:cubicBezTo>
                  <a:cubicBezTo>
                    <a:pt x="6516" y="3110"/>
                    <a:pt x="6176" y="3022"/>
                    <a:pt x="5859" y="2869"/>
                  </a:cubicBezTo>
                  <a:cubicBezTo>
                    <a:pt x="5782" y="2836"/>
                    <a:pt x="5048" y="2355"/>
                    <a:pt x="5070" y="2333"/>
                  </a:cubicBezTo>
                  <a:cubicBezTo>
                    <a:pt x="5136" y="2278"/>
                    <a:pt x="5202" y="2234"/>
                    <a:pt x="5267" y="2190"/>
                  </a:cubicBezTo>
                  <a:cubicBezTo>
                    <a:pt x="5256" y="2179"/>
                    <a:pt x="5246" y="2179"/>
                    <a:pt x="5246" y="2179"/>
                  </a:cubicBezTo>
                  <a:lnTo>
                    <a:pt x="5508" y="2015"/>
                  </a:lnTo>
                  <a:cubicBezTo>
                    <a:pt x="5683" y="1883"/>
                    <a:pt x="5847" y="1752"/>
                    <a:pt x="6022" y="1621"/>
                  </a:cubicBezTo>
                  <a:cubicBezTo>
                    <a:pt x="6078" y="1588"/>
                    <a:pt x="6121" y="1555"/>
                    <a:pt x="6143" y="1501"/>
                  </a:cubicBezTo>
                  <a:cubicBezTo>
                    <a:pt x="6241" y="1314"/>
                    <a:pt x="6154" y="986"/>
                    <a:pt x="6078" y="712"/>
                  </a:cubicBezTo>
                  <a:cubicBezTo>
                    <a:pt x="5869" y="789"/>
                    <a:pt x="5672" y="854"/>
                    <a:pt x="5464" y="920"/>
                  </a:cubicBezTo>
                  <a:cubicBezTo>
                    <a:pt x="4501" y="1248"/>
                    <a:pt x="3526" y="1621"/>
                    <a:pt x="2606" y="2059"/>
                  </a:cubicBezTo>
                  <a:cubicBezTo>
                    <a:pt x="2541" y="2114"/>
                    <a:pt x="2486" y="2179"/>
                    <a:pt x="2431" y="2245"/>
                  </a:cubicBezTo>
                  <a:cubicBezTo>
                    <a:pt x="2421" y="2267"/>
                    <a:pt x="2421" y="2289"/>
                    <a:pt x="2409" y="2311"/>
                  </a:cubicBezTo>
                  <a:cubicBezTo>
                    <a:pt x="2409" y="2289"/>
                    <a:pt x="2421" y="2267"/>
                    <a:pt x="2421" y="2256"/>
                  </a:cubicBezTo>
                  <a:lnTo>
                    <a:pt x="2421" y="2256"/>
                  </a:lnTo>
                  <a:cubicBezTo>
                    <a:pt x="2147" y="2617"/>
                    <a:pt x="2005" y="3110"/>
                    <a:pt x="1917" y="3581"/>
                  </a:cubicBezTo>
                  <a:cubicBezTo>
                    <a:pt x="1764" y="4336"/>
                    <a:pt x="1676" y="5092"/>
                    <a:pt x="1621" y="5858"/>
                  </a:cubicBezTo>
                  <a:cubicBezTo>
                    <a:pt x="1599" y="6263"/>
                    <a:pt x="1589" y="6690"/>
                    <a:pt x="1402" y="7063"/>
                  </a:cubicBezTo>
                  <a:cubicBezTo>
                    <a:pt x="1271" y="7347"/>
                    <a:pt x="1008" y="7588"/>
                    <a:pt x="713" y="7654"/>
                  </a:cubicBezTo>
                  <a:cubicBezTo>
                    <a:pt x="800" y="7676"/>
                    <a:pt x="877" y="7698"/>
                    <a:pt x="964" y="7708"/>
                  </a:cubicBezTo>
                  <a:cubicBezTo>
                    <a:pt x="1096" y="7730"/>
                    <a:pt x="1227" y="7752"/>
                    <a:pt x="1348" y="7763"/>
                  </a:cubicBezTo>
                  <a:cubicBezTo>
                    <a:pt x="1457" y="7774"/>
                    <a:pt x="1555" y="7774"/>
                    <a:pt x="1654" y="7774"/>
                  </a:cubicBezTo>
                  <a:lnTo>
                    <a:pt x="1840" y="7774"/>
                  </a:lnTo>
                  <a:lnTo>
                    <a:pt x="1939" y="7763"/>
                  </a:lnTo>
                  <a:lnTo>
                    <a:pt x="2027" y="7752"/>
                  </a:lnTo>
                  <a:lnTo>
                    <a:pt x="2125" y="7741"/>
                  </a:lnTo>
                  <a:lnTo>
                    <a:pt x="2027" y="7763"/>
                  </a:lnTo>
                  <a:lnTo>
                    <a:pt x="1939" y="7774"/>
                  </a:lnTo>
                  <a:lnTo>
                    <a:pt x="1840" y="7774"/>
                  </a:lnTo>
                  <a:lnTo>
                    <a:pt x="1742" y="7785"/>
                  </a:lnTo>
                  <a:lnTo>
                    <a:pt x="1621" y="7785"/>
                  </a:lnTo>
                  <a:cubicBezTo>
                    <a:pt x="1533" y="7785"/>
                    <a:pt x="1435" y="7785"/>
                    <a:pt x="1348" y="7774"/>
                  </a:cubicBezTo>
                  <a:cubicBezTo>
                    <a:pt x="1216" y="7763"/>
                    <a:pt x="1096" y="7752"/>
                    <a:pt x="964" y="7720"/>
                  </a:cubicBezTo>
                  <a:cubicBezTo>
                    <a:pt x="877" y="7708"/>
                    <a:pt x="789" y="7686"/>
                    <a:pt x="701" y="7654"/>
                  </a:cubicBezTo>
                  <a:cubicBezTo>
                    <a:pt x="658" y="7664"/>
                    <a:pt x="603" y="7676"/>
                    <a:pt x="548" y="7676"/>
                  </a:cubicBezTo>
                  <a:cubicBezTo>
                    <a:pt x="516" y="7676"/>
                    <a:pt x="472" y="7676"/>
                    <a:pt x="428" y="7664"/>
                  </a:cubicBezTo>
                  <a:lnTo>
                    <a:pt x="428" y="7664"/>
                  </a:lnTo>
                  <a:cubicBezTo>
                    <a:pt x="494" y="8048"/>
                    <a:pt x="789" y="8343"/>
                    <a:pt x="1008" y="8661"/>
                  </a:cubicBezTo>
                  <a:cubicBezTo>
                    <a:pt x="1227" y="8978"/>
                    <a:pt x="1348" y="9449"/>
                    <a:pt x="1085" y="9734"/>
                  </a:cubicBezTo>
                  <a:cubicBezTo>
                    <a:pt x="789" y="10041"/>
                    <a:pt x="165" y="9964"/>
                    <a:pt x="1" y="10347"/>
                  </a:cubicBezTo>
                  <a:cubicBezTo>
                    <a:pt x="220" y="10555"/>
                    <a:pt x="2377" y="11398"/>
                    <a:pt x="2957" y="11552"/>
                  </a:cubicBezTo>
                  <a:cubicBezTo>
                    <a:pt x="3001" y="11562"/>
                    <a:pt x="3044" y="11573"/>
                    <a:pt x="3066" y="11573"/>
                  </a:cubicBezTo>
                  <a:cubicBezTo>
                    <a:pt x="3088" y="11573"/>
                    <a:pt x="3100" y="11562"/>
                    <a:pt x="3100" y="11562"/>
                  </a:cubicBezTo>
                  <a:cubicBezTo>
                    <a:pt x="3176" y="10818"/>
                    <a:pt x="3121" y="10051"/>
                    <a:pt x="3034" y="9307"/>
                  </a:cubicBezTo>
                  <a:cubicBezTo>
                    <a:pt x="2881" y="8759"/>
                    <a:pt x="2738" y="8201"/>
                    <a:pt x="2618" y="7642"/>
                  </a:cubicBezTo>
                  <a:cubicBezTo>
                    <a:pt x="2475" y="7041"/>
                    <a:pt x="2366" y="6438"/>
                    <a:pt x="2267" y="5836"/>
                  </a:cubicBezTo>
                  <a:lnTo>
                    <a:pt x="2202" y="5376"/>
                  </a:lnTo>
                  <a:lnTo>
                    <a:pt x="2278" y="5836"/>
                  </a:lnTo>
                  <a:cubicBezTo>
                    <a:pt x="2377" y="6438"/>
                    <a:pt x="2497" y="7041"/>
                    <a:pt x="2628" y="7642"/>
                  </a:cubicBezTo>
                  <a:cubicBezTo>
                    <a:pt x="2749" y="8179"/>
                    <a:pt x="2881" y="8705"/>
                    <a:pt x="3023" y="9241"/>
                  </a:cubicBezTo>
                  <a:cubicBezTo>
                    <a:pt x="3001" y="9066"/>
                    <a:pt x="2979" y="8891"/>
                    <a:pt x="2946" y="8727"/>
                  </a:cubicBezTo>
                  <a:lnTo>
                    <a:pt x="2946" y="8727"/>
                  </a:lnTo>
                  <a:cubicBezTo>
                    <a:pt x="2968" y="8771"/>
                    <a:pt x="2979" y="8825"/>
                    <a:pt x="3001" y="8880"/>
                  </a:cubicBezTo>
                  <a:cubicBezTo>
                    <a:pt x="2782" y="7369"/>
                    <a:pt x="2431" y="5869"/>
                    <a:pt x="2530" y="4347"/>
                  </a:cubicBezTo>
                  <a:lnTo>
                    <a:pt x="2530" y="4347"/>
                  </a:lnTo>
                  <a:cubicBezTo>
                    <a:pt x="2541" y="4380"/>
                    <a:pt x="2563" y="4402"/>
                    <a:pt x="2596" y="4424"/>
                  </a:cubicBezTo>
                  <a:cubicBezTo>
                    <a:pt x="2530" y="4172"/>
                    <a:pt x="2475" y="3920"/>
                    <a:pt x="2443" y="3657"/>
                  </a:cubicBezTo>
                  <a:cubicBezTo>
                    <a:pt x="2409" y="3406"/>
                    <a:pt x="2387" y="3143"/>
                    <a:pt x="2377" y="2891"/>
                  </a:cubicBezTo>
                  <a:lnTo>
                    <a:pt x="2377" y="2694"/>
                  </a:lnTo>
                  <a:cubicBezTo>
                    <a:pt x="2377" y="2628"/>
                    <a:pt x="2377" y="2562"/>
                    <a:pt x="2387" y="2497"/>
                  </a:cubicBezTo>
                  <a:cubicBezTo>
                    <a:pt x="2387" y="2431"/>
                    <a:pt x="2399" y="2377"/>
                    <a:pt x="2409" y="2311"/>
                  </a:cubicBezTo>
                  <a:lnTo>
                    <a:pt x="2409" y="2311"/>
                  </a:lnTo>
                  <a:cubicBezTo>
                    <a:pt x="2399" y="2377"/>
                    <a:pt x="2399" y="2442"/>
                    <a:pt x="2387" y="2497"/>
                  </a:cubicBezTo>
                  <a:lnTo>
                    <a:pt x="2387" y="2694"/>
                  </a:lnTo>
                  <a:lnTo>
                    <a:pt x="2387" y="2891"/>
                  </a:lnTo>
                  <a:cubicBezTo>
                    <a:pt x="2399" y="3143"/>
                    <a:pt x="2421" y="3406"/>
                    <a:pt x="2453" y="3657"/>
                  </a:cubicBezTo>
                  <a:cubicBezTo>
                    <a:pt x="2486" y="3909"/>
                    <a:pt x="2541" y="4172"/>
                    <a:pt x="2606" y="4413"/>
                  </a:cubicBezTo>
                  <a:lnTo>
                    <a:pt x="2606" y="4435"/>
                  </a:lnTo>
                  <a:cubicBezTo>
                    <a:pt x="2640" y="4445"/>
                    <a:pt x="2684" y="4457"/>
                    <a:pt x="2727" y="4457"/>
                  </a:cubicBezTo>
                  <a:cubicBezTo>
                    <a:pt x="2815" y="4457"/>
                    <a:pt x="2913" y="4424"/>
                    <a:pt x="2979" y="4358"/>
                  </a:cubicBezTo>
                  <a:cubicBezTo>
                    <a:pt x="3100" y="4238"/>
                    <a:pt x="3165" y="4051"/>
                    <a:pt x="3297" y="3931"/>
                  </a:cubicBezTo>
                  <a:cubicBezTo>
                    <a:pt x="3417" y="3810"/>
                    <a:pt x="3592" y="3756"/>
                    <a:pt x="3767" y="3756"/>
                  </a:cubicBezTo>
                  <a:cubicBezTo>
                    <a:pt x="3855" y="3756"/>
                    <a:pt x="3942" y="3767"/>
                    <a:pt x="4019" y="3788"/>
                  </a:cubicBezTo>
                  <a:cubicBezTo>
                    <a:pt x="4271" y="3854"/>
                    <a:pt x="4490" y="3997"/>
                    <a:pt x="4709" y="4128"/>
                  </a:cubicBezTo>
                  <a:cubicBezTo>
                    <a:pt x="5760" y="4763"/>
                    <a:pt x="7107" y="5617"/>
                    <a:pt x="8377" y="5617"/>
                  </a:cubicBezTo>
                  <a:lnTo>
                    <a:pt x="8486" y="5617"/>
                  </a:lnTo>
                  <a:cubicBezTo>
                    <a:pt x="9395" y="5574"/>
                    <a:pt x="10238" y="5168"/>
                    <a:pt x="11037" y="4720"/>
                  </a:cubicBezTo>
                  <a:cubicBezTo>
                    <a:pt x="11114" y="4577"/>
                    <a:pt x="11168" y="4424"/>
                    <a:pt x="11223" y="4270"/>
                  </a:cubicBezTo>
                  <a:lnTo>
                    <a:pt x="11223" y="4270"/>
                  </a:lnTo>
                  <a:cubicBezTo>
                    <a:pt x="11180" y="4424"/>
                    <a:pt x="11124" y="4577"/>
                    <a:pt x="11048" y="4720"/>
                  </a:cubicBezTo>
                  <a:cubicBezTo>
                    <a:pt x="11136" y="4664"/>
                    <a:pt x="11223" y="4610"/>
                    <a:pt x="11311" y="4566"/>
                  </a:cubicBezTo>
                  <a:lnTo>
                    <a:pt x="11311" y="4566"/>
                  </a:lnTo>
                  <a:cubicBezTo>
                    <a:pt x="11202" y="4796"/>
                    <a:pt x="11070" y="5004"/>
                    <a:pt x="10906" y="5201"/>
                  </a:cubicBezTo>
                  <a:cubicBezTo>
                    <a:pt x="10533" y="5650"/>
                    <a:pt x="10030" y="6012"/>
                    <a:pt x="9504" y="6285"/>
                  </a:cubicBezTo>
                  <a:cubicBezTo>
                    <a:pt x="9198" y="6428"/>
                    <a:pt x="8891" y="6548"/>
                    <a:pt x="8574" y="6657"/>
                  </a:cubicBezTo>
                  <a:cubicBezTo>
                    <a:pt x="8530" y="6668"/>
                    <a:pt x="8486" y="6690"/>
                    <a:pt x="8443" y="6701"/>
                  </a:cubicBezTo>
                  <a:cubicBezTo>
                    <a:pt x="8278" y="6756"/>
                    <a:pt x="8114" y="6800"/>
                    <a:pt x="7949" y="6844"/>
                  </a:cubicBezTo>
                  <a:cubicBezTo>
                    <a:pt x="7665" y="6920"/>
                    <a:pt x="7380" y="6986"/>
                    <a:pt x="7085" y="7051"/>
                  </a:cubicBezTo>
                  <a:cubicBezTo>
                    <a:pt x="7698" y="7588"/>
                    <a:pt x="8497" y="7883"/>
                    <a:pt x="9307" y="7883"/>
                  </a:cubicBezTo>
                  <a:cubicBezTo>
                    <a:pt x="9438" y="7883"/>
                    <a:pt x="9559" y="7873"/>
                    <a:pt x="9691" y="7861"/>
                  </a:cubicBezTo>
                  <a:lnTo>
                    <a:pt x="9691" y="7861"/>
                  </a:lnTo>
                  <a:cubicBezTo>
                    <a:pt x="9066" y="8562"/>
                    <a:pt x="8103" y="8858"/>
                    <a:pt x="7161" y="8858"/>
                  </a:cubicBezTo>
                  <a:lnTo>
                    <a:pt x="7008" y="8858"/>
                  </a:lnTo>
                  <a:cubicBezTo>
                    <a:pt x="6022" y="8825"/>
                    <a:pt x="5070" y="8496"/>
                    <a:pt x="4129" y="8179"/>
                  </a:cubicBezTo>
                  <a:lnTo>
                    <a:pt x="4129" y="8179"/>
                  </a:lnTo>
                  <a:cubicBezTo>
                    <a:pt x="4348" y="8530"/>
                    <a:pt x="4577" y="8847"/>
                    <a:pt x="4829" y="9131"/>
                  </a:cubicBezTo>
                  <a:lnTo>
                    <a:pt x="4851" y="9143"/>
                  </a:lnTo>
                  <a:cubicBezTo>
                    <a:pt x="4862" y="9153"/>
                    <a:pt x="4884" y="9165"/>
                    <a:pt x="4895" y="9187"/>
                  </a:cubicBezTo>
                  <a:cubicBezTo>
                    <a:pt x="4884" y="9187"/>
                    <a:pt x="4873" y="9175"/>
                    <a:pt x="4862" y="9165"/>
                  </a:cubicBezTo>
                  <a:lnTo>
                    <a:pt x="4862" y="9165"/>
                  </a:lnTo>
                  <a:cubicBezTo>
                    <a:pt x="5683" y="10095"/>
                    <a:pt x="6679" y="10774"/>
                    <a:pt x="7687" y="11540"/>
                  </a:cubicBezTo>
                  <a:cubicBezTo>
                    <a:pt x="8026" y="11792"/>
                    <a:pt x="9625" y="12756"/>
                    <a:pt x="10391" y="12756"/>
                  </a:cubicBezTo>
                  <a:cubicBezTo>
                    <a:pt x="10533" y="12756"/>
                    <a:pt x="10643" y="12723"/>
                    <a:pt x="10720" y="12646"/>
                  </a:cubicBezTo>
                  <a:lnTo>
                    <a:pt x="10720" y="12646"/>
                  </a:lnTo>
                  <a:cubicBezTo>
                    <a:pt x="10238" y="13161"/>
                    <a:pt x="9614" y="13555"/>
                    <a:pt x="8946" y="13774"/>
                  </a:cubicBezTo>
                  <a:cubicBezTo>
                    <a:pt x="9187" y="13774"/>
                    <a:pt x="9428" y="13752"/>
                    <a:pt x="9669" y="13730"/>
                  </a:cubicBezTo>
                  <a:cubicBezTo>
                    <a:pt x="10249" y="13664"/>
                    <a:pt x="10818" y="13522"/>
                    <a:pt x="11343" y="13281"/>
                  </a:cubicBezTo>
                  <a:cubicBezTo>
                    <a:pt x="11869" y="13041"/>
                    <a:pt x="12351" y="12690"/>
                    <a:pt x="12723" y="12252"/>
                  </a:cubicBezTo>
                  <a:cubicBezTo>
                    <a:pt x="12920" y="12033"/>
                    <a:pt x="13085" y="11803"/>
                    <a:pt x="13216" y="11540"/>
                  </a:cubicBezTo>
                  <a:cubicBezTo>
                    <a:pt x="13270" y="11442"/>
                    <a:pt x="13314" y="11333"/>
                    <a:pt x="13358" y="11234"/>
                  </a:cubicBezTo>
                  <a:cubicBezTo>
                    <a:pt x="13446" y="10479"/>
                    <a:pt x="13479" y="9734"/>
                    <a:pt x="13479" y="8978"/>
                  </a:cubicBezTo>
                  <a:lnTo>
                    <a:pt x="13479" y="8934"/>
                  </a:lnTo>
                  <a:lnTo>
                    <a:pt x="13446" y="9394"/>
                  </a:lnTo>
                  <a:lnTo>
                    <a:pt x="13467" y="8934"/>
                  </a:lnTo>
                  <a:lnTo>
                    <a:pt x="13479" y="8639"/>
                  </a:lnTo>
                  <a:cubicBezTo>
                    <a:pt x="13467" y="8026"/>
                    <a:pt x="13435" y="7413"/>
                    <a:pt x="13369" y="6800"/>
                  </a:cubicBezTo>
                  <a:lnTo>
                    <a:pt x="13369" y="6788"/>
                  </a:lnTo>
                  <a:cubicBezTo>
                    <a:pt x="13402" y="6909"/>
                    <a:pt x="13435" y="7041"/>
                    <a:pt x="13479" y="7161"/>
                  </a:cubicBezTo>
                  <a:cubicBezTo>
                    <a:pt x="13467" y="6679"/>
                    <a:pt x="13446" y="6209"/>
                    <a:pt x="13402" y="5727"/>
                  </a:cubicBezTo>
                  <a:cubicBezTo>
                    <a:pt x="13358" y="5114"/>
                    <a:pt x="13282" y="4511"/>
                    <a:pt x="13194" y="3898"/>
                  </a:cubicBezTo>
                  <a:lnTo>
                    <a:pt x="13129" y="3450"/>
                  </a:lnTo>
                  <a:lnTo>
                    <a:pt x="13041" y="3000"/>
                  </a:lnTo>
                  <a:lnTo>
                    <a:pt x="12953" y="2540"/>
                  </a:lnTo>
                  <a:lnTo>
                    <a:pt x="12876" y="2179"/>
                  </a:lnTo>
                  <a:lnTo>
                    <a:pt x="12964" y="2540"/>
                  </a:lnTo>
                  <a:lnTo>
                    <a:pt x="13051" y="3000"/>
                  </a:lnTo>
                  <a:lnTo>
                    <a:pt x="13129" y="3450"/>
                  </a:lnTo>
                  <a:lnTo>
                    <a:pt x="13205" y="3898"/>
                  </a:lnTo>
                  <a:cubicBezTo>
                    <a:pt x="13292" y="4511"/>
                    <a:pt x="13369" y="5114"/>
                    <a:pt x="13424" y="5727"/>
                  </a:cubicBezTo>
                  <a:cubicBezTo>
                    <a:pt x="13457" y="6209"/>
                    <a:pt x="13479" y="6701"/>
                    <a:pt x="13489" y="7194"/>
                  </a:cubicBezTo>
                  <a:cubicBezTo>
                    <a:pt x="13665" y="7664"/>
                    <a:pt x="13905" y="8124"/>
                    <a:pt x="14201" y="8530"/>
                  </a:cubicBezTo>
                  <a:cubicBezTo>
                    <a:pt x="14223" y="8518"/>
                    <a:pt x="14245" y="8508"/>
                    <a:pt x="14256" y="8496"/>
                  </a:cubicBezTo>
                  <a:cubicBezTo>
                    <a:pt x="14267" y="8365"/>
                    <a:pt x="14278" y="8245"/>
                    <a:pt x="14300" y="8124"/>
                  </a:cubicBezTo>
                  <a:cubicBezTo>
                    <a:pt x="14377" y="7676"/>
                    <a:pt x="14562" y="7347"/>
                    <a:pt x="14497" y="6887"/>
                  </a:cubicBezTo>
                  <a:cubicBezTo>
                    <a:pt x="14355" y="5913"/>
                    <a:pt x="13993" y="5037"/>
                    <a:pt x="13971" y="4041"/>
                  </a:cubicBezTo>
                  <a:cubicBezTo>
                    <a:pt x="13961" y="3362"/>
                    <a:pt x="14158" y="2672"/>
                    <a:pt x="14508" y="2080"/>
                  </a:cubicBezTo>
                  <a:cubicBezTo>
                    <a:pt x="14311" y="1873"/>
                    <a:pt x="14124" y="1654"/>
                    <a:pt x="13939" y="1435"/>
                  </a:cubicBezTo>
                  <a:cubicBezTo>
                    <a:pt x="13742" y="1216"/>
                    <a:pt x="13545" y="975"/>
                    <a:pt x="13336" y="767"/>
                  </a:cubicBezTo>
                  <a:cubicBezTo>
                    <a:pt x="13326" y="822"/>
                    <a:pt x="13304" y="888"/>
                    <a:pt x="13292" y="942"/>
                  </a:cubicBezTo>
                  <a:cubicBezTo>
                    <a:pt x="13172" y="1347"/>
                    <a:pt x="13063" y="1796"/>
                    <a:pt x="12888" y="2179"/>
                  </a:cubicBezTo>
                  <a:lnTo>
                    <a:pt x="12876" y="2179"/>
                  </a:lnTo>
                  <a:cubicBezTo>
                    <a:pt x="12789" y="2365"/>
                    <a:pt x="12789" y="2377"/>
                    <a:pt x="12614" y="2464"/>
                  </a:cubicBezTo>
                  <a:lnTo>
                    <a:pt x="12635" y="2606"/>
                  </a:lnTo>
                  <a:lnTo>
                    <a:pt x="12657" y="2781"/>
                  </a:lnTo>
                  <a:lnTo>
                    <a:pt x="12625" y="2606"/>
                  </a:lnTo>
                  <a:lnTo>
                    <a:pt x="12603" y="2464"/>
                  </a:lnTo>
                  <a:cubicBezTo>
                    <a:pt x="12515" y="2497"/>
                    <a:pt x="12275" y="2508"/>
                    <a:pt x="12241" y="2574"/>
                  </a:cubicBezTo>
                  <a:cubicBezTo>
                    <a:pt x="12329" y="2387"/>
                    <a:pt x="12416" y="2190"/>
                    <a:pt x="12504" y="2004"/>
                  </a:cubicBezTo>
                  <a:cubicBezTo>
                    <a:pt x="12460" y="1785"/>
                    <a:pt x="12406" y="1577"/>
                    <a:pt x="12351" y="1369"/>
                  </a:cubicBezTo>
                  <a:cubicBezTo>
                    <a:pt x="12296" y="1172"/>
                    <a:pt x="12241" y="975"/>
                    <a:pt x="12176" y="789"/>
                  </a:cubicBezTo>
                  <a:cubicBezTo>
                    <a:pt x="12044" y="1205"/>
                    <a:pt x="11858" y="1621"/>
                    <a:pt x="11640" y="2015"/>
                  </a:cubicBezTo>
                  <a:cubicBezTo>
                    <a:pt x="11245" y="2716"/>
                    <a:pt x="10621" y="3394"/>
                    <a:pt x="9822" y="3482"/>
                  </a:cubicBezTo>
                  <a:cubicBezTo>
                    <a:pt x="10369" y="2409"/>
                    <a:pt x="10774" y="1205"/>
                    <a:pt x="11026" y="0"/>
                  </a:cubicBezTo>
                  <a:close/>
                  <a:moveTo>
                    <a:pt x="7774" y="15460"/>
                  </a:moveTo>
                  <a:lnTo>
                    <a:pt x="7873" y="15471"/>
                  </a:lnTo>
                  <a:lnTo>
                    <a:pt x="7927" y="15482"/>
                  </a:lnTo>
                  <a:lnTo>
                    <a:pt x="7971" y="15482"/>
                  </a:lnTo>
                  <a:lnTo>
                    <a:pt x="8168" y="15504"/>
                  </a:lnTo>
                  <a:lnTo>
                    <a:pt x="8224" y="15515"/>
                  </a:lnTo>
                  <a:lnTo>
                    <a:pt x="8278" y="15515"/>
                  </a:lnTo>
                  <a:lnTo>
                    <a:pt x="8377" y="15525"/>
                  </a:lnTo>
                  <a:cubicBezTo>
                    <a:pt x="8443" y="15537"/>
                    <a:pt x="8508" y="15537"/>
                    <a:pt x="8574" y="15537"/>
                  </a:cubicBezTo>
                  <a:lnTo>
                    <a:pt x="8781" y="15547"/>
                  </a:lnTo>
                  <a:cubicBezTo>
                    <a:pt x="8847" y="15547"/>
                    <a:pt x="8913" y="15547"/>
                    <a:pt x="8979" y="15559"/>
                  </a:cubicBezTo>
                  <a:lnTo>
                    <a:pt x="8781" y="15559"/>
                  </a:lnTo>
                  <a:lnTo>
                    <a:pt x="8574" y="15547"/>
                  </a:lnTo>
                  <a:cubicBezTo>
                    <a:pt x="8508" y="15547"/>
                    <a:pt x="8443" y="15537"/>
                    <a:pt x="8377" y="15537"/>
                  </a:cubicBezTo>
                  <a:lnTo>
                    <a:pt x="8278" y="15525"/>
                  </a:lnTo>
                  <a:lnTo>
                    <a:pt x="8224" y="15525"/>
                  </a:lnTo>
                  <a:lnTo>
                    <a:pt x="8168" y="15515"/>
                  </a:lnTo>
                  <a:lnTo>
                    <a:pt x="7971" y="15493"/>
                  </a:lnTo>
                  <a:lnTo>
                    <a:pt x="7917" y="15493"/>
                  </a:lnTo>
                  <a:lnTo>
                    <a:pt x="7873" y="15482"/>
                  </a:lnTo>
                  <a:lnTo>
                    <a:pt x="7774" y="15460"/>
                  </a:lnTo>
                  <a:close/>
                  <a:moveTo>
                    <a:pt x="9384" y="15547"/>
                  </a:moveTo>
                  <a:lnTo>
                    <a:pt x="9187" y="15559"/>
                  </a:lnTo>
                  <a:lnTo>
                    <a:pt x="9078" y="15559"/>
                  </a:lnTo>
                  <a:cubicBezTo>
                    <a:pt x="9110" y="15559"/>
                    <a:pt x="9143" y="15559"/>
                    <a:pt x="9187" y="15547"/>
                  </a:cubicBezTo>
                  <a:close/>
                  <a:moveTo>
                    <a:pt x="13358" y="11245"/>
                  </a:moveTo>
                  <a:lnTo>
                    <a:pt x="13358" y="11245"/>
                  </a:lnTo>
                  <a:cubicBezTo>
                    <a:pt x="13314" y="11354"/>
                    <a:pt x="13270" y="11453"/>
                    <a:pt x="13227" y="11540"/>
                  </a:cubicBezTo>
                  <a:cubicBezTo>
                    <a:pt x="13095" y="11803"/>
                    <a:pt x="12931" y="12044"/>
                    <a:pt x="12734" y="12263"/>
                  </a:cubicBezTo>
                  <a:cubicBezTo>
                    <a:pt x="12351" y="12701"/>
                    <a:pt x="11880" y="13051"/>
                    <a:pt x="11343" y="13292"/>
                  </a:cubicBezTo>
                  <a:cubicBezTo>
                    <a:pt x="10818" y="13533"/>
                    <a:pt x="10249" y="13676"/>
                    <a:pt x="9679" y="13741"/>
                  </a:cubicBezTo>
                  <a:cubicBezTo>
                    <a:pt x="9428" y="13763"/>
                    <a:pt x="9176" y="13774"/>
                    <a:pt x="8924" y="13785"/>
                  </a:cubicBezTo>
                  <a:cubicBezTo>
                    <a:pt x="8628" y="13873"/>
                    <a:pt x="8322" y="13938"/>
                    <a:pt x="8005" y="13971"/>
                  </a:cubicBezTo>
                  <a:cubicBezTo>
                    <a:pt x="8519" y="14255"/>
                    <a:pt x="9110" y="14409"/>
                    <a:pt x="9701" y="14409"/>
                  </a:cubicBezTo>
                  <a:cubicBezTo>
                    <a:pt x="9910" y="14409"/>
                    <a:pt x="10117" y="14398"/>
                    <a:pt x="10326" y="14354"/>
                  </a:cubicBezTo>
                  <a:lnTo>
                    <a:pt x="10326" y="14354"/>
                  </a:lnTo>
                  <a:cubicBezTo>
                    <a:pt x="9679" y="14562"/>
                    <a:pt x="9012" y="14650"/>
                    <a:pt x="8333" y="14650"/>
                  </a:cubicBezTo>
                  <a:cubicBezTo>
                    <a:pt x="6975" y="14650"/>
                    <a:pt x="5584" y="14299"/>
                    <a:pt x="4271" y="13873"/>
                  </a:cubicBezTo>
                  <a:lnTo>
                    <a:pt x="4271" y="13873"/>
                  </a:lnTo>
                  <a:cubicBezTo>
                    <a:pt x="4413" y="14048"/>
                    <a:pt x="4567" y="14201"/>
                    <a:pt x="4730" y="14354"/>
                  </a:cubicBezTo>
                  <a:cubicBezTo>
                    <a:pt x="4742" y="14354"/>
                    <a:pt x="4752" y="14354"/>
                    <a:pt x="4752" y="14365"/>
                  </a:cubicBezTo>
                  <a:cubicBezTo>
                    <a:pt x="4808" y="14398"/>
                    <a:pt x="4873" y="14431"/>
                    <a:pt x="4928" y="14464"/>
                  </a:cubicBezTo>
                  <a:lnTo>
                    <a:pt x="5103" y="14562"/>
                  </a:lnTo>
                  <a:cubicBezTo>
                    <a:pt x="5168" y="14595"/>
                    <a:pt x="5224" y="14628"/>
                    <a:pt x="5289" y="14661"/>
                  </a:cubicBezTo>
                  <a:lnTo>
                    <a:pt x="5377" y="14705"/>
                  </a:lnTo>
                  <a:cubicBezTo>
                    <a:pt x="5409" y="14715"/>
                    <a:pt x="5431" y="14727"/>
                    <a:pt x="5464" y="14749"/>
                  </a:cubicBezTo>
                  <a:lnTo>
                    <a:pt x="5650" y="14825"/>
                  </a:lnTo>
                  <a:lnTo>
                    <a:pt x="5694" y="14847"/>
                  </a:lnTo>
                  <a:lnTo>
                    <a:pt x="5738" y="14869"/>
                  </a:lnTo>
                  <a:lnTo>
                    <a:pt x="5837" y="14912"/>
                  </a:lnTo>
                  <a:cubicBezTo>
                    <a:pt x="5957" y="14968"/>
                    <a:pt x="6088" y="15011"/>
                    <a:pt x="6209" y="15055"/>
                  </a:cubicBezTo>
                  <a:lnTo>
                    <a:pt x="6307" y="15088"/>
                  </a:lnTo>
                  <a:lnTo>
                    <a:pt x="6406" y="15121"/>
                  </a:lnTo>
                  <a:lnTo>
                    <a:pt x="6494" y="15153"/>
                  </a:lnTo>
                  <a:lnTo>
                    <a:pt x="6592" y="15187"/>
                  </a:lnTo>
                  <a:lnTo>
                    <a:pt x="6789" y="15241"/>
                  </a:lnTo>
                  <a:lnTo>
                    <a:pt x="6986" y="15296"/>
                  </a:lnTo>
                  <a:cubicBezTo>
                    <a:pt x="7019" y="15307"/>
                    <a:pt x="7052" y="15307"/>
                    <a:pt x="7085" y="15318"/>
                  </a:cubicBezTo>
                  <a:lnTo>
                    <a:pt x="7183" y="15340"/>
                  </a:lnTo>
                  <a:cubicBezTo>
                    <a:pt x="7249" y="15350"/>
                    <a:pt x="7314" y="15372"/>
                    <a:pt x="7380" y="15384"/>
                  </a:cubicBezTo>
                  <a:cubicBezTo>
                    <a:pt x="7511" y="15405"/>
                    <a:pt x="7643" y="15438"/>
                    <a:pt x="7774" y="15460"/>
                  </a:cubicBezTo>
                  <a:cubicBezTo>
                    <a:pt x="7643" y="15449"/>
                    <a:pt x="7501" y="15416"/>
                    <a:pt x="7370" y="15394"/>
                  </a:cubicBezTo>
                  <a:cubicBezTo>
                    <a:pt x="7304" y="15384"/>
                    <a:pt x="7238" y="15362"/>
                    <a:pt x="7172" y="15350"/>
                  </a:cubicBezTo>
                  <a:lnTo>
                    <a:pt x="7074" y="15328"/>
                  </a:lnTo>
                  <a:cubicBezTo>
                    <a:pt x="7041" y="15318"/>
                    <a:pt x="7008" y="15318"/>
                    <a:pt x="6975" y="15307"/>
                  </a:cubicBezTo>
                  <a:lnTo>
                    <a:pt x="6778" y="15252"/>
                  </a:lnTo>
                  <a:lnTo>
                    <a:pt x="6592" y="15197"/>
                  </a:lnTo>
                  <a:lnTo>
                    <a:pt x="6494" y="15165"/>
                  </a:lnTo>
                  <a:lnTo>
                    <a:pt x="6395" y="15131"/>
                  </a:lnTo>
                  <a:lnTo>
                    <a:pt x="6297" y="15099"/>
                  </a:lnTo>
                  <a:cubicBezTo>
                    <a:pt x="6275" y="15088"/>
                    <a:pt x="6241" y="15077"/>
                    <a:pt x="6209" y="15066"/>
                  </a:cubicBezTo>
                  <a:cubicBezTo>
                    <a:pt x="6078" y="15022"/>
                    <a:pt x="5957" y="14978"/>
                    <a:pt x="5825" y="14924"/>
                  </a:cubicBezTo>
                  <a:lnTo>
                    <a:pt x="5738" y="14880"/>
                  </a:lnTo>
                  <a:lnTo>
                    <a:pt x="5694" y="14858"/>
                  </a:lnTo>
                  <a:lnTo>
                    <a:pt x="5640" y="14836"/>
                  </a:lnTo>
                  <a:lnTo>
                    <a:pt x="5464" y="14759"/>
                  </a:lnTo>
                  <a:cubicBezTo>
                    <a:pt x="5431" y="14737"/>
                    <a:pt x="5399" y="14727"/>
                    <a:pt x="5366" y="14715"/>
                  </a:cubicBezTo>
                  <a:lnTo>
                    <a:pt x="5278" y="14661"/>
                  </a:lnTo>
                  <a:cubicBezTo>
                    <a:pt x="5224" y="14639"/>
                    <a:pt x="5158" y="14606"/>
                    <a:pt x="5103" y="14573"/>
                  </a:cubicBezTo>
                  <a:lnTo>
                    <a:pt x="4928" y="14474"/>
                  </a:lnTo>
                  <a:cubicBezTo>
                    <a:pt x="4873" y="14442"/>
                    <a:pt x="4818" y="14420"/>
                    <a:pt x="4774" y="14387"/>
                  </a:cubicBezTo>
                  <a:lnTo>
                    <a:pt x="4774" y="14387"/>
                  </a:lnTo>
                  <a:cubicBezTo>
                    <a:pt x="6187" y="15657"/>
                    <a:pt x="8125" y="16270"/>
                    <a:pt x="9997" y="16730"/>
                  </a:cubicBezTo>
                  <a:cubicBezTo>
                    <a:pt x="10161" y="16664"/>
                    <a:pt x="10326" y="16598"/>
                    <a:pt x="10501" y="16533"/>
                  </a:cubicBezTo>
                  <a:cubicBezTo>
                    <a:pt x="10730" y="16445"/>
                    <a:pt x="10961" y="16336"/>
                    <a:pt x="11180" y="16226"/>
                  </a:cubicBezTo>
                  <a:cubicBezTo>
                    <a:pt x="11628" y="16007"/>
                    <a:pt x="12056" y="15744"/>
                    <a:pt x="12438" y="15427"/>
                  </a:cubicBezTo>
                  <a:cubicBezTo>
                    <a:pt x="12635" y="15274"/>
                    <a:pt x="12811" y="15099"/>
                    <a:pt x="12975" y="14912"/>
                  </a:cubicBezTo>
                  <a:cubicBezTo>
                    <a:pt x="13139" y="14715"/>
                    <a:pt x="13270" y="14508"/>
                    <a:pt x="13380" y="14289"/>
                  </a:cubicBezTo>
                  <a:cubicBezTo>
                    <a:pt x="13435" y="14190"/>
                    <a:pt x="13479" y="14092"/>
                    <a:pt x="13511" y="13982"/>
                  </a:cubicBezTo>
                  <a:cubicBezTo>
                    <a:pt x="13577" y="13686"/>
                    <a:pt x="13676" y="13380"/>
                    <a:pt x="13676" y="13095"/>
                  </a:cubicBezTo>
                  <a:cubicBezTo>
                    <a:pt x="13676" y="12953"/>
                    <a:pt x="13643" y="12800"/>
                    <a:pt x="13577" y="12668"/>
                  </a:cubicBezTo>
                  <a:cubicBezTo>
                    <a:pt x="13489" y="12515"/>
                    <a:pt x="13358" y="12394"/>
                    <a:pt x="13304" y="12230"/>
                  </a:cubicBezTo>
                  <a:cubicBezTo>
                    <a:pt x="13282" y="12165"/>
                    <a:pt x="13270" y="12088"/>
                    <a:pt x="13270" y="12011"/>
                  </a:cubicBezTo>
                  <a:cubicBezTo>
                    <a:pt x="13270" y="11924"/>
                    <a:pt x="13282" y="11825"/>
                    <a:pt x="13292" y="11737"/>
                  </a:cubicBezTo>
                  <a:lnTo>
                    <a:pt x="13358" y="11245"/>
                  </a:lnTo>
                  <a:close/>
                  <a:moveTo>
                    <a:pt x="5990" y="17146"/>
                  </a:moveTo>
                  <a:lnTo>
                    <a:pt x="5990" y="17146"/>
                  </a:lnTo>
                  <a:cubicBezTo>
                    <a:pt x="6034" y="17157"/>
                    <a:pt x="6078" y="17179"/>
                    <a:pt x="6121" y="17201"/>
                  </a:cubicBezTo>
                  <a:cubicBezTo>
                    <a:pt x="6078" y="17190"/>
                    <a:pt x="6034" y="17168"/>
                    <a:pt x="5990" y="17146"/>
                  </a:cubicBezTo>
                  <a:close/>
                  <a:moveTo>
                    <a:pt x="6122" y="17201"/>
                  </a:moveTo>
                  <a:cubicBezTo>
                    <a:pt x="6209" y="17233"/>
                    <a:pt x="6297" y="17255"/>
                    <a:pt x="6395" y="17277"/>
                  </a:cubicBezTo>
                  <a:lnTo>
                    <a:pt x="6428" y="17277"/>
                  </a:lnTo>
                  <a:lnTo>
                    <a:pt x="6460" y="17289"/>
                  </a:lnTo>
                  <a:cubicBezTo>
                    <a:pt x="6482" y="17289"/>
                    <a:pt x="6504" y="17299"/>
                    <a:pt x="6526" y="17299"/>
                  </a:cubicBezTo>
                  <a:lnTo>
                    <a:pt x="6603" y="17299"/>
                  </a:lnTo>
                  <a:lnTo>
                    <a:pt x="6669" y="17311"/>
                  </a:lnTo>
                  <a:lnTo>
                    <a:pt x="6603" y="17311"/>
                  </a:lnTo>
                  <a:cubicBezTo>
                    <a:pt x="6570" y="17311"/>
                    <a:pt x="6548" y="17299"/>
                    <a:pt x="6526" y="17299"/>
                  </a:cubicBezTo>
                  <a:cubicBezTo>
                    <a:pt x="6504" y="17299"/>
                    <a:pt x="6482" y="17299"/>
                    <a:pt x="6460" y="17289"/>
                  </a:cubicBezTo>
                  <a:lnTo>
                    <a:pt x="6428" y="17289"/>
                  </a:lnTo>
                  <a:cubicBezTo>
                    <a:pt x="6417" y="17289"/>
                    <a:pt x="6406" y="17289"/>
                    <a:pt x="6384" y="17277"/>
                  </a:cubicBezTo>
                  <a:cubicBezTo>
                    <a:pt x="6297" y="17267"/>
                    <a:pt x="6209" y="17234"/>
                    <a:pt x="6122" y="17201"/>
                  </a:cubicBezTo>
                  <a:close/>
                  <a:moveTo>
                    <a:pt x="14693" y="16472"/>
                  </a:moveTo>
                  <a:cubicBezTo>
                    <a:pt x="14671" y="16613"/>
                    <a:pt x="14627" y="16743"/>
                    <a:pt x="14574" y="16873"/>
                  </a:cubicBezTo>
                  <a:cubicBezTo>
                    <a:pt x="14497" y="17036"/>
                    <a:pt x="14387" y="17179"/>
                    <a:pt x="14267" y="17311"/>
                  </a:cubicBezTo>
                  <a:cubicBezTo>
                    <a:pt x="14387" y="17179"/>
                    <a:pt x="14486" y="17026"/>
                    <a:pt x="14562" y="16873"/>
                  </a:cubicBezTo>
                  <a:cubicBezTo>
                    <a:pt x="14627" y="16743"/>
                    <a:pt x="14671" y="16613"/>
                    <a:pt x="14693" y="16472"/>
                  </a:cubicBezTo>
                  <a:close/>
                  <a:moveTo>
                    <a:pt x="14267" y="17311"/>
                  </a:moveTo>
                  <a:lnTo>
                    <a:pt x="14267" y="17311"/>
                  </a:lnTo>
                  <a:cubicBezTo>
                    <a:pt x="14158" y="17452"/>
                    <a:pt x="14026" y="17573"/>
                    <a:pt x="13884" y="17683"/>
                  </a:cubicBezTo>
                  <a:cubicBezTo>
                    <a:pt x="13742" y="17803"/>
                    <a:pt x="13599" y="17902"/>
                    <a:pt x="13446" y="18000"/>
                  </a:cubicBezTo>
                  <a:lnTo>
                    <a:pt x="13326" y="18066"/>
                  </a:lnTo>
                  <a:lnTo>
                    <a:pt x="13270" y="18099"/>
                  </a:lnTo>
                  <a:lnTo>
                    <a:pt x="13216" y="18131"/>
                  </a:lnTo>
                  <a:lnTo>
                    <a:pt x="13095" y="18197"/>
                  </a:lnTo>
                  <a:lnTo>
                    <a:pt x="13095" y="18197"/>
                  </a:lnTo>
                  <a:lnTo>
                    <a:pt x="13205" y="18131"/>
                  </a:lnTo>
                  <a:lnTo>
                    <a:pt x="13270" y="18087"/>
                  </a:lnTo>
                  <a:lnTo>
                    <a:pt x="13326" y="18055"/>
                  </a:lnTo>
                  <a:lnTo>
                    <a:pt x="13435" y="17989"/>
                  </a:lnTo>
                  <a:cubicBezTo>
                    <a:pt x="13588" y="17890"/>
                    <a:pt x="13742" y="17792"/>
                    <a:pt x="13873" y="17683"/>
                  </a:cubicBezTo>
                  <a:cubicBezTo>
                    <a:pt x="14015" y="17562"/>
                    <a:pt x="14146" y="17442"/>
                    <a:pt x="14267" y="17311"/>
                  </a:cubicBezTo>
                  <a:close/>
                  <a:moveTo>
                    <a:pt x="7249" y="19204"/>
                  </a:moveTo>
                  <a:lnTo>
                    <a:pt x="7374" y="19225"/>
                  </a:lnTo>
                  <a:lnTo>
                    <a:pt x="7374" y="19225"/>
                  </a:lnTo>
                  <a:cubicBezTo>
                    <a:pt x="7333" y="19219"/>
                    <a:pt x="7291" y="19212"/>
                    <a:pt x="7249" y="19204"/>
                  </a:cubicBezTo>
                  <a:close/>
                  <a:moveTo>
                    <a:pt x="12975" y="18263"/>
                  </a:moveTo>
                  <a:lnTo>
                    <a:pt x="12920" y="18296"/>
                  </a:lnTo>
                  <a:lnTo>
                    <a:pt x="12866" y="18328"/>
                  </a:lnTo>
                  <a:lnTo>
                    <a:pt x="12745" y="18394"/>
                  </a:lnTo>
                  <a:lnTo>
                    <a:pt x="12625" y="18449"/>
                  </a:lnTo>
                  <a:lnTo>
                    <a:pt x="12559" y="18482"/>
                  </a:lnTo>
                  <a:lnTo>
                    <a:pt x="12504" y="18515"/>
                  </a:lnTo>
                  <a:lnTo>
                    <a:pt x="12373" y="18569"/>
                  </a:lnTo>
                  <a:lnTo>
                    <a:pt x="12253" y="18624"/>
                  </a:lnTo>
                  <a:lnTo>
                    <a:pt x="12187" y="18646"/>
                  </a:lnTo>
                  <a:lnTo>
                    <a:pt x="12132" y="18668"/>
                  </a:lnTo>
                  <a:lnTo>
                    <a:pt x="12000" y="18722"/>
                  </a:lnTo>
                  <a:lnTo>
                    <a:pt x="11880" y="18766"/>
                  </a:lnTo>
                  <a:lnTo>
                    <a:pt x="11815" y="18788"/>
                  </a:lnTo>
                  <a:lnTo>
                    <a:pt x="11749" y="18821"/>
                  </a:lnTo>
                  <a:lnTo>
                    <a:pt x="11628" y="18865"/>
                  </a:lnTo>
                  <a:lnTo>
                    <a:pt x="11497" y="18898"/>
                  </a:lnTo>
                  <a:lnTo>
                    <a:pt x="11431" y="18920"/>
                  </a:lnTo>
                  <a:lnTo>
                    <a:pt x="11365" y="18941"/>
                  </a:lnTo>
                  <a:lnTo>
                    <a:pt x="11245" y="18985"/>
                  </a:lnTo>
                  <a:lnTo>
                    <a:pt x="11114" y="19019"/>
                  </a:lnTo>
                  <a:lnTo>
                    <a:pt x="11048" y="19040"/>
                  </a:lnTo>
                  <a:lnTo>
                    <a:pt x="10983" y="19051"/>
                  </a:lnTo>
                  <a:lnTo>
                    <a:pt x="10851" y="19084"/>
                  </a:lnTo>
                  <a:lnTo>
                    <a:pt x="10720" y="19117"/>
                  </a:lnTo>
                  <a:lnTo>
                    <a:pt x="10654" y="19128"/>
                  </a:lnTo>
                  <a:lnTo>
                    <a:pt x="10588" y="19139"/>
                  </a:lnTo>
                  <a:lnTo>
                    <a:pt x="10457" y="19172"/>
                  </a:lnTo>
                  <a:lnTo>
                    <a:pt x="10326" y="19194"/>
                  </a:lnTo>
                  <a:lnTo>
                    <a:pt x="10260" y="19204"/>
                  </a:lnTo>
                  <a:lnTo>
                    <a:pt x="10194" y="19216"/>
                  </a:lnTo>
                  <a:lnTo>
                    <a:pt x="10063" y="19238"/>
                  </a:lnTo>
                  <a:lnTo>
                    <a:pt x="9932" y="19259"/>
                  </a:lnTo>
                  <a:lnTo>
                    <a:pt x="9854" y="19270"/>
                  </a:lnTo>
                  <a:lnTo>
                    <a:pt x="9789" y="19270"/>
                  </a:lnTo>
                  <a:lnTo>
                    <a:pt x="9657" y="19292"/>
                  </a:lnTo>
                  <a:lnTo>
                    <a:pt x="9526" y="19303"/>
                  </a:lnTo>
                  <a:lnTo>
                    <a:pt x="9460" y="19303"/>
                  </a:lnTo>
                  <a:lnTo>
                    <a:pt x="9395" y="19314"/>
                  </a:lnTo>
                  <a:cubicBezTo>
                    <a:pt x="9187" y="19325"/>
                    <a:pt x="8979" y="19336"/>
                    <a:pt x="8771" y="19336"/>
                  </a:cubicBezTo>
                  <a:cubicBezTo>
                    <a:pt x="8326" y="19336"/>
                    <a:pt x="7889" y="19303"/>
                    <a:pt x="7454" y="19238"/>
                  </a:cubicBezTo>
                  <a:lnTo>
                    <a:pt x="7511" y="19238"/>
                  </a:lnTo>
                  <a:lnTo>
                    <a:pt x="7643" y="19259"/>
                  </a:lnTo>
                  <a:lnTo>
                    <a:pt x="7786" y="19270"/>
                  </a:lnTo>
                  <a:lnTo>
                    <a:pt x="7851" y="19281"/>
                  </a:lnTo>
                  <a:lnTo>
                    <a:pt x="7917" y="19292"/>
                  </a:lnTo>
                  <a:lnTo>
                    <a:pt x="8048" y="19303"/>
                  </a:lnTo>
                  <a:lnTo>
                    <a:pt x="8180" y="19303"/>
                  </a:lnTo>
                  <a:lnTo>
                    <a:pt x="8245" y="19314"/>
                  </a:lnTo>
                  <a:lnTo>
                    <a:pt x="8322" y="19314"/>
                  </a:lnTo>
                  <a:lnTo>
                    <a:pt x="8453" y="19325"/>
                  </a:lnTo>
                  <a:lnTo>
                    <a:pt x="9056" y="19325"/>
                  </a:lnTo>
                  <a:lnTo>
                    <a:pt x="9121" y="19314"/>
                  </a:lnTo>
                  <a:lnTo>
                    <a:pt x="9253" y="19314"/>
                  </a:lnTo>
                  <a:lnTo>
                    <a:pt x="9395" y="19303"/>
                  </a:lnTo>
                  <a:lnTo>
                    <a:pt x="9460" y="19292"/>
                  </a:lnTo>
                  <a:lnTo>
                    <a:pt x="9526" y="19292"/>
                  </a:lnTo>
                  <a:lnTo>
                    <a:pt x="9657" y="19281"/>
                  </a:lnTo>
                  <a:lnTo>
                    <a:pt x="9789" y="19259"/>
                  </a:lnTo>
                  <a:lnTo>
                    <a:pt x="9854" y="19259"/>
                  </a:lnTo>
                  <a:lnTo>
                    <a:pt x="9920" y="19248"/>
                  </a:lnTo>
                  <a:lnTo>
                    <a:pt x="10063" y="19226"/>
                  </a:lnTo>
                  <a:lnTo>
                    <a:pt x="10194" y="19204"/>
                  </a:lnTo>
                  <a:lnTo>
                    <a:pt x="10260" y="19194"/>
                  </a:lnTo>
                  <a:lnTo>
                    <a:pt x="10326" y="19182"/>
                  </a:lnTo>
                  <a:lnTo>
                    <a:pt x="10457" y="19160"/>
                  </a:lnTo>
                  <a:lnTo>
                    <a:pt x="10588" y="19128"/>
                  </a:lnTo>
                  <a:lnTo>
                    <a:pt x="10654" y="19117"/>
                  </a:lnTo>
                  <a:lnTo>
                    <a:pt x="10720" y="19106"/>
                  </a:lnTo>
                  <a:lnTo>
                    <a:pt x="10851" y="19073"/>
                  </a:lnTo>
                  <a:lnTo>
                    <a:pt x="10983" y="19040"/>
                  </a:lnTo>
                  <a:lnTo>
                    <a:pt x="11048" y="19019"/>
                  </a:lnTo>
                  <a:lnTo>
                    <a:pt x="11103" y="19007"/>
                  </a:lnTo>
                  <a:lnTo>
                    <a:pt x="11234" y="18963"/>
                  </a:lnTo>
                  <a:lnTo>
                    <a:pt x="11365" y="18931"/>
                  </a:lnTo>
                  <a:lnTo>
                    <a:pt x="11431" y="18909"/>
                  </a:lnTo>
                  <a:lnTo>
                    <a:pt x="11497" y="18887"/>
                  </a:lnTo>
                  <a:lnTo>
                    <a:pt x="11618" y="18843"/>
                  </a:lnTo>
                  <a:lnTo>
                    <a:pt x="11749" y="18800"/>
                  </a:lnTo>
                  <a:lnTo>
                    <a:pt x="11815" y="18778"/>
                  </a:lnTo>
                  <a:lnTo>
                    <a:pt x="11869" y="18756"/>
                  </a:lnTo>
                  <a:lnTo>
                    <a:pt x="12000" y="18712"/>
                  </a:lnTo>
                  <a:lnTo>
                    <a:pt x="12121" y="18657"/>
                  </a:lnTo>
                  <a:lnTo>
                    <a:pt x="12187" y="18635"/>
                  </a:lnTo>
                  <a:lnTo>
                    <a:pt x="12253" y="18602"/>
                  </a:lnTo>
                  <a:lnTo>
                    <a:pt x="12373" y="18559"/>
                  </a:lnTo>
                  <a:lnTo>
                    <a:pt x="12494" y="18504"/>
                  </a:lnTo>
                  <a:lnTo>
                    <a:pt x="12559" y="18471"/>
                  </a:lnTo>
                  <a:lnTo>
                    <a:pt x="12614" y="18438"/>
                  </a:lnTo>
                  <a:lnTo>
                    <a:pt x="12734" y="18384"/>
                  </a:lnTo>
                  <a:lnTo>
                    <a:pt x="12854" y="18318"/>
                  </a:lnTo>
                  <a:lnTo>
                    <a:pt x="12910" y="18285"/>
                  </a:lnTo>
                  <a:lnTo>
                    <a:pt x="12975" y="18263"/>
                  </a:lnTo>
                  <a:close/>
                  <a:moveTo>
                    <a:pt x="10818" y="20212"/>
                  </a:moveTo>
                  <a:lnTo>
                    <a:pt x="10818" y="20212"/>
                  </a:lnTo>
                  <a:cubicBezTo>
                    <a:pt x="10457" y="20321"/>
                    <a:pt x="10095" y="20409"/>
                    <a:pt x="9723" y="20464"/>
                  </a:cubicBezTo>
                  <a:cubicBezTo>
                    <a:pt x="10095" y="20398"/>
                    <a:pt x="10457" y="20321"/>
                    <a:pt x="10818" y="20212"/>
                  </a:cubicBezTo>
                  <a:close/>
                  <a:moveTo>
                    <a:pt x="4085" y="20496"/>
                  </a:moveTo>
                  <a:lnTo>
                    <a:pt x="4085" y="20496"/>
                  </a:lnTo>
                  <a:cubicBezTo>
                    <a:pt x="4249" y="20508"/>
                    <a:pt x="4413" y="20518"/>
                    <a:pt x="4577" y="20551"/>
                  </a:cubicBezTo>
                  <a:cubicBezTo>
                    <a:pt x="4413" y="20529"/>
                    <a:pt x="4249" y="20508"/>
                    <a:pt x="4085" y="20496"/>
                  </a:cubicBezTo>
                  <a:close/>
                  <a:moveTo>
                    <a:pt x="4632" y="19413"/>
                  </a:moveTo>
                  <a:lnTo>
                    <a:pt x="4632" y="19413"/>
                  </a:lnTo>
                  <a:cubicBezTo>
                    <a:pt x="4676" y="19435"/>
                    <a:pt x="4709" y="19467"/>
                    <a:pt x="4752" y="19489"/>
                  </a:cubicBezTo>
                  <a:cubicBezTo>
                    <a:pt x="4786" y="19511"/>
                    <a:pt x="4829" y="19544"/>
                    <a:pt x="4873" y="19566"/>
                  </a:cubicBezTo>
                  <a:lnTo>
                    <a:pt x="4983" y="19642"/>
                  </a:lnTo>
                  <a:lnTo>
                    <a:pt x="5048" y="19675"/>
                  </a:lnTo>
                  <a:lnTo>
                    <a:pt x="5103" y="19708"/>
                  </a:lnTo>
                  <a:lnTo>
                    <a:pt x="5168" y="19752"/>
                  </a:lnTo>
                  <a:lnTo>
                    <a:pt x="5202" y="19763"/>
                  </a:lnTo>
                  <a:cubicBezTo>
                    <a:pt x="5212" y="19774"/>
                    <a:pt x="5224" y="19774"/>
                    <a:pt x="5234" y="19785"/>
                  </a:cubicBezTo>
                  <a:lnTo>
                    <a:pt x="5355" y="19851"/>
                  </a:lnTo>
                  <a:cubicBezTo>
                    <a:pt x="5399" y="19873"/>
                    <a:pt x="5443" y="19894"/>
                    <a:pt x="5475" y="19905"/>
                  </a:cubicBezTo>
                  <a:lnTo>
                    <a:pt x="5606" y="19971"/>
                  </a:lnTo>
                  <a:lnTo>
                    <a:pt x="5738" y="20026"/>
                  </a:lnTo>
                  <a:lnTo>
                    <a:pt x="5803" y="20058"/>
                  </a:lnTo>
                  <a:lnTo>
                    <a:pt x="5859" y="20080"/>
                  </a:lnTo>
                  <a:lnTo>
                    <a:pt x="5990" y="20135"/>
                  </a:lnTo>
                  <a:lnTo>
                    <a:pt x="6121" y="20179"/>
                  </a:lnTo>
                  <a:lnTo>
                    <a:pt x="6187" y="20201"/>
                  </a:lnTo>
                  <a:cubicBezTo>
                    <a:pt x="6209" y="20212"/>
                    <a:pt x="6241" y="20212"/>
                    <a:pt x="6263" y="20223"/>
                  </a:cubicBezTo>
                  <a:lnTo>
                    <a:pt x="6395" y="20267"/>
                  </a:lnTo>
                  <a:cubicBezTo>
                    <a:pt x="6745" y="20376"/>
                    <a:pt x="7117" y="20452"/>
                    <a:pt x="7490" y="20496"/>
                  </a:cubicBezTo>
                  <a:cubicBezTo>
                    <a:pt x="7818" y="20540"/>
                    <a:pt x="8146" y="20562"/>
                    <a:pt x="8486" y="20562"/>
                  </a:cubicBezTo>
                  <a:lnTo>
                    <a:pt x="8606" y="20562"/>
                  </a:lnTo>
                  <a:cubicBezTo>
                    <a:pt x="8979" y="20551"/>
                    <a:pt x="9351" y="20518"/>
                    <a:pt x="9723" y="20464"/>
                  </a:cubicBezTo>
                  <a:lnTo>
                    <a:pt x="9723" y="20464"/>
                  </a:lnTo>
                  <a:cubicBezTo>
                    <a:pt x="9351" y="20529"/>
                    <a:pt x="8979" y="20562"/>
                    <a:pt x="8606" y="20573"/>
                  </a:cubicBezTo>
                  <a:lnTo>
                    <a:pt x="8464" y="20573"/>
                  </a:lnTo>
                  <a:cubicBezTo>
                    <a:pt x="8136" y="20573"/>
                    <a:pt x="7807" y="20551"/>
                    <a:pt x="7490" y="20508"/>
                  </a:cubicBezTo>
                  <a:cubicBezTo>
                    <a:pt x="7117" y="20464"/>
                    <a:pt x="6745" y="20387"/>
                    <a:pt x="6384" y="20277"/>
                  </a:cubicBezTo>
                  <a:lnTo>
                    <a:pt x="6253" y="20233"/>
                  </a:lnTo>
                  <a:cubicBezTo>
                    <a:pt x="6231" y="20233"/>
                    <a:pt x="6209" y="20223"/>
                    <a:pt x="6187" y="20212"/>
                  </a:cubicBezTo>
                  <a:lnTo>
                    <a:pt x="6121" y="20190"/>
                  </a:lnTo>
                  <a:lnTo>
                    <a:pt x="5990" y="20146"/>
                  </a:lnTo>
                  <a:lnTo>
                    <a:pt x="5859" y="20092"/>
                  </a:lnTo>
                  <a:lnTo>
                    <a:pt x="5793" y="20070"/>
                  </a:lnTo>
                  <a:lnTo>
                    <a:pt x="5727" y="20036"/>
                  </a:lnTo>
                  <a:lnTo>
                    <a:pt x="5596" y="19982"/>
                  </a:lnTo>
                  <a:cubicBezTo>
                    <a:pt x="5563" y="19960"/>
                    <a:pt x="5519" y="19938"/>
                    <a:pt x="5475" y="19916"/>
                  </a:cubicBezTo>
                  <a:cubicBezTo>
                    <a:pt x="5431" y="19905"/>
                    <a:pt x="5387" y="19883"/>
                    <a:pt x="5344" y="19861"/>
                  </a:cubicBezTo>
                  <a:lnTo>
                    <a:pt x="5224" y="19795"/>
                  </a:lnTo>
                  <a:cubicBezTo>
                    <a:pt x="5212" y="19785"/>
                    <a:pt x="5202" y="19785"/>
                    <a:pt x="5190" y="19774"/>
                  </a:cubicBezTo>
                  <a:lnTo>
                    <a:pt x="5158" y="19763"/>
                  </a:lnTo>
                  <a:lnTo>
                    <a:pt x="5103" y="19719"/>
                  </a:lnTo>
                  <a:lnTo>
                    <a:pt x="5037" y="19686"/>
                  </a:lnTo>
                  <a:cubicBezTo>
                    <a:pt x="5027" y="19675"/>
                    <a:pt x="5005" y="19664"/>
                    <a:pt x="4983" y="19654"/>
                  </a:cubicBezTo>
                  <a:lnTo>
                    <a:pt x="4862" y="19576"/>
                  </a:lnTo>
                  <a:cubicBezTo>
                    <a:pt x="4818" y="19555"/>
                    <a:pt x="4786" y="19522"/>
                    <a:pt x="4742" y="19500"/>
                  </a:cubicBezTo>
                  <a:cubicBezTo>
                    <a:pt x="4709" y="19467"/>
                    <a:pt x="4665" y="19445"/>
                    <a:pt x="4632" y="19413"/>
                  </a:cubicBezTo>
                  <a:close/>
                  <a:moveTo>
                    <a:pt x="4632" y="20562"/>
                  </a:moveTo>
                  <a:lnTo>
                    <a:pt x="4698" y="20573"/>
                  </a:lnTo>
                  <a:cubicBezTo>
                    <a:pt x="4709" y="20573"/>
                    <a:pt x="4730" y="20584"/>
                    <a:pt x="4752" y="20584"/>
                  </a:cubicBezTo>
                  <a:lnTo>
                    <a:pt x="4808" y="20595"/>
                  </a:lnTo>
                  <a:cubicBezTo>
                    <a:pt x="4851" y="20606"/>
                    <a:pt x="4895" y="20617"/>
                    <a:pt x="4928" y="20628"/>
                  </a:cubicBezTo>
                  <a:lnTo>
                    <a:pt x="4993" y="20649"/>
                  </a:lnTo>
                  <a:lnTo>
                    <a:pt x="5048" y="20671"/>
                  </a:lnTo>
                  <a:lnTo>
                    <a:pt x="5048" y="20671"/>
                  </a:lnTo>
                  <a:lnTo>
                    <a:pt x="4983" y="20649"/>
                  </a:lnTo>
                  <a:lnTo>
                    <a:pt x="4928" y="20639"/>
                  </a:lnTo>
                  <a:cubicBezTo>
                    <a:pt x="4884" y="20628"/>
                    <a:pt x="4851" y="20617"/>
                    <a:pt x="4808" y="20606"/>
                  </a:cubicBezTo>
                  <a:lnTo>
                    <a:pt x="4752" y="20595"/>
                  </a:lnTo>
                  <a:cubicBezTo>
                    <a:pt x="4730" y="20584"/>
                    <a:pt x="4709" y="20584"/>
                    <a:pt x="4687" y="20584"/>
                  </a:cubicBezTo>
                  <a:lnTo>
                    <a:pt x="4632" y="20562"/>
                  </a:lnTo>
                  <a:close/>
                  <a:moveTo>
                    <a:pt x="16304" y="19598"/>
                  </a:moveTo>
                  <a:cubicBezTo>
                    <a:pt x="16085" y="20036"/>
                    <a:pt x="15854" y="20474"/>
                    <a:pt x="15635" y="20924"/>
                  </a:cubicBezTo>
                  <a:cubicBezTo>
                    <a:pt x="15931" y="20858"/>
                    <a:pt x="16227" y="20814"/>
                    <a:pt x="16523" y="20814"/>
                  </a:cubicBezTo>
                  <a:cubicBezTo>
                    <a:pt x="16708" y="20814"/>
                    <a:pt x="16895" y="20836"/>
                    <a:pt x="17081" y="20868"/>
                  </a:cubicBezTo>
                  <a:lnTo>
                    <a:pt x="17092" y="20868"/>
                  </a:lnTo>
                  <a:cubicBezTo>
                    <a:pt x="17102" y="20868"/>
                    <a:pt x="17124" y="20868"/>
                    <a:pt x="17146" y="20880"/>
                  </a:cubicBezTo>
                  <a:cubicBezTo>
                    <a:pt x="16840" y="20464"/>
                    <a:pt x="16566" y="20036"/>
                    <a:pt x="16304" y="19598"/>
                  </a:cubicBezTo>
                  <a:close/>
                  <a:moveTo>
                    <a:pt x="13501" y="14036"/>
                  </a:moveTo>
                  <a:cubicBezTo>
                    <a:pt x="13467" y="14124"/>
                    <a:pt x="13435" y="14212"/>
                    <a:pt x="13391" y="14289"/>
                  </a:cubicBezTo>
                  <a:cubicBezTo>
                    <a:pt x="13282" y="14518"/>
                    <a:pt x="13139" y="14727"/>
                    <a:pt x="12986" y="14912"/>
                  </a:cubicBezTo>
                  <a:cubicBezTo>
                    <a:pt x="12822" y="15109"/>
                    <a:pt x="12647" y="15285"/>
                    <a:pt x="12450" y="15438"/>
                  </a:cubicBezTo>
                  <a:cubicBezTo>
                    <a:pt x="12066" y="15756"/>
                    <a:pt x="11628" y="16019"/>
                    <a:pt x="11180" y="16238"/>
                  </a:cubicBezTo>
                  <a:cubicBezTo>
                    <a:pt x="10961" y="16347"/>
                    <a:pt x="10730" y="16445"/>
                    <a:pt x="10501" y="16544"/>
                  </a:cubicBezTo>
                  <a:cubicBezTo>
                    <a:pt x="10336" y="16610"/>
                    <a:pt x="10161" y="16676"/>
                    <a:pt x="9997" y="16730"/>
                  </a:cubicBezTo>
                  <a:cubicBezTo>
                    <a:pt x="10041" y="16741"/>
                    <a:pt x="10095" y="16752"/>
                    <a:pt x="10139" y="16763"/>
                  </a:cubicBezTo>
                  <a:cubicBezTo>
                    <a:pt x="9482" y="17124"/>
                    <a:pt x="8738" y="17299"/>
                    <a:pt x="7993" y="17299"/>
                  </a:cubicBezTo>
                  <a:cubicBezTo>
                    <a:pt x="6898" y="17299"/>
                    <a:pt x="5793" y="16927"/>
                    <a:pt x="4928" y="16248"/>
                  </a:cubicBezTo>
                  <a:lnTo>
                    <a:pt x="4928" y="16248"/>
                  </a:lnTo>
                  <a:cubicBezTo>
                    <a:pt x="4961" y="16292"/>
                    <a:pt x="4993" y="16325"/>
                    <a:pt x="5015" y="16358"/>
                  </a:cubicBezTo>
                  <a:cubicBezTo>
                    <a:pt x="5081" y="16423"/>
                    <a:pt x="5147" y="16489"/>
                    <a:pt x="5212" y="16566"/>
                  </a:cubicBezTo>
                  <a:cubicBezTo>
                    <a:pt x="5267" y="16632"/>
                    <a:pt x="5344" y="16697"/>
                    <a:pt x="5409" y="16752"/>
                  </a:cubicBezTo>
                  <a:cubicBezTo>
                    <a:pt x="5552" y="16883"/>
                    <a:pt x="5705" y="16993"/>
                    <a:pt x="5869" y="17080"/>
                  </a:cubicBezTo>
                  <a:cubicBezTo>
                    <a:pt x="5891" y="17092"/>
                    <a:pt x="5902" y="17102"/>
                    <a:pt x="5924" y="17113"/>
                  </a:cubicBezTo>
                  <a:lnTo>
                    <a:pt x="5990" y="17146"/>
                  </a:lnTo>
                  <a:lnTo>
                    <a:pt x="5924" y="17124"/>
                  </a:lnTo>
                  <a:lnTo>
                    <a:pt x="5859" y="17092"/>
                  </a:lnTo>
                  <a:cubicBezTo>
                    <a:pt x="5694" y="17004"/>
                    <a:pt x="5541" y="16883"/>
                    <a:pt x="5399" y="16763"/>
                  </a:cubicBezTo>
                  <a:cubicBezTo>
                    <a:pt x="5333" y="16697"/>
                    <a:pt x="5267" y="16642"/>
                    <a:pt x="5202" y="16566"/>
                  </a:cubicBezTo>
                  <a:cubicBezTo>
                    <a:pt x="5136" y="16500"/>
                    <a:pt x="5070" y="16435"/>
                    <a:pt x="5005" y="16358"/>
                  </a:cubicBezTo>
                  <a:cubicBezTo>
                    <a:pt x="4961" y="16314"/>
                    <a:pt x="4917" y="16259"/>
                    <a:pt x="4884" y="16216"/>
                  </a:cubicBezTo>
                  <a:cubicBezTo>
                    <a:pt x="4599" y="15985"/>
                    <a:pt x="4348" y="15734"/>
                    <a:pt x="4139" y="15438"/>
                  </a:cubicBezTo>
                  <a:lnTo>
                    <a:pt x="4139" y="15438"/>
                  </a:lnTo>
                  <a:cubicBezTo>
                    <a:pt x="4161" y="16478"/>
                    <a:pt x="5158" y="17179"/>
                    <a:pt x="6044" y="17715"/>
                  </a:cubicBezTo>
                  <a:cubicBezTo>
                    <a:pt x="5749" y="17617"/>
                    <a:pt x="5453" y="17508"/>
                    <a:pt x="5158" y="17409"/>
                  </a:cubicBezTo>
                  <a:lnTo>
                    <a:pt x="5158" y="17409"/>
                  </a:lnTo>
                  <a:cubicBezTo>
                    <a:pt x="5366" y="17518"/>
                    <a:pt x="5574" y="17617"/>
                    <a:pt x="5793" y="17705"/>
                  </a:cubicBezTo>
                  <a:cubicBezTo>
                    <a:pt x="6110" y="17825"/>
                    <a:pt x="6428" y="17924"/>
                    <a:pt x="6756" y="18000"/>
                  </a:cubicBezTo>
                  <a:cubicBezTo>
                    <a:pt x="7085" y="18077"/>
                    <a:pt x="7413" y="18131"/>
                    <a:pt x="7742" y="18175"/>
                  </a:cubicBezTo>
                  <a:cubicBezTo>
                    <a:pt x="8048" y="18219"/>
                    <a:pt x="8355" y="18230"/>
                    <a:pt x="8661" y="18230"/>
                  </a:cubicBezTo>
                  <a:lnTo>
                    <a:pt x="8749" y="18230"/>
                  </a:lnTo>
                  <a:cubicBezTo>
                    <a:pt x="9088" y="18230"/>
                    <a:pt x="9417" y="18197"/>
                    <a:pt x="9745" y="18131"/>
                  </a:cubicBezTo>
                  <a:cubicBezTo>
                    <a:pt x="9910" y="18099"/>
                    <a:pt x="10073" y="18066"/>
                    <a:pt x="10238" y="18011"/>
                  </a:cubicBezTo>
                  <a:cubicBezTo>
                    <a:pt x="10391" y="17956"/>
                    <a:pt x="10555" y="17902"/>
                    <a:pt x="10698" y="17825"/>
                  </a:cubicBezTo>
                  <a:cubicBezTo>
                    <a:pt x="11004" y="17683"/>
                    <a:pt x="11289" y="17496"/>
                    <a:pt x="11540" y="17267"/>
                  </a:cubicBezTo>
                  <a:lnTo>
                    <a:pt x="11540" y="17267"/>
                  </a:lnTo>
                  <a:cubicBezTo>
                    <a:pt x="11289" y="17497"/>
                    <a:pt x="11004" y="17693"/>
                    <a:pt x="10708" y="17836"/>
                  </a:cubicBezTo>
                  <a:cubicBezTo>
                    <a:pt x="10555" y="17902"/>
                    <a:pt x="10402" y="17967"/>
                    <a:pt x="10238" y="18022"/>
                  </a:cubicBezTo>
                  <a:cubicBezTo>
                    <a:pt x="10073" y="18066"/>
                    <a:pt x="9910" y="18109"/>
                    <a:pt x="9745" y="18143"/>
                  </a:cubicBezTo>
                  <a:cubicBezTo>
                    <a:pt x="9417" y="18208"/>
                    <a:pt x="9088" y="18241"/>
                    <a:pt x="8749" y="18241"/>
                  </a:cubicBezTo>
                  <a:cubicBezTo>
                    <a:pt x="8716" y="18241"/>
                    <a:pt x="8683" y="18252"/>
                    <a:pt x="8640" y="18252"/>
                  </a:cubicBezTo>
                  <a:cubicBezTo>
                    <a:pt x="8344" y="18252"/>
                    <a:pt x="8037" y="18230"/>
                    <a:pt x="7742" y="18186"/>
                  </a:cubicBezTo>
                  <a:cubicBezTo>
                    <a:pt x="7413" y="18153"/>
                    <a:pt x="7074" y="18087"/>
                    <a:pt x="6756" y="18011"/>
                  </a:cubicBezTo>
                  <a:cubicBezTo>
                    <a:pt x="6428" y="17934"/>
                    <a:pt x="6100" y="17836"/>
                    <a:pt x="5793" y="17715"/>
                  </a:cubicBezTo>
                  <a:cubicBezTo>
                    <a:pt x="5563" y="17628"/>
                    <a:pt x="5333" y="17518"/>
                    <a:pt x="5114" y="17398"/>
                  </a:cubicBezTo>
                  <a:cubicBezTo>
                    <a:pt x="4840" y="17299"/>
                    <a:pt x="4567" y="17212"/>
                    <a:pt x="4293" y="17113"/>
                  </a:cubicBezTo>
                  <a:lnTo>
                    <a:pt x="4293" y="17113"/>
                  </a:lnTo>
                  <a:cubicBezTo>
                    <a:pt x="4216" y="17650"/>
                    <a:pt x="4545" y="18175"/>
                    <a:pt x="4917" y="18559"/>
                  </a:cubicBezTo>
                  <a:cubicBezTo>
                    <a:pt x="5300" y="18953"/>
                    <a:pt x="5749" y="19292"/>
                    <a:pt x="6022" y="19763"/>
                  </a:cubicBezTo>
                  <a:cubicBezTo>
                    <a:pt x="5464" y="19686"/>
                    <a:pt x="4928" y="19500"/>
                    <a:pt x="4424" y="19248"/>
                  </a:cubicBezTo>
                  <a:lnTo>
                    <a:pt x="4424" y="19248"/>
                  </a:lnTo>
                  <a:lnTo>
                    <a:pt x="4468" y="19281"/>
                  </a:lnTo>
                  <a:lnTo>
                    <a:pt x="4523" y="19325"/>
                  </a:lnTo>
                  <a:lnTo>
                    <a:pt x="4632" y="19413"/>
                  </a:lnTo>
                  <a:lnTo>
                    <a:pt x="4632" y="19413"/>
                  </a:lnTo>
                  <a:lnTo>
                    <a:pt x="4523" y="19336"/>
                  </a:lnTo>
                  <a:lnTo>
                    <a:pt x="4468" y="19292"/>
                  </a:lnTo>
                  <a:lnTo>
                    <a:pt x="4413" y="19248"/>
                  </a:lnTo>
                  <a:lnTo>
                    <a:pt x="4380" y="19226"/>
                  </a:lnTo>
                  <a:cubicBezTo>
                    <a:pt x="3942" y="18997"/>
                    <a:pt x="3548" y="18701"/>
                    <a:pt x="3198" y="18350"/>
                  </a:cubicBezTo>
                  <a:lnTo>
                    <a:pt x="3198" y="18350"/>
                  </a:lnTo>
                  <a:cubicBezTo>
                    <a:pt x="2869" y="19095"/>
                    <a:pt x="3187" y="20058"/>
                    <a:pt x="3855" y="20496"/>
                  </a:cubicBezTo>
                  <a:lnTo>
                    <a:pt x="3866" y="20496"/>
                  </a:lnTo>
                  <a:cubicBezTo>
                    <a:pt x="3932" y="20540"/>
                    <a:pt x="4008" y="20584"/>
                    <a:pt x="4085" y="20617"/>
                  </a:cubicBezTo>
                  <a:cubicBezTo>
                    <a:pt x="3942" y="20595"/>
                    <a:pt x="3800" y="20584"/>
                    <a:pt x="3658" y="20584"/>
                  </a:cubicBezTo>
                  <a:cubicBezTo>
                    <a:pt x="3319" y="20584"/>
                    <a:pt x="2979" y="20649"/>
                    <a:pt x="2672" y="20792"/>
                  </a:cubicBezTo>
                  <a:cubicBezTo>
                    <a:pt x="3012" y="20912"/>
                    <a:pt x="3307" y="21022"/>
                    <a:pt x="3647" y="21109"/>
                  </a:cubicBezTo>
                  <a:cubicBezTo>
                    <a:pt x="3723" y="21131"/>
                    <a:pt x="3800" y="21143"/>
                    <a:pt x="3877" y="21153"/>
                  </a:cubicBezTo>
                  <a:cubicBezTo>
                    <a:pt x="4282" y="21241"/>
                    <a:pt x="4654" y="21383"/>
                    <a:pt x="5015" y="21559"/>
                  </a:cubicBezTo>
                  <a:cubicBezTo>
                    <a:pt x="6340" y="22204"/>
                    <a:pt x="7501" y="23299"/>
                    <a:pt x="8968" y="23452"/>
                  </a:cubicBezTo>
                  <a:cubicBezTo>
                    <a:pt x="9099" y="23474"/>
                    <a:pt x="9219" y="23474"/>
                    <a:pt x="9351" y="23474"/>
                  </a:cubicBezTo>
                  <a:cubicBezTo>
                    <a:pt x="10665" y="23474"/>
                    <a:pt x="11902" y="22763"/>
                    <a:pt x="13041" y="22084"/>
                  </a:cubicBezTo>
                  <a:cubicBezTo>
                    <a:pt x="13227" y="21975"/>
                    <a:pt x="13413" y="21865"/>
                    <a:pt x="13599" y="21766"/>
                  </a:cubicBezTo>
                  <a:cubicBezTo>
                    <a:pt x="13588" y="21712"/>
                    <a:pt x="13588" y="21668"/>
                    <a:pt x="13599" y="21624"/>
                  </a:cubicBezTo>
                  <a:cubicBezTo>
                    <a:pt x="13588" y="21493"/>
                    <a:pt x="13621" y="21350"/>
                    <a:pt x="13665" y="21219"/>
                  </a:cubicBezTo>
                  <a:cubicBezTo>
                    <a:pt x="13686" y="21143"/>
                    <a:pt x="13708" y="21077"/>
                    <a:pt x="13730" y="21000"/>
                  </a:cubicBezTo>
                  <a:lnTo>
                    <a:pt x="13730" y="21000"/>
                  </a:lnTo>
                  <a:cubicBezTo>
                    <a:pt x="13216" y="21350"/>
                    <a:pt x="12701" y="21701"/>
                    <a:pt x="12165" y="22007"/>
                  </a:cubicBezTo>
                  <a:cubicBezTo>
                    <a:pt x="11880" y="22172"/>
                    <a:pt x="11596" y="22314"/>
                    <a:pt x="11289" y="22445"/>
                  </a:cubicBezTo>
                  <a:cubicBezTo>
                    <a:pt x="10993" y="22566"/>
                    <a:pt x="10676" y="22664"/>
                    <a:pt x="10358" y="22730"/>
                  </a:cubicBezTo>
                  <a:cubicBezTo>
                    <a:pt x="10194" y="22752"/>
                    <a:pt x="10041" y="22774"/>
                    <a:pt x="9876" y="22785"/>
                  </a:cubicBezTo>
                  <a:cubicBezTo>
                    <a:pt x="9800" y="22795"/>
                    <a:pt x="9723" y="22795"/>
                    <a:pt x="9647" y="22795"/>
                  </a:cubicBezTo>
                  <a:cubicBezTo>
                    <a:pt x="9559" y="22795"/>
                    <a:pt x="9472" y="22795"/>
                    <a:pt x="9384" y="22785"/>
                  </a:cubicBezTo>
                  <a:cubicBezTo>
                    <a:pt x="9056" y="22763"/>
                    <a:pt x="8738" y="22697"/>
                    <a:pt x="8431" y="22576"/>
                  </a:cubicBezTo>
                  <a:cubicBezTo>
                    <a:pt x="8278" y="22533"/>
                    <a:pt x="8125" y="22467"/>
                    <a:pt x="7983" y="22391"/>
                  </a:cubicBezTo>
                  <a:cubicBezTo>
                    <a:pt x="7840" y="22325"/>
                    <a:pt x="7698" y="22237"/>
                    <a:pt x="7555" y="22160"/>
                  </a:cubicBezTo>
                  <a:cubicBezTo>
                    <a:pt x="7271" y="21985"/>
                    <a:pt x="7008" y="21800"/>
                    <a:pt x="6745" y="21613"/>
                  </a:cubicBezTo>
                  <a:cubicBezTo>
                    <a:pt x="6482" y="21427"/>
                    <a:pt x="6209" y="21241"/>
                    <a:pt x="5924" y="21077"/>
                  </a:cubicBezTo>
                  <a:cubicBezTo>
                    <a:pt x="5793" y="21000"/>
                    <a:pt x="5650" y="20924"/>
                    <a:pt x="5497" y="20847"/>
                  </a:cubicBezTo>
                  <a:cubicBezTo>
                    <a:pt x="5355" y="20781"/>
                    <a:pt x="5202" y="20727"/>
                    <a:pt x="5048" y="20671"/>
                  </a:cubicBezTo>
                  <a:lnTo>
                    <a:pt x="5048" y="20671"/>
                  </a:lnTo>
                  <a:cubicBezTo>
                    <a:pt x="5355" y="20759"/>
                    <a:pt x="5650" y="20902"/>
                    <a:pt x="5935" y="21066"/>
                  </a:cubicBezTo>
                  <a:cubicBezTo>
                    <a:pt x="6220" y="21230"/>
                    <a:pt x="6482" y="21416"/>
                    <a:pt x="6745" y="21602"/>
                  </a:cubicBezTo>
                  <a:cubicBezTo>
                    <a:pt x="7019" y="21788"/>
                    <a:pt x="7282" y="21975"/>
                    <a:pt x="7555" y="22150"/>
                  </a:cubicBezTo>
                  <a:cubicBezTo>
                    <a:pt x="7698" y="22226"/>
                    <a:pt x="7840" y="22314"/>
                    <a:pt x="7983" y="22379"/>
                  </a:cubicBezTo>
                  <a:cubicBezTo>
                    <a:pt x="8136" y="22456"/>
                    <a:pt x="8278" y="22522"/>
                    <a:pt x="8431" y="22566"/>
                  </a:cubicBezTo>
                  <a:cubicBezTo>
                    <a:pt x="8738" y="22675"/>
                    <a:pt x="9066" y="22752"/>
                    <a:pt x="9384" y="22774"/>
                  </a:cubicBezTo>
                  <a:cubicBezTo>
                    <a:pt x="9472" y="22774"/>
                    <a:pt x="9559" y="22785"/>
                    <a:pt x="9647" y="22785"/>
                  </a:cubicBezTo>
                  <a:cubicBezTo>
                    <a:pt x="9723" y="22785"/>
                    <a:pt x="9800" y="22774"/>
                    <a:pt x="9876" y="22774"/>
                  </a:cubicBezTo>
                  <a:cubicBezTo>
                    <a:pt x="10030" y="22763"/>
                    <a:pt x="10194" y="22741"/>
                    <a:pt x="10358" y="22708"/>
                  </a:cubicBezTo>
                  <a:cubicBezTo>
                    <a:pt x="10676" y="22654"/>
                    <a:pt x="10983" y="22555"/>
                    <a:pt x="11289" y="22423"/>
                  </a:cubicBezTo>
                  <a:cubicBezTo>
                    <a:pt x="11584" y="22303"/>
                    <a:pt x="11880" y="22160"/>
                    <a:pt x="12154" y="21997"/>
                  </a:cubicBezTo>
                  <a:cubicBezTo>
                    <a:pt x="12701" y="21690"/>
                    <a:pt x="13216" y="21328"/>
                    <a:pt x="13730" y="20989"/>
                  </a:cubicBezTo>
                  <a:cubicBezTo>
                    <a:pt x="13905" y="20442"/>
                    <a:pt x="14124" y="19905"/>
                    <a:pt x="14365" y="19369"/>
                  </a:cubicBezTo>
                  <a:lnTo>
                    <a:pt x="14365" y="19369"/>
                  </a:lnTo>
                  <a:cubicBezTo>
                    <a:pt x="14256" y="19423"/>
                    <a:pt x="14146" y="19489"/>
                    <a:pt x="14048" y="19555"/>
                  </a:cubicBezTo>
                  <a:lnTo>
                    <a:pt x="13686" y="19785"/>
                  </a:lnTo>
                  <a:cubicBezTo>
                    <a:pt x="13566" y="19873"/>
                    <a:pt x="13457" y="19949"/>
                    <a:pt x="13336" y="20036"/>
                  </a:cubicBezTo>
                  <a:cubicBezTo>
                    <a:pt x="12888" y="20387"/>
                    <a:pt x="12450" y="20748"/>
                    <a:pt x="11978" y="21066"/>
                  </a:cubicBezTo>
                  <a:cubicBezTo>
                    <a:pt x="11858" y="21153"/>
                    <a:pt x="11738" y="21219"/>
                    <a:pt x="11606" y="21296"/>
                  </a:cubicBezTo>
                  <a:cubicBezTo>
                    <a:pt x="11486" y="21362"/>
                    <a:pt x="11365" y="21427"/>
                    <a:pt x="11234" y="21493"/>
                  </a:cubicBezTo>
                  <a:cubicBezTo>
                    <a:pt x="11103" y="21547"/>
                    <a:pt x="10971" y="21602"/>
                    <a:pt x="10829" y="21646"/>
                  </a:cubicBezTo>
                  <a:cubicBezTo>
                    <a:pt x="10698" y="21690"/>
                    <a:pt x="10555" y="21722"/>
                    <a:pt x="10413" y="21744"/>
                  </a:cubicBezTo>
                  <a:cubicBezTo>
                    <a:pt x="10270" y="21766"/>
                    <a:pt x="10129" y="21788"/>
                    <a:pt x="9986" y="21788"/>
                  </a:cubicBezTo>
                  <a:lnTo>
                    <a:pt x="9942" y="21788"/>
                  </a:lnTo>
                  <a:cubicBezTo>
                    <a:pt x="9811" y="21788"/>
                    <a:pt x="9691" y="21788"/>
                    <a:pt x="9559" y="21766"/>
                  </a:cubicBezTo>
                  <a:cubicBezTo>
                    <a:pt x="9417" y="21744"/>
                    <a:pt x="9285" y="21712"/>
                    <a:pt x="9143" y="21657"/>
                  </a:cubicBezTo>
                  <a:cubicBezTo>
                    <a:pt x="9013" y="21613"/>
                    <a:pt x="8894" y="21549"/>
                    <a:pt x="8764" y="21474"/>
                  </a:cubicBezTo>
                  <a:lnTo>
                    <a:pt x="8764" y="21474"/>
                  </a:lnTo>
                  <a:cubicBezTo>
                    <a:pt x="8894" y="21549"/>
                    <a:pt x="9013" y="21613"/>
                    <a:pt x="9154" y="21657"/>
                  </a:cubicBezTo>
                  <a:cubicBezTo>
                    <a:pt x="9285" y="21701"/>
                    <a:pt x="9428" y="21734"/>
                    <a:pt x="9559" y="21756"/>
                  </a:cubicBezTo>
                  <a:cubicBezTo>
                    <a:pt x="9691" y="21778"/>
                    <a:pt x="9811" y="21778"/>
                    <a:pt x="9932" y="21778"/>
                  </a:cubicBezTo>
                  <a:lnTo>
                    <a:pt x="9986" y="21778"/>
                  </a:lnTo>
                  <a:cubicBezTo>
                    <a:pt x="10129" y="21778"/>
                    <a:pt x="10270" y="21766"/>
                    <a:pt x="10413" y="21734"/>
                  </a:cubicBezTo>
                  <a:cubicBezTo>
                    <a:pt x="10555" y="21712"/>
                    <a:pt x="10698" y="21679"/>
                    <a:pt x="10829" y="21635"/>
                  </a:cubicBezTo>
                  <a:cubicBezTo>
                    <a:pt x="10961" y="21591"/>
                    <a:pt x="11092" y="21537"/>
                    <a:pt x="11223" y="21482"/>
                  </a:cubicBezTo>
                  <a:cubicBezTo>
                    <a:pt x="11355" y="21416"/>
                    <a:pt x="11486" y="21350"/>
                    <a:pt x="11606" y="21284"/>
                  </a:cubicBezTo>
                  <a:lnTo>
                    <a:pt x="11968" y="21055"/>
                  </a:lnTo>
                  <a:cubicBezTo>
                    <a:pt x="12438" y="20737"/>
                    <a:pt x="12876" y="20376"/>
                    <a:pt x="13336" y="20026"/>
                  </a:cubicBezTo>
                  <a:cubicBezTo>
                    <a:pt x="13446" y="19949"/>
                    <a:pt x="13566" y="19861"/>
                    <a:pt x="13686" y="19774"/>
                  </a:cubicBezTo>
                  <a:cubicBezTo>
                    <a:pt x="13796" y="19697"/>
                    <a:pt x="13917" y="19620"/>
                    <a:pt x="14037" y="19544"/>
                  </a:cubicBezTo>
                  <a:cubicBezTo>
                    <a:pt x="14146" y="19478"/>
                    <a:pt x="14256" y="19423"/>
                    <a:pt x="14365" y="19358"/>
                  </a:cubicBezTo>
                  <a:cubicBezTo>
                    <a:pt x="14618" y="18810"/>
                    <a:pt x="14891" y="18274"/>
                    <a:pt x="15165" y="17737"/>
                  </a:cubicBezTo>
                  <a:cubicBezTo>
                    <a:pt x="15154" y="17727"/>
                    <a:pt x="15143" y="17715"/>
                    <a:pt x="15132" y="17715"/>
                  </a:cubicBezTo>
                  <a:cubicBezTo>
                    <a:pt x="15154" y="17715"/>
                    <a:pt x="15187" y="17683"/>
                    <a:pt x="15231" y="17617"/>
                  </a:cubicBezTo>
                  <a:cubicBezTo>
                    <a:pt x="15231" y="17617"/>
                    <a:pt x="15241" y="17606"/>
                    <a:pt x="15241" y="17595"/>
                  </a:cubicBezTo>
                  <a:cubicBezTo>
                    <a:pt x="15055" y="17223"/>
                    <a:pt x="14880" y="16839"/>
                    <a:pt x="14694" y="16467"/>
                  </a:cubicBezTo>
                  <a:cubicBezTo>
                    <a:pt x="14409" y="15865"/>
                    <a:pt x="14124" y="15263"/>
                    <a:pt x="13818" y="14683"/>
                  </a:cubicBezTo>
                  <a:cubicBezTo>
                    <a:pt x="13764" y="14562"/>
                    <a:pt x="13654" y="14420"/>
                    <a:pt x="13533" y="14420"/>
                  </a:cubicBezTo>
                  <a:cubicBezTo>
                    <a:pt x="13511" y="14420"/>
                    <a:pt x="13489" y="14431"/>
                    <a:pt x="13467" y="14431"/>
                  </a:cubicBezTo>
                  <a:lnTo>
                    <a:pt x="13467" y="14398"/>
                  </a:lnTo>
                  <a:cubicBezTo>
                    <a:pt x="13467" y="14277"/>
                    <a:pt x="13479" y="14157"/>
                    <a:pt x="13501" y="14036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51"/>
            <p:cNvSpPr/>
            <p:nvPr/>
          </p:nvSpPr>
          <p:spPr>
            <a:xfrm>
              <a:off x="6611316" y="2517415"/>
              <a:ext cx="13253" cy="43532"/>
            </a:xfrm>
            <a:custGeom>
              <a:avLst/>
              <a:gdLst/>
              <a:ahLst/>
              <a:cxnLst/>
              <a:rect l="l" t="t" r="r" b="b"/>
              <a:pathLst>
                <a:path w="460" h="1511" extrusionOk="0">
                  <a:moveTo>
                    <a:pt x="0" y="0"/>
                  </a:moveTo>
                  <a:cubicBezTo>
                    <a:pt x="10" y="22"/>
                    <a:pt x="10" y="43"/>
                    <a:pt x="10" y="65"/>
                  </a:cubicBezTo>
                  <a:lnTo>
                    <a:pt x="142" y="503"/>
                  </a:lnTo>
                  <a:lnTo>
                    <a:pt x="273" y="941"/>
                  </a:lnTo>
                  <a:lnTo>
                    <a:pt x="416" y="1390"/>
                  </a:lnTo>
                  <a:lnTo>
                    <a:pt x="460" y="1510"/>
                  </a:lnTo>
                  <a:lnTo>
                    <a:pt x="460" y="1488"/>
                  </a:lnTo>
                  <a:lnTo>
                    <a:pt x="426" y="1379"/>
                  </a:lnTo>
                  <a:lnTo>
                    <a:pt x="284" y="941"/>
                  </a:lnTo>
                  <a:lnTo>
                    <a:pt x="153" y="503"/>
                  </a:lnTo>
                  <a:lnTo>
                    <a:pt x="22" y="65"/>
                  </a:lnTo>
                  <a:cubicBezTo>
                    <a:pt x="10" y="43"/>
                    <a:pt x="10" y="22"/>
                    <a:pt x="0" y="0"/>
                  </a:cubicBez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51"/>
            <p:cNvSpPr/>
            <p:nvPr/>
          </p:nvSpPr>
          <p:spPr>
            <a:xfrm>
              <a:off x="6624540" y="2560284"/>
              <a:ext cx="3198" cy="9478"/>
            </a:xfrm>
            <a:custGeom>
              <a:avLst/>
              <a:gdLst/>
              <a:ahLst/>
              <a:cxnLst/>
              <a:rect l="l" t="t" r="r" b="b"/>
              <a:pathLst>
                <a:path w="111" h="329" extrusionOk="0">
                  <a:moveTo>
                    <a:pt x="1" y="0"/>
                  </a:moveTo>
                  <a:lnTo>
                    <a:pt x="1" y="22"/>
                  </a:lnTo>
                  <a:lnTo>
                    <a:pt x="110" y="329"/>
                  </a:lnTo>
                  <a:lnTo>
                    <a:pt x="110" y="32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51"/>
            <p:cNvSpPr/>
            <p:nvPr/>
          </p:nvSpPr>
          <p:spPr>
            <a:xfrm>
              <a:off x="6610336" y="2513583"/>
              <a:ext cx="1296" cy="5704"/>
            </a:xfrm>
            <a:custGeom>
              <a:avLst/>
              <a:gdLst/>
              <a:ahLst/>
              <a:cxnLst/>
              <a:rect l="l" t="t" r="r" b="b"/>
              <a:pathLst>
                <a:path w="45" h="198" extrusionOk="0">
                  <a:moveTo>
                    <a:pt x="1" y="1"/>
                  </a:moveTo>
                  <a:cubicBezTo>
                    <a:pt x="1" y="23"/>
                    <a:pt x="1" y="45"/>
                    <a:pt x="12" y="67"/>
                  </a:cubicBezTo>
                  <a:lnTo>
                    <a:pt x="44" y="198"/>
                  </a:lnTo>
                  <a:cubicBezTo>
                    <a:pt x="44" y="176"/>
                    <a:pt x="44" y="154"/>
                    <a:pt x="34" y="13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8803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51"/>
            <p:cNvSpPr/>
            <p:nvPr/>
          </p:nvSpPr>
          <p:spPr>
            <a:xfrm>
              <a:off x="6586683" y="2402261"/>
              <a:ext cx="23999" cy="113252"/>
            </a:xfrm>
            <a:custGeom>
              <a:avLst/>
              <a:gdLst/>
              <a:ahLst/>
              <a:cxnLst/>
              <a:rect l="l" t="t" r="r" b="b"/>
              <a:pathLst>
                <a:path w="833" h="3931" extrusionOk="0">
                  <a:moveTo>
                    <a:pt x="1" y="0"/>
                  </a:moveTo>
                  <a:lnTo>
                    <a:pt x="66" y="460"/>
                  </a:lnTo>
                  <a:cubicBezTo>
                    <a:pt x="165" y="1062"/>
                    <a:pt x="274" y="1665"/>
                    <a:pt x="417" y="2266"/>
                  </a:cubicBezTo>
                  <a:cubicBezTo>
                    <a:pt x="534" y="2812"/>
                    <a:pt x="673" y="3358"/>
                    <a:pt x="822" y="3893"/>
                  </a:cubicBezTo>
                  <a:lnTo>
                    <a:pt x="822" y="3893"/>
                  </a:lnTo>
                  <a:cubicBezTo>
                    <a:pt x="822" y="3884"/>
                    <a:pt x="822" y="3874"/>
                    <a:pt x="822" y="3865"/>
                  </a:cubicBezTo>
                  <a:cubicBezTo>
                    <a:pt x="680" y="3329"/>
                    <a:pt x="548" y="2803"/>
                    <a:pt x="427" y="2266"/>
                  </a:cubicBezTo>
                  <a:cubicBezTo>
                    <a:pt x="296" y="1665"/>
                    <a:pt x="176" y="1062"/>
                    <a:pt x="77" y="460"/>
                  </a:cubicBezTo>
                  <a:lnTo>
                    <a:pt x="1" y="0"/>
                  </a:lnTo>
                  <a:close/>
                  <a:moveTo>
                    <a:pt x="822" y="3893"/>
                  </a:moveTo>
                  <a:cubicBezTo>
                    <a:pt x="824" y="3906"/>
                    <a:pt x="826" y="3918"/>
                    <a:pt x="833" y="3931"/>
                  </a:cubicBezTo>
                  <a:cubicBezTo>
                    <a:pt x="829" y="3918"/>
                    <a:pt x="826" y="3906"/>
                    <a:pt x="822" y="3893"/>
                  </a:cubicBezTo>
                  <a:close/>
                </a:path>
              </a:pathLst>
            </a:custGeom>
            <a:solidFill>
              <a:srgbClr val="913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51"/>
            <p:cNvSpPr/>
            <p:nvPr/>
          </p:nvSpPr>
          <p:spPr>
            <a:xfrm>
              <a:off x="6911574" y="2454004"/>
              <a:ext cx="663" cy="45433"/>
            </a:xfrm>
            <a:custGeom>
              <a:avLst/>
              <a:gdLst/>
              <a:ahLst/>
              <a:cxnLst/>
              <a:rect l="l" t="t" r="r" b="b"/>
              <a:pathLst>
                <a:path w="23" h="1577" extrusionOk="0">
                  <a:moveTo>
                    <a:pt x="1" y="0"/>
                  </a:moveTo>
                  <a:cubicBezTo>
                    <a:pt x="11" y="131"/>
                    <a:pt x="11" y="263"/>
                    <a:pt x="11" y="394"/>
                  </a:cubicBezTo>
                  <a:lnTo>
                    <a:pt x="11" y="854"/>
                  </a:lnTo>
                  <a:lnTo>
                    <a:pt x="11" y="1314"/>
                  </a:lnTo>
                  <a:lnTo>
                    <a:pt x="23" y="854"/>
                  </a:lnTo>
                  <a:lnTo>
                    <a:pt x="23" y="394"/>
                  </a:lnTo>
                  <a:cubicBezTo>
                    <a:pt x="23" y="273"/>
                    <a:pt x="23" y="153"/>
                    <a:pt x="11" y="32"/>
                  </a:cubicBezTo>
                  <a:cubicBezTo>
                    <a:pt x="11" y="22"/>
                    <a:pt x="11" y="11"/>
                    <a:pt x="1" y="0"/>
                  </a:cubicBezTo>
                  <a:close/>
                  <a:moveTo>
                    <a:pt x="11" y="1314"/>
                  </a:moveTo>
                  <a:lnTo>
                    <a:pt x="1" y="1456"/>
                  </a:lnTo>
                  <a:lnTo>
                    <a:pt x="1" y="1577"/>
                  </a:lnTo>
                  <a:lnTo>
                    <a:pt x="11" y="131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51"/>
            <p:cNvSpPr/>
            <p:nvPr/>
          </p:nvSpPr>
          <p:spPr>
            <a:xfrm>
              <a:off x="6911574" y="2495923"/>
              <a:ext cx="29" cy="3515"/>
            </a:xfrm>
            <a:custGeom>
              <a:avLst/>
              <a:gdLst/>
              <a:ahLst/>
              <a:cxnLst/>
              <a:rect l="l" t="t" r="r" b="b"/>
              <a:pathLst>
                <a:path w="1" h="122" extrusionOk="0">
                  <a:moveTo>
                    <a:pt x="1" y="1"/>
                  </a:moveTo>
                  <a:lnTo>
                    <a:pt x="1" y="12"/>
                  </a:lnTo>
                  <a:lnTo>
                    <a:pt x="1" y="122"/>
                  </a:lnTo>
                  <a:lnTo>
                    <a:pt x="1" y="122"/>
                  </a:ln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51"/>
            <p:cNvSpPr/>
            <p:nvPr/>
          </p:nvSpPr>
          <p:spPr>
            <a:xfrm>
              <a:off x="6911574" y="2453658"/>
              <a:ext cx="346" cy="1296"/>
            </a:xfrm>
            <a:custGeom>
              <a:avLst/>
              <a:gdLst/>
              <a:ahLst/>
              <a:cxnLst/>
              <a:rect l="l" t="t" r="r" b="b"/>
              <a:pathLst>
                <a:path w="12" h="45" extrusionOk="0">
                  <a:moveTo>
                    <a:pt x="1" y="1"/>
                  </a:moveTo>
                  <a:lnTo>
                    <a:pt x="1" y="12"/>
                  </a:lnTo>
                  <a:cubicBezTo>
                    <a:pt x="11" y="23"/>
                    <a:pt x="11" y="34"/>
                    <a:pt x="11" y="44"/>
                  </a:cubicBezTo>
                  <a:lnTo>
                    <a:pt x="11" y="34"/>
                  </a:lnTo>
                  <a:cubicBezTo>
                    <a:pt x="11" y="23"/>
                    <a:pt x="11" y="12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51"/>
            <p:cNvSpPr/>
            <p:nvPr/>
          </p:nvSpPr>
          <p:spPr>
            <a:xfrm>
              <a:off x="6592993" y="2308888"/>
              <a:ext cx="9162" cy="79199"/>
            </a:xfrm>
            <a:custGeom>
              <a:avLst/>
              <a:gdLst/>
              <a:ahLst/>
              <a:cxnLst/>
              <a:rect l="l" t="t" r="r" b="b"/>
              <a:pathLst>
                <a:path w="318" h="2749" extrusionOk="0">
                  <a:moveTo>
                    <a:pt x="66" y="1"/>
                  </a:moveTo>
                  <a:lnTo>
                    <a:pt x="66" y="1"/>
                  </a:lnTo>
                  <a:cubicBezTo>
                    <a:pt x="50" y="25"/>
                    <a:pt x="33" y="50"/>
                    <a:pt x="21" y="80"/>
                  </a:cubicBezTo>
                  <a:lnTo>
                    <a:pt x="21" y="80"/>
                  </a:lnTo>
                  <a:cubicBezTo>
                    <a:pt x="36" y="51"/>
                    <a:pt x="51" y="23"/>
                    <a:pt x="66" y="1"/>
                  </a:cubicBezTo>
                  <a:close/>
                  <a:moveTo>
                    <a:pt x="21" y="80"/>
                  </a:moveTo>
                  <a:lnTo>
                    <a:pt x="21" y="80"/>
                  </a:lnTo>
                  <a:cubicBezTo>
                    <a:pt x="16" y="91"/>
                    <a:pt x="11" y="101"/>
                    <a:pt x="5" y="112"/>
                  </a:cubicBezTo>
                  <a:lnTo>
                    <a:pt x="5" y="112"/>
                  </a:lnTo>
                  <a:cubicBezTo>
                    <a:pt x="8" y="110"/>
                    <a:pt x="11" y="110"/>
                    <a:pt x="11" y="110"/>
                  </a:cubicBezTo>
                  <a:cubicBezTo>
                    <a:pt x="14" y="100"/>
                    <a:pt x="17" y="90"/>
                    <a:pt x="21" y="80"/>
                  </a:cubicBezTo>
                  <a:close/>
                  <a:moveTo>
                    <a:pt x="5" y="112"/>
                  </a:moveTo>
                  <a:cubicBezTo>
                    <a:pt x="3" y="113"/>
                    <a:pt x="1" y="116"/>
                    <a:pt x="1" y="121"/>
                  </a:cubicBezTo>
                  <a:cubicBezTo>
                    <a:pt x="2" y="118"/>
                    <a:pt x="4" y="115"/>
                    <a:pt x="5" y="112"/>
                  </a:cubicBezTo>
                  <a:close/>
                  <a:moveTo>
                    <a:pt x="176" y="2289"/>
                  </a:moveTo>
                  <a:lnTo>
                    <a:pt x="198" y="2376"/>
                  </a:lnTo>
                  <a:lnTo>
                    <a:pt x="230" y="2475"/>
                  </a:lnTo>
                  <a:cubicBezTo>
                    <a:pt x="230" y="2507"/>
                    <a:pt x="242" y="2529"/>
                    <a:pt x="252" y="2563"/>
                  </a:cubicBezTo>
                  <a:lnTo>
                    <a:pt x="285" y="2661"/>
                  </a:lnTo>
                  <a:lnTo>
                    <a:pt x="296" y="2705"/>
                  </a:lnTo>
                  <a:lnTo>
                    <a:pt x="318" y="2748"/>
                  </a:lnTo>
                  <a:lnTo>
                    <a:pt x="307" y="2705"/>
                  </a:lnTo>
                  <a:lnTo>
                    <a:pt x="296" y="2650"/>
                  </a:lnTo>
                  <a:lnTo>
                    <a:pt x="264" y="2563"/>
                  </a:lnTo>
                  <a:lnTo>
                    <a:pt x="230" y="2464"/>
                  </a:lnTo>
                  <a:lnTo>
                    <a:pt x="208" y="2376"/>
                  </a:lnTo>
                  <a:lnTo>
                    <a:pt x="186" y="2300"/>
                  </a:lnTo>
                  <a:cubicBezTo>
                    <a:pt x="186" y="2289"/>
                    <a:pt x="176" y="2289"/>
                    <a:pt x="176" y="2289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51"/>
            <p:cNvSpPr/>
            <p:nvPr/>
          </p:nvSpPr>
          <p:spPr>
            <a:xfrm>
              <a:off x="6540357" y="2466911"/>
              <a:ext cx="3457" cy="980"/>
            </a:xfrm>
            <a:custGeom>
              <a:avLst/>
              <a:gdLst/>
              <a:ahLst/>
              <a:cxnLst/>
              <a:rect l="l" t="t" r="r" b="b"/>
              <a:pathLst>
                <a:path w="120" h="34" extrusionOk="0">
                  <a:moveTo>
                    <a:pt x="0" y="1"/>
                  </a:moveTo>
                  <a:cubicBezTo>
                    <a:pt x="33" y="12"/>
                    <a:pt x="76" y="23"/>
                    <a:pt x="108" y="34"/>
                  </a:cubicBezTo>
                  <a:lnTo>
                    <a:pt x="120" y="34"/>
                  </a:lnTo>
                  <a:cubicBezTo>
                    <a:pt x="76" y="23"/>
                    <a:pt x="33" y="12"/>
                    <a:pt x="0" y="1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51"/>
            <p:cNvSpPr/>
            <p:nvPr/>
          </p:nvSpPr>
          <p:spPr>
            <a:xfrm>
              <a:off x="6637475" y="2625251"/>
              <a:ext cx="3803" cy="18035"/>
            </a:xfrm>
            <a:custGeom>
              <a:avLst/>
              <a:gdLst/>
              <a:ahLst/>
              <a:cxnLst/>
              <a:rect l="l" t="t" r="r" b="b"/>
              <a:pathLst>
                <a:path w="132" h="626" extrusionOk="0">
                  <a:moveTo>
                    <a:pt x="22" y="1"/>
                  </a:moveTo>
                  <a:cubicBezTo>
                    <a:pt x="0" y="122"/>
                    <a:pt x="11" y="231"/>
                    <a:pt x="33" y="341"/>
                  </a:cubicBezTo>
                  <a:cubicBezTo>
                    <a:pt x="11" y="231"/>
                    <a:pt x="11" y="122"/>
                    <a:pt x="22" y="12"/>
                  </a:cubicBezTo>
                  <a:lnTo>
                    <a:pt x="22" y="1"/>
                  </a:lnTo>
                  <a:close/>
                  <a:moveTo>
                    <a:pt x="33" y="341"/>
                  </a:moveTo>
                  <a:cubicBezTo>
                    <a:pt x="55" y="439"/>
                    <a:pt x="88" y="538"/>
                    <a:pt x="131" y="625"/>
                  </a:cubicBezTo>
                  <a:lnTo>
                    <a:pt x="131" y="603"/>
                  </a:lnTo>
                  <a:cubicBezTo>
                    <a:pt x="88" y="526"/>
                    <a:pt x="55" y="439"/>
                    <a:pt x="33" y="341"/>
                  </a:cubicBez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51"/>
            <p:cNvSpPr/>
            <p:nvPr/>
          </p:nvSpPr>
          <p:spPr>
            <a:xfrm>
              <a:off x="6638080" y="2623724"/>
              <a:ext cx="22760" cy="38144"/>
            </a:xfrm>
            <a:custGeom>
              <a:avLst/>
              <a:gdLst/>
              <a:ahLst/>
              <a:cxnLst/>
              <a:rect l="l" t="t" r="r" b="b"/>
              <a:pathLst>
                <a:path w="790" h="1324" extrusionOk="0">
                  <a:moveTo>
                    <a:pt x="22" y="0"/>
                  </a:moveTo>
                  <a:lnTo>
                    <a:pt x="22" y="0"/>
                  </a:lnTo>
                  <a:cubicBezTo>
                    <a:pt x="12" y="22"/>
                    <a:pt x="12" y="43"/>
                    <a:pt x="1" y="54"/>
                  </a:cubicBezTo>
                  <a:lnTo>
                    <a:pt x="1" y="65"/>
                  </a:lnTo>
                  <a:cubicBezTo>
                    <a:pt x="12" y="44"/>
                    <a:pt x="12" y="22"/>
                    <a:pt x="22" y="0"/>
                  </a:cubicBezTo>
                  <a:close/>
                  <a:moveTo>
                    <a:pt x="110" y="656"/>
                  </a:moveTo>
                  <a:lnTo>
                    <a:pt x="110" y="678"/>
                  </a:lnTo>
                  <a:cubicBezTo>
                    <a:pt x="132" y="711"/>
                    <a:pt x="154" y="744"/>
                    <a:pt x="166" y="766"/>
                  </a:cubicBezTo>
                  <a:cubicBezTo>
                    <a:pt x="242" y="886"/>
                    <a:pt x="341" y="985"/>
                    <a:pt x="439" y="1072"/>
                  </a:cubicBezTo>
                  <a:cubicBezTo>
                    <a:pt x="530" y="1153"/>
                    <a:pt x="629" y="1223"/>
                    <a:pt x="738" y="1285"/>
                  </a:cubicBezTo>
                  <a:lnTo>
                    <a:pt x="738" y="1285"/>
                  </a:lnTo>
                  <a:cubicBezTo>
                    <a:pt x="642" y="1211"/>
                    <a:pt x="535" y="1146"/>
                    <a:pt x="439" y="1061"/>
                  </a:cubicBezTo>
                  <a:cubicBezTo>
                    <a:pt x="341" y="973"/>
                    <a:pt x="253" y="875"/>
                    <a:pt x="176" y="766"/>
                  </a:cubicBezTo>
                  <a:cubicBezTo>
                    <a:pt x="154" y="733"/>
                    <a:pt x="132" y="700"/>
                    <a:pt x="110" y="656"/>
                  </a:cubicBezTo>
                  <a:close/>
                  <a:moveTo>
                    <a:pt x="738" y="1285"/>
                  </a:moveTo>
                  <a:lnTo>
                    <a:pt x="738" y="1285"/>
                  </a:lnTo>
                  <a:cubicBezTo>
                    <a:pt x="740" y="1287"/>
                    <a:pt x="743" y="1289"/>
                    <a:pt x="745" y="1291"/>
                  </a:cubicBezTo>
                  <a:cubicBezTo>
                    <a:pt x="754" y="1296"/>
                    <a:pt x="762" y="1300"/>
                    <a:pt x="768" y="1305"/>
                  </a:cubicBezTo>
                  <a:lnTo>
                    <a:pt x="768" y="1305"/>
                  </a:lnTo>
                  <a:cubicBezTo>
                    <a:pt x="767" y="1304"/>
                    <a:pt x="767" y="1303"/>
                    <a:pt x="767" y="1302"/>
                  </a:cubicBezTo>
                  <a:cubicBezTo>
                    <a:pt x="757" y="1296"/>
                    <a:pt x="748" y="1291"/>
                    <a:pt x="738" y="1285"/>
                  </a:cubicBezTo>
                  <a:close/>
                  <a:moveTo>
                    <a:pt x="768" y="1305"/>
                  </a:moveTo>
                  <a:cubicBezTo>
                    <a:pt x="769" y="1313"/>
                    <a:pt x="780" y="1314"/>
                    <a:pt x="789" y="1324"/>
                  </a:cubicBezTo>
                  <a:cubicBezTo>
                    <a:pt x="783" y="1318"/>
                    <a:pt x="776" y="1311"/>
                    <a:pt x="768" y="1305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51"/>
            <p:cNvSpPr/>
            <p:nvPr/>
          </p:nvSpPr>
          <p:spPr>
            <a:xfrm>
              <a:off x="6908116" y="2556193"/>
              <a:ext cx="4120" cy="15154"/>
            </a:xfrm>
            <a:custGeom>
              <a:avLst/>
              <a:gdLst/>
              <a:ahLst/>
              <a:cxnLst/>
              <a:rect l="l" t="t" r="r" b="b"/>
              <a:pathLst>
                <a:path w="143" h="526" extrusionOk="0">
                  <a:moveTo>
                    <a:pt x="143" y="0"/>
                  </a:moveTo>
                  <a:lnTo>
                    <a:pt x="143" y="0"/>
                  </a:lnTo>
                  <a:cubicBezTo>
                    <a:pt x="109" y="176"/>
                    <a:pt x="66" y="339"/>
                    <a:pt x="0" y="504"/>
                  </a:cubicBezTo>
                  <a:lnTo>
                    <a:pt x="0" y="526"/>
                  </a:lnTo>
                  <a:cubicBezTo>
                    <a:pt x="66" y="351"/>
                    <a:pt x="109" y="186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51"/>
            <p:cNvSpPr/>
            <p:nvPr/>
          </p:nvSpPr>
          <p:spPr>
            <a:xfrm>
              <a:off x="6752110" y="2642940"/>
              <a:ext cx="28925" cy="1613"/>
            </a:xfrm>
            <a:custGeom>
              <a:avLst/>
              <a:gdLst/>
              <a:ahLst/>
              <a:cxnLst/>
              <a:rect l="l" t="t" r="r" b="b"/>
              <a:pathLst>
                <a:path w="1004" h="56" extrusionOk="0">
                  <a:moveTo>
                    <a:pt x="1" y="0"/>
                  </a:moveTo>
                  <a:cubicBezTo>
                    <a:pt x="284" y="33"/>
                    <a:pt x="577" y="44"/>
                    <a:pt x="860" y="55"/>
                  </a:cubicBezTo>
                  <a:lnTo>
                    <a:pt x="981" y="55"/>
                  </a:lnTo>
                  <a:cubicBezTo>
                    <a:pt x="981" y="44"/>
                    <a:pt x="992" y="44"/>
                    <a:pt x="1003" y="44"/>
                  </a:cubicBezTo>
                  <a:lnTo>
                    <a:pt x="860" y="44"/>
                  </a:lnTo>
                  <a:cubicBezTo>
                    <a:pt x="577" y="44"/>
                    <a:pt x="284" y="33"/>
                    <a:pt x="1" y="0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51"/>
            <p:cNvSpPr/>
            <p:nvPr/>
          </p:nvSpPr>
          <p:spPr>
            <a:xfrm>
              <a:off x="6908116" y="2570713"/>
              <a:ext cx="0" cy="634"/>
            </a:xfrm>
            <a:custGeom>
              <a:avLst/>
              <a:gdLst/>
              <a:ahLst/>
              <a:cxnLst/>
              <a:rect l="l" t="t" r="r" b="b"/>
              <a:pathLst>
                <a:path h="22" extrusionOk="0">
                  <a:moveTo>
                    <a:pt x="0" y="0"/>
                  </a:moveTo>
                  <a:lnTo>
                    <a:pt x="0" y="11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51"/>
            <p:cNvSpPr/>
            <p:nvPr/>
          </p:nvSpPr>
          <p:spPr>
            <a:xfrm>
              <a:off x="6912524" y="2617386"/>
              <a:ext cx="5704" cy="34082"/>
            </a:xfrm>
            <a:custGeom>
              <a:avLst/>
              <a:gdLst/>
              <a:ahLst/>
              <a:cxnLst/>
              <a:rect l="l" t="t" r="r" b="b"/>
              <a:pathLst>
                <a:path w="198" h="1183" extrusionOk="0">
                  <a:moveTo>
                    <a:pt x="197" y="0"/>
                  </a:moveTo>
                  <a:lnTo>
                    <a:pt x="197" y="0"/>
                  </a:lnTo>
                  <a:cubicBezTo>
                    <a:pt x="187" y="120"/>
                    <a:pt x="187" y="241"/>
                    <a:pt x="175" y="373"/>
                  </a:cubicBezTo>
                  <a:cubicBezTo>
                    <a:pt x="187" y="241"/>
                    <a:pt x="197" y="120"/>
                    <a:pt x="197" y="0"/>
                  </a:cubicBezTo>
                  <a:close/>
                  <a:moveTo>
                    <a:pt x="175" y="373"/>
                  </a:moveTo>
                  <a:cubicBezTo>
                    <a:pt x="165" y="493"/>
                    <a:pt x="143" y="614"/>
                    <a:pt x="121" y="745"/>
                  </a:cubicBezTo>
                  <a:cubicBezTo>
                    <a:pt x="154" y="614"/>
                    <a:pt x="165" y="493"/>
                    <a:pt x="175" y="373"/>
                  </a:cubicBezTo>
                  <a:close/>
                  <a:moveTo>
                    <a:pt x="121" y="745"/>
                  </a:moveTo>
                  <a:lnTo>
                    <a:pt x="121" y="745"/>
                  </a:lnTo>
                  <a:cubicBezTo>
                    <a:pt x="88" y="865"/>
                    <a:pt x="55" y="986"/>
                    <a:pt x="22" y="1095"/>
                  </a:cubicBezTo>
                  <a:cubicBezTo>
                    <a:pt x="12" y="1106"/>
                    <a:pt x="12" y="1117"/>
                    <a:pt x="12" y="1128"/>
                  </a:cubicBezTo>
                  <a:cubicBezTo>
                    <a:pt x="0" y="1139"/>
                    <a:pt x="0" y="1161"/>
                    <a:pt x="0" y="1183"/>
                  </a:cubicBezTo>
                  <a:cubicBezTo>
                    <a:pt x="12" y="1161"/>
                    <a:pt x="22" y="1128"/>
                    <a:pt x="22" y="1106"/>
                  </a:cubicBezTo>
                  <a:cubicBezTo>
                    <a:pt x="66" y="986"/>
                    <a:pt x="99" y="865"/>
                    <a:pt x="121" y="7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51"/>
            <p:cNvSpPr/>
            <p:nvPr/>
          </p:nvSpPr>
          <p:spPr>
            <a:xfrm>
              <a:off x="6805610" y="2729341"/>
              <a:ext cx="5704" cy="2247"/>
            </a:xfrm>
            <a:custGeom>
              <a:avLst/>
              <a:gdLst/>
              <a:ahLst/>
              <a:cxnLst/>
              <a:rect l="l" t="t" r="r" b="b"/>
              <a:pathLst>
                <a:path w="198" h="78" extrusionOk="0">
                  <a:moveTo>
                    <a:pt x="197" y="1"/>
                  </a:moveTo>
                  <a:lnTo>
                    <a:pt x="197" y="1"/>
                  </a:lnTo>
                  <a:cubicBezTo>
                    <a:pt x="132" y="23"/>
                    <a:pt x="66" y="56"/>
                    <a:pt x="0" y="78"/>
                  </a:cubicBezTo>
                  <a:cubicBezTo>
                    <a:pt x="66" y="56"/>
                    <a:pt x="132" y="34"/>
                    <a:pt x="197" y="1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51"/>
            <p:cNvSpPr/>
            <p:nvPr/>
          </p:nvSpPr>
          <p:spPr>
            <a:xfrm>
              <a:off x="6912207" y="2649855"/>
              <a:ext cx="663" cy="1930"/>
            </a:xfrm>
            <a:custGeom>
              <a:avLst/>
              <a:gdLst/>
              <a:ahLst/>
              <a:cxnLst/>
              <a:rect l="l" t="t" r="r" b="b"/>
              <a:pathLst>
                <a:path w="23" h="67" extrusionOk="0">
                  <a:moveTo>
                    <a:pt x="23" y="1"/>
                  </a:moveTo>
                  <a:lnTo>
                    <a:pt x="11" y="12"/>
                  </a:lnTo>
                  <a:cubicBezTo>
                    <a:pt x="11" y="34"/>
                    <a:pt x="11" y="56"/>
                    <a:pt x="1" y="66"/>
                  </a:cubicBezTo>
                  <a:lnTo>
                    <a:pt x="11" y="56"/>
                  </a:lnTo>
                  <a:cubicBezTo>
                    <a:pt x="11" y="34"/>
                    <a:pt x="11" y="12"/>
                    <a:pt x="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51"/>
            <p:cNvSpPr/>
            <p:nvPr/>
          </p:nvSpPr>
          <p:spPr>
            <a:xfrm>
              <a:off x="6627363" y="2667861"/>
              <a:ext cx="1296" cy="1296"/>
            </a:xfrm>
            <a:custGeom>
              <a:avLst/>
              <a:gdLst/>
              <a:ahLst/>
              <a:cxnLst/>
              <a:rect l="l" t="t" r="r" b="b"/>
              <a:pathLst>
                <a:path w="45" h="45" extrusionOk="0">
                  <a:moveTo>
                    <a:pt x="1" y="0"/>
                  </a:moveTo>
                  <a:lnTo>
                    <a:pt x="45" y="44"/>
                  </a:lnTo>
                  <a:lnTo>
                    <a:pt x="45" y="44"/>
                  </a:ln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51"/>
            <p:cNvSpPr/>
            <p:nvPr/>
          </p:nvSpPr>
          <p:spPr>
            <a:xfrm>
              <a:off x="6628631" y="2669128"/>
              <a:ext cx="36618" cy="46384"/>
            </a:xfrm>
            <a:custGeom>
              <a:avLst/>
              <a:gdLst/>
              <a:ahLst/>
              <a:cxnLst/>
              <a:rect l="l" t="t" r="r" b="b"/>
              <a:pathLst>
                <a:path w="1271" h="1610" extrusionOk="0">
                  <a:moveTo>
                    <a:pt x="1" y="0"/>
                  </a:moveTo>
                  <a:lnTo>
                    <a:pt x="307" y="405"/>
                  </a:lnTo>
                  <a:lnTo>
                    <a:pt x="647" y="843"/>
                  </a:lnTo>
                  <a:lnTo>
                    <a:pt x="997" y="1292"/>
                  </a:lnTo>
                  <a:cubicBezTo>
                    <a:pt x="1073" y="1380"/>
                    <a:pt x="1151" y="1478"/>
                    <a:pt x="1227" y="1577"/>
                  </a:cubicBezTo>
                  <a:cubicBezTo>
                    <a:pt x="1238" y="1587"/>
                    <a:pt x="1260" y="1599"/>
                    <a:pt x="1271" y="1609"/>
                  </a:cubicBezTo>
                  <a:lnTo>
                    <a:pt x="1008" y="1281"/>
                  </a:lnTo>
                  <a:lnTo>
                    <a:pt x="657" y="832"/>
                  </a:lnTo>
                  <a:lnTo>
                    <a:pt x="307" y="39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51"/>
            <p:cNvSpPr/>
            <p:nvPr/>
          </p:nvSpPr>
          <p:spPr>
            <a:xfrm>
              <a:off x="6617913" y="2748270"/>
              <a:ext cx="29" cy="2564"/>
            </a:xfrm>
            <a:custGeom>
              <a:avLst/>
              <a:gdLst/>
              <a:ahLst/>
              <a:cxnLst/>
              <a:rect l="l" t="t" r="r" b="b"/>
              <a:pathLst>
                <a:path w="1" h="89" extrusionOk="0">
                  <a:moveTo>
                    <a:pt x="0" y="1"/>
                  </a:moveTo>
                  <a:lnTo>
                    <a:pt x="0" y="88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51"/>
            <p:cNvSpPr/>
            <p:nvPr/>
          </p:nvSpPr>
          <p:spPr>
            <a:xfrm>
              <a:off x="6617913" y="2750805"/>
              <a:ext cx="32815" cy="51138"/>
            </a:xfrm>
            <a:custGeom>
              <a:avLst/>
              <a:gdLst/>
              <a:ahLst/>
              <a:cxnLst/>
              <a:rect l="l" t="t" r="r" b="b"/>
              <a:pathLst>
                <a:path w="1139" h="1775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65"/>
                    <a:pt x="34" y="318"/>
                    <a:pt x="88" y="472"/>
                  </a:cubicBezTo>
                  <a:cubicBezTo>
                    <a:pt x="44" y="318"/>
                    <a:pt x="12" y="165"/>
                    <a:pt x="0" y="0"/>
                  </a:cubicBezTo>
                  <a:close/>
                  <a:moveTo>
                    <a:pt x="88" y="472"/>
                  </a:moveTo>
                  <a:cubicBezTo>
                    <a:pt x="88" y="482"/>
                    <a:pt x="99" y="493"/>
                    <a:pt x="99" y="504"/>
                  </a:cubicBezTo>
                  <a:lnTo>
                    <a:pt x="110" y="537"/>
                  </a:lnTo>
                  <a:lnTo>
                    <a:pt x="143" y="603"/>
                  </a:lnTo>
                  <a:lnTo>
                    <a:pt x="175" y="657"/>
                  </a:lnTo>
                  <a:lnTo>
                    <a:pt x="143" y="592"/>
                  </a:lnTo>
                  <a:cubicBezTo>
                    <a:pt x="132" y="581"/>
                    <a:pt x="132" y="559"/>
                    <a:pt x="121" y="537"/>
                  </a:cubicBezTo>
                  <a:lnTo>
                    <a:pt x="110" y="504"/>
                  </a:lnTo>
                  <a:cubicBezTo>
                    <a:pt x="99" y="493"/>
                    <a:pt x="99" y="482"/>
                    <a:pt x="88" y="472"/>
                  </a:cubicBezTo>
                  <a:close/>
                  <a:moveTo>
                    <a:pt x="187" y="691"/>
                  </a:moveTo>
                  <a:lnTo>
                    <a:pt x="197" y="723"/>
                  </a:lnTo>
                  <a:lnTo>
                    <a:pt x="231" y="789"/>
                  </a:lnTo>
                  <a:cubicBezTo>
                    <a:pt x="241" y="811"/>
                    <a:pt x="263" y="832"/>
                    <a:pt x="274" y="844"/>
                  </a:cubicBezTo>
                  <a:cubicBezTo>
                    <a:pt x="263" y="822"/>
                    <a:pt x="253" y="800"/>
                    <a:pt x="241" y="789"/>
                  </a:cubicBezTo>
                  <a:lnTo>
                    <a:pt x="209" y="723"/>
                  </a:lnTo>
                  <a:lnTo>
                    <a:pt x="187" y="691"/>
                  </a:lnTo>
                  <a:close/>
                  <a:moveTo>
                    <a:pt x="274" y="844"/>
                  </a:moveTo>
                  <a:cubicBezTo>
                    <a:pt x="276" y="848"/>
                    <a:pt x="279" y="852"/>
                    <a:pt x="281" y="857"/>
                  </a:cubicBezTo>
                  <a:lnTo>
                    <a:pt x="281" y="857"/>
                  </a:lnTo>
                  <a:lnTo>
                    <a:pt x="274" y="844"/>
                  </a:lnTo>
                  <a:close/>
                  <a:moveTo>
                    <a:pt x="281" y="857"/>
                  </a:moveTo>
                  <a:lnTo>
                    <a:pt x="307" y="910"/>
                  </a:lnTo>
                  <a:lnTo>
                    <a:pt x="351" y="964"/>
                  </a:lnTo>
                  <a:lnTo>
                    <a:pt x="318" y="910"/>
                  </a:lnTo>
                  <a:cubicBezTo>
                    <a:pt x="301" y="892"/>
                    <a:pt x="290" y="874"/>
                    <a:pt x="281" y="857"/>
                  </a:cubicBezTo>
                  <a:close/>
                  <a:moveTo>
                    <a:pt x="351" y="964"/>
                  </a:moveTo>
                  <a:lnTo>
                    <a:pt x="362" y="997"/>
                  </a:lnTo>
                  <a:lnTo>
                    <a:pt x="384" y="1019"/>
                  </a:lnTo>
                  <a:lnTo>
                    <a:pt x="428" y="1085"/>
                  </a:lnTo>
                  <a:cubicBezTo>
                    <a:pt x="460" y="1117"/>
                    <a:pt x="482" y="1150"/>
                    <a:pt x="515" y="1194"/>
                  </a:cubicBezTo>
                  <a:cubicBezTo>
                    <a:pt x="581" y="1260"/>
                    <a:pt x="635" y="1326"/>
                    <a:pt x="701" y="1402"/>
                  </a:cubicBezTo>
                  <a:lnTo>
                    <a:pt x="756" y="1446"/>
                  </a:lnTo>
                  <a:lnTo>
                    <a:pt x="712" y="1391"/>
                  </a:lnTo>
                  <a:cubicBezTo>
                    <a:pt x="647" y="1326"/>
                    <a:pt x="581" y="1260"/>
                    <a:pt x="526" y="1183"/>
                  </a:cubicBezTo>
                  <a:cubicBezTo>
                    <a:pt x="493" y="1150"/>
                    <a:pt x="460" y="1117"/>
                    <a:pt x="438" y="1073"/>
                  </a:cubicBezTo>
                  <a:lnTo>
                    <a:pt x="394" y="1019"/>
                  </a:lnTo>
                  <a:cubicBezTo>
                    <a:pt x="384" y="1008"/>
                    <a:pt x="384" y="997"/>
                    <a:pt x="373" y="986"/>
                  </a:cubicBezTo>
                  <a:lnTo>
                    <a:pt x="351" y="964"/>
                  </a:lnTo>
                  <a:close/>
                  <a:moveTo>
                    <a:pt x="756" y="1446"/>
                  </a:moveTo>
                  <a:lnTo>
                    <a:pt x="810" y="1501"/>
                  </a:lnTo>
                  <a:cubicBezTo>
                    <a:pt x="844" y="1533"/>
                    <a:pt x="876" y="1555"/>
                    <a:pt x="909" y="1588"/>
                  </a:cubicBezTo>
                  <a:cubicBezTo>
                    <a:pt x="942" y="1621"/>
                    <a:pt x="975" y="1654"/>
                    <a:pt x="1019" y="1686"/>
                  </a:cubicBezTo>
                  <a:lnTo>
                    <a:pt x="1095" y="1752"/>
                  </a:lnTo>
                  <a:cubicBezTo>
                    <a:pt x="1107" y="1752"/>
                    <a:pt x="1117" y="1764"/>
                    <a:pt x="1139" y="1774"/>
                  </a:cubicBezTo>
                  <a:lnTo>
                    <a:pt x="1128" y="1764"/>
                  </a:lnTo>
                  <a:lnTo>
                    <a:pt x="1019" y="1676"/>
                  </a:lnTo>
                  <a:cubicBezTo>
                    <a:pt x="986" y="1643"/>
                    <a:pt x="953" y="1610"/>
                    <a:pt x="920" y="1588"/>
                  </a:cubicBezTo>
                  <a:cubicBezTo>
                    <a:pt x="876" y="1555"/>
                    <a:pt x="844" y="1523"/>
                    <a:pt x="810" y="1489"/>
                  </a:cubicBezTo>
                  <a:lnTo>
                    <a:pt x="756" y="1446"/>
                  </a:ln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51"/>
            <p:cNvSpPr/>
            <p:nvPr/>
          </p:nvSpPr>
          <p:spPr>
            <a:xfrm>
              <a:off x="6946578" y="2718624"/>
              <a:ext cx="663" cy="2881"/>
            </a:xfrm>
            <a:custGeom>
              <a:avLst/>
              <a:gdLst/>
              <a:ahLst/>
              <a:cxnLst/>
              <a:rect l="l" t="t" r="r" b="b"/>
              <a:pathLst>
                <a:path w="23" h="100" extrusionOk="0">
                  <a:moveTo>
                    <a:pt x="23" y="1"/>
                  </a:moveTo>
                  <a:cubicBezTo>
                    <a:pt x="12" y="34"/>
                    <a:pt x="12" y="66"/>
                    <a:pt x="1" y="100"/>
                  </a:cubicBezTo>
                  <a:lnTo>
                    <a:pt x="1" y="100"/>
                  </a:lnTo>
                  <a:cubicBezTo>
                    <a:pt x="12" y="66"/>
                    <a:pt x="12" y="34"/>
                    <a:pt x="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51"/>
            <p:cNvSpPr/>
            <p:nvPr/>
          </p:nvSpPr>
          <p:spPr>
            <a:xfrm>
              <a:off x="6946578" y="2721476"/>
              <a:ext cx="29" cy="346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"/>
                  </a:moveTo>
                  <a:lnTo>
                    <a:pt x="1" y="11"/>
                  </a:lnTo>
                  <a:lnTo>
                    <a:pt x="1" y="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51"/>
            <p:cNvSpPr/>
            <p:nvPr/>
          </p:nvSpPr>
          <p:spPr>
            <a:xfrm>
              <a:off x="6613476" y="2837869"/>
              <a:ext cx="21175" cy="3803"/>
            </a:xfrm>
            <a:custGeom>
              <a:avLst/>
              <a:gdLst/>
              <a:ahLst/>
              <a:cxnLst/>
              <a:rect l="l" t="t" r="r" b="b"/>
              <a:pathLst>
                <a:path w="735" h="132" extrusionOk="0">
                  <a:moveTo>
                    <a:pt x="724" y="0"/>
                  </a:moveTo>
                  <a:cubicBezTo>
                    <a:pt x="483" y="12"/>
                    <a:pt x="231" y="55"/>
                    <a:pt x="1" y="132"/>
                  </a:cubicBezTo>
                  <a:cubicBezTo>
                    <a:pt x="231" y="55"/>
                    <a:pt x="483" y="12"/>
                    <a:pt x="735" y="0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51"/>
            <p:cNvSpPr/>
            <p:nvPr/>
          </p:nvSpPr>
          <p:spPr>
            <a:xfrm>
              <a:off x="6641883" y="2726201"/>
              <a:ext cx="29991" cy="22731"/>
            </a:xfrm>
            <a:custGeom>
              <a:avLst/>
              <a:gdLst/>
              <a:ahLst/>
              <a:cxnLst/>
              <a:rect l="l" t="t" r="r" b="b"/>
              <a:pathLst>
                <a:path w="1041" h="789" extrusionOk="0">
                  <a:moveTo>
                    <a:pt x="1" y="1"/>
                  </a:moveTo>
                  <a:cubicBezTo>
                    <a:pt x="231" y="242"/>
                    <a:pt x="494" y="460"/>
                    <a:pt x="778" y="635"/>
                  </a:cubicBezTo>
                  <a:cubicBezTo>
                    <a:pt x="494" y="450"/>
                    <a:pt x="231" y="242"/>
                    <a:pt x="1" y="1"/>
                  </a:cubicBezTo>
                  <a:close/>
                  <a:moveTo>
                    <a:pt x="778" y="635"/>
                  </a:moveTo>
                  <a:cubicBezTo>
                    <a:pt x="844" y="691"/>
                    <a:pt x="920" y="734"/>
                    <a:pt x="997" y="778"/>
                  </a:cubicBezTo>
                  <a:cubicBezTo>
                    <a:pt x="1019" y="778"/>
                    <a:pt x="1030" y="789"/>
                    <a:pt x="1041" y="789"/>
                  </a:cubicBezTo>
                  <a:cubicBezTo>
                    <a:pt x="953" y="745"/>
                    <a:pt x="866" y="691"/>
                    <a:pt x="778" y="635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51"/>
            <p:cNvSpPr/>
            <p:nvPr/>
          </p:nvSpPr>
          <p:spPr>
            <a:xfrm>
              <a:off x="6623589" y="2465989"/>
              <a:ext cx="39758" cy="45433"/>
            </a:xfrm>
            <a:custGeom>
              <a:avLst/>
              <a:gdLst/>
              <a:ahLst/>
              <a:cxnLst/>
              <a:rect l="l" t="t" r="r" b="b"/>
              <a:pathLst>
                <a:path w="1380" h="1577" extrusionOk="0">
                  <a:moveTo>
                    <a:pt x="1" y="1"/>
                  </a:moveTo>
                  <a:cubicBezTo>
                    <a:pt x="165" y="318"/>
                    <a:pt x="373" y="613"/>
                    <a:pt x="613" y="876"/>
                  </a:cubicBezTo>
                  <a:cubicBezTo>
                    <a:pt x="384" y="613"/>
                    <a:pt x="165" y="318"/>
                    <a:pt x="1" y="1"/>
                  </a:cubicBezTo>
                  <a:close/>
                  <a:moveTo>
                    <a:pt x="613" y="876"/>
                  </a:moveTo>
                  <a:lnTo>
                    <a:pt x="657" y="930"/>
                  </a:lnTo>
                  <a:lnTo>
                    <a:pt x="679" y="952"/>
                  </a:lnTo>
                  <a:lnTo>
                    <a:pt x="701" y="985"/>
                  </a:lnTo>
                  <a:lnTo>
                    <a:pt x="800" y="1073"/>
                  </a:lnTo>
                  <a:lnTo>
                    <a:pt x="712" y="974"/>
                  </a:lnTo>
                  <a:lnTo>
                    <a:pt x="691" y="952"/>
                  </a:lnTo>
                  <a:lnTo>
                    <a:pt x="669" y="930"/>
                  </a:lnTo>
                  <a:lnTo>
                    <a:pt x="613" y="876"/>
                  </a:lnTo>
                  <a:close/>
                  <a:moveTo>
                    <a:pt x="800" y="1073"/>
                  </a:moveTo>
                  <a:lnTo>
                    <a:pt x="844" y="1127"/>
                  </a:lnTo>
                  <a:lnTo>
                    <a:pt x="898" y="1171"/>
                  </a:lnTo>
                  <a:lnTo>
                    <a:pt x="997" y="1259"/>
                  </a:lnTo>
                  <a:lnTo>
                    <a:pt x="898" y="1161"/>
                  </a:lnTo>
                  <a:lnTo>
                    <a:pt x="854" y="1117"/>
                  </a:lnTo>
                  <a:lnTo>
                    <a:pt x="800" y="1073"/>
                  </a:lnTo>
                  <a:close/>
                  <a:moveTo>
                    <a:pt x="1019" y="1281"/>
                  </a:moveTo>
                  <a:cubicBezTo>
                    <a:pt x="1030" y="1292"/>
                    <a:pt x="1030" y="1303"/>
                    <a:pt x="1041" y="1303"/>
                  </a:cubicBezTo>
                  <a:lnTo>
                    <a:pt x="1095" y="1346"/>
                  </a:lnTo>
                  <a:lnTo>
                    <a:pt x="1051" y="1303"/>
                  </a:lnTo>
                  <a:cubicBezTo>
                    <a:pt x="1041" y="1292"/>
                    <a:pt x="1030" y="1281"/>
                    <a:pt x="1019" y="1281"/>
                  </a:cubicBezTo>
                  <a:close/>
                  <a:moveTo>
                    <a:pt x="1095" y="1346"/>
                  </a:moveTo>
                  <a:lnTo>
                    <a:pt x="1194" y="1434"/>
                  </a:lnTo>
                  <a:lnTo>
                    <a:pt x="1304" y="1522"/>
                  </a:lnTo>
                  <a:lnTo>
                    <a:pt x="1358" y="1565"/>
                  </a:lnTo>
                  <a:cubicBezTo>
                    <a:pt x="1368" y="1565"/>
                    <a:pt x="1377" y="1574"/>
                    <a:pt x="1379" y="1576"/>
                  </a:cubicBezTo>
                  <a:lnTo>
                    <a:pt x="1379" y="1576"/>
                  </a:lnTo>
                  <a:lnTo>
                    <a:pt x="1347" y="1543"/>
                  </a:lnTo>
                  <a:lnTo>
                    <a:pt x="1314" y="1511"/>
                  </a:lnTo>
                  <a:lnTo>
                    <a:pt x="1205" y="1434"/>
                  </a:lnTo>
                  <a:lnTo>
                    <a:pt x="1095" y="1346"/>
                  </a:lnTo>
                  <a:close/>
                  <a:moveTo>
                    <a:pt x="1379" y="1576"/>
                  </a:moveTo>
                  <a:lnTo>
                    <a:pt x="1380" y="1577"/>
                  </a:lnTo>
                  <a:cubicBezTo>
                    <a:pt x="1380" y="1577"/>
                    <a:pt x="1380" y="1577"/>
                    <a:pt x="1379" y="1576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51"/>
            <p:cNvSpPr/>
            <p:nvPr/>
          </p:nvSpPr>
          <p:spPr>
            <a:xfrm>
              <a:off x="6752283" y="2348646"/>
              <a:ext cx="97810" cy="95908"/>
            </a:xfrm>
            <a:custGeom>
              <a:avLst/>
              <a:gdLst/>
              <a:ahLst/>
              <a:cxnLst/>
              <a:rect l="l" t="t" r="r" b="b"/>
              <a:pathLst>
                <a:path w="3395" h="3329" extrusionOk="0">
                  <a:moveTo>
                    <a:pt x="3394" y="1"/>
                  </a:moveTo>
                  <a:cubicBezTo>
                    <a:pt x="3394" y="263"/>
                    <a:pt x="3351" y="515"/>
                    <a:pt x="3274" y="755"/>
                  </a:cubicBezTo>
                  <a:cubicBezTo>
                    <a:pt x="3362" y="515"/>
                    <a:pt x="3394" y="263"/>
                    <a:pt x="3394" y="1"/>
                  </a:cubicBezTo>
                  <a:close/>
                  <a:moveTo>
                    <a:pt x="3274" y="755"/>
                  </a:moveTo>
                  <a:lnTo>
                    <a:pt x="3274" y="755"/>
                  </a:lnTo>
                  <a:cubicBezTo>
                    <a:pt x="3219" y="909"/>
                    <a:pt x="3165" y="1062"/>
                    <a:pt x="3088" y="1205"/>
                  </a:cubicBezTo>
                  <a:lnTo>
                    <a:pt x="3099" y="1205"/>
                  </a:lnTo>
                  <a:cubicBezTo>
                    <a:pt x="3175" y="1062"/>
                    <a:pt x="3231" y="909"/>
                    <a:pt x="3274" y="755"/>
                  </a:cubicBezTo>
                  <a:close/>
                  <a:moveTo>
                    <a:pt x="625" y="3142"/>
                  </a:moveTo>
                  <a:lnTo>
                    <a:pt x="625" y="3142"/>
                  </a:lnTo>
                  <a:cubicBezTo>
                    <a:pt x="612" y="3145"/>
                    <a:pt x="600" y="3149"/>
                    <a:pt x="587" y="3154"/>
                  </a:cubicBezTo>
                  <a:lnTo>
                    <a:pt x="587" y="3154"/>
                  </a:lnTo>
                  <a:cubicBezTo>
                    <a:pt x="600" y="3150"/>
                    <a:pt x="612" y="3146"/>
                    <a:pt x="625" y="3142"/>
                  </a:cubicBezTo>
                  <a:close/>
                  <a:moveTo>
                    <a:pt x="587" y="3154"/>
                  </a:moveTo>
                  <a:cubicBezTo>
                    <a:pt x="397" y="3214"/>
                    <a:pt x="207" y="3273"/>
                    <a:pt x="17" y="3324"/>
                  </a:cubicBezTo>
                  <a:lnTo>
                    <a:pt x="17" y="3324"/>
                  </a:lnTo>
                  <a:cubicBezTo>
                    <a:pt x="176" y="3282"/>
                    <a:pt x="334" y="3239"/>
                    <a:pt x="494" y="3186"/>
                  </a:cubicBezTo>
                  <a:cubicBezTo>
                    <a:pt x="525" y="3178"/>
                    <a:pt x="556" y="3165"/>
                    <a:pt x="587" y="3154"/>
                  </a:cubicBezTo>
                  <a:close/>
                  <a:moveTo>
                    <a:pt x="17" y="3324"/>
                  </a:moveTo>
                  <a:cubicBezTo>
                    <a:pt x="11" y="3326"/>
                    <a:pt x="6" y="3327"/>
                    <a:pt x="0" y="3329"/>
                  </a:cubicBezTo>
                  <a:cubicBezTo>
                    <a:pt x="6" y="3327"/>
                    <a:pt x="11" y="3326"/>
                    <a:pt x="17" y="3324"/>
                  </a:cubicBezTo>
                  <a:close/>
                </a:path>
              </a:pathLst>
            </a:custGeom>
            <a:solidFill>
              <a:srgbClr val="913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51"/>
            <p:cNvSpPr/>
            <p:nvPr/>
          </p:nvSpPr>
          <p:spPr>
            <a:xfrm>
              <a:off x="6467122" y="1867836"/>
              <a:ext cx="353009" cy="470381"/>
            </a:xfrm>
            <a:custGeom>
              <a:avLst/>
              <a:gdLst/>
              <a:ahLst/>
              <a:cxnLst/>
              <a:rect l="l" t="t" r="r" b="b"/>
              <a:pathLst>
                <a:path w="12253" h="16327" extrusionOk="0">
                  <a:moveTo>
                    <a:pt x="5915" y="0"/>
                  </a:moveTo>
                  <a:cubicBezTo>
                    <a:pt x="5340" y="0"/>
                    <a:pt x="4764" y="68"/>
                    <a:pt x="4205" y="179"/>
                  </a:cubicBezTo>
                  <a:cubicBezTo>
                    <a:pt x="3088" y="408"/>
                    <a:pt x="1939" y="846"/>
                    <a:pt x="1260" y="1766"/>
                  </a:cubicBezTo>
                  <a:cubicBezTo>
                    <a:pt x="1" y="3463"/>
                    <a:pt x="745" y="5904"/>
                    <a:pt x="1293" y="7711"/>
                  </a:cubicBezTo>
                  <a:cubicBezTo>
                    <a:pt x="1217" y="7547"/>
                    <a:pt x="1129" y="7383"/>
                    <a:pt x="986" y="7262"/>
                  </a:cubicBezTo>
                  <a:cubicBezTo>
                    <a:pt x="889" y="7180"/>
                    <a:pt x="756" y="7128"/>
                    <a:pt x="629" y="7128"/>
                  </a:cubicBezTo>
                  <a:cubicBezTo>
                    <a:pt x="571" y="7128"/>
                    <a:pt x="513" y="7139"/>
                    <a:pt x="461" y="7164"/>
                  </a:cubicBezTo>
                  <a:cubicBezTo>
                    <a:pt x="341" y="7230"/>
                    <a:pt x="264" y="7371"/>
                    <a:pt x="220" y="7503"/>
                  </a:cubicBezTo>
                  <a:cubicBezTo>
                    <a:pt x="45" y="7963"/>
                    <a:pt x="122" y="8488"/>
                    <a:pt x="329" y="8926"/>
                  </a:cubicBezTo>
                  <a:cubicBezTo>
                    <a:pt x="516" y="9320"/>
                    <a:pt x="801" y="9682"/>
                    <a:pt x="1139" y="9955"/>
                  </a:cubicBezTo>
                  <a:cubicBezTo>
                    <a:pt x="1309" y="10097"/>
                    <a:pt x="1835" y="10457"/>
                    <a:pt x="2146" y="10457"/>
                  </a:cubicBezTo>
                  <a:cubicBezTo>
                    <a:pt x="2197" y="10457"/>
                    <a:pt x="2242" y="10448"/>
                    <a:pt x="2278" y="10427"/>
                  </a:cubicBezTo>
                  <a:cubicBezTo>
                    <a:pt x="2385" y="10362"/>
                    <a:pt x="2440" y="10235"/>
                    <a:pt x="2412" y="10117"/>
                  </a:cubicBezTo>
                  <a:lnTo>
                    <a:pt x="2412" y="10117"/>
                  </a:lnTo>
                  <a:cubicBezTo>
                    <a:pt x="2505" y="10466"/>
                    <a:pt x="3003" y="10899"/>
                    <a:pt x="3264" y="11116"/>
                  </a:cubicBezTo>
                  <a:cubicBezTo>
                    <a:pt x="4286" y="12006"/>
                    <a:pt x="5595" y="12511"/>
                    <a:pt x="6942" y="12511"/>
                  </a:cubicBezTo>
                  <a:cubicBezTo>
                    <a:pt x="7153" y="12511"/>
                    <a:pt x="7365" y="12499"/>
                    <a:pt x="7577" y="12474"/>
                  </a:cubicBezTo>
                  <a:cubicBezTo>
                    <a:pt x="7731" y="12846"/>
                    <a:pt x="7851" y="13240"/>
                    <a:pt x="7950" y="13624"/>
                  </a:cubicBezTo>
                  <a:cubicBezTo>
                    <a:pt x="8015" y="13886"/>
                    <a:pt x="8224" y="14412"/>
                    <a:pt x="8092" y="14675"/>
                  </a:cubicBezTo>
                  <a:cubicBezTo>
                    <a:pt x="8070" y="14729"/>
                    <a:pt x="8027" y="14762"/>
                    <a:pt x="7971" y="14795"/>
                  </a:cubicBezTo>
                  <a:cubicBezTo>
                    <a:pt x="7654" y="15036"/>
                    <a:pt x="7336" y="15266"/>
                    <a:pt x="7019" y="15507"/>
                  </a:cubicBezTo>
                  <a:cubicBezTo>
                    <a:pt x="6997" y="15529"/>
                    <a:pt x="7731" y="16010"/>
                    <a:pt x="7808" y="16043"/>
                  </a:cubicBezTo>
                  <a:cubicBezTo>
                    <a:pt x="8125" y="16196"/>
                    <a:pt x="8465" y="16284"/>
                    <a:pt x="8815" y="16317"/>
                  </a:cubicBezTo>
                  <a:cubicBezTo>
                    <a:pt x="8892" y="16324"/>
                    <a:pt x="8968" y="16327"/>
                    <a:pt x="9041" y="16327"/>
                  </a:cubicBezTo>
                  <a:cubicBezTo>
                    <a:pt x="9698" y="16327"/>
                    <a:pt x="10177" y="16060"/>
                    <a:pt x="10610" y="15517"/>
                  </a:cubicBezTo>
                  <a:cubicBezTo>
                    <a:pt x="10676" y="15441"/>
                    <a:pt x="11344" y="14215"/>
                    <a:pt x="11300" y="14203"/>
                  </a:cubicBezTo>
                  <a:cubicBezTo>
                    <a:pt x="10840" y="14116"/>
                    <a:pt x="10249" y="14138"/>
                    <a:pt x="9920" y="13765"/>
                  </a:cubicBezTo>
                  <a:cubicBezTo>
                    <a:pt x="9767" y="13590"/>
                    <a:pt x="9691" y="13371"/>
                    <a:pt x="9614" y="13152"/>
                  </a:cubicBezTo>
                  <a:cubicBezTo>
                    <a:pt x="9472" y="12736"/>
                    <a:pt x="9231" y="12320"/>
                    <a:pt x="9154" y="11882"/>
                  </a:cubicBezTo>
                  <a:cubicBezTo>
                    <a:pt x="10884" y="10755"/>
                    <a:pt x="11803" y="8510"/>
                    <a:pt x="11366" y="6485"/>
                  </a:cubicBezTo>
                  <a:lnTo>
                    <a:pt x="11366" y="6485"/>
                  </a:lnTo>
                  <a:cubicBezTo>
                    <a:pt x="11465" y="6585"/>
                    <a:pt x="11663" y="6745"/>
                    <a:pt x="11818" y="6745"/>
                  </a:cubicBezTo>
                  <a:cubicBezTo>
                    <a:pt x="11902" y="6745"/>
                    <a:pt x="11974" y="6699"/>
                    <a:pt x="12012" y="6573"/>
                  </a:cubicBezTo>
                  <a:cubicBezTo>
                    <a:pt x="12253" y="5828"/>
                    <a:pt x="12241" y="5040"/>
                    <a:pt x="12143" y="4284"/>
                  </a:cubicBezTo>
                  <a:cubicBezTo>
                    <a:pt x="12100" y="3901"/>
                    <a:pt x="11990" y="3474"/>
                    <a:pt x="11662" y="3255"/>
                  </a:cubicBezTo>
                  <a:cubicBezTo>
                    <a:pt x="11568" y="3187"/>
                    <a:pt x="11449" y="3145"/>
                    <a:pt x="11329" y="3145"/>
                  </a:cubicBezTo>
                  <a:cubicBezTo>
                    <a:pt x="11294" y="3145"/>
                    <a:pt x="11258" y="3149"/>
                    <a:pt x="11224" y="3157"/>
                  </a:cubicBezTo>
                  <a:cubicBezTo>
                    <a:pt x="10814" y="3253"/>
                    <a:pt x="10786" y="3934"/>
                    <a:pt x="10858" y="4259"/>
                  </a:cubicBezTo>
                  <a:lnTo>
                    <a:pt x="10858" y="4259"/>
                  </a:lnTo>
                  <a:cubicBezTo>
                    <a:pt x="10695" y="3551"/>
                    <a:pt x="10455" y="2834"/>
                    <a:pt x="10117" y="2193"/>
                  </a:cubicBezTo>
                  <a:cubicBezTo>
                    <a:pt x="9844" y="1678"/>
                    <a:pt x="9494" y="1164"/>
                    <a:pt x="9034" y="802"/>
                  </a:cubicBezTo>
                  <a:lnTo>
                    <a:pt x="8903" y="704"/>
                  </a:lnTo>
                  <a:cubicBezTo>
                    <a:pt x="8563" y="496"/>
                    <a:pt x="8092" y="386"/>
                    <a:pt x="7742" y="266"/>
                  </a:cubicBezTo>
                  <a:cubicBezTo>
                    <a:pt x="7151" y="79"/>
                    <a:pt x="6534" y="0"/>
                    <a:pt x="5915" y="0"/>
                  </a:cubicBezTo>
                  <a:close/>
                </a:path>
              </a:pathLst>
            </a:custGeom>
            <a:solidFill>
              <a:srgbClr val="FFE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51"/>
            <p:cNvSpPr/>
            <p:nvPr/>
          </p:nvSpPr>
          <p:spPr>
            <a:xfrm>
              <a:off x="6679423" y="2054669"/>
              <a:ext cx="123048" cy="197464"/>
            </a:xfrm>
            <a:custGeom>
              <a:avLst/>
              <a:gdLst/>
              <a:ahLst/>
              <a:cxnLst/>
              <a:rect l="l" t="t" r="r" b="b"/>
              <a:pathLst>
                <a:path w="4271" h="6854" extrusionOk="0">
                  <a:moveTo>
                    <a:pt x="3997" y="0"/>
                  </a:moveTo>
                  <a:cubicBezTo>
                    <a:pt x="4008" y="22"/>
                    <a:pt x="4008" y="32"/>
                    <a:pt x="4018" y="54"/>
                  </a:cubicBezTo>
                  <a:cubicBezTo>
                    <a:pt x="4008" y="32"/>
                    <a:pt x="4008" y="22"/>
                    <a:pt x="4008" y="0"/>
                  </a:cubicBezTo>
                  <a:close/>
                  <a:moveTo>
                    <a:pt x="208" y="5989"/>
                  </a:moveTo>
                  <a:cubicBezTo>
                    <a:pt x="132" y="6000"/>
                    <a:pt x="66" y="6010"/>
                    <a:pt x="1" y="6010"/>
                  </a:cubicBezTo>
                  <a:lnTo>
                    <a:pt x="77" y="6010"/>
                  </a:lnTo>
                  <a:cubicBezTo>
                    <a:pt x="143" y="6010"/>
                    <a:pt x="186" y="6010"/>
                    <a:pt x="208" y="6000"/>
                  </a:cubicBezTo>
                  <a:lnTo>
                    <a:pt x="208" y="5989"/>
                  </a:lnTo>
                  <a:close/>
                  <a:moveTo>
                    <a:pt x="4084" y="514"/>
                  </a:moveTo>
                  <a:cubicBezTo>
                    <a:pt x="4271" y="2397"/>
                    <a:pt x="3373" y="4358"/>
                    <a:pt x="1785" y="5397"/>
                  </a:cubicBezTo>
                  <a:cubicBezTo>
                    <a:pt x="1862" y="5835"/>
                    <a:pt x="2103" y="6251"/>
                    <a:pt x="2245" y="6667"/>
                  </a:cubicBezTo>
                  <a:cubicBezTo>
                    <a:pt x="2267" y="6733"/>
                    <a:pt x="2289" y="6788"/>
                    <a:pt x="2310" y="6854"/>
                  </a:cubicBezTo>
                  <a:cubicBezTo>
                    <a:pt x="2300" y="6788"/>
                    <a:pt x="2289" y="6723"/>
                    <a:pt x="2267" y="6667"/>
                  </a:cubicBezTo>
                  <a:cubicBezTo>
                    <a:pt x="2113" y="6251"/>
                    <a:pt x="1872" y="5835"/>
                    <a:pt x="1807" y="5397"/>
                  </a:cubicBezTo>
                  <a:cubicBezTo>
                    <a:pt x="2814" y="4740"/>
                    <a:pt x="3548" y="3701"/>
                    <a:pt x="3887" y="2551"/>
                  </a:cubicBezTo>
                  <a:cubicBezTo>
                    <a:pt x="4062" y="1993"/>
                    <a:pt x="4139" y="1401"/>
                    <a:pt x="4117" y="821"/>
                  </a:cubicBezTo>
                  <a:cubicBezTo>
                    <a:pt x="4117" y="777"/>
                    <a:pt x="4106" y="667"/>
                    <a:pt x="4084" y="514"/>
                  </a:cubicBezTo>
                  <a:close/>
                </a:path>
              </a:pathLst>
            </a:custGeom>
            <a:solidFill>
              <a:srgbClr val="A58D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51"/>
            <p:cNvSpPr/>
            <p:nvPr/>
          </p:nvSpPr>
          <p:spPr>
            <a:xfrm>
              <a:off x="6674381" y="2305402"/>
              <a:ext cx="7606" cy="5071"/>
            </a:xfrm>
            <a:custGeom>
              <a:avLst/>
              <a:gdLst/>
              <a:ahLst/>
              <a:cxnLst/>
              <a:rect l="l" t="t" r="r" b="b"/>
              <a:pathLst>
                <a:path w="264" h="176" extrusionOk="0">
                  <a:moveTo>
                    <a:pt x="263" y="1"/>
                  </a:moveTo>
                  <a:lnTo>
                    <a:pt x="1" y="165"/>
                  </a:lnTo>
                  <a:cubicBezTo>
                    <a:pt x="1" y="165"/>
                    <a:pt x="11" y="165"/>
                    <a:pt x="22" y="176"/>
                  </a:cubicBezTo>
                  <a:cubicBezTo>
                    <a:pt x="99" y="110"/>
                    <a:pt x="186" y="56"/>
                    <a:pt x="263" y="1"/>
                  </a:cubicBezTo>
                  <a:close/>
                </a:path>
              </a:pathLst>
            </a:custGeom>
            <a:solidFill>
              <a:srgbClr val="A53E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51"/>
            <p:cNvSpPr/>
            <p:nvPr/>
          </p:nvSpPr>
          <p:spPr>
            <a:xfrm>
              <a:off x="6488268" y="1878006"/>
              <a:ext cx="324285" cy="437221"/>
            </a:xfrm>
            <a:custGeom>
              <a:avLst/>
              <a:gdLst/>
              <a:ahLst/>
              <a:cxnLst/>
              <a:rect l="l" t="t" r="r" b="b"/>
              <a:pathLst>
                <a:path w="11256" h="15176" extrusionOk="0">
                  <a:moveTo>
                    <a:pt x="10632" y="3559"/>
                  </a:moveTo>
                  <a:lnTo>
                    <a:pt x="10632" y="3559"/>
                  </a:lnTo>
                  <a:cubicBezTo>
                    <a:pt x="10621" y="3602"/>
                    <a:pt x="10610" y="3646"/>
                    <a:pt x="10599" y="3680"/>
                  </a:cubicBezTo>
                  <a:cubicBezTo>
                    <a:pt x="10555" y="3843"/>
                    <a:pt x="10533" y="4018"/>
                    <a:pt x="10522" y="4183"/>
                  </a:cubicBezTo>
                  <a:lnTo>
                    <a:pt x="10522" y="4478"/>
                  </a:lnTo>
                  <a:cubicBezTo>
                    <a:pt x="10533" y="4555"/>
                    <a:pt x="10533" y="4621"/>
                    <a:pt x="10544" y="4687"/>
                  </a:cubicBezTo>
                  <a:cubicBezTo>
                    <a:pt x="10577" y="4862"/>
                    <a:pt x="10610" y="5026"/>
                    <a:pt x="10665" y="5179"/>
                  </a:cubicBezTo>
                  <a:cubicBezTo>
                    <a:pt x="10687" y="5267"/>
                    <a:pt x="10719" y="5344"/>
                    <a:pt x="10752" y="5420"/>
                  </a:cubicBezTo>
                  <a:cubicBezTo>
                    <a:pt x="10774" y="5453"/>
                    <a:pt x="10796" y="5497"/>
                    <a:pt x="10829" y="5519"/>
                  </a:cubicBezTo>
                  <a:cubicBezTo>
                    <a:pt x="10840" y="5529"/>
                    <a:pt x="10840" y="5529"/>
                    <a:pt x="10850" y="5529"/>
                  </a:cubicBezTo>
                  <a:lnTo>
                    <a:pt x="10884" y="5529"/>
                  </a:lnTo>
                  <a:cubicBezTo>
                    <a:pt x="10906" y="5529"/>
                    <a:pt x="10916" y="5519"/>
                    <a:pt x="10928" y="5497"/>
                  </a:cubicBezTo>
                  <a:cubicBezTo>
                    <a:pt x="10971" y="5431"/>
                    <a:pt x="11004" y="5354"/>
                    <a:pt x="11026" y="5267"/>
                  </a:cubicBezTo>
                  <a:cubicBezTo>
                    <a:pt x="11048" y="5190"/>
                    <a:pt x="11059" y="5103"/>
                    <a:pt x="11059" y="5015"/>
                  </a:cubicBezTo>
                  <a:cubicBezTo>
                    <a:pt x="11048" y="4851"/>
                    <a:pt x="11004" y="4687"/>
                    <a:pt x="10894" y="4544"/>
                  </a:cubicBezTo>
                  <a:cubicBezTo>
                    <a:pt x="10872" y="4512"/>
                    <a:pt x="10840" y="4478"/>
                    <a:pt x="10807" y="4456"/>
                  </a:cubicBezTo>
                  <a:cubicBezTo>
                    <a:pt x="10774" y="4435"/>
                    <a:pt x="10730" y="4413"/>
                    <a:pt x="10697" y="4413"/>
                  </a:cubicBezTo>
                  <a:lnTo>
                    <a:pt x="10697" y="4413"/>
                  </a:lnTo>
                  <a:cubicBezTo>
                    <a:pt x="10741" y="4413"/>
                    <a:pt x="10774" y="4435"/>
                    <a:pt x="10818" y="4456"/>
                  </a:cubicBezTo>
                  <a:cubicBezTo>
                    <a:pt x="10850" y="4478"/>
                    <a:pt x="10884" y="4512"/>
                    <a:pt x="10906" y="4544"/>
                  </a:cubicBezTo>
                  <a:cubicBezTo>
                    <a:pt x="11004" y="4675"/>
                    <a:pt x="11059" y="4851"/>
                    <a:pt x="11069" y="5015"/>
                  </a:cubicBezTo>
                  <a:cubicBezTo>
                    <a:pt x="11069" y="5103"/>
                    <a:pt x="11059" y="5190"/>
                    <a:pt x="11037" y="5267"/>
                  </a:cubicBezTo>
                  <a:cubicBezTo>
                    <a:pt x="11015" y="5354"/>
                    <a:pt x="10982" y="5431"/>
                    <a:pt x="10938" y="5508"/>
                  </a:cubicBezTo>
                  <a:lnTo>
                    <a:pt x="10916" y="5529"/>
                  </a:lnTo>
                  <a:cubicBezTo>
                    <a:pt x="10906" y="5541"/>
                    <a:pt x="10894" y="5541"/>
                    <a:pt x="10884" y="5541"/>
                  </a:cubicBezTo>
                  <a:cubicBezTo>
                    <a:pt x="10884" y="5551"/>
                    <a:pt x="10872" y="5551"/>
                    <a:pt x="10872" y="5551"/>
                  </a:cubicBezTo>
                  <a:cubicBezTo>
                    <a:pt x="10862" y="5551"/>
                    <a:pt x="10862" y="5551"/>
                    <a:pt x="10850" y="5541"/>
                  </a:cubicBezTo>
                  <a:cubicBezTo>
                    <a:pt x="10840" y="5541"/>
                    <a:pt x="10829" y="5541"/>
                    <a:pt x="10818" y="5529"/>
                  </a:cubicBezTo>
                  <a:cubicBezTo>
                    <a:pt x="10785" y="5508"/>
                    <a:pt x="10763" y="5464"/>
                    <a:pt x="10741" y="5420"/>
                  </a:cubicBezTo>
                  <a:cubicBezTo>
                    <a:pt x="10709" y="5344"/>
                    <a:pt x="10675" y="5267"/>
                    <a:pt x="10653" y="5190"/>
                  </a:cubicBezTo>
                  <a:cubicBezTo>
                    <a:pt x="10599" y="5026"/>
                    <a:pt x="10555" y="4862"/>
                    <a:pt x="10533" y="4687"/>
                  </a:cubicBezTo>
                  <a:cubicBezTo>
                    <a:pt x="10522" y="4632"/>
                    <a:pt x="10522" y="4566"/>
                    <a:pt x="10522" y="4500"/>
                  </a:cubicBezTo>
                  <a:cubicBezTo>
                    <a:pt x="10512" y="4391"/>
                    <a:pt x="10512" y="4293"/>
                    <a:pt x="10512" y="4183"/>
                  </a:cubicBezTo>
                  <a:cubicBezTo>
                    <a:pt x="10522" y="4018"/>
                    <a:pt x="10555" y="3843"/>
                    <a:pt x="10588" y="3680"/>
                  </a:cubicBezTo>
                  <a:cubicBezTo>
                    <a:pt x="10599" y="3636"/>
                    <a:pt x="10610" y="3602"/>
                    <a:pt x="10632" y="3559"/>
                  </a:cubicBezTo>
                  <a:close/>
                  <a:moveTo>
                    <a:pt x="449" y="7413"/>
                  </a:moveTo>
                  <a:cubicBezTo>
                    <a:pt x="351" y="7413"/>
                    <a:pt x="230" y="7446"/>
                    <a:pt x="165" y="7533"/>
                  </a:cubicBezTo>
                  <a:cubicBezTo>
                    <a:pt x="176" y="7533"/>
                    <a:pt x="176" y="7533"/>
                    <a:pt x="187" y="7544"/>
                  </a:cubicBezTo>
                  <a:cubicBezTo>
                    <a:pt x="230" y="7566"/>
                    <a:pt x="285" y="7610"/>
                    <a:pt x="329" y="7643"/>
                  </a:cubicBezTo>
                  <a:cubicBezTo>
                    <a:pt x="405" y="7731"/>
                    <a:pt x="483" y="7829"/>
                    <a:pt x="548" y="7928"/>
                  </a:cubicBezTo>
                  <a:cubicBezTo>
                    <a:pt x="570" y="7960"/>
                    <a:pt x="592" y="7993"/>
                    <a:pt x="614" y="8037"/>
                  </a:cubicBezTo>
                  <a:cubicBezTo>
                    <a:pt x="723" y="8190"/>
                    <a:pt x="822" y="8354"/>
                    <a:pt x="909" y="8519"/>
                  </a:cubicBezTo>
                  <a:cubicBezTo>
                    <a:pt x="964" y="8628"/>
                    <a:pt x="1008" y="8738"/>
                    <a:pt x="1052" y="8847"/>
                  </a:cubicBezTo>
                  <a:cubicBezTo>
                    <a:pt x="1074" y="8902"/>
                    <a:pt x="1084" y="8957"/>
                    <a:pt x="1096" y="9011"/>
                  </a:cubicBezTo>
                  <a:lnTo>
                    <a:pt x="1096" y="9099"/>
                  </a:lnTo>
                  <a:cubicBezTo>
                    <a:pt x="1096" y="9132"/>
                    <a:pt x="1084" y="9164"/>
                    <a:pt x="1062" y="9186"/>
                  </a:cubicBezTo>
                  <a:cubicBezTo>
                    <a:pt x="1030" y="9198"/>
                    <a:pt x="997" y="9208"/>
                    <a:pt x="964" y="9208"/>
                  </a:cubicBezTo>
                  <a:lnTo>
                    <a:pt x="899" y="9208"/>
                  </a:lnTo>
                  <a:lnTo>
                    <a:pt x="865" y="9198"/>
                  </a:lnTo>
                  <a:cubicBezTo>
                    <a:pt x="833" y="9186"/>
                    <a:pt x="811" y="9176"/>
                    <a:pt x="778" y="9164"/>
                  </a:cubicBezTo>
                  <a:cubicBezTo>
                    <a:pt x="745" y="9142"/>
                    <a:pt x="723" y="9132"/>
                    <a:pt x="702" y="9110"/>
                  </a:cubicBezTo>
                  <a:cubicBezTo>
                    <a:pt x="668" y="9088"/>
                    <a:pt x="646" y="9066"/>
                    <a:pt x="624" y="9033"/>
                  </a:cubicBezTo>
                  <a:cubicBezTo>
                    <a:pt x="614" y="9011"/>
                    <a:pt x="592" y="8979"/>
                    <a:pt x="581" y="8957"/>
                  </a:cubicBezTo>
                  <a:cubicBezTo>
                    <a:pt x="559" y="8924"/>
                    <a:pt x="548" y="8891"/>
                    <a:pt x="537" y="8858"/>
                  </a:cubicBezTo>
                  <a:lnTo>
                    <a:pt x="526" y="8814"/>
                  </a:lnTo>
                  <a:cubicBezTo>
                    <a:pt x="526" y="8804"/>
                    <a:pt x="515" y="8782"/>
                    <a:pt x="515" y="8770"/>
                  </a:cubicBezTo>
                  <a:cubicBezTo>
                    <a:pt x="493" y="8639"/>
                    <a:pt x="493" y="8507"/>
                    <a:pt x="515" y="8376"/>
                  </a:cubicBezTo>
                  <a:lnTo>
                    <a:pt x="515" y="8376"/>
                  </a:lnTo>
                  <a:cubicBezTo>
                    <a:pt x="515" y="8442"/>
                    <a:pt x="504" y="8507"/>
                    <a:pt x="504" y="8573"/>
                  </a:cubicBezTo>
                  <a:cubicBezTo>
                    <a:pt x="504" y="8639"/>
                    <a:pt x="515" y="8705"/>
                    <a:pt x="526" y="8770"/>
                  </a:cubicBezTo>
                  <a:cubicBezTo>
                    <a:pt x="526" y="8782"/>
                    <a:pt x="526" y="8804"/>
                    <a:pt x="537" y="8814"/>
                  </a:cubicBezTo>
                  <a:lnTo>
                    <a:pt x="548" y="8858"/>
                  </a:lnTo>
                  <a:cubicBezTo>
                    <a:pt x="559" y="8891"/>
                    <a:pt x="570" y="8924"/>
                    <a:pt x="581" y="8945"/>
                  </a:cubicBezTo>
                  <a:cubicBezTo>
                    <a:pt x="603" y="8979"/>
                    <a:pt x="614" y="9001"/>
                    <a:pt x="636" y="9033"/>
                  </a:cubicBezTo>
                  <a:lnTo>
                    <a:pt x="702" y="9099"/>
                  </a:lnTo>
                  <a:cubicBezTo>
                    <a:pt x="723" y="9121"/>
                    <a:pt x="756" y="9142"/>
                    <a:pt x="778" y="9154"/>
                  </a:cubicBezTo>
                  <a:lnTo>
                    <a:pt x="877" y="9186"/>
                  </a:lnTo>
                  <a:lnTo>
                    <a:pt x="899" y="9198"/>
                  </a:lnTo>
                  <a:lnTo>
                    <a:pt x="964" y="9198"/>
                  </a:lnTo>
                  <a:cubicBezTo>
                    <a:pt x="997" y="9198"/>
                    <a:pt x="1030" y="9186"/>
                    <a:pt x="1062" y="9176"/>
                  </a:cubicBezTo>
                  <a:cubicBezTo>
                    <a:pt x="1074" y="9154"/>
                    <a:pt x="1084" y="9132"/>
                    <a:pt x="1084" y="9099"/>
                  </a:cubicBezTo>
                  <a:lnTo>
                    <a:pt x="1084" y="9011"/>
                  </a:lnTo>
                  <a:cubicBezTo>
                    <a:pt x="1074" y="8957"/>
                    <a:pt x="1052" y="8902"/>
                    <a:pt x="1041" y="8847"/>
                  </a:cubicBezTo>
                  <a:cubicBezTo>
                    <a:pt x="997" y="8738"/>
                    <a:pt x="953" y="8628"/>
                    <a:pt x="899" y="8529"/>
                  </a:cubicBezTo>
                  <a:cubicBezTo>
                    <a:pt x="811" y="8366"/>
                    <a:pt x="712" y="8201"/>
                    <a:pt x="614" y="8048"/>
                  </a:cubicBezTo>
                  <a:cubicBezTo>
                    <a:pt x="581" y="8004"/>
                    <a:pt x="559" y="7971"/>
                    <a:pt x="537" y="7928"/>
                  </a:cubicBezTo>
                  <a:cubicBezTo>
                    <a:pt x="471" y="7829"/>
                    <a:pt x="405" y="7731"/>
                    <a:pt x="318" y="7653"/>
                  </a:cubicBezTo>
                  <a:cubicBezTo>
                    <a:pt x="274" y="7610"/>
                    <a:pt x="230" y="7577"/>
                    <a:pt x="176" y="7544"/>
                  </a:cubicBezTo>
                  <a:cubicBezTo>
                    <a:pt x="176" y="7544"/>
                    <a:pt x="165" y="7544"/>
                    <a:pt x="165" y="7533"/>
                  </a:cubicBezTo>
                  <a:lnTo>
                    <a:pt x="143" y="7555"/>
                  </a:lnTo>
                  <a:cubicBezTo>
                    <a:pt x="1" y="7763"/>
                    <a:pt x="55" y="8037"/>
                    <a:pt x="132" y="8267"/>
                  </a:cubicBezTo>
                  <a:cubicBezTo>
                    <a:pt x="208" y="8497"/>
                    <a:pt x="307" y="8726"/>
                    <a:pt x="427" y="8935"/>
                  </a:cubicBezTo>
                  <a:cubicBezTo>
                    <a:pt x="526" y="9099"/>
                    <a:pt x="658" y="9263"/>
                    <a:pt x="843" y="9285"/>
                  </a:cubicBezTo>
                  <a:lnTo>
                    <a:pt x="877" y="9285"/>
                  </a:lnTo>
                  <a:cubicBezTo>
                    <a:pt x="1106" y="9285"/>
                    <a:pt x="1281" y="9044"/>
                    <a:pt x="1293" y="8804"/>
                  </a:cubicBezTo>
                  <a:cubicBezTo>
                    <a:pt x="1293" y="8694"/>
                    <a:pt x="1259" y="8573"/>
                    <a:pt x="1216" y="8464"/>
                  </a:cubicBezTo>
                  <a:cubicBezTo>
                    <a:pt x="997" y="8135"/>
                    <a:pt x="811" y="7796"/>
                    <a:pt x="614" y="7446"/>
                  </a:cubicBezTo>
                  <a:cubicBezTo>
                    <a:pt x="570" y="7424"/>
                    <a:pt x="504" y="7413"/>
                    <a:pt x="449" y="7413"/>
                  </a:cubicBezTo>
                  <a:close/>
                  <a:moveTo>
                    <a:pt x="5782" y="1"/>
                  </a:moveTo>
                  <a:cubicBezTo>
                    <a:pt x="4731" y="1960"/>
                    <a:pt x="3165" y="3646"/>
                    <a:pt x="1281" y="4851"/>
                  </a:cubicBezTo>
                  <a:cubicBezTo>
                    <a:pt x="2081" y="4117"/>
                    <a:pt x="2847" y="3329"/>
                    <a:pt x="3559" y="2508"/>
                  </a:cubicBezTo>
                  <a:cubicBezTo>
                    <a:pt x="3877" y="2135"/>
                    <a:pt x="4183" y="1753"/>
                    <a:pt x="4490" y="1358"/>
                  </a:cubicBezTo>
                  <a:cubicBezTo>
                    <a:pt x="4774" y="953"/>
                    <a:pt x="5037" y="537"/>
                    <a:pt x="5267" y="99"/>
                  </a:cubicBezTo>
                  <a:lnTo>
                    <a:pt x="5267" y="99"/>
                  </a:lnTo>
                  <a:cubicBezTo>
                    <a:pt x="3953" y="2092"/>
                    <a:pt x="2147" y="3712"/>
                    <a:pt x="340" y="5267"/>
                  </a:cubicBezTo>
                  <a:cubicBezTo>
                    <a:pt x="198" y="5388"/>
                    <a:pt x="526" y="6427"/>
                    <a:pt x="581" y="6658"/>
                  </a:cubicBezTo>
                  <a:cubicBezTo>
                    <a:pt x="690" y="7150"/>
                    <a:pt x="887" y="7719"/>
                    <a:pt x="1106" y="8212"/>
                  </a:cubicBezTo>
                  <a:cubicBezTo>
                    <a:pt x="1281" y="8420"/>
                    <a:pt x="1457" y="8628"/>
                    <a:pt x="1632" y="8847"/>
                  </a:cubicBezTo>
                  <a:cubicBezTo>
                    <a:pt x="1303" y="7906"/>
                    <a:pt x="1030" y="6953"/>
                    <a:pt x="789" y="5989"/>
                  </a:cubicBezTo>
                  <a:cubicBezTo>
                    <a:pt x="2026" y="5869"/>
                    <a:pt x="3132" y="5135"/>
                    <a:pt x="3920" y="4194"/>
                  </a:cubicBezTo>
                  <a:cubicBezTo>
                    <a:pt x="4719" y="3242"/>
                    <a:pt x="5234" y="2103"/>
                    <a:pt x="5672" y="942"/>
                  </a:cubicBezTo>
                  <a:cubicBezTo>
                    <a:pt x="6164" y="1555"/>
                    <a:pt x="6898" y="1950"/>
                    <a:pt x="7675" y="1950"/>
                  </a:cubicBezTo>
                  <a:cubicBezTo>
                    <a:pt x="7807" y="1950"/>
                    <a:pt x="7928" y="1938"/>
                    <a:pt x="8059" y="1916"/>
                  </a:cubicBezTo>
                  <a:cubicBezTo>
                    <a:pt x="7840" y="1774"/>
                    <a:pt x="7643" y="1599"/>
                    <a:pt x="7490" y="1391"/>
                  </a:cubicBezTo>
                  <a:lnTo>
                    <a:pt x="7490" y="1391"/>
                  </a:lnTo>
                  <a:cubicBezTo>
                    <a:pt x="7709" y="1402"/>
                    <a:pt x="7894" y="1544"/>
                    <a:pt x="8026" y="1719"/>
                  </a:cubicBezTo>
                  <a:cubicBezTo>
                    <a:pt x="8147" y="1894"/>
                    <a:pt x="8223" y="2103"/>
                    <a:pt x="8300" y="2300"/>
                  </a:cubicBezTo>
                  <a:cubicBezTo>
                    <a:pt x="8628" y="3242"/>
                    <a:pt x="8957" y="4183"/>
                    <a:pt x="9285" y="5113"/>
                  </a:cubicBezTo>
                  <a:cubicBezTo>
                    <a:pt x="9340" y="5256"/>
                    <a:pt x="9383" y="5398"/>
                    <a:pt x="9427" y="5551"/>
                  </a:cubicBezTo>
                  <a:cubicBezTo>
                    <a:pt x="9559" y="5573"/>
                    <a:pt x="9690" y="5639"/>
                    <a:pt x="9745" y="5760"/>
                  </a:cubicBezTo>
                  <a:cubicBezTo>
                    <a:pt x="9778" y="5836"/>
                    <a:pt x="9789" y="5924"/>
                    <a:pt x="9778" y="6001"/>
                  </a:cubicBezTo>
                  <a:cubicBezTo>
                    <a:pt x="9756" y="6110"/>
                    <a:pt x="9679" y="6230"/>
                    <a:pt x="9548" y="6351"/>
                  </a:cubicBezTo>
                  <a:cubicBezTo>
                    <a:pt x="9614" y="7544"/>
                    <a:pt x="9241" y="8770"/>
                    <a:pt x="8650" y="9821"/>
                  </a:cubicBezTo>
                  <a:cubicBezTo>
                    <a:pt x="8026" y="10916"/>
                    <a:pt x="6953" y="12033"/>
                    <a:pt x="5595" y="12033"/>
                  </a:cubicBezTo>
                  <a:lnTo>
                    <a:pt x="5551" y="12033"/>
                  </a:lnTo>
                  <a:cubicBezTo>
                    <a:pt x="5639" y="12055"/>
                    <a:pt x="6023" y="12099"/>
                    <a:pt x="6362" y="12132"/>
                  </a:cubicBezTo>
                  <a:cubicBezTo>
                    <a:pt x="6493" y="12121"/>
                    <a:pt x="6636" y="12110"/>
                    <a:pt x="6767" y="12088"/>
                  </a:cubicBezTo>
                  <a:cubicBezTo>
                    <a:pt x="6997" y="12066"/>
                    <a:pt x="7227" y="12011"/>
                    <a:pt x="7456" y="11945"/>
                  </a:cubicBezTo>
                  <a:lnTo>
                    <a:pt x="7621" y="11891"/>
                  </a:lnTo>
                  <a:lnTo>
                    <a:pt x="7796" y="11836"/>
                  </a:lnTo>
                  <a:lnTo>
                    <a:pt x="7960" y="11770"/>
                  </a:lnTo>
                  <a:lnTo>
                    <a:pt x="8113" y="11704"/>
                  </a:lnTo>
                  <a:lnTo>
                    <a:pt x="7960" y="11782"/>
                  </a:lnTo>
                  <a:lnTo>
                    <a:pt x="7796" y="11847"/>
                  </a:lnTo>
                  <a:lnTo>
                    <a:pt x="7632" y="11902"/>
                  </a:lnTo>
                  <a:lnTo>
                    <a:pt x="7456" y="11957"/>
                  </a:lnTo>
                  <a:cubicBezTo>
                    <a:pt x="7237" y="12022"/>
                    <a:pt x="6997" y="12077"/>
                    <a:pt x="6767" y="12110"/>
                  </a:cubicBezTo>
                  <a:cubicBezTo>
                    <a:pt x="6668" y="12121"/>
                    <a:pt x="6570" y="12132"/>
                    <a:pt x="6461" y="12132"/>
                  </a:cubicBezTo>
                  <a:cubicBezTo>
                    <a:pt x="6526" y="12142"/>
                    <a:pt x="6581" y="12142"/>
                    <a:pt x="6636" y="12142"/>
                  </a:cubicBezTo>
                  <a:cubicBezTo>
                    <a:pt x="6701" y="12142"/>
                    <a:pt x="6767" y="12132"/>
                    <a:pt x="6843" y="12121"/>
                  </a:cubicBezTo>
                  <a:lnTo>
                    <a:pt x="6843" y="12132"/>
                  </a:lnTo>
                  <a:cubicBezTo>
                    <a:pt x="6855" y="12132"/>
                    <a:pt x="6855" y="12132"/>
                    <a:pt x="6855" y="12121"/>
                  </a:cubicBezTo>
                  <a:cubicBezTo>
                    <a:pt x="7008" y="12493"/>
                    <a:pt x="7139" y="12887"/>
                    <a:pt x="7237" y="13271"/>
                  </a:cubicBezTo>
                  <a:cubicBezTo>
                    <a:pt x="7303" y="13533"/>
                    <a:pt x="7500" y="14059"/>
                    <a:pt x="7380" y="14322"/>
                  </a:cubicBezTo>
                  <a:cubicBezTo>
                    <a:pt x="7347" y="14376"/>
                    <a:pt x="7303" y="14409"/>
                    <a:pt x="7259" y="14442"/>
                  </a:cubicBezTo>
                  <a:cubicBezTo>
                    <a:pt x="7074" y="14584"/>
                    <a:pt x="6898" y="14704"/>
                    <a:pt x="6723" y="14836"/>
                  </a:cubicBezTo>
                  <a:cubicBezTo>
                    <a:pt x="6646" y="14891"/>
                    <a:pt x="6559" y="14945"/>
                    <a:pt x="6482" y="15011"/>
                  </a:cubicBezTo>
                  <a:cubicBezTo>
                    <a:pt x="6767" y="15099"/>
                    <a:pt x="7062" y="15176"/>
                    <a:pt x="7369" y="15176"/>
                  </a:cubicBezTo>
                  <a:lnTo>
                    <a:pt x="7522" y="15176"/>
                  </a:lnTo>
                  <a:cubicBezTo>
                    <a:pt x="7982" y="15120"/>
                    <a:pt x="8398" y="14836"/>
                    <a:pt x="8650" y="14442"/>
                  </a:cubicBezTo>
                  <a:cubicBezTo>
                    <a:pt x="8913" y="14026"/>
                    <a:pt x="9044" y="13468"/>
                    <a:pt x="8945" y="12986"/>
                  </a:cubicBezTo>
                  <a:cubicBezTo>
                    <a:pt x="8924" y="12920"/>
                    <a:pt x="8902" y="12865"/>
                    <a:pt x="8880" y="12799"/>
                  </a:cubicBezTo>
                  <a:cubicBezTo>
                    <a:pt x="8738" y="12383"/>
                    <a:pt x="8497" y="11967"/>
                    <a:pt x="8420" y="11529"/>
                  </a:cubicBezTo>
                  <a:cubicBezTo>
                    <a:pt x="10008" y="10490"/>
                    <a:pt x="10906" y="8529"/>
                    <a:pt x="10719" y="6646"/>
                  </a:cubicBezTo>
                  <a:cubicBezTo>
                    <a:pt x="10697" y="6515"/>
                    <a:pt x="10675" y="6351"/>
                    <a:pt x="10653" y="6186"/>
                  </a:cubicBezTo>
                  <a:cubicBezTo>
                    <a:pt x="10643" y="6164"/>
                    <a:pt x="10643" y="6154"/>
                    <a:pt x="10632" y="6132"/>
                  </a:cubicBezTo>
                  <a:lnTo>
                    <a:pt x="10643" y="6132"/>
                  </a:lnTo>
                  <a:cubicBezTo>
                    <a:pt x="10566" y="5718"/>
                    <a:pt x="10490" y="5293"/>
                    <a:pt x="10468" y="5278"/>
                  </a:cubicBezTo>
                  <a:lnTo>
                    <a:pt x="10468" y="5278"/>
                  </a:lnTo>
                  <a:cubicBezTo>
                    <a:pt x="10621" y="5366"/>
                    <a:pt x="10763" y="5497"/>
                    <a:pt x="10884" y="5650"/>
                  </a:cubicBezTo>
                  <a:cubicBezTo>
                    <a:pt x="11048" y="5595"/>
                    <a:pt x="11157" y="5453"/>
                    <a:pt x="11212" y="5289"/>
                  </a:cubicBezTo>
                  <a:cubicBezTo>
                    <a:pt x="11256" y="5125"/>
                    <a:pt x="11245" y="4950"/>
                    <a:pt x="11223" y="4774"/>
                  </a:cubicBezTo>
                  <a:cubicBezTo>
                    <a:pt x="11190" y="4500"/>
                    <a:pt x="11135" y="4216"/>
                    <a:pt x="11048" y="3953"/>
                  </a:cubicBezTo>
                  <a:cubicBezTo>
                    <a:pt x="11004" y="3789"/>
                    <a:pt x="10928" y="3614"/>
                    <a:pt x="10774" y="3559"/>
                  </a:cubicBezTo>
                  <a:cubicBezTo>
                    <a:pt x="10741" y="3537"/>
                    <a:pt x="10709" y="3537"/>
                    <a:pt x="10665" y="3537"/>
                  </a:cubicBezTo>
                  <a:lnTo>
                    <a:pt x="10653" y="3537"/>
                  </a:lnTo>
                  <a:cubicBezTo>
                    <a:pt x="10643" y="3548"/>
                    <a:pt x="10643" y="3559"/>
                    <a:pt x="10632" y="3559"/>
                  </a:cubicBezTo>
                  <a:cubicBezTo>
                    <a:pt x="10632" y="3548"/>
                    <a:pt x="10643" y="3548"/>
                    <a:pt x="10643" y="3537"/>
                  </a:cubicBezTo>
                  <a:lnTo>
                    <a:pt x="10643" y="3537"/>
                  </a:lnTo>
                  <a:cubicBezTo>
                    <a:pt x="10522" y="3548"/>
                    <a:pt x="10402" y="3624"/>
                    <a:pt x="10336" y="3723"/>
                  </a:cubicBezTo>
                  <a:cubicBezTo>
                    <a:pt x="10237" y="3865"/>
                    <a:pt x="10194" y="4040"/>
                    <a:pt x="10172" y="4205"/>
                  </a:cubicBezTo>
                  <a:cubicBezTo>
                    <a:pt x="10150" y="4052"/>
                    <a:pt x="10117" y="3909"/>
                    <a:pt x="10084" y="3767"/>
                  </a:cubicBezTo>
                  <a:lnTo>
                    <a:pt x="10084" y="3767"/>
                  </a:lnTo>
                  <a:cubicBezTo>
                    <a:pt x="10117" y="4052"/>
                    <a:pt x="10161" y="4325"/>
                    <a:pt x="10237" y="4588"/>
                  </a:cubicBezTo>
                  <a:cubicBezTo>
                    <a:pt x="9318" y="3920"/>
                    <a:pt x="9220" y="2322"/>
                    <a:pt x="8748" y="1336"/>
                  </a:cubicBezTo>
                  <a:cubicBezTo>
                    <a:pt x="8705" y="1238"/>
                    <a:pt x="8650" y="1139"/>
                    <a:pt x="8551" y="1106"/>
                  </a:cubicBezTo>
                  <a:cubicBezTo>
                    <a:pt x="8519" y="1096"/>
                    <a:pt x="8486" y="1084"/>
                    <a:pt x="8464" y="1084"/>
                  </a:cubicBezTo>
                  <a:cubicBezTo>
                    <a:pt x="8398" y="1084"/>
                    <a:pt x="8344" y="1106"/>
                    <a:pt x="8289" y="1118"/>
                  </a:cubicBezTo>
                  <a:cubicBezTo>
                    <a:pt x="8212" y="1128"/>
                    <a:pt x="8125" y="1139"/>
                    <a:pt x="8026" y="1139"/>
                  </a:cubicBezTo>
                  <a:cubicBezTo>
                    <a:pt x="7500" y="1139"/>
                    <a:pt x="6767" y="899"/>
                    <a:pt x="6427" y="493"/>
                  </a:cubicBezTo>
                  <a:lnTo>
                    <a:pt x="6427" y="493"/>
                  </a:lnTo>
                  <a:cubicBezTo>
                    <a:pt x="6448" y="555"/>
                    <a:pt x="6479" y="617"/>
                    <a:pt x="6501" y="679"/>
                  </a:cubicBezTo>
                  <a:lnTo>
                    <a:pt x="6501" y="679"/>
                  </a:lnTo>
                  <a:cubicBezTo>
                    <a:pt x="6496" y="673"/>
                    <a:pt x="6489" y="668"/>
                    <a:pt x="6482" y="668"/>
                  </a:cubicBezTo>
                  <a:cubicBezTo>
                    <a:pt x="6679" y="1008"/>
                    <a:pt x="6953" y="1303"/>
                    <a:pt x="7259" y="1544"/>
                  </a:cubicBezTo>
                  <a:cubicBezTo>
                    <a:pt x="6865" y="1490"/>
                    <a:pt x="6526" y="1227"/>
                    <a:pt x="6285" y="909"/>
                  </a:cubicBezTo>
                  <a:cubicBezTo>
                    <a:pt x="6077" y="614"/>
                    <a:pt x="5902" y="340"/>
                    <a:pt x="5782" y="1"/>
                  </a:cubicBezTo>
                  <a:close/>
                </a:path>
              </a:pathLst>
            </a:custGeom>
            <a:solidFill>
              <a:srgbClr val="FFC7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51"/>
            <p:cNvSpPr/>
            <p:nvPr/>
          </p:nvSpPr>
          <p:spPr>
            <a:xfrm>
              <a:off x="6652600" y="2227183"/>
              <a:ext cx="21809" cy="663"/>
            </a:xfrm>
            <a:custGeom>
              <a:avLst/>
              <a:gdLst/>
              <a:ahLst/>
              <a:cxnLst/>
              <a:rect l="l" t="t" r="r" b="b"/>
              <a:pathLst>
                <a:path w="757" h="23" extrusionOk="0">
                  <a:moveTo>
                    <a:pt x="1" y="1"/>
                  </a:moveTo>
                  <a:lnTo>
                    <a:pt x="176" y="22"/>
                  </a:lnTo>
                  <a:lnTo>
                    <a:pt x="450" y="22"/>
                  </a:lnTo>
                  <a:cubicBezTo>
                    <a:pt x="559" y="22"/>
                    <a:pt x="658" y="22"/>
                    <a:pt x="757" y="12"/>
                  </a:cubicBezTo>
                  <a:lnTo>
                    <a:pt x="176" y="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EA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51"/>
            <p:cNvSpPr/>
            <p:nvPr/>
          </p:nvSpPr>
          <p:spPr>
            <a:xfrm>
              <a:off x="6627997" y="2101024"/>
              <a:ext cx="82051" cy="41025"/>
            </a:xfrm>
            <a:custGeom>
              <a:avLst/>
              <a:gdLst/>
              <a:ahLst/>
              <a:cxnLst/>
              <a:rect l="l" t="t" r="r" b="b"/>
              <a:pathLst>
                <a:path w="2848" h="1424" extrusionOk="0">
                  <a:moveTo>
                    <a:pt x="2847" y="0"/>
                  </a:moveTo>
                  <a:lnTo>
                    <a:pt x="2847" y="0"/>
                  </a:lnTo>
                  <a:cubicBezTo>
                    <a:pt x="2793" y="143"/>
                    <a:pt x="2727" y="274"/>
                    <a:pt x="2650" y="394"/>
                  </a:cubicBezTo>
                  <a:cubicBezTo>
                    <a:pt x="2574" y="515"/>
                    <a:pt x="2486" y="635"/>
                    <a:pt x="2387" y="745"/>
                  </a:cubicBezTo>
                  <a:cubicBezTo>
                    <a:pt x="2289" y="854"/>
                    <a:pt x="2180" y="953"/>
                    <a:pt x="2059" y="1041"/>
                  </a:cubicBezTo>
                  <a:cubicBezTo>
                    <a:pt x="1939" y="1117"/>
                    <a:pt x="1818" y="1194"/>
                    <a:pt x="1676" y="1248"/>
                  </a:cubicBezTo>
                  <a:cubicBezTo>
                    <a:pt x="1457" y="1347"/>
                    <a:pt x="1205" y="1401"/>
                    <a:pt x="964" y="1401"/>
                  </a:cubicBezTo>
                  <a:cubicBezTo>
                    <a:pt x="910" y="1401"/>
                    <a:pt x="866" y="1391"/>
                    <a:pt x="822" y="1391"/>
                  </a:cubicBezTo>
                  <a:cubicBezTo>
                    <a:pt x="679" y="1380"/>
                    <a:pt x="526" y="1347"/>
                    <a:pt x="395" y="1303"/>
                  </a:cubicBezTo>
                  <a:cubicBezTo>
                    <a:pt x="253" y="1260"/>
                    <a:pt x="122" y="1194"/>
                    <a:pt x="1" y="1117"/>
                  </a:cubicBezTo>
                  <a:lnTo>
                    <a:pt x="1" y="1117"/>
                  </a:lnTo>
                  <a:cubicBezTo>
                    <a:pt x="122" y="1204"/>
                    <a:pt x="253" y="1270"/>
                    <a:pt x="384" y="1314"/>
                  </a:cubicBezTo>
                  <a:cubicBezTo>
                    <a:pt x="526" y="1369"/>
                    <a:pt x="669" y="1401"/>
                    <a:pt x="822" y="1413"/>
                  </a:cubicBezTo>
                  <a:cubicBezTo>
                    <a:pt x="877" y="1423"/>
                    <a:pt x="920" y="1423"/>
                    <a:pt x="975" y="1423"/>
                  </a:cubicBezTo>
                  <a:cubicBezTo>
                    <a:pt x="1074" y="1423"/>
                    <a:pt x="1173" y="1413"/>
                    <a:pt x="1260" y="1401"/>
                  </a:cubicBezTo>
                  <a:cubicBezTo>
                    <a:pt x="1413" y="1380"/>
                    <a:pt x="1555" y="1336"/>
                    <a:pt x="1687" y="1281"/>
                  </a:cubicBezTo>
                  <a:cubicBezTo>
                    <a:pt x="1961" y="1161"/>
                    <a:pt x="2202" y="985"/>
                    <a:pt x="2399" y="756"/>
                  </a:cubicBezTo>
                  <a:cubicBezTo>
                    <a:pt x="2497" y="646"/>
                    <a:pt x="2585" y="526"/>
                    <a:pt x="2662" y="406"/>
                  </a:cubicBezTo>
                  <a:cubicBezTo>
                    <a:pt x="2738" y="274"/>
                    <a:pt x="2803" y="143"/>
                    <a:pt x="2847" y="0"/>
                  </a:cubicBezTo>
                  <a:close/>
                </a:path>
              </a:pathLst>
            </a:custGeom>
            <a:solidFill>
              <a:srgbClr val="E78E84"/>
            </a:solidFill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51"/>
            <p:cNvSpPr/>
            <p:nvPr/>
          </p:nvSpPr>
          <p:spPr>
            <a:xfrm>
              <a:off x="6634306" y="2028164"/>
              <a:ext cx="29674" cy="61221"/>
            </a:xfrm>
            <a:custGeom>
              <a:avLst/>
              <a:gdLst/>
              <a:ahLst/>
              <a:cxnLst/>
              <a:rect l="l" t="t" r="r" b="b"/>
              <a:pathLst>
                <a:path w="1030" h="2125" extrusionOk="0">
                  <a:moveTo>
                    <a:pt x="1030" y="2025"/>
                  </a:moveTo>
                  <a:lnTo>
                    <a:pt x="1030" y="2025"/>
                  </a:lnTo>
                  <a:cubicBezTo>
                    <a:pt x="898" y="2059"/>
                    <a:pt x="767" y="2091"/>
                    <a:pt x="636" y="2102"/>
                  </a:cubicBezTo>
                  <a:cubicBezTo>
                    <a:pt x="767" y="2091"/>
                    <a:pt x="898" y="2069"/>
                    <a:pt x="1030" y="2025"/>
                  </a:cubicBezTo>
                  <a:close/>
                  <a:moveTo>
                    <a:pt x="1" y="0"/>
                  </a:moveTo>
                  <a:cubicBezTo>
                    <a:pt x="88" y="164"/>
                    <a:pt x="154" y="329"/>
                    <a:pt x="209" y="504"/>
                  </a:cubicBezTo>
                  <a:cubicBezTo>
                    <a:pt x="275" y="679"/>
                    <a:pt x="307" y="854"/>
                    <a:pt x="340" y="1030"/>
                  </a:cubicBezTo>
                  <a:cubicBezTo>
                    <a:pt x="362" y="1215"/>
                    <a:pt x="362" y="1402"/>
                    <a:pt x="351" y="1577"/>
                  </a:cubicBezTo>
                  <a:cubicBezTo>
                    <a:pt x="340" y="1763"/>
                    <a:pt x="297" y="1938"/>
                    <a:pt x="231" y="2113"/>
                  </a:cubicBezTo>
                  <a:lnTo>
                    <a:pt x="241" y="2113"/>
                  </a:lnTo>
                  <a:cubicBezTo>
                    <a:pt x="275" y="2124"/>
                    <a:pt x="319" y="2124"/>
                    <a:pt x="362" y="2124"/>
                  </a:cubicBezTo>
                  <a:cubicBezTo>
                    <a:pt x="460" y="2124"/>
                    <a:pt x="548" y="2113"/>
                    <a:pt x="636" y="2102"/>
                  </a:cubicBezTo>
                  <a:cubicBezTo>
                    <a:pt x="559" y="2102"/>
                    <a:pt x="472" y="2113"/>
                    <a:pt x="395" y="2113"/>
                  </a:cubicBezTo>
                  <a:cubicBezTo>
                    <a:pt x="340" y="2113"/>
                    <a:pt x="297" y="2113"/>
                    <a:pt x="241" y="2102"/>
                  </a:cubicBezTo>
                  <a:cubicBezTo>
                    <a:pt x="307" y="1938"/>
                    <a:pt x="351" y="1763"/>
                    <a:pt x="362" y="1577"/>
                  </a:cubicBezTo>
                  <a:cubicBezTo>
                    <a:pt x="384" y="1402"/>
                    <a:pt x="373" y="1215"/>
                    <a:pt x="351" y="1030"/>
                  </a:cubicBezTo>
                  <a:cubicBezTo>
                    <a:pt x="329" y="854"/>
                    <a:pt x="285" y="668"/>
                    <a:pt x="220" y="504"/>
                  </a:cubicBezTo>
                  <a:cubicBezTo>
                    <a:pt x="165" y="329"/>
                    <a:pt x="88" y="154"/>
                    <a:pt x="1" y="0"/>
                  </a:cubicBezTo>
                  <a:close/>
                </a:path>
              </a:pathLst>
            </a:custGeom>
            <a:solidFill>
              <a:srgbClr val="EEA79B"/>
            </a:solidFill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51"/>
            <p:cNvSpPr/>
            <p:nvPr/>
          </p:nvSpPr>
          <p:spPr>
            <a:xfrm>
              <a:off x="6660177" y="1937931"/>
              <a:ext cx="57447" cy="39470"/>
            </a:xfrm>
            <a:custGeom>
              <a:avLst/>
              <a:gdLst/>
              <a:ahLst/>
              <a:cxnLst/>
              <a:rect l="l" t="t" r="r" b="b"/>
              <a:pathLst>
                <a:path w="1994" h="1370" extrusionOk="0">
                  <a:moveTo>
                    <a:pt x="931" y="1"/>
                  </a:moveTo>
                  <a:cubicBezTo>
                    <a:pt x="860" y="1"/>
                    <a:pt x="789" y="12"/>
                    <a:pt x="723" y="33"/>
                  </a:cubicBezTo>
                  <a:cubicBezTo>
                    <a:pt x="657" y="45"/>
                    <a:pt x="592" y="77"/>
                    <a:pt x="526" y="110"/>
                  </a:cubicBezTo>
                  <a:cubicBezTo>
                    <a:pt x="472" y="143"/>
                    <a:pt x="416" y="187"/>
                    <a:pt x="362" y="230"/>
                  </a:cubicBezTo>
                  <a:cubicBezTo>
                    <a:pt x="307" y="274"/>
                    <a:pt x="263" y="329"/>
                    <a:pt x="219" y="384"/>
                  </a:cubicBezTo>
                  <a:cubicBezTo>
                    <a:pt x="187" y="449"/>
                    <a:pt x="154" y="505"/>
                    <a:pt x="121" y="570"/>
                  </a:cubicBezTo>
                  <a:cubicBezTo>
                    <a:pt x="66" y="690"/>
                    <a:pt x="22" y="833"/>
                    <a:pt x="12" y="964"/>
                  </a:cubicBezTo>
                  <a:cubicBezTo>
                    <a:pt x="0" y="1106"/>
                    <a:pt x="12" y="1238"/>
                    <a:pt x="56" y="1369"/>
                  </a:cubicBezTo>
                  <a:cubicBezTo>
                    <a:pt x="34" y="1303"/>
                    <a:pt x="34" y="1238"/>
                    <a:pt x="22" y="1172"/>
                  </a:cubicBezTo>
                  <a:cubicBezTo>
                    <a:pt x="22" y="1106"/>
                    <a:pt x="22" y="1030"/>
                    <a:pt x="34" y="964"/>
                  </a:cubicBezTo>
                  <a:cubicBezTo>
                    <a:pt x="56" y="833"/>
                    <a:pt x="88" y="702"/>
                    <a:pt x="154" y="581"/>
                  </a:cubicBezTo>
                  <a:cubicBezTo>
                    <a:pt x="209" y="461"/>
                    <a:pt x="285" y="351"/>
                    <a:pt x="384" y="264"/>
                  </a:cubicBezTo>
                  <a:cubicBezTo>
                    <a:pt x="438" y="220"/>
                    <a:pt x="494" y="176"/>
                    <a:pt x="548" y="143"/>
                  </a:cubicBezTo>
                  <a:cubicBezTo>
                    <a:pt x="614" y="121"/>
                    <a:pt x="669" y="89"/>
                    <a:pt x="734" y="77"/>
                  </a:cubicBezTo>
                  <a:cubicBezTo>
                    <a:pt x="805" y="54"/>
                    <a:pt x="875" y="43"/>
                    <a:pt x="945" y="43"/>
                  </a:cubicBezTo>
                  <a:cubicBezTo>
                    <a:pt x="1006" y="43"/>
                    <a:pt x="1067" y="51"/>
                    <a:pt x="1129" y="67"/>
                  </a:cubicBezTo>
                  <a:cubicBezTo>
                    <a:pt x="1260" y="99"/>
                    <a:pt x="1380" y="165"/>
                    <a:pt x="1489" y="252"/>
                  </a:cubicBezTo>
                  <a:cubicBezTo>
                    <a:pt x="1588" y="329"/>
                    <a:pt x="1686" y="428"/>
                    <a:pt x="1774" y="527"/>
                  </a:cubicBezTo>
                  <a:cubicBezTo>
                    <a:pt x="1862" y="636"/>
                    <a:pt x="1927" y="756"/>
                    <a:pt x="1993" y="877"/>
                  </a:cubicBezTo>
                  <a:cubicBezTo>
                    <a:pt x="1884" y="625"/>
                    <a:pt x="1720" y="395"/>
                    <a:pt x="1501" y="220"/>
                  </a:cubicBezTo>
                  <a:cubicBezTo>
                    <a:pt x="1446" y="176"/>
                    <a:pt x="1391" y="143"/>
                    <a:pt x="1336" y="110"/>
                  </a:cubicBezTo>
                  <a:cubicBezTo>
                    <a:pt x="1270" y="77"/>
                    <a:pt x="1205" y="45"/>
                    <a:pt x="1139" y="33"/>
                  </a:cubicBezTo>
                  <a:cubicBezTo>
                    <a:pt x="1073" y="12"/>
                    <a:pt x="1002" y="1"/>
                    <a:pt x="93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51"/>
            <p:cNvSpPr/>
            <p:nvPr/>
          </p:nvSpPr>
          <p:spPr>
            <a:xfrm>
              <a:off x="6527392" y="1992382"/>
              <a:ext cx="56179" cy="53759"/>
            </a:xfrm>
            <a:custGeom>
              <a:avLst/>
              <a:gdLst/>
              <a:ahLst/>
              <a:cxnLst/>
              <a:rect l="l" t="t" r="r" b="b"/>
              <a:pathLst>
                <a:path w="1950" h="1866" extrusionOk="0">
                  <a:moveTo>
                    <a:pt x="1072" y="0"/>
                  </a:moveTo>
                  <a:cubicBezTo>
                    <a:pt x="1051" y="0"/>
                    <a:pt x="1030" y="2"/>
                    <a:pt x="1008" y="5"/>
                  </a:cubicBezTo>
                  <a:lnTo>
                    <a:pt x="953" y="5"/>
                  </a:lnTo>
                  <a:lnTo>
                    <a:pt x="898" y="16"/>
                  </a:lnTo>
                  <a:cubicBezTo>
                    <a:pt x="887" y="16"/>
                    <a:pt x="865" y="16"/>
                    <a:pt x="843" y="27"/>
                  </a:cubicBezTo>
                  <a:cubicBezTo>
                    <a:pt x="833" y="27"/>
                    <a:pt x="811" y="27"/>
                    <a:pt x="789" y="38"/>
                  </a:cubicBezTo>
                  <a:lnTo>
                    <a:pt x="745" y="48"/>
                  </a:lnTo>
                  <a:cubicBezTo>
                    <a:pt x="723" y="60"/>
                    <a:pt x="701" y="70"/>
                    <a:pt x="690" y="70"/>
                  </a:cubicBezTo>
                  <a:lnTo>
                    <a:pt x="668" y="82"/>
                  </a:lnTo>
                  <a:lnTo>
                    <a:pt x="635" y="92"/>
                  </a:lnTo>
                  <a:cubicBezTo>
                    <a:pt x="624" y="104"/>
                    <a:pt x="602" y="114"/>
                    <a:pt x="592" y="114"/>
                  </a:cubicBezTo>
                  <a:cubicBezTo>
                    <a:pt x="526" y="158"/>
                    <a:pt x="471" y="202"/>
                    <a:pt x="417" y="246"/>
                  </a:cubicBezTo>
                  <a:cubicBezTo>
                    <a:pt x="361" y="289"/>
                    <a:pt x="307" y="355"/>
                    <a:pt x="263" y="410"/>
                  </a:cubicBezTo>
                  <a:cubicBezTo>
                    <a:pt x="230" y="465"/>
                    <a:pt x="186" y="530"/>
                    <a:pt x="164" y="596"/>
                  </a:cubicBezTo>
                  <a:cubicBezTo>
                    <a:pt x="132" y="662"/>
                    <a:pt x="110" y="739"/>
                    <a:pt x="88" y="804"/>
                  </a:cubicBezTo>
                  <a:cubicBezTo>
                    <a:pt x="66" y="870"/>
                    <a:pt x="44" y="946"/>
                    <a:pt x="44" y="1012"/>
                  </a:cubicBezTo>
                  <a:cubicBezTo>
                    <a:pt x="0" y="1297"/>
                    <a:pt x="22" y="1593"/>
                    <a:pt x="99" y="1866"/>
                  </a:cubicBezTo>
                  <a:cubicBezTo>
                    <a:pt x="99" y="1834"/>
                    <a:pt x="88" y="1800"/>
                    <a:pt x="77" y="1756"/>
                  </a:cubicBezTo>
                  <a:cubicBezTo>
                    <a:pt x="77" y="1724"/>
                    <a:pt x="66" y="1691"/>
                    <a:pt x="66" y="1658"/>
                  </a:cubicBezTo>
                  <a:cubicBezTo>
                    <a:pt x="55" y="1581"/>
                    <a:pt x="44" y="1516"/>
                    <a:pt x="44" y="1439"/>
                  </a:cubicBezTo>
                  <a:lnTo>
                    <a:pt x="44" y="1396"/>
                  </a:lnTo>
                  <a:lnTo>
                    <a:pt x="44" y="1340"/>
                  </a:lnTo>
                  <a:lnTo>
                    <a:pt x="44" y="1231"/>
                  </a:lnTo>
                  <a:cubicBezTo>
                    <a:pt x="55" y="1155"/>
                    <a:pt x="66" y="1089"/>
                    <a:pt x="77" y="1023"/>
                  </a:cubicBezTo>
                  <a:lnTo>
                    <a:pt x="88" y="968"/>
                  </a:lnTo>
                  <a:cubicBezTo>
                    <a:pt x="88" y="946"/>
                    <a:pt x="88" y="936"/>
                    <a:pt x="99" y="914"/>
                  </a:cubicBezTo>
                  <a:lnTo>
                    <a:pt x="99" y="892"/>
                  </a:lnTo>
                  <a:lnTo>
                    <a:pt x="110" y="870"/>
                  </a:lnTo>
                  <a:cubicBezTo>
                    <a:pt x="110" y="848"/>
                    <a:pt x="120" y="826"/>
                    <a:pt x="120" y="815"/>
                  </a:cubicBezTo>
                  <a:cubicBezTo>
                    <a:pt x="142" y="749"/>
                    <a:pt x="164" y="684"/>
                    <a:pt x="198" y="618"/>
                  </a:cubicBezTo>
                  <a:cubicBezTo>
                    <a:pt x="230" y="552"/>
                    <a:pt x="263" y="486"/>
                    <a:pt x="307" y="432"/>
                  </a:cubicBezTo>
                  <a:cubicBezTo>
                    <a:pt x="339" y="377"/>
                    <a:pt x="395" y="323"/>
                    <a:pt x="438" y="279"/>
                  </a:cubicBezTo>
                  <a:cubicBezTo>
                    <a:pt x="493" y="235"/>
                    <a:pt x="548" y="191"/>
                    <a:pt x="614" y="158"/>
                  </a:cubicBezTo>
                  <a:cubicBezTo>
                    <a:pt x="624" y="147"/>
                    <a:pt x="646" y="136"/>
                    <a:pt x="657" y="136"/>
                  </a:cubicBezTo>
                  <a:lnTo>
                    <a:pt x="679" y="126"/>
                  </a:lnTo>
                  <a:lnTo>
                    <a:pt x="701" y="114"/>
                  </a:lnTo>
                  <a:cubicBezTo>
                    <a:pt x="723" y="104"/>
                    <a:pt x="734" y="104"/>
                    <a:pt x="755" y="92"/>
                  </a:cubicBezTo>
                  <a:lnTo>
                    <a:pt x="799" y="82"/>
                  </a:lnTo>
                  <a:cubicBezTo>
                    <a:pt x="821" y="70"/>
                    <a:pt x="833" y="70"/>
                    <a:pt x="854" y="60"/>
                  </a:cubicBezTo>
                  <a:cubicBezTo>
                    <a:pt x="876" y="60"/>
                    <a:pt x="887" y="60"/>
                    <a:pt x="909" y="48"/>
                  </a:cubicBezTo>
                  <a:lnTo>
                    <a:pt x="953" y="48"/>
                  </a:lnTo>
                  <a:cubicBezTo>
                    <a:pt x="964" y="48"/>
                    <a:pt x="974" y="48"/>
                    <a:pt x="986" y="38"/>
                  </a:cubicBezTo>
                  <a:lnTo>
                    <a:pt x="1193" y="38"/>
                  </a:lnTo>
                  <a:lnTo>
                    <a:pt x="1215" y="48"/>
                  </a:lnTo>
                  <a:cubicBezTo>
                    <a:pt x="1358" y="60"/>
                    <a:pt x="1500" y="104"/>
                    <a:pt x="1621" y="180"/>
                  </a:cubicBezTo>
                  <a:cubicBezTo>
                    <a:pt x="1741" y="246"/>
                    <a:pt x="1850" y="333"/>
                    <a:pt x="1949" y="443"/>
                  </a:cubicBezTo>
                  <a:cubicBezTo>
                    <a:pt x="1906" y="388"/>
                    <a:pt x="1862" y="333"/>
                    <a:pt x="1807" y="289"/>
                  </a:cubicBezTo>
                  <a:cubicBezTo>
                    <a:pt x="1752" y="235"/>
                    <a:pt x="1697" y="191"/>
                    <a:pt x="1631" y="158"/>
                  </a:cubicBezTo>
                  <a:cubicBezTo>
                    <a:pt x="1566" y="114"/>
                    <a:pt x="1500" y="92"/>
                    <a:pt x="1434" y="60"/>
                  </a:cubicBezTo>
                  <a:cubicBezTo>
                    <a:pt x="1369" y="38"/>
                    <a:pt x="1292" y="27"/>
                    <a:pt x="1227" y="16"/>
                  </a:cubicBezTo>
                  <a:cubicBezTo>
                    <a:pt x="1172" y="8"/>
                    <a:pt x="1123" y="0"/>
                    <a:pt x="107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51"/>
            <p:cNvSpPr/>
            <p:nvPr/>
          </p:nvSpPr>
          <p:spPr>
            <a:xfrm>
              <a:off x="6551679" y="2098489"/>
              <a:ext cx="68136" cy="42610"/>
            </a:xfrm>
            <a:custGeom>
              <a:avLst/>
              <a:gdLst/>
              <a:ahLst/>
              <a:cxnLst/>
              <a:rect l="l" t="t" r="r" b="b"/>
              <a:pathLst>
                <a:path w="2365" h="1479" extrusionOk="0">
                  <a:moveTo>
                    <a:pt x="1588" y="0"/>
                  </a:moveTo>
                  <a:cubicBezTo>
                    <a:pt x="1007" y="0"/>
                    <a:pt x="318" y="340"/>
                    <a:pt x="88" y="876"/>
                  </a:cubicBezTo>
                  <a:cubicBezTo>
                    <a:pt x="33" y="1008"/>
                    <a:pt x="0" y="1172"/>
                    <a:pt x="88" y="1304"/>
                  </a:cubicBezTo>
                  <a:cubicBezTo>
                    <a:pt x="175" y="1435"/>
                    <a:pt x="340" y="1479"/>
                    <a:pt x="504" y="1479"/>
                  </a:cubicBezTo>
                  <a:cubicBezTo>
                    <a:pt x="547" y="1479"/>
                    <a:pt x="591" y="1468"/>
                    <a:pt x="635" y="1468"/>
                  </a:cubicBezTo>
                  <a:cubicBezTo>
                    <a:pt x="985" y="1424"/>
                    <a:pt x="1654" y="1238"/>
                    <a:pt x="2037" y="932"/>
                  </a:cubicBezTo>
                  <a:cubicBezTo>
                    <a:pt x="2179" y="822"/>
                    <a:pt x="2289" y="691"/>
                    <a:pt x="2321" y="548"/>
                  </a:cubicBezTo>
                  <a:cubicBezTo>
                    <a:pt x="2365" y="417"/>
                    <a:pt x="2299" y="275"/>
                    <a:pt x="2201" y="187"/>
                  </a:cubicBezTo>
                  <a:cubicBezTo>
                    <a:pt x="2102" y="88"/>
                    <a:pt x="1971" y="44"/>
                    <a:pt x="1839" y="22"/>
                  </a:cubicBezTo>
                  <a:cubicBezTo>
                    <a:pt x="1763" y="12"/>
                    <a:pt x="1676" y="0"/>
                    <a:pt x="1588" y="0"/>
                  </a:cubicBezTo>
                  <a:close/>
                </a:path>
              </a:pathLst>
            </a:custGeom>
            <a:solidFill>
              <a:srgbClr val="FFC9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51"/>
            <p:cNvSpPr/>
            <p:nvPr/>
          </p:nvSpPr>
          <p:spPr>
            <a:xfrm>
              <a:off x="6700540" y="2037613"/>
              <a:ext cx="62835" cy="42927"/>
            </a:xfrm>
            <a:custGeom>
              <a:avLst/>
              <a:gdLst/>
              <a:ahLst/>
              <a:cxnLst/>
              <a:rect l="l" t="t" r="r" b="b"/>
              <a:pathLst>
                <a:path w="2181" h="1490" extrusionOk="0">
                  <a:moveTo>
                    <a:pt x="1786" y="1"/>
                  </a:moveTo>
                  <a:cubicBezTo>
                    <a:pt x="1676" y="11"/>
                    <a:pt x="1577" y="23"/>
                    <a:pt x="1468" y="45"/>
                  </a:cubicBezTo>
                  <a:cubicBezTo>
                    <a:pt x="986" y="143"/>
                    <a:pt x="526" y="384"/>
                    <a:pt x="209" y="767"/>
                  </a:cubicBezTo>
                  <a:cubicBezTo>
                    <a:pt x="100" y="899"/>
                    <a:pt x="1" y="1084"/>
                    <a:pt x="78" y="1238"/>
                  </a:cubicBezTo>
                  <a:cubicBezTo>
                    <a:pt x="165" y="1424"/>
                    <a:pt x="351" y="1490"/>
                    <a:pt x="582" y="1490"/>
                  </a:cubicBezTo>
                  <a:cubicBezTo>
                    <a:pt x="1096" y="1490"/>
                    <a:pt x="1808" y="1161"/>
                    <a:pt x="2180" y="811"/>
                  </a:cubicBezTo>
                  <a:cubicBezTo>
                    <a:pt x="2158" y="548"/>
                    <a:pt x="2125" y="274"/>
                    <a:pt x="2059" y="11"/>
                  </a:cubicBezTo>
                  <a:cubicBezTo>
                    <a:pt x="2005" y="1"/>
                    <a:pt x="1939" y="1"/>
                    <a:pt x="1884" y="1"/>
                  </a:cubicBezTo>
                  <a:close/>
                </a:path>
              </a:pathLst>
            </a:custGeom>
            <a:solidFill>
              <a:srgbClr val="FFC9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51"/>
            <p:cNvSpPr/>
            <p:nvPr/>
          </p:nvSpPr>
          <p:spPr>
            <a:xfrm>
              <a:off x="6759860" y="2037930"/>
              <a:ext cx="10429" cy="23048"/>
            </a:xfrm>
            <a:custGeom>
              <a:avLst/>
              <a:gdLst/>
              <a:ahLst/>
              <a:cxnLst/>
              <a:rect l="l" t="t" r="r" b="b"/>
              <a:pathLst>
                <a:path w="362" h="800" extrusionOk="0">
                  <a:moveTo>
                    <a:pt x="0" y="0"/>
                  </a:moveTo>
                  <a:lnTo>
                    <a:pt x="0" y="0"/>
                  </a:lnTo>
                  <a:cubicBezTo>
                    <a:pt x="66" y="263"/>
                    <a:pt x="99" y="537"/>
                    <a:pt x="121" y="800"/>
                  </a:cubicBezTo>
                  <a:cubicBezTo>
                    <a:pt x="252" y="679"/>
                    <a:pt x="329" y="559"/>
                    <a:pt x="351" y="450"/>
                  </a:cubicBezTo>
                  <a:cubicBezTo>
                    <a:pt x="362" y="373"/>
                    <a:pt x="351" y="285"/>
                    <a:pt x="318" y="209"/>
                  </a:cubicBezTo>
                  <a:cubicBezTo>
                    <a:pt x="263" y="88"/>
                    <a:pt x="132" y="22"/>
                    <a:pt x="0" y="0"/>
                  </a:cubicBezTo>
                  <a:close/>
                </a:path>
              </a:pathLst>
            </a:custGeom>
            <a:solidFill>
              <a:srgbClr val="FF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51"/>
            <p:cNvSpPr/>
            <p:nvPr/>
          </p:nvSpPr>
          <p:spPr>
            <a:xfrm>
              <a:off x="6794864" y="1977372"/>
              <a:ext cx="5704" cy="2535"/>
            </a:xfrm>
            <a:custGeom>
              <a:avLst/>
              <a:gdLst/>
              <a:ahLst/>
              <a:cxnLst/>
              <a:rect l="l" t="t" r="r" b="b"/>
              <a:pathLst>
                <a:path w="198" h="88" extrusionOk="0">
                  <a:moveTo>
                    <a:pt x="132" y="0"/>
                  </a:moveTo>
                  <a:cubicBezTo>
                    <a:pt x="110" y="0"/>
                    <a:pt x="88" y="12"/>
                    <a:pt x="77" y="22"/>
                  </a:cubicBezTo>
                  <a:cubicBezTo>
                    <a:pt x="88" y="12"/>
                    <a:pt x="110" y="12"/>
                    <a:pt x="132" y="12"/>
                  </a:cubicBezTo>
                  <a:cubicBezTo>
                    <a:pt x="154" y="12"/>
                    <a:pt x="176" y="12"/>
                    <a:pt x="198" y="22"/>
                  </a:cubicBezTo>
                  <a:lnTo>
                    <a:pt x="198" y="22"/>
                  </a:lnTo>
                  <a:cubicBezTo>
                    <a:pt x="176" y="12"/>
                    <a:pt x="154" y="11"/>
                    <a:pt x="132" y="0"/>
                  </a:cubicBezTo>
                  <a:close/>
                  <a:moveTo>
                    <a:pt x="76" y="22"/>
                  </a:moveTo>
                  <a:lnTo>
                    <a:pt x="76" y="22"/>
                  </a:lnTo>
                  <a:cubicBezTo>
                    <a:pt x="44" y="34"/>
                    <a:pt x="23" y="56"/>
                    <a:pt x="1" y="88"/>
                  </a:cubicBezTo>
                  <a:lnTo>
                    <a:pt x="11" y="88"/>
                  </a:lnTo>
                  <a:cubicBezTo>
                    <a:pt x="23" y="56"/>
                    <a:pt x="44" y="34"/>
                    <a:pt x="76" y="22"/>
                  </a:cubicBezTo>
                  <a:close/>
                </a:path>
              </a:pathLst>
            </a:custGeom>
            <a:solidFill>
              <a:srgbClr val="E78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51"/>
            <p:cNvSpPr/>
            <p:nvPr/>
          </p:nvSpPr>
          <p:spPr>
            <a:xfrm>
              <a:off x="6791090" y="1979878"/>
              <a:ext cx="16105" cy="58081"/>
            </a:xfrm>
            <a:custGeom>
              <a:avLst/>
              <a:gdLst/>
              <a:ahLst/>
              <a:cxnLst/>
              <a:rect l="l" t="t" r="r" b="b"/>
              <a:pathLst>
                <a:path w="559" h="2016" extrusionOk="0">
                  <a:moveTo>
                    <a:pt x="132" y="1"/>
                  </a:moveTo>
                  <a:cubicBezTo>
                    <a:pt x="132" y="12"/>
                    <a:pt x="121" y="12"/>
                    <a:pt x="121" y="23"/>
                  </a:cubicBezTo>
                  <a:cubicBezTo>
                    <a:pt x="132" y="23"/>
                    <a:pt x="132" y="12"/>
                    <a:pt x="142" y="1"/>
                  </a:cubicBezTo>
                  <a:close/>
                  <a:moveTo>
                    <a:pt x="164" y="877"/>
                  </a:moveTo>
                  <a:cubicBezTo>
                    <a:pt x="132" y="877"/>
                    <a:pt x="99" y="888"/>
                    <a:pt x="66" y="910"/>
                  </a:cubicBezTo>
                  <a:cubicBezTo>
                    <a:pt x="99" y="888"/>
                    <a:pt x="132" y="877"/>
                    <a:pt x="176" y="877"/>
                  </a:cubicBezTo>
                  <a:close/>
                  <a:moveTo>
                    <a:pt x="121" y="23"/>
                  </a:moveTo>
                  <a:cubicBezTo>
                    <a:pt x="99" y="66"/>
                    <a:pt x="88" y="100"/>
                    <a:pt x="77" y="144"/>
                  </a:cubicBezTo>
                  <a:cubicBezTo>
                    <a:pt x="44" y="307"/>
                    <a:pt x="11" y="482"/>
                    <a:pt x="1" y="647"/>
                  </a:cubicBezTo>
                  <a:cubicBezTo>
                    <a:pt x="1" y="757"/>
                    <a:pt x="1" y="855"/>
                    <a:pt x="11" y="964"/>
                  </a:cubicBezTo>
                  <a:cubicBezTo>
                    <a:pt x="11" y="1030"/>
                    <a:pt x="11" y="1096"/>
                    <a:pt x="22" y="1151"/>
                  </a:cubicBezTo>
                  <a:cubicBezTo>
                    <a:pt x="44" y="1326"/>
                    <a:pt x="88" y="1490"/>
                    <a:pt x="142" y="1654"/>
                  </a:cubicBezTo>
                  <a:cubicBezTo>
                    <a:pt x="164" y="1731"/>
                    <a:pt x="198" y="1808"/>
                    <a:pt x="230" y="1884"/>
                  </a:cubicBezTo>
                  <a:cubicBezTo>
                    <a:pt x="252" y="1928"/>
                    <a:pt x="274" y="1972"/>
                    <a:pt x="307" y="1993"/>
                  </a:cubicBezTo>
                  <a:cubicBezTo>
                    <a:pt x="318" y="2005"/>
                    <a:pt x="329" y="2005"/>
                    <a:pt x="339" y="2005"/>
                  </a:cubicBezTo>
                  <a:cubicBezTo>
                    <a:pt x="351" y="2015"/>
                    <a:pt x="351" y="2015"/>
                    <a:pt x="361" y="2015"/>
                  </a:cubicBezTo>
                  <a:cubicBezTo>
                    <a:pt x="361" y="2015"/>
                    <a:pt x="373" y="2015"/>
                    <a:pt x="373" y="2005"/>
                  </a:cubicBezTo>
                  <a:cubicBezTo>
                    <a:pt x="383" y="2005"/>
                    <a:pt x="395" y="2005"/>
                    <a:pt x="405" y="1993"/>
                  </a:cubicBezTo>
                  <a:lnTo>
                    <a:pt x="427" y="1972"/>
                  </a:lnTo>
                  <a:cubicBezTo>
                    <a:pt x="471" y="1895"/>
                    <a:pt x="504" y="1818"/>
                    <a:pt x="526" y="1731"/>
                  </a:cubicBezTo>
                  <a:cubicBezTo>
                    <a:pt x="548" y="1654"/>
                    <a:pt x="558" y="1567"/>
                    <a:pt x="558" y="1479"/>
                  </a:cubicBezTo>
                  <a:cubicBezTo>
                    <a:pt x="548" y="1315"/>
                    <a:pt x="493" y="1139"/>
                    <a:pt x="395" y="1008"/>
                  </a:cubicBezTo>
                  <a:cubicBezTo>
                    <a:pt x="373" y="976"/>
                    <a:pt x="339" y="942"/>
                    <a:pt x="307" y="920"/>
                  </a:cubicBezTo>
                  <a:cubicBezTo>
                    <a:pt x="263" y="899"/>
                    <a:pt x="230" y="877"/>
                    <a:pt x="186" y="877"/>
                  </a:cubicBezTo>
                  <a:lnTo>
                    <a:pt x="186" y="877"/>
                  </a:lnTo>
                  <a:cubicBezTo>
                    <a:pt x="219" y="877"/>
                    <a:pt x="263" y="899"/>
                    <a:pt x="296" y="920"/>
                  </a:cubicBezTo>
                  <a:cubicBezTo>
                    <a:pt x="329" y="942"/>
                    <a:pt x="361" y="976"/>
                    <a:pt x="383" y="1008"/>
                  </a:cubicBezTo>
                  <a:cubicBezTo>
                    <a:pt x="493" y="1151"/>
                    <a:pt x="537" y="1315"/>
                    <a:pt x="548" y="1479"/>
                  </a:cubicBezTo>
                  <a:cubicBezTo>
                    <a:pt x="548" y="1567"/>
                    <a:pt x="537" y="1654"/>
                    <a:pt x="515" y="1731"/>
                  </a:cubicBezTo>
                  <a:cubicBezTo>
                    <a:pt x="493" y="1818"/>
                    <a:pt x="460" y="1895"/>
                    <a:pt x="417" y="1961"/>
                  </a:cubicBezTo>
                  <a:cubicBezTo>
                    <a:pt x="405" y="1983"/>
                    <a:pt x="395" y="1993"/>
                    <a:pt x="373" y="1993"/>
                  </a:cubicBezTo>
                  <a:lnTo>
                    <a:pt x="339" y="1993"/>
                  </a:lnTo>
                  <a:cubicBezTo>
                    <a:pt x="329" y="1993"/>
                    <a:pt x="329" y="1993"/>
                    <a:pt x="318" y="1983"/>
                  </a:cubicBezTo>
                  <a:cubicBezTo>
                    <a:pt x="285" y="1961"/>
                    <a:pt x="263" y="1917"/>
                    <a:pt x="241" y="1884"/>
                  </a:cubicBezTo>
                  <a:cubicBezTo>
                    <a:pt x="208" y="1808"/>
                    <a:pt x="176" y="1731"/>
                    <a:pt x="154" y="1643"/>
                  </a:cubicBezTo>
                  <a:cubicBezTo>
                    <a:pt x="99" y="1490"/>
                    <a:pt x="66" y="1326"/>
                    <a:pt x="33" y="1151"/>
                  </a:cubicBezTo>
                  <a:cubicBezTo>
                    <a:pt x="22" y="1085"/>
                    <a:pt x="22" y="1019"/>
                    <a:pt x="11" y="942"/>
                  </a:cubicBezTo>
                  <a:lnTo>
                    <a:pt x="11" y="647"/>
                  </a:lnTo>
                  <a:cubicBezTo>
                    <a:pt x="22" y="482"/>
                    <a:pt x="44" y="307"/>
                    <a:pt x="88" y="144"/>
                  </a:cubicBezTo>
                  <a:cubicBezTo>
                    <a:pt x="99" y="110"/>
                    <a:pt x="110" y="66"/>
                    <a:pt x="121" y="23"/>
                  </a:cubicBezTo>
                  <a:close/>
                </a:path>
              </a:pathLst>
            </a:custGeom>
            <a:solidFill>
              <a:srgbClr val="E77E6C"/>
            </a:solidFill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51"/>
            <p:cNvSpPr/>
            <p:nvPr/>
          </p:nvSpPr>
          <p:spPr>
            <a:xfrm>
              <a:off x="6485416" y="2094081"/>
              <a:ext cx="7606" cy="9190"/>
            </a:xfrm>
            <a:custGeom>
              <a:avLst/>
              <a:gdLst/>
              <a:ahLst/>
              <a:cxnLst/>
              <a:rect l="l" t="t" r="r" b="b"/>
              <a:pathLst>
                <a:path w="264" h="319" extrusionOk="0">
                  <a:moveTo>
                    <a:pt x="166" y="0"/>
                  </a:moveTo>
                  <a:cubicBezTo>
                    <a:pt x="176" y="0"/>
                    <a:pt x="187" y="12"/>
                    <a:pt x="198" y="12"/>
                  </a:cubicBezTo>
                  <a:cubicBezTo>
                    <a:pt x="220" y="12"/>
                    <a:pt x="242" y="22"/>
                    <a:pt x="264" y="33"/>
                  </a:cubicBezTo>
                  <a:lnTo>
                    <a:pt x="264" y="33"/>
                  </a:lnTo>
                  <a:cubicBezTo>
                    <a:pt x="242" y="22"/>
                    <a:pt x="220" y="12"/>
                    <a:pt x="209" y="0"/>
                  </a:cubicBezTo>
                  <a:close/>
                  <a:moveTo>
                    <a:pt x="166" y="0"/>
                  </a:moveTo>
                  <a:cubicBezTo>
                    <a:pt x="144" y="0"/>
                    <a:pt x="132" y="0"/>
                    <a:pt x="110" y="12"/>
                  </a:cubicBezTo>
                  <a:cubicBezTo>
                    <a:pt x="100" y="12"/>
                    <a:pt x="88" y="22"/>
                    <a:pt x="78" y="33"/>
                  </a:cubicBezTo>
                  <a:lnTo>
                    <a:pt x="45" y="66"/>
                  </a:lnTo>
                  <a:cubicBezTo>
                    <a:pt x="34" y="88"/>
                    <a:pt x="23" y="121"/>
                    <a:pt x="12" y="143"/>
                  </a:cubicBezTo>
                  <a:cubicBezTo>
                    <a:pt x="1" y="209"/>
                    <a:pt x="1" y="263"/>
                    <a:pt x="1" y="318"/>
                  </a:cubicBezTo>
                  <a:cubicBezTo>
                    <a:pt x="1" y="263"/>
                    <a:pt x="12" y="209"/>
                    <a:pt x="23" y="153"/>
                  </a:cubicBezTo>
                  <a:cubicBezTo>
                    <a:pt x="34" y="121"/>
                    <a:pt x="45" y="99"/>
                    <a:pt x="56" y="66"/>
                  </a:cubicBezTo>
                  <a:lnTo>
                    <a:pt x="88" y="33"/>
                  </a:lnTo>
                  <a:cubicBezTo>
                    <a:pt x="88" y="22"/>
                    <a:pt x="110" y="22"/>
                    <a:pt x="122" y="12"/>
                  </a:cubicBezTo>
                  <a:cubicBezTo>
                    <a:pt x="132" y="12"/>
                    <a:pt x="144" y="0"/>
                    <a:pt x="166" y="0"/>
                  </a:cubicBezTo>
                  <a:close/>
                </a:path>
              </a:pathLst>
            </a:custGeom>
            <a:solidFill>
              <a:srgbClr val="E78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51"/>
            <p:cNvSpPr/>
            <p:nvPr/>
          </p:nvSpPr>
          <p:spPr>
            <a:xfrm>
              <a:off x="6492993" y="2095032"/>
              <a:ext cx="26851" cy="48286"/>
            </a:xfrm>
            <a:custGeom>
              <a:avLst/>
              <a:gdLst/>
              <a:ahLst/>
              <a:cxnLst/>
              <a:rect l="l" t="t" r="r" b="b"/>
              <a:pathLst>
                <a:path w="932" h="1676" extrusionOk="0">
                  <a:moveTo>
                    <a:pt x="1" y="0"/>
                  </a:moveTo>
                  <a:cubicBezTo>
                    <a:pt x="1" y="11"/>
                    <a:pt x="12" y="11"/>
                    <a:pt x="12" y="11"/>
                  </a:cubicBezTo>
                  <a:cubicBezTo>
                    <a:pt x="66" y="44"/>
                    <a:pt x="110" y="77"/>
                    <a:pt x="154" y="120"/>
                  </a:cubicBezTo>
                  <a:cubicBezTo>
                    <a:pt x="241" y="198"/>
                    <a:pt x="307" y="296"/>
                    <a:pt x="373" y="395"/>
                  </a:cubicBezTo>
                  <a:cubicBezTo>
                    <a:pt x="395" y="438"/>
                    <a:pt x="417" y="471"/>
                    <a:pt x="450" y="515"/>
                  </a:cubicBezTo>
                  <a:cubicBezTo>
                    <a:pt x="548" y="668"/>
                    <a:pt x="647" y="833"/>
                    <a:pt x="735" y="996"/>
                  </a:cubicBezTo>
                  <a:cubicBezTo>
                    <a:pt x="789" y="1095"/>
                    <a:pt x="833" y="1205"/>
                    <a:pt x="877" y="1314"/>
                  </a:cubicBezTo>
                  <a:cubicBezTo>
                    <a:pt x="888" y="1369"/>
                    <a:pt x="910" y="1424"/>
                    <a:pt x="920" y="1478"/>
                  </a:cubicBezTo>
                  <a:lnTo>
                    <a:pt x="920" y="1566"/>
                  </a:lnTo>
                  <a:cubicBezTo>
                    <a:pt x="920" y="1599"/>
                    <a:pt x="910" y="1621"/>
                    <a:pt x="898" y="1643"/>
                  </a:cubicBezTo>
                  <a:cubicBezTo>
                    <a:pt x="866" y="1653"/>
                    <a:pt x="833" y="1665"/>
                    <a:pt x="800" y="1665"/>
                  </a:cubicBezTo>
                  <a:lnTo>
                    <a:pt x="735" y="1665"/>
                  </a:lnTo>
                  <a:lnTo>
                    <a:pt x="713" y="1653"/>
                  </a:lnTo>
                  <a:lnTo>
                    <a:pt x="614" y="1621"/>
                  </a:lnTo>
                  <a:cubicBezTo>
                    <a:pt x="592" y="1609"/>
                    <a:pt x="559" y="1588"/>
                    <a:pt x="538" y="1566"/>
                  </a:cubicBezTo>
                  <a:lnTo>
                    <a:pt x="472" y="1500"/>
                  </a:lnTo>
                  <a:cubicBezTo>
                    <a:pt x="450" y="1468"/>
                    <a:pt x="439" y="1446"/>
                    <a:pt x="417" y="1412"/>
                  </a:cubicBezTo>
                  <a:cubicBezTo>
                    <a:pt x="406" y="1391"/>
                    <a:pt x="395" y="1358"/>
                    <a:pt x="384" y="1325"/>
                  </a:cubicBezTo>
                  <a:lnTo>
                    <a:pt x="373" y="1281"/>
                  </a:lnTo>
                  <a:cubicBezTo>
                    <a:pt x="362" y="1271"/>
                    <a:pt x="362" y="1249"/>
                    <a:pt x="362" y="1237"/>
                  </a:cubicBezTo>
                  <a:cubicBezTo>
                    <a:pt x="351" y="1172"/>
                    <a:pt x="340" y="1106"/>
                    <a:pt x="340" y="1040"/>
                  </a:cubicBezTo>
                  <a:cubicBezTo>
                    <a:pt x="340" y="974"/>
                    <a:pt x="351" y="909"/>
                    <a:pt x="351" y="843"/>
                  </a:cubicBezTo>
                  <a:lnTo>
                    <a:pt x="351" y="843"/>
                  </a:lnTo>
                  <a:cubicBezTo>
                    <a:pt x="329" y="974"/>
                    <a:pt x="329" y="1106"/>
                    <a:pt x="351" y="1237"/>
                  </a:cubicBezTo>
                  <a:cubicBezTo>
                    <a:pt x="351" y="1249"/>
                    <a:pt x="362" y="1271"/>
                    <a:pt x="362" y="1281"/>
                  </a:cubicBezTo>
                  <a:lnTo>
                    <a:pt x="373" y="1325"/>
                  </a:lnTo>
                  <a:cubicBezTo>
                    <a:pt x="384" y="1358"/>
                    <a:pt x="395" y="1391"/>
                    <a:pt x="417" y="1424"/>
                  </a:cubicBezTo>
                  <a:cubicBezTo>
                    <a:pt x="428" y="1446"/>
                    <a:pt x="450" y="1478"/>
                    <a:pt x="460" y="1500"/>
                  </a:cubicBezTo>
                  <a:cubicBezTo>
                    <a:pt x="482" y="1533"/>
                    <a:pt x="504" y="1555"/>
                    <a:pt x="538" y="1577"/>
                  </a:cubicBezTo>
                  <a:cubicBezTo>
                    <a:pt x="559" y="1599"/>
                    <a:pt x="581" y="1609"/>
                    <a:pt x="614" y="1631"/>
                  </a:cubicBezTo>
                  <a:cubicBezTo>
                    <a:pt x="647" y="1643"/>
                    <a:pt x="669" y="1653"/>
                    <a:pt x="701" y="1665"/>
                  </a:cubicBezTo>
                  <a:lnTo>
                    <a:pt x="735" y="1675"/>
                  </a:lnTo>
                  <a:lnTo>
                    <a:pt x="800" y="1675"/>
                  </a:lnTo>
                  <a:cubicBezTo>
                    <a:pt x="833" y="1675"/>
                    <a:pt x="866" y="1665"/>
                    <a:pt x="898" y="1653"/>
                  </a:cubicBezTo>
                  <a:cubicBezTo>
                    <a:pt x="920" y="1631"/>
                    <a:pt x="932" y="1599"/>
                    <a:pt x="932" y="1566"/>
                  </a:cubicBezTo>
                  <a:lnTo>
                    <a:pt x="932" y="1478"/>
                  </a:lnTo>
                  <a:cubicBezTo>
                    <a:pt x="920" y="1424"/>
                    <a:pt x="910" y="1369"/>
                    <a:pt x="888" y="1314"/>
                  </a:cubicBezTo>
                  <a:cubicBezTo>
                    <a:pt x="844" y="1205"/>
                    <a:pt x="800" y="1095"/>
                    <a:pt x="745" y="986"/>
                  </a:cubicBezTo>
                  <a:cubicBezTo>
                    <a:pt x="658" y="821"/>
                    <a:pt x="559" y="657"/>
                    <a:pt x="450" y="504"/>
                  </a:cubicBezTo>
                  <a:cubicBezTo>
                    <a:pt x="428" y="460"/>
                    <a:pt x="406" y="427"/>
                    <a:pt x="384" y="395"/>
                  </a:cubicBezTo>
                  <a:cubicBezTo>
                    <a:pt x="319" y="296"/>
                    <a:pt x="241" y="198"/>
                    <a:pt x="165" y="110"/>
                  </a:cubicBezTo>
                  <a:cubicBezTo>
                    <a:pt x="121" y="77"/>
                    <a:pt x="66" y="33"/>
                    <a:pt x="23" y="11"/>
                  </a:cubicBezTo>
                  <a:cubicBezTo>
                    <a:pt x="12" y="0"/>
                    <a:pt x="12" y="0"/>
                    <a:pt x="1" y="0"/>
                  </a:cubicBezTo>
                  <a:close/>
                </a:path>
              </a:pathLst>
            </a:custGeom>
            <a:solidFill>
              <a:srgbClr val="E77E6C"/>
            </a:solidFill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51"/>
            <p:cNvSpPr/>
            <p:nvPr/>
          </p:nvSpPr>
          <p:spPr>
            <a:xfrm>
              <a:off x="6416042" y="1836663"/>
              <a:ext cx="517312" cy="511233"/>
            </a:xfrm>
            <a:custGeom>
              <a:avLst/>
              <a:gdLst/>
              <a:ahLst/>
              <a:cxnLst/>
              <a:rect l="l" t="t" r="r" b="b"/>
              <a:pathLst>
                <a:path w="17956" h="17745" extrusionOk="0">
                  <a:moveTo>
                    <a:pt x="15966" y="16825"/>
                  </a:moveTo>
                  <a:cubicBezTo>
                    <a:pt x="15965" y="16826"/>
                    <a:pt x="15964" y="16828"/>
                    <a:pt x="15963" y="16830"/>
                  </a:cubicBezTo>
                  <a:cubicBezTo>
                    <a:pt x="15964" y="16828"/>
                    <a:pt x="15965" y="16826"/>
                    <a:pt x="15966" y="16825"/>
                  </a:cubicBezTo>
                  <a:close/>
                  <a:moveTo>
                    <a:pt x="8097" y="0"/>
                  </a:moveTo>
                  <a:cubicBezTo>
                    <a:pt x="7128" y="0"/>
                    <a:pt x="6158" y="150"/>
                    <a:pt x="5299" y="385"/>
                  </a:cubicBezTo>
                  <a:cubicBezTo>
                    <a:pt x="4204" y="680"/>
                    <a:pt x="3329" y="1151"/>
                    <a:pt x="2475" y="1928"/>
                  </a:cubicBezTo>
                  <a:cubicBezTo>
                    <a:pt x="2365" y="2037"/>
                    <a:pt x="2256" y="2136"/>
                    <a:pt x="2146" y="2246"/>
                  </a:cubicBezTo>
                  <a:cubicBezTo>
                    <a:pt x="1489" y="2925"/>
                    <a:pt x="931" y="3713"/>
                    <a:pt x="537" y="4567"/>
                  </a:cubicBezTo>
                  <a:cubicBezTo>
                    <a:pt x="219" y="5256"/>
                    <a:pt x="0" y="6023"/>
                    <a:pt x="143" y="6757"/>
                  </a:cubicBezTo>
                  <a:cubicBezTo>
                    <a:pt x="175" y="6954"/>
                    <a:pt x="241" y="7151"/>
                    <a:pt x="384" y="7282"/>
                  </a:cubicBezTo>
                  <a:cubicBezTo>
                    <a:pt x="559" y="7458"/>
                    <a:pt x="822" y="7512"/>
                    <a:pt x="1073" y="7512"/>
                  </a:cubicBezTo>
                  <a:cubicBezTo>
                    <a:pt x="1138" y="7512"/>
                    <a:pt x="2082" y="7383"/>
                    <a:pt x="2049" y="7338"/>
                  </a:cubicBezTo>
                  <a:lnTo>
                    <a:pt x="2049" y="7338"/>
                  </a:lnTo>
                  <a:cubicBezTo>
                    <a:pt x="2782" y="8094"/>
                    <a:pt x="3176" y="9100"/>
                    <a:pt x="3766" y="9954"/>
                  </a:cubicBezTo>
                  <a:cubicBezTo>
                    <a:pt x="3493" y="9406"/>
                    <a:pt x="3219" y="8684"/>
                    <a:pt x="3088" y="8093"/>
                  </a:cubicBezTo>
                  <a:cubicBezTo>
                    <a:pt x="3033" y="7862"/>
                    <a:pt x="2705" y="6823"/>
                    <a:pt x="2847" y="6702"/>
                  </a:cubicBezTo>
                  <a:cubicBezTo>
                    <a:pt x="4673" y="5127"/>
                    <a:pt x="6498" y="3488"/>
                    <a:pt x="7823" y="1467"/>
                  </a:cubicBezTo>
                  <a:lnTo>
                    <a:pt x="7823" y="1467"/>
                  </a:lnTo>
                  <a:cubicBezTo>
                    <a:pt x="7718" y="1630"/>
                    <a:pt x="7684" y="1855"/>
                    <a:pt x="7577" y="2016"/>
                  </a:cubicBezTo>
                  <a:cubicBezTo>
                    <a:pt x="7435" y="2235"/>
                    <a:pt x="7270" y="2432"/>
                    <a:pt x="7117" y="2640"/>
                  </a:cubicBezTo>
                  <a:cubicBezTo>
                    <a:pt x="6778" y="3078"/>
                    <a:pt x="6427" y="3516"/>
                    <a:pt x="6066" y="3943"/>
                  </a:cubicBezTo>
                  <a:cubicBezTo>
                    <a:pt x="5354" y="4764"/>
                    <a:pt x="4588" y="5552"/>
                    <a:pt x="3788" y="6286"/>
                  </a:cubicBezTo>
                  <a:cubicBezTo>
                    <a:pt x="5672" y="5081"/>
                    <a:pt x="7238" y="3395"/>
                    <a:pt x="8289" y="1436"/>
                  </a:cubicBezTo>
                  <a:cubicBezTo>
                    <a:pt x="8409" y="1775"/>
                    <a:pt x="8584" y="2049"/>
                    <a:pt x="8792" y="2344"/>
                  </a:cubicBezTo>
                  <a:cubicBezTo>
                    <a:pt x="9033" y="2662"/>
                    <a:pt x="9372" y="2925"/>
                    <a:pt x="9766" y="2979"/>
                  </a:cubicBezTo>
                  <a:cubicBezTo>
                    <a:pt x="9347" y="2656"/>
                    <a:pt x="9011" y="2217"/>
                    <a:pt x="8803" y="1724"/>
                  </a:cubicBezTo>
                  <a:lnTo>
                    <a:pt x="8803" y="1724"/>
                  </a:lnTo>
                  <a:cubicBezTo>
                    <a:pt x="9039" y="2262"/>
                    <a:pt x="9925" y="2573"/>
                    <a:pt x="10542" y="2573"/>
                  </a:cubicBezTo>
                  <a:cubicBezTo>
                    <a:pt x="10633" y="2573"/>
                    <a:pt x="10719" y="2566"/>
                    <a:pt x="10796" y="2553"/>
                  </a:cubicBezTo>
                  <a:cubicBezTo>
                    <a:pt x="10851" y="2539"/>
                    <a:pt x="10907" y="2525"/>
                    <a:pt x="10962" y="2525"/>
                  </a:cubicBezTo>
                  <a:cubicBezTo>
                    <a:pt x="10994" y="2525"/>
                    <a:pt x="11026" y="2529"/>
                    <a:pt x="11058" y="2541"/>
                  </a:cubicBezTo>
                  <a:cubicBezTo>
                    <a:pt x="11157" y="2574"/>
                    <a:pt x="11212" y="2673"/>
                    <a:pt x="11255" y="2771"/>
                  </a:cubicBezTo>
                  <a:cubicBezTo>
                    <a:pt x="11727" y="3757"/>
                    <a:pt x="11825" y="5355"/>
                    <a:pt x="12744" y="6023"/>
                  </a:cubicBezTo>
                  <a:cubicBezTo>
                    <a:pt x="12657" y="5728"/>
                    <a:pt x="12613" y="5432"/>
                    <a:pt x="12591" y="5125"/>
                  </a:cubicBezTo>
                  <a:cubicBezTo>
                    <a:pt x="12569" y="4808"/>
                    <a:pt x="12624" y="4414"/>
                    <a:pt x="12909" y="4271"/>
                  </a:cubicBezTo>
                  <a:cubicBezTo>
                    <a:pt x="13008" y="4224"/>
                    <a:pt x="13102" y="4203"/>
                    <a:pt x="13191" y="4203"/>
                  </a:cubicBezTo>
                  <a:cubicBezTo>
                    <a:pt x="13913" y="4203"/>
                    <a:pt x="14325" y="5597"/>
                    <a:pt x="14442" y="6132"/>
                  </a:cubicBezTo>
                  <a:cubicBezTo>
                    <a:pt x="14737" y="7468"/>
                    <a:pt x="14868" y="8848"/>
                    <a:pt x="14836" y="10217"/>
                  </a:cubicBezTo>
                  <a:cubicBezTo>
                    <a:pt x="14825" y="10884"/>
                    <a:pt x="14825" y="11640"/>
                    <a:pt x="14661" y="12297"/>
                  </a:cubicBezTo>
                  <a:cubicBezTo>
                    <a:pt x="14430" y="13249"/>
                    <a:pt x="14146" y="14202"/>
                    <a:pt x="13741" y="15100"/>
                  </a:cubicBezTo>
                  <a:cubicBezTo>
                    <a:pt x="13544" y="15548"/>
                    <a:pt x="13325" y="15998"/>
                    <a:pt x="13073" y="16424"/>
                  </a:cubicBezTo>
                  <a:cubicBezTo>
                    <a:pt x="13007" y="16534"/>
                    <a:pt x="12285" y="17596"/>
                    <a:pt x="12306" y="17628"/>
                  </a:cubicBezTo>
                  <a:cubicBezTo>
                    <a:pt x="12367" y="17709"/>
                    <a:pt x="12469" y="17745"/>
                    <a:pt x="12574" y="17745"/>
                  </a:cubicBezTo>
                  <a:cubicBezTo>
                    <a:pt x="12640" y="17745"/>
                    <a:pt x="12707" y="17731"/>
                    <a:pt x="12766" y="17706"/>
                  </a:cubicBezTo>
                  <a:cubicBezTo>
                    <a:pt x="12920" y="17640"/>
                    <a:pt x="13040" y="17508"/>
                    <a:pt x="13139" y="17377"/>
                  </a:cubicBezTo>
                  <a:cubicBezTo>
                    <a:pt x="14080" y="16205"/>
                    <a:pt x="14606" y="14650"/>
                    <a:pt x="14934" y="13195"/>
                  </a:cubicBezTo>
                  <a:lnTo>
                    <a:pt x="14934" y="13195"/>
                  </a:lnTo>
                  <a:cubicBezTo>
                    <a:pt x="14715" y="14749"/>
                    <a:pt x="14245" y="16348"/>
                    <a:pt x="13544" y="17738"/>
                  </a:cubicBezTo>
                  <a:cubicBezTo>
                    <a:pt x="14343" y="17650"/>
                    <a:pt x="14967" y="16972"/>
                    <a:pt x="15362" y="16271"/>
                  </a:cubicBezTo>
                  <a:cubicBezTo>
                    <a:pt x="15919" y="15285"/>
                    <a:pt x="16204" y="14158"/>
                    <a:pt x="16314" y="13041"/>
                  </a:cubicBezTo>
                  <a:cubicBezTo>
                    <a:pt x="16445" y="11629"/>
                    <a:pt x="16336" y="10227"/>
                    <a:pt x="16051" y="8859"/>
                  </a:cubicBezTo>
                  <a:cubicBezTo>
                    <a:pt x="15887" y="8037"/>
                    <a:pt x="15679" y="7239"/>
                    <a:pt x="15471" y="6428"/>
                  </a:cubicBezTo>
                  <a:lnTo>
                    <a:pt x="15471" y="6428"/>
                  </a:lnTo>
                  <a:cubicBezTo>
                    <a:pt x="15832" y="6811"/>
                    <a:pt x="16073" y="7293"/>
                    <a:pt x="16270" y="7775"/>
                  </a:cubicBezTo>
                  <a:cubicBezTo>
                    <a:pt x="16522" y="8377"/>
                    <a:pt x="16763" y="9023"/>
                    <a:pt x="16861" y="9669"/>
                  </a:cubicBezTo>
                  <a:cubicBezTo>
                    <a:pt x="17244" y="11999"/>
                    <a:pt x="17058" y="14690"/>
                    <a:pt x="15966" y="16825"/>
                  </a:cubicBezTo>
                  <a:lnTo>
                    <a:pt x="15966" y="16825"/>
                  </a:lnTo>
                  <a:cubicBezTo>
                    <a:pt x="16009" y="16753"/>
                    <a:pt x="16271" y="16752"/>
                    <a:pt x="16336" y="16720"/>
                  </a:cubicBezTo>
                  <a:cubicBezTo>
                    <a:pt x="16511" y="16633"/>
                    <a:pt x="16511" y="16621"/>
                    <a:pt x="16610" y="16435"/>
                  </a:cubicBezTo>
                  <a:cubicBezTo>
                    <a:pt x="16785" y="16052"/>
                    <a:pt x="16894" y="15603"/>
                    <a:pt x="17014" y="15198"/>
                  </a:cubicBezTo>
                  <a:cubicBezTo>
                    <a:pt x="17956" y="11771"/>
                    <a:pt x="17584" y="7884"/>
                    <a:pt x="15471" y="4950"/>
                  </a:cubicBezTo>
                  <a:cubicBezTo>
                    <a:pt x="15065" y="4392"/>
                    <a:pt x="14705" y="3833"/>
                    <a:pt x="14267" y="3308"/>
                  </a:cubicBezTo>
                  <a:cubicBezTo>
                    <a:pt x="13391" y="2256"/>
                    <a:pt x="12471" y="1326"/>
                    <a:pt x="11245" y="680"/>
                  </a:cubicBezTo>
                  <a:cubicBezTo>
                    <a:pt x="10310" y="195"/>
                    <a:pt x="9205" y="0"/>
                    <a:pt x="8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51"/>
            <p:cNvSpPr/>
            <p:nvPr/>
          </p:nvSpPr>
          <p:spPr>
            <a:xfrm>
              <a:off x="6887287" y="2022488"/>
              <a:ext cx="663" cy="29"/>
            </a:xfrm>
            <a:custGeom>
              <a:avLst/>
              <a:gdLst/>
              <a:ahLst/>
              <a:cxnLst/>
              <a:rect l="l" t="t" r="r" b="b"/>
              <a:pathLst>
                <a:path w="23" h="1" extrusionOk="0">
                  <a:moveTo>
                    <a:pt x="22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51"/>
            <p:cNvSpPr/>
            <p:nvPr/>
          </p:nvSpPr>
          <p:spPr>
            <a:xfrm>
              <a:off x="6887604" y="2022488"/>
              <a:ext cx="22126" cy="61509"/>
            </a:xfrm>
            <a:custGeom>
              <a:avLst/>
              <a:gdLst/>
              <a:ahLst/>
              <a:cxnLst/>
              <a:rect l="l" t="t" r="r" b="b"/>
              <a:pathLst>
                <a:path w="768" h="2135" extrusionOk="0">
                  <a:moveTo>
                    <a:pt x="1" y="0"/>
                  </a:moveTo>
                  <a:cubicBezTo>
                    <a:pt x="329" y="690"/>
                    <a:pt x="581" y="1402"/>
                    <a:pt x="767" y="2135"/>
                  </a:cubicBezTo>
                  <a:cubicBezTo>
                    <a:pt x="592" y="1402"/>
                    <a:pt x="340" y="690"/>
                    <a:pt x="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51"/>
            <p:cNvSpPr/>
            <p:nvPr/>
          </p:nvSpPr>
          <p:spPr>
            <a:xfrm>
              <a:off x="6617596" y="1878640"/>
              <a:ext cx="58081" cy="38519"/>
            </a:xfrm>
            <a:custGeom>
              <a:avLst/>
              <a:gdLst/>
              <a:ahLst/>
              <a:cxnLst/>
              <a:rect l="l" t="t" r="r" b="b"/>
              <a:pathLst>
                <a:path w="2016" h="1337" extrusionOk="0">
                  <a:moveTo>
                    <a:pt x="1796" y="242"/>
                  </a:moveTo>
                  <a:cubicBezTo>
                    <a:pt x="1851" y="383"/>
                    <a:pt x="1916" y="515"/>
                    <a:pt x="1993" y="646"/>
                  </a:cubicBezTo>
                  <a:cubicBezTo>
                    <a:pt x="2000" y="646"/>
                    <a:pt x="2007" y="651"/>
                    <a:pt x="2012" y="657"/>
                  </a:cubicBezTo>
                  <a:lnTo>
                    <a:pt x="2012" y="657"/>
                  </a:lnTo>
                  <a:cubicBezTo>
                    <a:pt x="1990" y="595"/>
                    <a:pt x="1959" y="533"/>
                    <a:pt x="1938" y="471"/>
                  </a:cubicBezTo>
                  <a:cubicBezTo>
                    <a:pt x="1884" y="395"/>
                    <a:pt x="1829" y="318"/>
                    <a:pt x="1796" y="242"/>
                  </a:cubicBezTo>
                  <a:close/>
                  <a:moveTo>
                    <a:pt x="2012" y="657"/>
                  </a:moveTo>
                  <a:lnTo>
                    <a:pt x="2012" y="657"/>
                  </a:lnTo>
                  <a:cubicBezTo>
                    <a:pt x="2013" y="661"/>
                    <a:pt x="2014" y="664"/>
                    <a:pt x="2015" y="668"/>
                  </a:cubicBezTo>
                  <a:cubicBezTo>
                    <a:pt x="2015" y="664"/>
                    <a:pt x="2014" y="661"/>
                    <a:pt x="2012" y="657"/>
                  </a:cubicBezTo>
                  <a:close/>
                  <a:moveTo>
                    <a:pt x="833" y="1"/>
                  </a:moveTo>
                  <a:cubicBezTo>
                    <a:pt x="811" y="33"/>
                    <a:pt x="800" y="55"/>
                    <a:pt x="778" y="77"/>
                  </a:cubicBezTo>
                  <a:cubicBezTo>
                    <a:pt x="559" y="493"/>
                    <a:pt x="311" y="890"/>
                    <a:pt x="43" y="1276"/>
                  </a:cubicBezTo>
                  <a:lnTo>
                    <a:pt x="43" y="1276"/>
                  </a:lnTo>
                  <a:cubicBezTo>
                    <a:pt x="67" y="1246"/>
                    <a:pt x="94" y="1217"/>
                    <a:pt x="121" y="1183"/>
                  </a:cubicBezTo>
                  <a:cubicBezTo>
                    <a:pt x="274" y="975"/>
                    <a:pt x="439" y="778"/>
                    <a:pt x="581" y="559"/>
                  </a:cubicBezTo>
                  <a:cubicBezTo>
                    <a:pt x="690" y="395"/>
                    <a:pt x="723" y="164"/>
                    <a:pt x="833" y="1"/>
                  </a:cubicBezTo>
                  <a:close/>
                  <a:moveTo>
                    <a:pt x="43" y="1276"/>
                  </a:moveTo>
                  <a:lnTo>
                    <a:pt x="43" y="1276"/>
                  </a:lnTo>
                  <a:cubicBezTo>
                    <a:pt x="27" y="1296"/>
                    <a:pt x="13" y="1315"/>
                    <a:pt x="1" y="1336"/>
                  </a:cubicBezTo>
                  <a:cubicBezTo>
                    <a:pt x="15" y="1316"/>
                    <a:pt x="29" y="1296"/>
                    <a:pt x="43" y="1276"/>
                  </a:cubicBezTo>
                  <a:close/>
                </a:path>
              </a:pathLst>
            </a:custGeom>
            <a:solidFill>
              <a:srgbClr val="E8B1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51"/>
            <p:cNvSpPr/>
            <p:nvPr/>
          </p:nvSpPr>
          <p:spPr>
            <a:xfrm>
              <a:off x="6861732" y="2021854"/>
              <a:ext cx="663" cy="2535"/>
            </a:xfrm>
            <a:custGeom>
              <a:avLst/>
              <a:gdLst/>
              <a:ahLst/>
              <a:cxnLst/>
              <a:rect l="l" t="t" r="r" b="b"/>
              <a:pathLst>
                <a:path w="23" h="88" extrusionOk="0">
                  <a:moveTo>
                    <a:pt x="1" y="0"/>
                  </a:moveTo>
                  <a:cubicBezTo>
                    <a:pt x="11" y="33"/>
                    <a:pt x="23" y="54"/>
                    <a:pt x="23" y="87"/>
                  </a:cubicBezTo>
                  <a:lnTo>
                    <a:pt x="23" y="87"/>
                  </a:lnTo>
                  <a:cubicBezTo>
                    <a:pt x="23" y="54"/>
                    <a:pt x="12" y="33"/>
                    <a:pt x="12" y="11"/>
                  </a:cubicBezTo>
                  <a:cubicBezTo>
                    <a:pt x="12" y="0"/>
                    <a:pt x="12" y="0"/>
                    <a:pt x="1" y="0"/>
                  </a:cubicBezTo>
                  <a:close/>
                </a:path>
              </a:pathLst>
            </a:custGeom>
            <a:solidFill>
              <a:srgbClr val="978E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51"/>
            <p:cNvSpPr/>
            <p:nvPr/>
          </p:nvSpPr>
          <p:spPr>
            <a:xfrm>
              <a:off x="6419182" y="1836692"/>
              <a:ext cx="501265" cy="486745"/>
            </a:xfrm>
            <a:custGeom>
              <a:avLst/>
              <a:gdLst/>
              <a:ahLst/>
              <a:cxnLst/>
              <a:rect l="l" t="t" r="r" b="b"/>
              <a:pathLst>
                <a:path w="17399" h="16895" extrusionOk="0">
                  <a:moveTo>
                    <a:pt x="15371" y="6428"/>
                  </a:moveTo>
                  <a:lnTo>
                    <a:pt x="15371" y="6428"/>
                  </a:lnTo>
                  <a:cubicBezTo>
                    <a:pt x="15371" y="6431"/>
                    <a:pt x="15372" y="6435"/>
                    <a:pt x="15373" y="6438"/>
                  </a:cubicBezTo>
                  <a:cubicBezTo>
                    <a:pt x="15373" y="6432"/>
                    <a:pt x="15373" y="6429"/>
                    <a:pt x="15371" y="6428"/>
                  </a:cubicBezTo>
                  <a:close/>
                  <a:moveTo>
                    <a:pt x="16982" y="14190"/>
                  </a:moveTo>
                  <a:cubicBezTo>
                    <a:pt x="16960" y="14332"/>
                    <a:pt x="16949" y="14464"/>
                    <a:pt x="16939" y="14595"/>
                  </a:cubicBezTo>
                  <a:cubicBezTo>
                    <a:pt x="16960" y="14464"/>
                    <a:pt x="16971" y="14332"/>
                    <a:pt x="16982" y="14190"/>
                  </a:cubicBezTo>
                  <a:close/>
                  <a:moveTo>
                    <a:pt x="7983" y="0"/>
                  </a:moveTo>
                  <a:cubicBezTo>
                    <a:pt x="7019" y="0"/>
                    <a:pt x="6044" y="153"/>
                    <a:pt x="5190" y="384"/>
                  </a:cubicBezTo>
                  <a:cubicBezTo>
                    <a:pt x="4095" y="679"/>
                    <a:pt x="3220" y="1150"/>
                    <a:pt x="2366" y="1927"/>
                  </a:cubicBezTo>
                  <a:cubicBezTo>
                    <a:pt x="2256" y="2036"/>
                    <a:pt x="2147" y="2135"/>
                    <a:pt x="2037" y="2245"/>
                  </a:cubicBezTo>
                  <a:cubicBezTo>
                    <a:pt x="1380" y="2924"/>
                    <a:pt x="822" y="3712"/>
                    <a:pt x="428" y="4566"/>
                  </a:cubicBezTo>
                  <a:cubicBezTo>
                    <a:pt x="209" y="5036"/>
                    <a:pt x="34" y="5551"/>
                    <a:pt x="1" y="6066"/>
                  </a:cubicBezTo>
                  <a:cubicBezTo>
                    <a:pt x="12" y="6427"/>
                    <a:pt x="110" y="6800"/>
                    <a:pt x="319" y="7216"/>
                  </a:cubicBezTo>
                  <a:cubicBezTo>
                    <a:pt x="713" y="6504"/>
                    <a:pt x="1107" y="5803"/>
                    <a:pt x="1490" y="5092"/>
                  </a:cubicBezTo>
                  <a:cubicBezTo>
                    <a:pt x="1906" y="4358"/>
                    <a:pt x="2322" y="3613"/>
                    <a:pt x="2869" y="2968"/>
                  </a:cubicBezTo>
                  <a:cubicBezTo>
                    <a:pt x="3679" y="2026"/>
                    <a:pt x="4752" y="1325"/>
                    <a:pt x="5935" y="964"/>
                  </a:cubicBezTo>
                  <a:lnTo>
                    <a:pt x="5935" y="964"/>
                  </a:lnTo>
                  <a:cubicBezTo>
                    <a:pt x="4271" y="2968"/>
                    <a:pt x="2640" y="5004"/>
                    <a:pt x="1074" y="7073"/>
                  </a:cubicBezTo>
                  <a:cubicBezTo>
                    <a:pt x="1950" y="6635"/>
                    <a:pt x="2760" y="6077"/>
                    <a:pt x="3472" y="5398"/>
                  </a:cubicBezTo>
                  <a:cubicBezTo>
                    <a:pt x="5048" y="3920"/>
                    <a:pt x="6165" y="1905"/>
                    <a:pt x="8037" y="788"/>
                  </a:cubicBezTo>
                  <a:lnTo>
                    <a:pt x="8037" y="788"/>
                  </a:lnTo>
                  <a:cubicBezTo>
                    <a:pt x="7917" y="1041"/>
                    <a:pt x="7796" y="1292"/>
                    <a:pt x="7665" y="1533"/>
                  </a:cubicBezTo>
                  <a:cubicBezTo>
                    <a:pt x="7687" y="1511"/>
                    <a:pt x="7698" y="1489"/>
                    <a:pt x="7720" y="1457"/>
                  </a:cubicBezTo>
                  <a:lnTo>
                    <a:pt x="7720" y="1457"/>
                  </a:lnTo>
                  <a:cubicBezTo>
                    <a:pt x="7610" y="1620"/>
                    <a:pt x="7577" y="1851"/>
                    <a:pt x="7468" y="2015"/>
                  </a:cubicBezTo>
                  <a:cubicBezTo>
                    <a:pt x="7326" y="2234"/>
                    <a:pt x="7161" y="2431"/>
                    <a:pt x="7008" y="2639"/>
                  </a:cubicBezTo>
                  <a:cubicBezTo>
                    <a:pt x="6964" y="2693"/>
                    <a:pt x="6920" y="2737"/>
                    <a:pt x="6888" y="2792"/>
                  </a:cubicBezTo>
                  <a:cubicBezTo>
                    <a:pt x="6592" y="3208"/>
                    <a:pt x="6275" y="3591"/>
                    <a:pt x="5924" y="3963"/>
                  </a:cubicBezTo>
                  <a:cubicBezTo>
                    <a:pt x="6920" y="3077"/>
                    <a:pt x="7752" y="1993"/>
                    <a:pt x="8355" y="810"/>
                  </a:cubicBezTo>
                  <a:cubicBezTo>
                    <a:pt x="8355" y="1281"/>
                    <a:pt x="8541" y="1763"/>
                    <a:pt x="8880" y="2102"/>
                  </a:cubicBezTo>
                  <a:cubicBezTo>
                    <a:pt x="8803" y="1971"/>
                    <a:pt x="8738" y="1839"/>
                    <a:pt x="8683" y="1698"/>
                  </a:cubicBezTo>
                  <a:lnTo>
                    <a:pt x="8683" y="1698"/>
                  </a:lnTo>
                  <a:cubicBezTo>
                    <a:pt x="8716" y="1774"/>
                    <a:pt x="8771" y="1851"/>
                    <a:pt x="8825" y="1927"/>
                  </a:cubicBezTo>
                  <a:cubicBezTo>
                    <a:pt x="8727" y="1664"/>
                    <a:pt x="8683" y="1380"/>
                    <a:pt x="8683" y="1095"/>
                  </a:cubicBezTo>
                  <a:lnTo>
                    <a:pt x="8683" y="1095"/>
                  </a:lnTo>
                  <a:cubicBezTo>
                    <a:pt x="8946" y="1642"/>
                    <a:pt x="9515" y="2026"/>
                    <a:pt x="10117" y="2058"/>
                  </a:cubicBezTo>
                  <a:cubicBezTo>
                    <a:pt x="11059" y="2114"/>
                    <a:pt x="11639" y="2015"/>
                    <a:pt x="12088" y="3000"/>
                  </a:cubicBezTo>
                  <a:cubicBezTo>
                    <a:pt x="12296" y="3471"/>
                    <a:pt x="12394" y="3985"/>
                    <a:pt x="12493" y="4489"/>
                  </a:cubicBezTo>
                  <a:cubicBezTo>
                    <a:pt x="12613" y="4194"/>
                    <a:pt x="12910" y="3975"/>
                    <a:pt x="13227" y="3942"/>
                  </a:cubicBezTo>
                  <a:cubicBezTo>
                    <a:pt x="13260" y="3931"/>
                    <a:pt x="13292" y="3931"/>
                    <a:pt x="13336" y="3931"/>
                  </a:cubicBezTo>
                  <a:cubicBezTo>
                    <a:pt x="14300" y="3931"/>
                    <a:pt x="14420" y="5464"/>
                    <a:pt x="14628" y="6165"/>
                  </a:cubicBezTo>
                  <a:cubicBezTo>
                    <a:pt x="15022" y="7467"/>
                    <a:pt x="15219" y="8825"/>
                    <a:pt x="15285" y="10182"/>
                  </a:cubicBezTo>
                  <a:cubicBezTo>
                    <a:pt x="15384" y="12438"/>
                    <a:pt x="15110" y="14683"/>
                    <a:pt x="14705" y="16894"/>
                  </a:cubicBezTo>
                  <a:cubicBezTo>
                    <a:pt x="15647" y="15274"/>
                    <a:pt x="16008" y="13369"/>
                    <a:pt x="16008" y="11496"/>
                  </a:cubicBezTo>
                  <a:cubicBezTo>
                    <a:pt x="16008" y="9821"/>
                    <a:pt x="15734" y="8157"/>
                    <a:pt x="15384" y="6515"/>
                  </a:cubicBezTo>
                  <a:cubicBezTo>
                    <a:pt x="15384" y="6482"/>
                    <a:pt x="15373" y="6460"/>
                    <a:pt x="15362" y="6427"/>
                  </a:cubicBezTo>
                  <a:cubicBezTo>
                    <a:pt x="15367" y="6427"/>
                    <a:pt x="15369" y="6427"/>
                    <a:pt x="15371" y="6428"/>
                  </a:cubicBezTo>
                  <a:lnTo>
                    <a:pt x="15371" y="6428"/>
                  </a:lnTo>
                  <a:cubicBezTo>
                    <a:pt x="15338" y="6268"/>
                    <a:pt x="15296" y="6106"/>
                    <a:pt x="15263" y="5946"/>
                  </a:cubicBezTo>
                  <a:lnTo>
                    <a:pt x="15263" y="5946"/>
                  </a:lnTo>
                  <a:cubicBezTo>
                    <a:pt x="15296" y="6109"/>
                    <a:pt x="15647" y="6372"/>
                    <a:pt x="15745" y="6537"/>
                  </a:cubicBezTo>
                  <a:cubicBezTo>
                    <a:pt x="15909" y="6810"/>
                    <a:pt x="16051" y="7160"/>
                    <a:pt x="16183" y="7445"/>
                  </a:cubicBezTo>
                  <a:cubicBezTo>
                    <a:pt x="17158" y="9537"/>
                    <a:pt x="17190" y="11924"/>
                    <a:pt x="16982" y="14190"/>
                  </a:cubicBezTo>
                  <a:cubicBezTo>
                    <a:pt x="17080" y="13598"/>
                    <a:pt x="17311" y="12975"/>
                    <a:pt x="17343" y="12372"/>
                  </a:cubicBezTo>
                  <a:cubicBezTo>
                    <a:pt x="17398" y="11496"/>
                    <a:pt x="17377" y="10632"/>
                    <a:pt x="17256" y="9766"/>
                  </a:cubicBezTo>
                  <a:cubicBezTo>
                    <a:pt x="17201" y="9372"/>
                    <a:pt x="17124" y="8978"/>
                    <a:pt x="17026" y="8584"/>
                  </a:cubicBezTo>
                  <a:cubicBezTo>
                    <a:pt x="16840" y="7851"/>
                    <a:pt x="16588" y="7139"/>
                    <a:pt x="16260" y="6449"/>
                  </a:cubicBezTo>
                  <a:lnTo>
                    <a:pt x="16248" y="6449"/>
                  </a:lnTo>
                  <a:cubicBezTo>
                    <a:pt x="15997" y="5924"/>
                    <a:pt x="15701" y="5420"/>
                    <a:pt x="15362" y="4949"/>
                  </a:cubicBezTo>
                  <a:cubicBezTo>
                    <a:pt x="14956" y="4391"/>
                    <a:pt x="14596" y="3832"/>
                    <a:pt x="14158" y="3307"/>
                  </a:cubicBezTo>
                  <a:cubicBezTo>
                    <a:pt x="13282" y="2255"/>
                    <a:pt x="12362" y="1325"/>
                    <a:pt x="11136" y="679"/>
                  </a:cubicBezTo>
                  <a:cubicBezTo>
                    <a:pt x="10205" y="197"/>
                    <a:pt x="9099" y="0"/>
                    <a:pt x="7983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51"/>
            <p:cNvSpPr/>
            <p:nvPr/>
          </p:nvSpPr>
          <p:spPr>
            <a:xfrm>
              <a:off x="6230246" y="2524214"/>
              <a:ext cx="148919" cy="126908"/>
            </a:xfrm>
            <a:custGeom>
              <a:avLst/>
              <a:gdLst/>
              <a:ahLst/>
              <a:cxnLst/>
              <a:rect l="l" t="t" r="r" b="b"/>
              <a:pathLst>
                <a:path w="5169" h="4405" extrusionOk="0">
                  <a:moveTo>
                    <a:pt x="3658" y="0"/>
                  </a:moveTo>
                  <a:cubicBezTo>
                    <a:pt x="3288" y="0"/>
                    <a:pt x="2909" y="104"/>
                    <a:pt x="2551" y="213"/>
                  </a:cubicBezTo>
                  <a:cubicBezTo>
                    <a:pt x="1960" y="388"/>
                    <a:pt x="1380" y="563"/>
                    <a:pt x="789" y="749"/>
                  </a:cubicBezTo>
                  <a:cubicBezTo>
                    <a:pt x="668" y="782"/>
                    <a:pt x="537" y="826"/>
                    <a:pt x="439" y="913"/>
                  </a:cubicBezTo>
                  <a:cubicBezTo>
                    <a:pt x="351" y="1001"/>
                    <a:pt x="307" y="1121"/>
                    <a:pt x="274" y="1230"/>
                  </a:cubicBezTo>
                  <a:cubicBezTo>
                    <a:pt x="187" y="1493"/>
                    <a:pt x="110" y="1767"/>
                    <a:pt x="55" y="2030"/>
                  </a:cubicBezTo>
                  <a:cubicBezTo>
                    <a:pt x="33" y="2183"/>
                    <a:pt x="1" y="2337"/>
                    <a:pt x="55" y="2468"/>
                  </a:cubicBezTo>
                  <a:cubicBezTo>
                    <a:pt x="121" y="2643"/>
                    <a:pt x="286" y="2753"/>
                    <a:pt x="439" y="2851"/>
                  </a:cubicBezTo>
                  <a:cubicBezTo>
                    <a:pt x="668" y="3004"/>
                    <a:pt x="899" y="3157"/>
                    <a:pt x="1106" y="3333"/>
                  </a:cubicBezTo>
                  <a:cubicBezTo>
                    <a:pt x="1512" y="3683"/>
                    <a:pt x="1862" y="4132"/>
                    <a:pt x="2354" y="4318"/>
                  </a:cubicBezTo>
                  <a:cubicBezTo>
                    <a:pt x="2519" y="4378"/>
                    <a:pt x="2691" y="4405"/>
                    <a:pt x="2864" y="4405"/>
                  </a:cubicBezTo>
                  <a:cubicBezTo>
                    <a:pt x="3288" y="4405"/>
                    <a:pt x="3723" y="4247"/>
                    <a:pt x="4096" y="4045"/>
                  </a:cubicBezTo>
                  <a:cubicBezTo>
                    <a:pt x="4358" y="3913"/>
                    <a:pt x="4610" y="3749"/>
                    <a:pt x="4774" y="3508"/>
                  </a:cubicBezTo>
                  <a:cubicBezTo>
                    <a:pt x="4972" y="3213"/>
                    <a:pt x="5037" y="2851"/>
                    <a:pt x="5048" y="2500"/>
                  </a:cubicBezTo>
                  <a:cubicBezTo>
                    <a:pt x="5059" y="2150"/>
                    <a:pt x="5026" y="1789"/>
                    <a:pt x="5081" y="1449"/>
                  </a:cubicBezTo>
                  <a:cubicBezTo>
                    <a:pt x="5113" y="1252"/>
                    <a:pt x="5169" y="1045"/>
                    <a:pt x="5103" y="858"/>
                  </a:cubicBezTo>
                  <a:cubicBezTo>
                    <a:pt x="5070" y="760"/>
                    <a:pt x="5004" y="672"/>
                    <a:pt x="4928" y="595"/>
                  </a:cubicBezTo>
                  <a:cubicBezTo>
                    <a:pt x="4709" y="344"/>
                    <a:pt x="4424" y="147"/>
                    <a:pt x="4106" y="59"/>
                  </a:cubicBezTo>
                  <a:cubicBezTo>
                    <a:pt x="3960" y="18"/>
                    <a:pt x="3810" y="0"/>
                    <a:pt x="3658" y="0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51"/>
            <p:cNvSpPr/>
            <p:nvPr/>
          </p:nvSpPr>
          <p:spPr>
            <a:xfrm>
              <a:off x="6078849" y="2559017"/>
              <a:ext cx="524284" cy="253960"/>
            </a:xfrm>
            <a:custGeom>
              <a:avLst/>
              <a:gdLst/>
              <a:ahLst/>
              <a:cxnLst/>
              <a:rect l="l" t="t" r="r" b="b"/>
              <a:pathLst>
                <a:path w="18198" h="8815" extrusionOk="0">
                  <a:moveTo>
                    <a:pt x="9285" y="1"/>
                  </a:moveTo>
                  <a:cubicBezTo>
                    <a:pt x="9120" y="1"/>
                    <a:pt x="8935" y="34"/>
                    <a:pt x="8858" y="176"/>
                  </a:cubicBezTo>
                  <a:cubicBezTo>
                    <a:pt x="8823" y="202"/>
                    <a:pt x="8816" y="260"/>
                    <a:pt x="8840" y="300"/>
                  </a:cubicBezTo>
                  <a:lnTo>
                    <a:pt x="8840" y="300"/>
                  </a:lnTo>
                  <a:cubicBezTo>
                    <a:pt x="8795" y="263"/>
                    <a:pt x="8736" y="245"/>
                    <a:pt x="8677" y="245"/>
                  </a:cubicBezTo>
                  <a:cubicBezTo>
                    <a:pt x="8594" y="245"/>
                    <a:pt x="8510" y="281"/>
                    <a:pt x="8463" y="351"/>
                  </a:cubicBezTo>
                  <a:cubicBezTo>
                    <a:pt x="8387" y="482"/>
                    <a:pt x="8453" y="679"/>
                    <a:pt x="8606" y="735"/>
                  </a:cubicBezTo>
                  <a:cubicBezTo>
                    <a:pt x="8597" y="732"/>
                    <a:pt x="8589" y="731"/>
                    <a:pt x="8581" y="731"/>
                  </a:cubicBezTo>
                  <a:cubicBezTo>
                    <a:pt x="8481" y="731"/>
                    <a:pt x="8459" y="915"/>
                    <a:pt x="8540" y="986"/>
                  </a:cubicBezTo>
                  <a:cubicBezTo>
                    <a:pt x="8628" y="1063"/>
                    <a:pt x="8770" y="1095"/>
                    <a:pt x="8836" y="1194"/>
                  </a:cubicBezTo>
                  <a:cubicBezTo>
                    <a:pt x="8772" y="1258"/>
                    <a:pt x="8681" y="1294"/>
                    <a:pt x="8589" y="1294"/>
                  </a:cubicBezTo>
                  <a:cubicBezTo>
                    <a:pt x="8538" y="1294"/>
                    <a:pt x="8488" y="1283"/>
                    <a:pt x="8441" y="1260"/>
                  </a:cubicBezTo>
                  <a:cubicBezTo>
                    <a:pt x="8321" y="1183"/>
                    <a:pt x="8256" y="1030"/>
                    <a:pt x="8300" y="888"/>
                  </a:cubicBezTo>
                  <a:cubicBezTo>
                    <a:pt x="8244" y="888"/>
                    <a:pt x="8190" y="910"/>
                    <a:pt x="8168" y="954"/>
                  </a:cubicBezTo>
                  <a:cubicBezTo>
                    <a:pt x="8162" y="886"/>
                    <a:pt x="8100" y="854"/>
                    <a:pt x="8037" y="854"/>
                  </a:cubicBezTo>
                  <a:cubicBezTo>
                    <a:pt x="7987" y="854"/>
                    <a:pt x="7938" y="874"/>
                    <a:pt x="7916" y="913"/>
                  </a:cubicBezTo>
                  <a:lnTo>
                    <a:pt x="7916" y="913"/>
                  </a:lnTo>
                  <a:cubicBezTo>
                    <a:pt x="7923" y="852"/>
                    <a:pt x="7844" y="791"/>
                    <a:pt x="7766" y="791"/>
                  </a:cubicBezTo>
                  <a:cubicBezTo>
                    <a:pt x="7742" y="791"/>
                    <a:pt x="7718" y="797"/>
                    <a:pt x="7697" y="811"/>
                  </a:cubicBezTo>
                  <a:cubicBezTo>
                    <a:pt x="7609" y="876"/>
                    <a:pt x="7599" y="1008"/>
                    <a:pt x="7631" y="1117"/>
                  </a:cubicBezTo>
                  <a:cubicBezTo>
                    <a:pt x="7544" y="1127"/>
                    <a:pt x="7499" y="1260"/>
                    <a:pt x="7554" y="1334"/>
                  </a:cubicBezTo>
                  <a:lnTo>
                    <a:pt x="7554" y="1334"/>
                  </a:lnTo>
                  <a:cubicBezTo>
                    <a:pt x="7488" y="1274"/>
                    <a:pt x="7402" y="1235"/>
                    <a:pt x="7316" y="1235"/>
                  </a:cubicBezTo>
                  <a:cubicBezTo>
                    <a:pt x="7271" y="1235"/>
                    <a:pt x="7225" y="1246"/>
                    <a:pt x="7183" y="1271"/>
                  </a:cubicBezTo>
                  <a:cubicBezTo>
                    <a:pt x="7062" y="1336"/>
                    <a:pt x="7018" y="1533"/>
                    <a:pt x="7139" y="1621"/>
                  </a:cubicBezTo>
                  <a:cubicBezTo>
                    <a:pt x="7139" y="1764"/>
                    <a:pt x="7259" y="1895"/>
                    <a:pt x="7390" y="1906"/>
                  </a:cubicBezTo>
                  <a:cubicBezTo>
                    <a:pt x="7303" y="1961"/>
                    <a:pt x="7193" y="1993"/>
                    <a:pt x="7095" y="2005"/>
                  </a:cubicBezTo>
                  <a:cubicBezTo>
                    <a:pt x="6996" y="2005"/>
                    <a:pt x="6898" y="2005"/>
                    <a:pt x="6811" y="1971"/>
                  </a:cubicBezTo>
                  <a:cubicBezTo>
                    <a:pt x="6701" y="2037"/>
                    <a:pt x="6679" y="2190"/>
                    <a:pt x="6755" y="2278"/>
                  </a:cubicBezTo>
                  <a:cubicBezTo>
                    <a:pt x="6646" y="2311"/>
                    <a:pt x="6548" y="2409"/>
                    <a:pt x="6526" y="2530"/>
                  </a:cubicBezTo>
                  <a:cubicBezTo>
                    <a:pt x="6471" y="2453"/>
                    <a:pt x="6493" y="2333"/>
                    <a:pt x="6460" y="2245"/>
                  </a:cubicBezTo>
                  <a:cubicBezTo>
                    <a:pt x="6440" y="2204"/>
                    <a:pt x="6390" y="2185"/>
                    <a:pt x="6347" y="2185"/>
                  </a:cubicBezTo>
                  <a:cubicBezTo>
                    <a:pt x="6318" y="2185"/>
                    <a:pt x="6293" y="2193"/>
                    <a:pt x="6279" y="2209"/>
                  </a:cubicBezTo>
                  <a:lnTo>
                    <a:pt x="6279" y="2209"/>
                  </a:lnTo>
                  <a:cubicBezTo>
                    <a:pt x="6279" y="2136"/>
                    <a:pt x="6236" y="2064"/>
                    <a:pt x="6164" y="2037"/>
                  </a:cubicBezTo>
                  <a:cubicBezTo>
                    <a:pt x="6151" y="2034"/>
                    <a:pt x="6138" y="2032"/>
                    <a:pt x="6124" y="2032"/>
                  </a:cubicBezTo>
                  <a:cubicBezTo>
                    <a:pt x="6046" y="2032"/>
                    <a:pt x="5964" y="2083"/>
                    <a:pt x="5945" y="2158"/>
                  </a:cubicBezTo>
                  <a:cubicBezTo>
                    <a:pt x="5935" y="2110"/>
                    <a:pt x="5891" y="2088"/>
                    <a:pt x="5842" y="2088"/>
                  </a:cubicBezTo>
                  <a:cubicBezTo>
                    <a:pt x="5790" y="2088"/>
                    <a:pt x="5733" y="2113"/>
                    <a:pt x="5704" y="2158"/>
                  </a:cubicBezTo>
                  <a:cubicBezTo>
                    <a:pt x="5650" y="2245"/>
                    <a:pt x="5682" y="2355"/>
                    <a:pt x="5704" y="2453"/>
                  </a:cubicBezTo>
                  <a:cubicBezTo>
                    <a:pt x="5617" y="2355"/>
                    <a:pt x="5529" y="2234"/>
                    <a:pt x="5387" y="2212"/>
                  </a:cubicBezTo>
                  <a:cubicBezTo>
                    <a:pt x="5383" y="2212"/>
                    <a:pt x="5378" y="2212"/>
                    <a:pt x="5373" y="2212"/>
                  </a:cubicBezTo>
                  <a:cubicBezTo>
                    <a:pt x="5245" y="2212"/>
                    <a:pt x="5105" y="2348"/>
                    <a:pt x="5179" y="2464"/>
                  </a:cubicBezTo>
                  <a:cubicBezTo>
                    <a:pt x="5161" y="2452"/>
                    <a:pt x="5142" y="2447"/>
                    <a:pt x="5123" y="2447"/>
                  </a:cubicBezTo>
                  <a:cubicBezTo>
                    <a:pt x="5041" y="2447"/>
                    <a:pt x="4964" y="2552"/>
                    <a:pt x="4982" y="2650"/>
                  </a:cubicBezTo>
                  <a:cubicBezTo>
                    <a:pt x="5015" y="2760"/>
                    <a:pt x="5124" y="2825"/>
                    <a:pt x="5223" y="2869"/>
                  </a:cubicBezTo>
                  <a:cubicBezTo>
                    <a:pt x="5177" y="2905"/>
                    <a:pt x="5122" y="2922"/>
                    <a:pt x="5066" y="2922"/>
                  </a:cubicBezTo>
                  <a:cubicBezTo>
                    <a:pt x="5001" y="2922"/>
                    <a:pt x="4936" y="2899"/>
                    <a:pt x="4884" y="2859"/>
                  </a:cubicBezTo>
                  <a:cubicBezTo>
                    <a:pt x="4796" y="2782"/>
                    <a:pt x="4774" y="2628"/>
                    <a:pt x="4828" y="2530"/>
                  </a:cubicBezTo>
                  <a:cubicBezTo>
                    <a:pt x="4763" y="2464"/>
                    <a:pt x="4687" y="2399"/>
                    <a:pt x="4599" y="2387"/>
                  </a:cubicBezTo>
                  <a:cubicBezTo>
                    <a:pt x="4539" y="2387"/>
                    <a:pt x="4474" y="2439"/>
                    <a:pt x="4456" y="2496"/>
                  </a:cubicBezTo>
                  <a:lnTo>
                    <a:pt x="4456" y="2496"/>
                  </a:lnTo>
                  <a:cubicBezTo>
                    <a:pt x="4430" y="2455"/>
                    <a:pt x="4374" y="2432"/>
                    <a:pt x="4319" y="2432"/>
                  </a:cubicBezTo>
                  <a:cubicBezTo>
                    <a:pt x="4276" y="2432"/>
                    <a:pt x="4234" y="2446"/>
                    <a:pt x="4205" y="2475"/>
                  </a:cubicBezTo>
                  <a:cubicBezTo>
                    <a:pt x="4154" y="2526"/>
                    <a:pt x="4133" y="2595"/>
                    <a:pt x="4126" y="2670"/>
                  </a:cubicBezTo>
                  <a:lnTo>
                    <a:pt x="4126" y="2670"/>
                  </a:lnTo>
                  <a:cubicBezTo>
                    <a:pt x="4098" y="2605"/>
                    <a:pt x="4041" y="2553"/>
                    <a:pt x="3974" y="2541"/>
                  </a:cubicBezTo>
                  <a:cubicBezTo>
                    <a:pt x="3965" y="2539"/>
                    <a:pt x="3955" y="2538"/>
                    <a:pt x="3945" y="2538"/>
                  </a:cubicBezTo>
                  <a:cubicBezTo>
                    <a:pt x="3824" y="2538"/>
                    <a:pt x="3713" y="2659"/>
                    <a:pt x="3734" y="2771"/>
                  </a:cubicBezTo>
                  <a:cubicBezTo>
                    <a:pt x="3704" y="2738"/>
                    <a:pt x="3665" y="2724"/>
                    <a:pt x="3625" y="2724"/>
                  </a:cubicBezTo>
                  <a:cubicBezTo>
                    <a:pt x="3517" y="2724"/>
                    <a:pt x="3397" y="2826"/>
                    <a:pt x="3405" y="2946"/>
                  </a:cubicBezTo>
                  <a:cubicBezTo>
                    <a:pt x="3416" y="3099"/>
                    <a:pt x="3580" y="3209"/>
                    <a:pt x="3734" y="3231"/>
                  </a:cubicBezTo>
                  <a:cubicBezTo>
                    <a:pt x="3668" y="3297"/>
                    <a:pt x="3592" y="3373"/>
                    <a:pt x="3526" y="3450"/>
                  </a:cubicBezTo>
                  <a:cubicBezTo>
                    <a:pt x="3470" y="3394"/>
                    <a:pt x="3393" y="3365"/>
                    <a:pt x="3318" y="3365"/>
                  </a:cubicBezTo>
                  <a:cubicBezTo>
                    <a:pt x="3275" y="3365"/>
                    <a:pt x="3233" y="3375"/>
                    <a:pt x="3198" y="3395"/>
                  </a:cubicBezTo>
                  <a:cubicBezTo>
                    <a:pt x="3188" y="3329"/>
                    <a:pt x="3120" y="3270"/>
                    <a:pt x="3053" y="3270"/>
                  </a:cubicBezTo>
                  <a:cubicBezTo>
                    <a:pt x="3043" y="3270"/>
                    <a:pt x="3032" y="3272"/>
                    <a:pt x="3022" y="3275"/>
                  </a:cubicBezTo>
                  <a:cubicBezTo>
                    <a:pt x="2965" y="3291"/>
                    <a:pt x="2926" y="3356"/>
                    <a:pt x="2928" y="3416"/>
                  </a:cubicBezTo>
                  <a:lnTo>
                    <a:pt x="2928" y="3416"/>
                  </a:lnTo>
                  <a:cubicBezTo>
                    <a:pt x="2894" y="3353"/>
                    <a:pt x="2818" y="3307"/>
                    <a:pt x="2744" y="3307"/>
                  </a:cubicBezTo>
                  <a:cubicBezTo>
                    <a:pt x="2723" y="3307"/>
                    <a:pt x="2702" y="3311"/>
                    <a:pt x="2682" y="3318"/>
                  </a:cubicBezTo>
                  <a:cubicBezTo>
                    <a:pt x="2573" y="3373"/>
                    <a:pt x="2541" y="3526"/>
                    <a:pt x="2606" y="3614"/>
                  </a:cubicBezTo>
                  <a:cubicBezTo>
                    <a:pt x="2600" y="3613"/>
                    <a:pt x="2594" y="3613"/>
                    <a:pt x="2588" y="3613"/>
                  </a:cubicBezTo>
                  <a:cubicBezTo>
                    <a:pt x="2505" y="3613"/>
                    <a:pt x="2418" y="3675"/>
                    <a:pt x="2398" y="3756"/>
                  </a:cubicBezTo>
                  <a:cubicBezTo>
                    <a:pt x="2385" y="3816"/>
                    <a:pt x="2403" y="3875"/>
                    <a:pt x="2439" y="3918"/>
                  </a:cubicBezTo>
                  <a:lnTo>
                    <a:pt x="2439" y="3918"/>
                  </a:lnTo>
                  <a:cubicBezTo>
                    <a:pt x="2418" y="3912"/>
                    <a:pt x="2396" y="3909"/>
                    <a:pt x="2373" y="3909"/>
                  </a:cubicBezTo>
                  <a:cubicBezTo>
                    <a:pt x="2263" y="3909"/>
                    <a:pt x="2146" y="3978"/>
                    <a:pt x="2125" y="4085"/>
                  </a:cubicBezTo>
                  <a:cubicBezTo>
                    <a:pt x="2085" y="4244"/>
                    <a:pt x="2225" y="4403"/>
                    <a:pt x="2383" y="4422"/>
                  </a:cubicBezTo>
                  <a:lnTo>
                    <a:pt x="2383" y="4422"/>
                  </a:lnTo>
                  <a:cubicBezTo>
                    <a:pt x="2276" y="4442"/>
                    <a:pt x="2204" y="4608"/>
                    <a:pt x="2299" y="4676"/>
                  </a:cubicBezTo>
                  <a:lnTo>
                    <a:pt x="2299" y="4676"/>
                  </a:lnTo>
                  <a:cubicBezTo>
                    <a:pt x="2281" y="4663"/>
                    <a:pt x="2261" y="4658"/>
                    <a:pt x="2240" y="4658"/>
                  </a:cubicBezTo>
                  <a:cubicBezTo>
                    <a:pt x="2169" y="4658"/>
                    <a:pt x="2091" y="4721"/>
                    <a:pt x="2091" y="4796"/>
                  </a:cubicBezTo>
                  <a:cubicBezTo>
                    <a:pt x="2047" y="4730"/>
                    <a:pt x="1982" y="4665"/>
                    <a:pt x="1894" y="4654"/>
                  </a:cubicBezTo>
                  <a:cubicBezTo>
                    <a:pt x="1807" y="4654"/>
                    <a:pt x="1719" y="4752"/>
                    <a:pt x="1763" y="4818"/>
                  </a:cubicBezTo>
                  <a:cubicBezTo>
                    <a:pt x="1736" y="4791"/>
                    <a:pt x="1695" y="4777"/>
                    <a:pt x="1652" y="4777"/>
                  </a:cubicBezTo>
                  <a:cubicBezTo>
                    <a:pt x="1610" y="4777"/>
                    <a:pt x="1566" y="4791"/>
                    <a:pt x="1533" y="4818"/>
                  </a:cubicBezTo>
                  <a:cubicBezTo>
                    <a:pt x="1478" y="4884"/>
                    <a:pt x="1478" y="4993"/>
                    <a:pt x="1533" y="5048"/>
                  </a:cubicBezTo>
                  <a:cubicBezTo>
                    <a:pt x="1478" y="5070"/>
                    <a:pt x="1434" y="5103"/>
                    <a:pt x="1402" y="5146"/>
                  </a:cubicBezTo>
                  <a:cubicBezTo>
                    <a:pt x="1429" y="5227"/>
                    <a:pt x="1472" y="5296"/>
                    <a:pt x="1530" y="5349"/>
                  </a:cubicBezTo>
                  <a:lnTo>
                    <a:pt x="1530" y="5349"/>
                  </a:lnTo>
                  <a:cubicBezTo>
                    <a:pt x="1460" y="5308"/>
                    <a:pt x="1389" y="5278"/>
                    <a:pt x="1314" y="5278"/>
                  </a:cubicBezTo>
                  <a:cubicBezTo>
                    <a:pt x="1183" y="5278"/>
                    <a:pt x="1052" y="5387"/>
                    <a:pt x="1084" y="5519"/>
                  </a:cubicBezTo>
                  <a:cubicBezTo>
                    <a:pt x="1055" y="5499"/>
                    <a:pt x="1022" y="5490"/>
                    <a:pt x="989" y="5490"/>
                  </a:cubicBezTo>
                  <a:cubicBezTo>
                    <a:pt x="911" y="5490"/>
                    <a:pt x="834" y="5541"/>
                    <a:pt x="811" y="5618"/>
                  </a:cubicBezTo>
                  <a:cubicBezTo>
                    <a:pt x="803" y="5658"/>
                    <a:pt x="811" y="5701"/>
                    <a:pt x="829" y="5738"/>
                  </a:cubicBezTo>
                  <a:lnTo>
                    <a:pt x="829" y="5738"/>
                  </a:lnTo>
                  <a:cubicBezTo>
                    <a:pt x="793" y="5727"/>
                    <a:pt x="754" y="5721"/>
                    <a:pt x="716" y="5721"/>
                  </a:cubicBezTo>
                  <a:cubicBezTo>
                    <a:pt x="638" y="5721"/>
                    <a:pt x="561" y="5747"/>
                    <a:pt x="504" y="5803"/>
                  </a:cubicBezTo>
                  <a:cubicBezTo>
                    <a:pt x="381" y="5926"/>
                    <a:pt x="421" y="6174"/>
                    <a:pt x="570" y="6250"/>
                  </a:cubicBezTo>
                  <a:lnTo>
                    <a:pt x="570" y="6250"/>
                  </a:lnTo>
                  <a:cubicBezTo>
                    <a:pt x="537" y="6239"/>
                    <a:pt x="502" y="6235"/>
                    <a:pt x="466" y="6235"/>
                  </a:cubicBezTo>
                  <a:cubicBezTo>
                    <a:pt x="439" y="6235"/>
                    <a:pt x="411" y="6237"/>
                    <a:pt x="383" y="6241"/>
                  </a:cubicBezTo>
                  <a:cubicBezTo>
                    <a:pt x="364" y="6310"/>
                    <a:pt x="406" y="6395"/>
                    <a:pt x="469" y="6437"/>
                  </a:cubicBezTo>
                  <a:lnTo>
                    <a:pt x="469" y="6437"/>
                  </a:lnTo>
                  <a:cubicBezTo>
                    <a:pt x="448" y="6427"/>
                    <a:pt x="427" y="6423"/>
                    <a:pt x="405" y="6423"/>
                  </a:cubicBezTo>
                  <a:cubicBezTo>
                    <a:pt x="276" y="6423"/>
                    <a:pt x="148" y="6580"/>
                    <a:pt x="121" y="6723"/>
                  </a:cubicBezTo>
                  <a:cubicBezTo>
                    <a:pt x="1" y="7457"/>
                    <a:pt x="756" y="7555"/>
                    <a:pt x="1249" y="7720"/>
                  </a:cubicBezTo>
                  <a:cubicBezTo>
                    <a:pt x="3625" y="8526"/>
                    <a:pt x="6160" y="8815"/>
                    <a:pt x="8668" y="8815"/>
                  </a:cubicBezTo>
                  <a:cubicBezTo>
                    <a:pt x="8713" y="8815"/>
                    <a:pt x="8758" y="8815"/>
                    <a:pt x="8803" y="8815"/>
                  </a:cubicBezTo>
                  <a:cubicBezTo>
                    <a:pt x="11365" y="8793"/>
                    <a:pt x="13905" y="8475"/>
                    <a:pt x="16434" y="8081"/>
                  </a:cubicBezTo>
                  <a:cubicBezTo>
                    <a:pt x="17409" y="7927"/>
                    <a:pt x="17803" y="7336"/>
                    <a:pt x="18088" y="6406"/>
                  </a:cubicBezTo>
                  <a:cubicBezTo>
                    <a:pt x="18153" y="6176"/>
                    <a:pt x="18197" y="5913"/>
                    <a:pt x="18054" y="5705"/>
                  </a:cubicBezTo>
                  <a:cubicBezTo>
                    <a:pt x="18023" y="5650"/>
                    <a:pt x="17952" y="5606"/>
                    <a:pt x="17890" y="5606"/>
                  </a:cubicBezTo>
                  <a:cubicBezTo>
                    <a:pt x="17868" y="5606"/>
                    <a:pt x="17846" y="5612"/>
                    <a:pt x="17829" y="5625"/>
                  </a:cubicBezTo>
                  <a:lnTo>
                    <a:pt x="17829" y="5625"/>
                  </a:lnTo>
                  <a:cubicBezTo>
                    <a:pt x="17912" y="5557"/>
                    <a:pt x="17889" y="5376"/>
                    <a:pt x="17781" y="5333"/>
                  </a:cubicBezTo>
                  <a:cubicBezTo>
                    <a:pt x="17764" y="5326"/>
                    <a:pt x="17747" y="5323"/>
                    <a:pt x="17729" y="5323"/>
                  </a:cubicBezTo>
                  <a:cubicBezTo>
                    <a:pt x="17632" y="5323"/>
                    <a:pt x="17532" y="5417"/>
                    <a:pt x="17551" y="5519"/>
                  </a:cubicBezTo>
                  <a:cubicBezTo>
                    <a:pt x="17500" y="5407"/>
                    <a:pt x="17382" y="5332"/>
                    <a:pt x="17259" y="5332"/>
                  </a:cubicBezTo>
                  <a:cubicBezTo>
                    <a:pt x="17251" y="5332"/>
                    <a:pt x="17242" y="5332"/>
                    <a:pt x="17234" y="5333"/>
                  </a:cubicBezTo>
                  <a:cubicBezTo>
                    <a:pt x="17288" y="5322"/>
                    <a:pt x="17332" y="5256"/>
                    <a:pt x="17321" y="5202"/>
                  </a:cubicBezTo>
                  <a:cubicBezTo>
                    <a:pt x="17280" y="5152"/>
                    <a:pt x="17220" y="5128"/>
                    <a:pt x="17161" y="5128"/>
                  </a:cubicBezTo>
                  <a:cubicBezTo>
                    <a:pt x="17141" y="5128"/>
                    <a:pt x="17121" y="5130"/>
                    <a:pt x="17102" y="5136"/>
                  </a:cubicBezTo>
                  <a:cubicBezTo>
                    <a:pt x="17212" y="5081"/>
                    <a:pt x="17244" y="4906"/>
                    <a:pt x="17168" y="4807"/>
                  </a:cubicBezTo>
                  <a:cubicBezTo>
                    <a:pt x="17126" y="4755"/>
                    <a:pt x="17065" y="4730"/>
                    <a:pt x="17003" y="4730"/>
                  </a:cubicBezTo>
                  <a:cubicBezTo>
                    <a:pt x="16936" y="4730"/>
                    <a:pt x="16868" y="4761"/>
                    <a:pt x="16828" y="4818"/>
                  </a:cubicBezTo>
                  <a:cubicBezTo>
                    <a:pt x="16861" y="4698"/>
                    <a:pt x="16762" y="4567"/>
                    <a:pt x="16642" y="4555"/>
                  </a:cubicBezTo>
                  <a:cubicBezTo>
                    <a:pt x="16522" y="4555"/>
                    <a:pt x="16412" y="4676"/>
                    <a:pt x="16434" y="4796"/>
                  </a:cubicBezTo>
                  <a:cubicBezTo>
                    <a:pt x="16393" y="4744"/>
                    <a:pt x="16331" y="4721"/>
                    <a:pt x="16266" y="4721"/>
                  </a:cubicBezTo>
                  <a:cubicBezTo>
                    <a:pt x="16159" y="4721"/>
                    <a:pt x="16043" y="4785"/>
                    <a:pt x="16007" y="4884"/>
                  </a:cubicBezTo>
                  <a:lnTo>
                    <a:pt x="16007" y="4884"/>
                  </a:lnTo>
                  <a:cubicBezTo>
                    <a:pt x="16020" y="4737"/>
                    <a:pt x="15896" y="4582"/>
                    <a:pt x="15753" y="4567"/>
                  </a:cubicBezTo>
                  <a:lnTo>
                    <a:pt x="15753" y="4567"/>
                  </a:lnTo>
                  <a:cubicBezTo>
                    <a:pt x="15755" y="4567"/>
                    <a:pt x="15757" y="4567"/>
                    <a:pt x="15759" y="4567"/>
                  </a:cubicBezTo>
                  <a:cubicBezTo>
                    <a:pt x="15842" y="4567"/>
                    <a:pt x="15919" y="4484"/>
                    <a:pt x="15898" y="4391"/>
                  </a:cubicBezTo>
                  <a:cubicBezTo>
                    <a:pt x="15890" y="4328"/>
                    <a:pt x="15825" y="4282"/>
                    <a:pt x="15756" y="4282"/>
                  </a:cubicBezTo>
                  <a:cubicBezTo>
                    <a:pt x="15740" y="4282"/>
                    <a:pt x="15724" y="4284"/>
                    <a:pt x="15709" y="4290"/>
                  </a:cubicBezTo>
                  <a:lnTo>
                    <a:pt x="15709" y="4290"/>
                  </a:lnTo>
                  <a:cubicBezTo>
                    <a:pt x="15808" y="4230"/>
                    <a:pt x="15847" y="4076"/>
                    <a:pt x="15777" y="3986"/>
                  </a:cubicBezTo>
                  <a:cubicBezTo>
                    <a:pt x="15741" y="3925"/>
                    <a:pt x="15671" y="3895"/>
                    <a:pt x="15600" y="3895"/>
                  </a:cubicBezTo>
                  <a:cubicBezTo>
                    <a:pt x="15544" y="3895"/>
                    <a:pt x="15488" y="3914"/>
                    <a:pt x="15449" y="3953"/>
                  </a:cubicBezTo>
                  <a:cubicBezTo>
                    <a:pt x="15449" y="3861"/>
                    <a:pt x="15372" y="3788"/>
                    <a:pt x="15281" y="3788"/>
                  </a:cubicBezTo>
                  <a:cubicBezTo>
                    <a:pt x="15275" y="3788"/>
                    <a:pt x="15269" y="3788"/>
                    <a:pt x="15263" y="3789"/>
                  </a:cubicBezTo>
                  <a:cubicBezTo>
                    <a:pt x="15175" y="3800"/>
                    <a:pt x="15098" y="3898"/>
                    <a:pt x="15132" y="3997"/>
                  </a:cubicBezTo>
                  <a:cubicBezTo>
                    <a:pt x="15096" y="3916"/>
                    <a:pt x="15014" y="3877"/>
                    <a:pt x="14930" y="3877"/>
                  </a:cubicBezTo>
                  <a:cubicBezTo>
                    <a:pt x="14833" y="3877"/>
                    <a:pt x="14734" y="3930"/>
                    <a:pt x="14704" y="4030"/>
                  </a:cubicBezTo>
                  <a:cubicBezTo>
                    <a:pt x="14638" y="3953"/>
                    <a:pt x="14562" y="3888"/>
                    <a:pt x="14485" y="3822"/>
                  </a:cubicBezTo>
                  <a:cubicBezTo>
                    <a:pt x="14682" y="3800"/>
                    <a:pt x="14748" y="3482"/>
                    <a:pt x="14584" y="3373"/>
                  </a:cubicBezTo>
                  <a:cubicBezTo>
                    <a:pt x="14694" y="3275"/>
                    <a:pt x="14704" y="3088"/>
                    <a:pt x="14606" y="2968"/>
                  </a:cubicBezTo>
                  <a:cubicBezTo>
                    <a:pt x="14554" y="2910"/>
                    <a:pt x="14475" y="2880"/>
                    <a:pt x="14395" y="2880"/>
                  </a:cubicBezTo>
                  <a:cubicBezTo>
                    <a:pt x="14324" y="2880"/>
                    <a:pt x="14252" y="2905"/>
                    <a:pt x="14200" y="2957"/>
                  </a:cubicBezTo>
                  <a:cubicBezTo>
                    <a:pt x="14173" y="2835"/>
                    <a:pt x="14047" y="2753"/>
                    <a:pt x="13929" y="2753"/>
                  </a:cubicBezTo>
                  <a:cubicBezTo>
                    <a:pt x="13910" y="2753"/>
                    <a:pt x="13890" y="2755"/>
                    <a:pt x="13872" y="2760"/>
                  </a:cubicBezTo>
                  <a:cubicBezTo>
                    <a:pt x="13730" y="2793"/>
                    <a:pt x="13653" y="2935"/>
                    <a:pt x="13664" y="3078"/>
                  </a:cubicBezTo>
                  <a:cubicBezTo>
                    <a:pt x="13631" y="2971"/>
                    <a:pt x="13583" y="2933"/>
                    <a:pt x="13527" y="2933"/>
                  </a:cubicBezTo>
                  <a:cubicBezTo>
                    <a:pt x="13399" y="2933"/>
                    <a:pt x="13234" y="3131"/>
                    <a:pt x="13127" y="3154"/>
                  </a:cubicBezTo>
                  <a:cubicBezTo>
                    <a:pt x="13183" y="3066"/>
                    <a:pt x="13237" y="2968"/>
                    <a:pt x="13292" y="2869"/>
                  </a:cubicBezTo>
                  <a:cubicBezTo>
                    <a:pt x="13303" y="2837"/>
                    <a:pt x="13325" y="2803"/>
                    <a:pt x="13325" y="2771"/>
                  </a:cubicBezTo>
                  <a:cubicBezTo>
                    <a:pt x="13325" y="2706"/>
                    <a:pt x="13246" y="2657"/>
                    <a:pt x="13175" y="2657"/>
                  </a:cubicBezTo>
                  <a:cubicBezTo>
                    <a:pt x="13163" y="2657"/>
                    <a:pt x="13150" y="2658"/>
                    <a:pt x="13139" y="2662"/>
                  </a:cubicBezTo>
                  <a:cubicBezTo>
                    <a:pt x="13098" y="2677"/>
                    <a:pt x="13065" y="2699"/>
                    <a:pt x="13036" y="2726"/>
                  </a:cubicBezTo>
                  <a:lnTo>
                    <a:pt x="13036" y="2726"/>
                  </a:lnTo>
                  <a:cubicBezTo>
                    <a:pt x="13057" y="2687"/>
                    <a:pt x="13073" y="2644"/>
                    <a:pt x="13084" y="2596"/>
                  </a:cubicBezTo>
                  <a:lnTo>
                    <a:pt x="13084" y="2552"/>
                  </a:lnTo>
                  <a:cubicBezTo>
                    <a:pt x="13077" y="2531"/>
                    <a:pt x="13053" y="2523"/>
                    <a:pt x="13030" y="2523"/>
                  </a:cubicBezTo>
                  <a:cubicBezTo>
                    <a:pt x="13017" y="2523"/>
                    <a:pt x="13004" y="2526"/>
                    <a:pt x="12996" y="2530"/>
                  </a:cubicBezTo>
                  <a:cubicBezTo>
                    <a:pt x="12965" y="2551"/>
                    <a:pt x="12944" y="2582"/>
                    <a:pt x="12932" y="2614"/>
                  </a:cubicBezTo>
                  <a:lnTo>
                    <a:pt x="12932" y="2614"/>
                  </a:lnTo>
                  <a:cubicBezTo>
                    <a:pt x="12957" y="2539"/>
                    <a:pt x="12888" y="2458"/>
                    <a:pt x="12821" y="2451"/>
                  </a:cubicBezTo>
                  <a:lnTo>
                    <a:pt x="12821" y="2451"/>
                  </a:lnTo>
                  <a:cubicBezTo>
                    <a:pt x="12876" y="2432"/>
                    <a:pt x="12902" y="2345"/>
                    <a:pt x="12865" y="2289"/>
                  </a:cubicBezTo>
                  <a:cubicBezTo>
                    <a:pt x="12830" y="2248"/>
                    <a:pt x="12782" y="2232"/>
                    <a:pt x="12732" y="2232"/>
                  </a:cubicBezTo>
                  <a:cubicBezTo>
                    <a:pt x="12704" y="2232"/>
                    <a:pt x="12674" y="2237"/>
                    <a:pt x="12646" y="2245"/>
                  </a:cubicBezTo>
                  <a:cubicBezTo>
                    <a:pt x="12723" y="2224"/>
                    <a:pt x="12789" y="2190"/>
                    <a:pt x="12865" y="2146"/>
                  </a:cubicBezTo>
                  <a:cubicBezTo>
                    <a:pt x="12909" y="2125"/>
                    <a:pt x="12964" y="2081"/>
                    <a:pt x="12974" y="2026"/>
                  </a:cubicBezTo>
                  <a:cubicBezTo>
                    <a:pt x="12984" y="1979"/>
                    <a:pt x="12953" y="1923"/>
                    <a:pt x="12908" y="1923"/>
                  </a:cubicBezTo>
                  <a:cubicBezTo>
                    <a:pt x="12901" y="1923"/>
                    <a:pt x="12894" y="1925"/>
                    <a:pt x="12887" y="1928"/>
                  </a:cubicBezTo>
                  <a:cubicBezTo>
                    <a:pt x="12942" y="1884"/>
                    <a:pt x="12964" y="1818"/>
                    <a:pt x="12942" y="1752"/>
                  </a:cubicBezTo>
                  <a:cubicBezTo>
                    <a:pt x="12920" y="1687"/>
                    <a:pt x="12865" y="1643"/>
                    <a:pt x="12799" y="1643"/>
                  </a:cubicBezTo>
                  <a:cubicBezTo>
                    <a:pt x="12876" y="1621"/>
                    <a:pt x="12854" y="1501"/>
                    <a:pt x="12789" y="1446"/>
                  </a:cubicBezTo>
                  <a:cubicBezTo>
                    <a:pt x="12733" y="1402"/>
                    <a:pt x="12646" y="1391"/>
                    <a:pt x="12580" y="1348"/>
                  </a:cubicBezTo>
                  <a:cubicBezTo>
                    <a:pt x="12548" y="1326"/>
                    <a:pt x="12526" y="1304"/>
                    <a:pt x="12492" y="1304"/>
                  </a:cubicBezTo>
                  <a:cubicBezTo>
                    <a:pt x="12488" y="1303"/>
                    <a:pt x="12483" y="1302"/>
                    <a:pt x="12478" y="1302"/>
                  </a:cubicBezTo>
                  <a:cubicBezTo>
                    <a:pt x="12431" y="1302"/>
                    <a:pt x="12394" y="1354"/>
                    <a:pt x="12394" y="1413"/>
                  </a:cubicBezTo>
                  <a:cubicBezTo>
                    <a:pt x="12394" y="1468"/>
                    <a:pt x="12416" y="1511"/>
                    <a:pt x="12449" y="1567"/>
                  </a:cubicBezTo>
                  <a:cubicBezTo>
                    <a:pt x="12372" y="1533"/>
                    <a:pt x="12329" y="1435"/>
                    <a:pt x="12241" y="1435"/>
                  </a:cubicBezTo>
                  <a:cubicBezTo>
                    <a:pt x="12175" y="1435"/>
                    <a:pt x="12132" y="1511"/>
                    <a:pt x="12120" y="1589"/>
                  </a:cubicBezTo>
                  <a:cubicBezTo>
                    <a:pt x="12110" y="1654"/>
                    <a:pt x="12110" y="1730"/>
                    <a:pt x="12055" y="1774"/>
                  </a:cubicBezTo>
                  <a:cubicBezTo>
                    <a:pt x="12066" y="1632"/>
                    <a:pt x="12044" y="1501"/>
                    <a:pt x="11891" y="1457"/>
                  </a:cubicBezTo>
                  <a:cubicBezTo>
                    <a:pt x="11989" y="1413"/>
                    <a:pt x="12033" y="1282"/>
                    <a:pt x="11989" y="1194"/>
                  </a:cubicBezTo>
                  <a:cubicBezTo>
                    <a:pt x="11951" y="1125"/>
                    <a:pt x="11875" y="1083"/>
                    <a:pt x="11802" y="1083"/>
                  </a:cubicBezTo>
                  <a:cubicBezTo>
                    <a:pt x="11772" y="1083"/>
                    <a:pt x="11742" y="1090"/>
                    <a:pt x="11716" y="1107"/>
                  </a:cubicBezTo>
                  <a:cubicBezTo>
                    <a:pt x="11710" y="1027"/>
                    <a:pt x="11630" y="986"/>
                    <a:pt x="11554" y="986"/>
                  </a:cubicBezTo>
                  <a:cubicBezTo>
                    <a:pt x="11483" y="986"/>
                    <a:pt x="11415" y="1021"/>
                    <a:pt x="11409" y="1094"/>
                  </a:cubicBezTo>
                  <a:lnTo>
                    <a:pt x="11409" y="1094"/>
                  </a:lnTo>
                  <a:cubicBezTo>
                    <a:pt x="11418" y="967"/>
                    <a:pt x="11307" y="832"/>
                    <a:pt x="11172" y="832"/>
                  </a:cubicBezTo>
                  <a:cubicBezTo>
                    <a:pt x="11167" y="832"/>
                    <a:pt x="11162" y="832"/>
                    <a:pt x="11157" y="833"/>
                  </a:cubicBezTo>
                  <a:cubicBezTo>
                    <a:pt x="11015" y="833"/>
                    <a:pt x="10905" y="986"/>
                    <a:pt x="10927" y="1117"/>
                  </a:cubicBezTo>
                  <a:cubicBezTo>
                    <a:pt x="10883" y="1030"/>
                    <a:pt x="10796" y="975"/>
                    <a:pt x="10697" y="964"/>
                  </a:cubicBezTo>
                  <a:cubicBezTo>
                    <a:pt x="10653" y="1063"/>
                    <a:pt x="10643" y="1183"/>
                    <a:pt x="10653" y="1292"/>
                  </a:cubicBezTo>
                  <a:cubicBezTo>
                    <a:pt x="10522" y="1282"/>
                    <a:pt x="10358" y="1238"/>
                    <a:pt x="10368" y="1074"/>
                  </a:cubicBezTo>
                  <a:cubicBezTo>
                    <a:pt x="10368" y="964"/>
                    <a:pt x="10424" y="866"/>
                    <a:pt x="10424" y="756"/>
                  </a:cubicBezTo>
                  <a:cubicBezTo>
                    <a:pt x="10433" y="662"/>
                    <a:pt x="10361" y="551"/>
                    <a:pt x="10277" y="551"/>
                  </a:cubicBezTo>
                  <a:cubicBezTo>
                    <a:pt x="10264" y="551"/>
                    <a:pt x="10250" y="553"/>
                    <a:pt x="10237" y="559"/>
                  </a:cubicBezTo>
                  <a:cubicBezTo>
                    <a:pt x="10281" y="482"/>
                    <a:pt x="10193" y="384"/>
                    <a:pt x="10106" y="384"/>
                  </a:cubicBezTo>
                  <a:cubicBezTo>
                    <a:pt x="10018" y="395"/>
                    <a:pt x="9942" y="460"/>
                    <a:pt x="9887" y="526"/>
                  </a:cubicBezTo>
                  <a:cubicBezTo>
                    <a:pt x="9854" y="384"/>
                    <a:pt x="9832" y="231"/>
                    <a:pt x="9723" y="132"/>
                  </a:cubicBezTo>
                  <a:cubicBezTo>
                    <a:pt x="9613" y="22"/>
                    <a:pt x="9438" y="1"/>
                    <a:pt x="92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51"/>
            <p:cNvSpPr/>
            <p:nvPr/>
          </p:nvSpPr>
          <p:spPr>
            <a:xfrm>
              <a:off x="6444419" y="2775898"/>
              <a:ext cx="30942" cy="26678"/>
            </a:xfrm>
            <a:custGeom>
              <a:avLst/>
              <a:gdLst/>
              <a:ahLst/>
              <a:cxnLst/>
              <a:rect l="l" t="t" r="r" b="b"/>
              <a:pathLst>
                <a:path w="1074" h="926" extrusionOk="0">
                  <a:moveTo>
                    <a:pt x="541" y="1"/>
                  </a:moveTo>
                  <a:cubicBezTo>
                    <a:pt x="489" y="1"/>
                    <a:pt x="437" y="13"/>
                    <a:pt x="395" y="39"/>
                  </a:cubicBezTo>
                  <a:cubicBezTo>
                    <a:pt x="372" y="51"/>
                    <a:pt x="352" y="66"/>
                    <a:pt x="334" y="84"/>
                  </a:cubicBezTo>
                  <a:lnTo>
                    <a:pt x="334" y="84"/>
                  </a:lnTo>
                  <a:cubicBezTo>
                    <a:pt x="129" y="153"/>
                    <a:pt x="1" y="380"/>
                    <a:pt x="44" y="596"/>
                  </a:cubicBezTo>
                  <a:cubicBezTo>
                    <a:pt x="56" y="630"/>
                    <a:pt x="66" y="662"/>
                    <a:pt x="100" y="684"/>
                  </a:cubicBezTo>
                  <a:cubicBezTo>
                    <a:pt x="154" y="739"/>
                    <a:pt x="231" y="728"/>
                    <a:pt x="297" y="761"/>
                  </a:cubicBezTo>
                  <a:cubicBezTo>
                    <a:pt x="369" y="813"/>
                    <a:pt x="403" y="926"/>
                    <a:pt x="482" y="926"/>
                  </a:cubicBezTo>
                  <a:cubicBezTo>
                    <a:pt x="486" y="926"/>
                    <a:pt x="490" y="925"/>
                    <a:pt x="494" y="925"/>
                  </a:cubicBezTo>
                  <a:cubicBezTo>
                    <a:pt x="559" y="925"/>
                    <a:pt x="603" y="837"/>
                    <a:pt x="669" y="827"/>
                  </a:cubicBezTo>
                  <a:cubicBezTo>
                    <a:pt x="678" y="823"/>
                    <a:pt x="688" y="822"/>
                    <a:pt x="698" y="822"/>
                  </a:cubicBezTo>
                  <a:cubicBezTo>
                    <a:pt x="721" y="822"/>
                    <a:pt x="744" y="830"/>
                    <a:pt x="767" y="837"/>
                  </a:cubicBezTo>
                  <a:cubicBezTo>
                    <a:pt x="785" y="842"/>
                    <a:pt x="803" y="844"/>
                    <a:pt x="822" y="844"/>
                  </a:cubicBezTo>
                  <a:cubicBezTo>
                    <a:pt x="893" y="844"/>
                    <a:pt x="965" y="811"/>
                    <a:pt x="1008" y="750"/>
                  </a:cubicBezTo>
                  <a:cubicBezTo>
                    <a:pt x="1063" y="684"/>
                    <a:pt x="1074" y="586"/>
                    <a:pt x="1041" y="498"/>
                  </a:cubicBezTo>
                  <a:cubicBezTo>
                    <a:pt x="1008" y="443"/>
                    <a:pt x="964" y="411"/>
                    <a:pt x="932" y="356"/>
                  </a:cubicBezTo>
                  <a:cubicBezTo>
                    <a:pt x="876" y="268"/>
                    <a:pt x="844" y="170"/>
                    <a:pt x="767" y="93"/>
                  </a:cubicBezTo>
                  <a:cubicBezTo>
                    <a:pt x="713" y="32"/>
                    <a:pt x="626" y="1"/>
                    <a:pt x="541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51"/>
            <p:cNvSpPr/>
            <p:nvPr/>
          </p:nvSpPr>
          <p:spPr>
            <a:xfrm>
              <a:off x="6200917" y="2770021"/>
              <a:ext cx="38202" cy="29444"/>
            </a:xfrm>
            <a:custGeom>
              <a:avLst/>
              <a:gdLst/>
              <a:ahLst/>
              <a:cxnLst/>
              <a:rect l="l" t="t" r="r" b="b"/>
              <a:pathLst>
                <a:path w="1326" h="1022" extrusionOk="0">
                  <a:moveTo>
                    <a:pt x="741" y="1"/>
                  </a:moveTo>
                  <a:cubicBezTo>
                    <a:pt x="567" y="1"/>
                    <a:pt x="395" y="72"/>
                    <a:pt x="241" y="144"/>
                  </a:cubicBezTo>
                  <a:lnTo>
                    <a:pt x="351" y="144"/>
                  </a:lnTo>
                  <a:cubicBezTo>
                    <a:pt x="187" y="199"/>
                    <a:pt x="55" y="341"/>
                    <a:pt x="12" y="516"/>
                  </a:cubicBezTo>
                  <a:cubicBezTo>
                    <a:pt x="12" y="538"/>
                    <a:pt x="0" y="571"/>
                    <a:pt x="12" y="603"/>
                  </a:cubicBezTo>
                  <a:cubicBezTo>
                    <a:pt x="30" y="659"/>
                    <a:pt x="87" y="683"/>
                    <a:pt x="144" y="683"/>
                  </a:cubicBezTo>
                  <a:cubicBezTo>
                    <a:pt x="154" y="683"/>
                    <a:pt x="165" y="682"/>
                    <a:pt x="175" y="680"/>
                  </a:cubicBezTo>
                  <a:cubicBezTo>
                    <a:pt x="215" y="680"/>
                    <a:pt x="251" y="678"/>
                    <a:pt x="286" y="678"/>
                  </a:cubicBezTo>
                  <a:cubicBezTo>
                    <a:pt x="319" y="678"/>
                    <a:pt x="352" y="680"/>
                    <a:pt x="384" y="691"/>
                  </a:cubicBezTo>
                  <a:cubicBezTo>
                    <a:pt x="285" y="768"/>
                    <a:pt x="318" y="943"/>
                    <a:pt x="428" y="998"/>
                  </a:cubicBezTo>
                  <a:cubicBezTo>
                    <a:pt x="458" y="1014"/>
                    <a:pt x="492" y="1022"/>
                    <a:pt x="527" y="1022"/>
                  </a:cubicBezTo>
                  <a:cubicBezTo>
                    <a:pt x="608" y="1022"/>
                    <a:pt x="695" y="982"/>
                    <a:pt x="756" y="921"/>
                  </a:cubicBezTo>
                  <a:cubicBezTo>
                    <a:pt x="800" y="866"/>
                    <a:pt x="832" y="812"/>
                    <a:pt x="898" y="779"/>
                  </a:cubicBezTo>
                  <a:cubicBezTo>
                    <a:pt x="942" y="746"/>
                    <a:pt x="1007" y="757"/>
                    <a:pt x="1063" y="735"/>
                  </a:cubicBezTo>
                  <a:cubicBezTo>
                    <a:pt x="1248" y="680"/>
                    <a:pt x="1325" y="440"/>
                    <a:pt x="1248" y="275"/>
                  </a:cubicBezTo>
                  <a:cubicBezTo>
                    <a:pt x="1172" y="100"/>
                    <a:pt x="975" y="2"/>
                    <a:pt x="778" y="2"/>
                  </a:cubicBezTo>
                  <a:cubicBezTo>
                    <a:pt x="766" y="1"/>
                    <a:pt x="753" y="1"/>
                    <a:pt x="741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51"/>
            <p:cNvSpPr/>
            <p:nvPr/>
          </p:nvSpPr>
          <p:spPr>
            <a:xfrm>
              <a:off x="6150442" y="2765037"/>
              <a:ext cx="30942" cy="26304"/>
            </a:xfrm>
            <a:custGeom>
              <a:avLst/>
              <a:gdLst/>
              <a:ahLst/>
              <a:cxnLst/>
              <a:rect l="l" t="t" r="r" b="b"/>
              <a:pathLst>
                <a:path w="1074" h="913" extrusionOk="0">
                  <a:moveTo>
                    <a:pt x="708" y="1"/>
                  </a:moveTo>
                  <a:cubicBezTo>
                    <a:pt x="651" y="1"/>
                    <a:pt x="591" y="16"/>
                    <a:pt x="537" y="32"/>
                  </a:cubicBezTo>
                  <a:cubicBezTo>
                    <a:pt x="472" y="43"/>
                    <a:pt x="416" y="54"/>
                    <a:pt x="351" y="54"/>
                  </a:cubicBezTo>
                  <a:lnTo>
                    <a:pt x="329" y="197"/>
                  </a:lnTo>
                  <a:cubicBezTo>
                    <a:pt x="316" y="175"/>
                    <a:pt x="297" y="167"/>
                    <a:pt x="276" y="167"/>
                  </a:cubicBezTo>
                  <a:cubicBezTo>
                    <a:pt x="242" y="167"/>
                    <a:pt x="202" y="187"/>
                    <a:pt x="176" y="207"/>
                  </a:cubicBezTo>
                  <a:cubicBezTo>
                    <a:pt x="121" y="262"/>
                    <a:pt x="66" y="306"/>
                    <a:pt x="34" y="372"/>
                  </a:cubicBezTo>
                  <a:cubicBezTo>
                    <a:pt x="0" y="437"/>
                    <a:pt x="0" y="525"/>
                    <a:pt x="44" y="579"/>
                  </a:cubicBezTo>
                  <a:cubicBezTo>
                    <a:pt x="65" y="606"/>
                    <a:pt x="101" y="619"/>
                    <a:pt x="137" y="619"/>
                  </a:cubicBezTo>
                  <a:cubicBezTo>
                    <a:pt x="161" y="619"/>
                    <a:pt x="184" y="613"/>
                    <a:pt x="203" y="600"/>
                  </a:cubicBezTo>
                  <a:lnTo>
                    <a:pt x="203" y="600"/>
                  </a:lnTo>
                  <a:cubicBezTo>
                    <a:pt x="138" y="695"/>
                    <a:pt x="167" y="848"/>
                    <a:pt x="275" y="897"/>
                  </a:cubicBezTo>
                  <a:cubicBezTo>
                    <a:pt x="301" y="908"/>
                    <a:pt x="327" y="913"/>
                    <a:pt x="353" y="913"/>
                  </a:cubicBezTo>
                  <a:cubicBezTo>
                    <a:pt x="511" y="913"/>
                    <a:pt x="665" y="744"/>
                    <a:pt x="844" y="744"/>
                  </a:cubicBezTo>
                  <a:lnTo>
                    <a:pt x="942" y="744"/>
                  </a:lnTo>
                  <a:cubicBezTo>
                    <a:pt x="1019" y="722"/>
                    <a:pt x="1063" y="656"/>
                    <a:pt x="1073" y="579"/>
                  </a:cubicBezTo>
                  <a:cubicBezTo>
                    <a:pt x="1073" y="514"/>
                    <a:pt x="1051" y="437"/>
                    <a:pt x="1041" y="372"/>
                  </a:cubicBezTo>
                  <a:cubicBezTo>
                    <a:pt x="986" y="229"/>
                    <a:pt x="920" y="54"/>
                    <a:pt x="778" y="10"/>
                  </a:cubicBezTo>
                  <a:cubicBezTo>
                    <a:pt x="756" y="4"/>
                    <a:pt x="732" y="1"/>
                    <a:pt x="708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51"/>
            <p:cNvSpPr/>
            <p:nvPr/>
          </p:nvSpPr>
          <p:spPr>
            <a:xfrm>
              <a:off x="6084842" y="2753282"/>
              <a:ext cx="25583" cy="22241"/>
            </a:xfrm>
            <a:custGeom>
              <a:avLst/>
              <a:gdLst/>
              <a:ahLst/>
              <a:cxnLst/>
              <a:rect l="l" t="t" r="r" b="b"/>
              <a:pathLst>
                <a:path w="888" h="772" extrusionOk="0">
                  <a:moveTo>
                    <a:pt x="642" y="0"/>
                  </a:moveTo>
                  <a:cubicBezTo>
                    <a:pt x="632" y="0"/>
                    <a:pt x="623" y="1"/>
                    <a:pt x="613" y="2"/>
                  </a:cubicBezTo>
                  <a:cubicBezTo>
                    <a:pt x="526" y="13"/>
                    <a:pt x="438" y="68"/>
                    <a:pt x="362" y="123"/>
                  </a:cubicBezTo>
                  <a:lnTo>
                    <a:pt x="460" y="2"/>
                  </a:lnTo>
                  <a:lnTo>
                    <a:pt x="460" y="2"/>
                  </a:lnTo>
                  <a:cubicBezTo>
                    <a:pt x="350" y="24"/>
                    <a:pt x="230" y="46"/>
                    <a:pt x="143" y="111"/>
                  </a:cubicBezTo>
                  <a:cubicBezTo>
                    <a:pt x="55" y="188"/>
                    <a:pt x="0" y="308"/>
                    <a:pt x="44" y="407"/>
                  </a:cubicBezTo>
                  <a:cubicBezTo>
                    <a:pt x="71" y="475"/>
                    <a:pt x="139" y="517"/>
                    <a:pt x="205" y="517"/>
                  </a:cubicBezTo>
                  <a:cubicBezTo>
                    <a:pt x="247" y="517"/>
                    <a:pt x="288" y="500"/>
                    <a:pt x="318" y="462"/>
                  </a:cubicBezTo>
                  <a:cubicBezTo>
                    <a:pt x="372" y="539"/>
                    <a:pt x="406" y="637"/>
                    <a:pt x="471" y="714"/>
                  </a:cubicBezTo>
                  <a:cubicBezTo>
                    <a:pt x="512" y="749"/>
                    <a:pt x="569" y="772"/>
                    <a:pt x="619" y="772"/>
                  </a:cubicBezTo>
                  <a:cubicBezTo>
                    <a:pt x="663" y="772"/>
                    <a:pt x="702" y="755"/>
                    <a:pt x="723" y="714"/>
                  </a:cubicBezTo>
                  <a:cubicBezTo>
                    <a:pt x="767" y="615"/>
                    <a:pt x="668" y="527"/>
                    <a:pt x="625" y="429"/>
                  </a:cubicBezTo>
                  <a:cubicBezTo>
                    <a:pt x="745" y="364"/>
                    <a:pt x="887" y="265"/>
                    <a:pt x="844" y="133"/>
                  </a:cubicBezTo>
                  <a:cubicBezTo>
                    <a:pt x="824" y="45"/>
                    <a:pt x="733" y="0"/>
                    <a:pt x="642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51"/>
            <p:cNvSpPr/>
            <p:nvPr/>
          </p:nvSpPr>
          <p:spPr>
            <a:xfrm>
              <a:off x="6281672" y="2779154"/>
              <a:ext cx="40392" cy="26476"/>
            </a:xfrm>
            <a:custGeom>
              <a:avLst/>
              <a:gdLst/>
              <a:ahLst/>
              <a:cxnLst/>
              <a:rect l="l" t="t" r="r" b="b"/>
              <a:pathLst>
                <a:path w="1402" h="919" extrusionOk="0">
                  <a:moveTo>
                    <a:pt x="608" y="1"/>
                  </a:moveTo>
                  <a:cubicBezTo>
                    <a:pt x="516" y="1"/>
                    <a:pt x="437" y="84"/>
                    <a:pt x="427" y="177"/>
                  </a:cubicBezTo>
                  <a:cubicBezTo>
                    <a:pt x="427" y="221"/>
                    <a:pt x="427" y="264"/>
                    <a:pt x="460" y="286"/>
                  </a:cubicBezTo>
                  <a:cubicBezTo>
                    <a:pt x="466" y="293"/>
                    <a:pt x="474" y="298"/>
                    <a:pt x="482" y="302"/>
                  </a:cubicBezTo>
                  <a:lnTo>
                    <a:pt x="482" y="302"/>
                  </a:lnTo>
                  <a:lnTo>
                    <a:pt x="350" y="342"/>
                  </a:lnTo>
                  <a:cubicBezTo>
                    <a:pt x="333" y="338"/>
                    <a:pt x="316" y="336"/>
                    <a:pt x="298" y="336"/>
                  </a:cubicBezTo>
                  <a:cubicBezTo>
                    <a:pt x="164" y="336"/>
                    <a:pt x="41" y="445"/>
                    <a:pt x="22" y="571"/>
                  </a:cubicBezTo>
                  <a:cubicBezTo>
                    <a:pt x="0" y="714"/>
                    <a:pt x="110" y="867"/>
                    <a:pt x="252" y="911"/>
                  </a:cubicBezTo>
                  <a:cubicBezTo>
                    <a:pt x="274" y="916"/>
                    <a:pt x="297" y="918"/>
                    <a:pt x="320" y="918"/>
                  </a:cubicBezTo>
                  <a:cubicBezTo>
                    <a:pt x="443" y="918"/>
                    <a:pt x="569" y="847"/>
                    <a:pt x="625" y="736"/>
                  </a:cubicBezTo>
                  <a:cubicBezTo>
                    <a:pt x="643" y="708"/>
                    <a:pt x="669" y="665"/>
                    <a:pt x="703" y="665"/>
                  </a:cubicBezTo>
                  <a:cubicBezTo>
                    <a:pt x="709" y="665"/>
                    <a:pt x="716" y="667"/>
                    <a:pt x="723" y="670"/>
                  </a:cubicBezTo>
                  <a:cubicBezTo>
                    <a:pt x="734" y="670"/>
                    <a:pt x="734" y="681"/>
                    <a:pt x="745" y="692"/>
                  </a:cubicBezTo>
                  <a:cubicBezTo>
                    <a:pt x="794" y="766"/>
                    <a:pt x="879" y="792"/>
                    <a:pt x="969" y="792"/>
                  </a:cubicBezTo>
                  <a:cubicBezTo>
                    <a:pt x="1038" y="792"/>
                    <a:pt x="1110" y="777"/>
                    <a:pt x="1172" y="758"/>
                  </a:cubicBezTo>
                  <a:cubicBezTo>
                    <a:pt x="1248" y="746"/>
                    <a:pt x="1314" y="724"/>
                    <a:pt x="1358" y="670"/>
                  </a:cubicBezTo>
                  <a:cubicBezTo>
                    <a:pt x="1401" y="615"/>
                    <a:pt x="1401" y="527"/>
                    <a:pt x="1358" y="483"/>
                  </a:cubicBezTo>
                  <a:cubicBezTo>
                    <a:pt x="1330" y="450"/>
                    <a:pt x="1286" y="432"/>
                    <a:pt x="1243" y="432"/>
                  </a:cubicBezTo>
                  <a:cubicBezTo>
                    <a:pt x="1217" y="432"/>
                    <a:pt x="1192" y="439"/>
                    <a:pt x="1172" y="451"/>
                  </a:cubicBezTo>
                  <a:cubicBezTo>
                    <a:pt x="1182" y="352"/>
                    <a:pt x="1194" y="264"/>
                    <a:pt x="1172" y="177"/>
                  </a:cubicBezTo>
                  <a:cubicBezTo>
                    <a:pt x="1151" y="95"/>
                    <a:pt x="1073" y="23"/>
                    <a:pt x="991" y="23"/>
                  </a:cubicBezTo>
                  <a:cubicBezTo>
                    <a:pt x="986" y="23"/>
                    <a:pt x="980" y="23"/>
                    <a:pt x="975" y="24"/>
                  </a:cubicBezTo>
                  <a:cubicBezTo>
                    <a:pt x="876" y="35"/>
                    <a:pt x="822" y="123"/>
                    <a:pt x="778" y="199"/>
                  </a:cubicBezTo>
                  <a:cubicBezTo>
                    <a:pt x="810" y="111"/>
                    <a:pt x="723" y="2"/>
                    <a:pt x="625" y="2"/>
                  </a:cubicBezTo>
                  <a:cubicBezTo>
                    <a:pt x="619" y="1"/>
                    <a:pt x="614" y="1"/>
                    <a:pt x="608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51"/>
            <p:cNvSpPr/>
            <p:nvPr/>
          </p:nvSpPr>
          <p:spPr>
            <a:xfrm>
              <a:off x="6331484" y="2785751"/>
              <a:ext cx="27802" cy="22875"/>
            </a:xfrm>
            <a:custGeom>
              <a:avLst/>
              <a:gdLst/>
              <a:ahLst/>
              <a:cxnLst/>
              <a:rect l="l" t="t" r="r" b="b"/>
              <a:pathLst>
                <a:path w="965" h="794" extrusionOk="0">
                  <a:moveTo>
                    <a:pt x="597" y="1"/>
                  </a:moveTo>
                  <a:cubicBezTo>
                    <a:pt x="459" y="1"/>
                    <a:pt x="321" y="91"/>
                    <a:pt x="258" y="223"/>
                  </a:cubicBezTo>
                  <a:lnTo>
                    <a:pt x="258" y="223"/>
                  </a:lnTo>
                  <a:cubicBezTo>
                    <a:pt x="130" y="245"/>
                    <a:pt x="50" y="394"/>
                    <a:pt x="12" y="517"/>
                  </a:cubicBezTo>
                  <a:cubicBezTo>
                    <a:pt x="1" y="539"/>
                    <a:pt x="1" y="551"/>
                    <a:pt x="1" y="561"/>
                  </a:cubicBezTo>
                  <a:cubicBezTo>
                    <a:pt x="23" y="583"/>
                    <a:pt x="56" y="583"/>
                    <a:pt x="78" y="583"/>
                  </a:cubicBezTo>
                  <a:cubicBezTo>
                    <a:pt x="82" y="583"/>
                    <a:pt x="86" y="582"/>
                    <a:pt x="90" y="582"/>
                  </a:cubicBezTo>
                  <a:cubicBezTo>
                    <a:pt x="193" y="582"/>
                    <a:pt x="257" y="706"/>
                    <a:pt x="341" y="758"/>
                  </a:cubicBezTo>
                  <a:cubicBezTo>
                    <a:pt x="376" y="783"/>
                    <a:pt x="417" y="794"/>
                    <a:pt x="458" y="794"/>
                  </a:cubicBezTo>
                  <a:cubicBezTo>
                    <a:pt x="583" y="794"/>
                    <a:pt x="713" y="693"/>
                    <a:pt x="713" y="561"/>
                  </a:cubicBezTo>
                  <a:cubicBezTo>
                    <a:pt x="737" y="580"/>
                    <a:pt x="765" y="589"/>
                    <a:pt x="793" y="589"/>
                  </a:cubicBezTo>
                  <a:cubicBezTo>
                    <a:pt x="829" y="589"/>
                    <a:pt x="864" y="575"/>
                    <a:pt x="888" y="551"/>
                  </a:cubicBezTo>
                  <a:cubicBezTo>
                    <a:pt x="932" y="517"/>
                    <a:pt x="954" y="452"/>
                    <a:pt x="954" y="386"/>
                  </a:cubicBezTo>
                  <a:cubicBezTo>
                    <a:pt x="964" y="211"/>
                    <a:pt x="823" y="25"/>
                    <a:pt x="636" y="3"/>
                  </a:cubicBezTo>
                  <a:cubicBezTo>
                    <a:pt x="623" y="1"/>
                    <a:pt x="610" y="1"/>
                    <a:pt x="597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51"/>
            <p:cNvSpPr/>
            <p:nvPr/>
          </p:nvSpPr>
          <p:spPr>
            <a:xfrm>
              <a:off x="6182623" y="2666190"/>
              <a:ext cx="32181" cy="34543"/>
            </a:xfrm>
            <a:custGeom>
              <a:avLst/>
              <a:gdLst/>
              <a:ahLst/>
              <a:cxnLst/>
              <a:rect l="l" t="t" r="r" b="b"/>
              <a:pathLst>
                <a:path w="1117" h="1199" extrusionOk="0">
                  <a:moveTo>
                    <a:pt x="551" y="1"/>
                  </a:moveTo>
                  <a:cubicBezTo>
                    <a:pt x="542" y="1"/>
                    <a:pt x="534" y="2"/>
                    <a:pt x="526" y="3"/>
                  </a:cubicBezTo>
                  <a:cubicBezTo>
                    <a:pt x="424" y="31"/>
                    <a:pt x="369" y="146"/>
                    <a:pt x="388" y="247"/>
                  </a:cubicBezTo>
                  <a:lnTo>
                    <a:pt x="388" y="247"/>
                  </a:lnTo>
                  <a:cubicBezTo>
                    <a:pt x="364" y="213"/>
                    <a:pt x="317" y="191"/>
                    <a:pt x="274" y="191"/>
                  </a:cubicBezTo>
                  <a:cubicBezTo>
                    <a:pt x="259" y="191"/>
                    <a:pt x="244" y="194"/>
                    <a:pt x="231" y="200"/>
                  </a:cubicBezTo>
                  <a:cubicBezTo>
                    <a:pt x="153" y="233"/>
                    <a:pt x="121" y="321"/>
                    <a:pt x="132" y="397"/>
                  </a:cubicBezTo>
                  <a:cubicBezTo>
                    <a:pt x="143" y="474"/>
                    <a:pt x="187" y="551"/>
                    <a:pt x="241" y="606"/>
                  </a:cubicBezTo>
                  <a:lnTo>
                    <a:pt x="197" y="650"/>
                  </a:lnTo>
                  <a:cubicBezTo>
                    <a:pt x="22" y="704"/>
                    <a:pt x="0" y="956"/>
                    <a:pt x="132" y="1087"/>
                  </a:cubicBezTo>
                  <a:cubicBezTo>
                    <a:pt x="211" y="1167"/>
                    <a:pt x="329" y="1198"/>
                    <a:pt x="450" y="1198"/>
                  </a:cubicBezTo>
                  <a:cubicBezTo>
                    <a:pt x="512" y="1198"/>
                    <a:pt x="576" y="1190"/>
                    <a:pt x="635" y="1175"/>
                  </a:cubicBezTo>
                  <a:cubicBezTo>
                    <a:pt x="745" y="1142"/>
                    <a:pt x="866" y="1087"/>
                    <a:pt x="953" y="1010"/>
                  </a:cubicBezTo>
                  <a:cubicBezTo>
                    <a:pt x="1029" y="956"/>
                    <a:pt x="1085" y="890"/>
                    <a:pt x="1106" y="813"/>
                  </a:cubicBezTo>
                  <a:cubicBezTo>
                    <a:pt x="1117" y="726"/>
                    <a:pt x="1063" y="628"/>
                    <a:pt x="975" y="628"/>
                  </a:cubicBezTo>
                  <a:cubicBezTo>
                    <a:pt x="1063" y="551"/>
                    <a:pt x="1085" y="409"/>
                    <a:pt x="1019" y="310"/>
                  </a:cubicBezTo>
                  <a:cubicBezTo>
                    <a:pt x="975" y="244"/>
                    <a:pt x="895" y="207"/>
                    <a:pt x="815" y="207"/>
                  </a:cubicBezTo>
                  <a:cubicBezTo>
                    <a:pt x="776" y="207"/>
                    <a:pt x="737" y="215"/>
                    <a:pt x="701" y="233"/>
                  </a:cubicBezTo>
                  <a:cubicBezTo>
                    <a:pt x="762" y="132"/>
                    <a:pt x="662" y="1"/>
                    <a:pt x="551" y="1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51"/>
            <p:cNvSpPr/>
            <p:nvPr/>
          </p:nvSpPr>
          <p:spPr>
            <a:xfrm>
              <a:off x="6247906" y="2688028"/>
              <a:ext cx="34111" cy="36301"/>
            </a:xfrm>
            <a:custGeom>
              <a:avLst/>
              <a:gdLst/>
              <a:ahLst/>
              <a:cxnLst/>
              <a:rect l="l" t="t" r="r" b="b"/>
              <a:pathLst>
                <a:path w="1184" h="1260" extrusionOk="0">
                  <a:moveTo>
                    <a:pt x="527" y="1"/>
                  </a:moveTo>
                  <a:cubicBezTo>
                    <a:pt x="461" y="1"/>
                    <a:pt x="417" y="23"/>
                    <a:pt x="373" y="55"/>
                  </a:cubicBezTo>
                  <a:cubicBezTo>
                    <a:pt x="373" y="99"/>
                    <a:pt x="351" y="154"/>
                    <a:pt x="318" y="187"/>
                  </a:cubicBezTo>
                  <a:cubicBezTo>
                    <a:pt x="296" y="209"/>
                    <a:pt x="274" y="220"/>
                    <a:pt x="252" y="230"/>
                  </a:cubicBezTo>
                  <a:cubicBezTo>
                    <a:pt x="230" y="318"/>
                    <a:pt x="264" y="428"/>
                    <a:pt x="351" y="505"/>
                  </a:cubicBezTo>
                  <a:cubicBezTo>
                    <a:pt x="308" y="471"/>
                    <a:pt x="252" y="461"/>
                    <a:pt x="209" y="461"/>
                  </a:cubicBezTo>
                  <a:cubicBezTo>
                    <a:pt x="132" y="461"/>
                    <a:pt x="77" y="493"/>
                    <a:pt x="33" y="559"/>
                  </a:cubicBezTo>
                  <a:cubicBezTo>
                    <a:pt x="1" y="625"/>
                    <a:pt x="89" y="855"/>
                    <a:pt x="121" y="855"/>
                  </a:cubicBezTo>
                  <a:lnTo>
                    <a:pt x="132" y="855"/>
                  </a:lnTo>
                  <a:cubicBezTo>
                    <a:pt x="45" y="943"/>
                    <a:pt x="99" y="1096"/>
                    <a:pt x="198" y="1172"/>
                  </a:cubicBezTo>
                  <a:cubicBezTo>
                    <a:pt x="286" y="1238"/>
                    <a:pt x="395" y="1260"/>
                    <a:pt x="505" y="1260"/>
                  </a:cubicBezTo>
                  <a:lnTo>
                    <a:pt x="548" y="1260"/>
                  </a:lnTo>
                  <a:cubicBezTo>
                    <a:pt x="712" y="1249"/>
                    <a:pt x="865" y="1227"/>
                    <a:pt x="1030" y="1183"/>
                  </a:cubicBezTo>
                  <a:cubicBezTo>
                    <a:pt x="1063" y="1172"/>
                    <a:pt x="1096" y="1162"/>
                    <a:pt x="1128" y="1128"/>
                  </a:cubicBezTo>
                  <a:cubicBezTo>
                    <a:pt x="1183" y="1084"/>
                    <a:pt x="1183" y="997"/>
                    <a:pt x="1140" y="931"/>
                  </a:cubicBezTo>
                  <a:cubicBezTo>
                    <a:pt x="1106" y="877"/>
                    <a:pt x="1041" y="833"/>
                    <a:pt x="975" y="811"/>
                  </a:cubicBezTo>
                  <a:cubicBezTo>
                    <a:pt x="1052" y="811"/>
                    <a:pt x="1118" y="756"/>
                    <a:pt x="1140" y="690"/>
                  </a:cubicBezTo>
                  <a:cubicBezTo>
                    <a:pt x="1162" y="625"/>
                    <a:pt x="1140" y="548"/>
                    <a:pt x="1096" y="493"/>
                  </a:cubicBezTo>
                  <a:cubicBezTo>
                    <a:pt x="1030" y="449"/>
                    <a:pt x="931" y="417"/>
                    <a:pt x="943" y="340"/>
                  </a:cubicBezTo>
                  <a:cubicBezTo>
                    <a:pt x="943" y="308"/>
                    <a:pt x="953" y="286"/>
                    <a:pt x="975" y="264"/>
                  </a:cubicBezTo>
                  <a:cubicBezTo>
                    <a:pt x="975" y="252"/>
                    <a:pt x="975" y="242"/>
                    <a:pt x="986" y="230"/>
                  </a:cubicBezTo>
                  <a:cubicBezTo>
                    <a:pt x="943" y="165"/>
                    <a:pt x="909" y="89"/>
                    <a:pt x="887" y="12"/>
                  </a:cubicBezTo>
                  <a:cubicBezTo>
                    <a:pt x="877" y="12"/>
                    <a:pt x="865" y="1"/>
                    <a:pt x="855" y="1"/>
                  </a:cubicBezTo>
                  <a:cubicBezTo>
                    <a:pt x="800" y="1"/>
                    <a:pt x="756" y="45"/>
                    <a:pt x="724" y="89"/>
                  </a:cubicBezTo>
                  <a:cubicBezTo>
                    <a:pt x="658" y="23"/>
                    <a:pt x="592" y="1"/>
                    <a:pt x="527" y="1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51"/>
            <p:cNvSpPr/>
            <p:nvPr/>
          </p:nvSpPr>
          <p:spPr>
            <a:xfrm>
              <a:off x="6291121" y="2672903"/>
              <a:ext cx="35984" cy="35984"/>
            </a:xfrm>
            <a:custGeom>
              <a:avLst/>
              <a:gdLst/>
              <a:ahLst/>
              <a:cxnLst/>
              <a:rect l="l" t="t" r="r" b="b"/>
              <a:pathLst>
                <a:path w="1249" h="1249" extrusionOk="0">
                  <a:moveTo>
                    <a:pt x="592" y="0"/>
                  </a:moveTo>
                  <a:cubicBezTo>
                    <a:pt x="570" y="55"/>
                    <a:pt x="559" y="120"/>
                    <a:pt x="559" y="176"/>
                  </a:cubicBezTo>
                  <a:cubicBezTo>
                    <a:pt x="570" y="296"/>
                    <a:pt x="614" y="417"/>
                    <a:pt x="625" y="537"/>
                  </a:cubicBezTo>
                  <a:cubicBezTo>
                    <a:pt x="636" y="833"/>
                    <a:pt x="340" y="1095"/>
                    <a:pt x="44" y="1095"/>
                  </a:cubicBezTo>
                  <a:lnTo>
                    <a:pt x="1" y="1095"/>
                  </a:lnTo>
                  <a:cubicBezTo>
                    <a:pt x="34" y="1139"/>
                    <a:pt x="78" y="1172"/>
                    <a:pt x="132" y="1193"/>
                  </a:cubicBezTo>
                  <a:cubicBezTo>
                    <a:pt x="209" y="1227"/>
                    <a:pt x="285" y="1237"/>
                    <a:pt x="362" y="1237"/>
                  </a:cubicBezTo>
                  <a:cubicBezTo>
                    <a:pt x="438" y="1237"/>
                    <a:pt x="516" y="1227"/>
                    <a:pt x="581" y="1205"/>
                  </a:cubicBezTo>
                  <a:cubicBezTo>
                    <a:pt x="625" y="1193"/>
                    <a:pt x="657" y="1183"/>
                    <a:pt x="691" y="1183"/>
                  </a:cubicBezTo>
                  <a:lnTo>
                    <a:pt x="713" y="1183"/>
                  </a:lnTo>
                  <a:lnTo>
                    <a:pt x="811" y="1215"/>
                  </a:lnTo>
                  <a:cubicBezTo>
                    <a:pt x="876" y="1237"/>
                    <a:pt x="932" y="1249"/>
                    <a:pt x="997" y="1249"/>
                  </a:cubicBezTo>
                  <a:cubicBezTo>
                    <a:pt x="1030" y="1249"/>
                    <a:pt x="1073" y="1237"/>
                    <a:pt x="1107" y="1237"/>
                  </a:cubicBezTo>
                  <a:cubicBezTo>
                    <a:pt x="1129" y="1227"/>
                    <a:pt x="1139" y="1227"/>
                    <a:pt x="1161" y="1215"/>
                  </a:cubicBezTo>
                  <a:cubicBezTo>
                    <a:pt x="1117" y="1139"/>
                    <a:pt x="1129" y="1030"/>
                    <a:pt x="1194" y="974"/>
                  </a:cubicBezTo>
                  <a:cubicBezTo>
                    <a:pt x="1194" y="964"/>
                    <a:pt x="1205" y="964"/>
                    <a:pt x="1205" y="964"/>
                  </a:cubicBezTo>
                  <a:cubicBezTo>
                    <a:pt x="1172" y="920"/>
                    <a:pt x="1139" y="887"/>
                    <a:pt x="1107" y="865"/>
                  </a:cubicBezTo>
                  <a:cubicBezTo>
                    <a:pt x="1194" y="755"/>
                    <a:pt x="1249" y="592"/>
                    <a:pt x="1183" y="460"/>
                  </a:cubicBezTo>
                  <a:cubicBezTo>
                    <a:pt x="1151" y="383"/>
                    <a:pt x="1063" y="339"/>
                    <a:pt x="975" y="339"/>
                  </a:cubicBezTo>
                  <a:cubicBezTo>
                    <a:pt x="920" y="339"/>
                    <a:pt x="866" y="361"/>
                    <a:pt x="833" y="417"/>
                  </a:cubicBezTo>
                  <a:cubicBezTo>
                    <a:pt x="876" y="241"/>
                    <a:pt x="767" y="44"/>
                    <a:pt x="592" y="0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51"/>
            <p:cNvSpPr/>
            <p:nvPr/>
          </p:nvSpPr>
          <p:spPr>
            <a:xfrm>
              <a:off x="6333386" y="2646397"/>
              <a:ext cx="7923" cy="5704"/>
            </a:xfrm>
            <a:custGeom>
              <a:avLst/>
              <a:gdLst/>
              <a:ahLst/>
              <a:cxnLst/>
              <a:rect l="l" t="t" r="r" b="b"/>
              <a:pathLst>
                <a:path w="275" h="198" extrusionOk="0">
                  <a:moveTo>
                    <a:pt x="198" y="1"/>
                  </a:moveTo>
                  <a:lnTo>
                    <a:pt x="198" y="1"/>
                  </a:lnTo>
                  <a:cubicBezTo>
                    <a:pt x="143" y="45"/>
                    <a:pt x="121" y="110"/>
                    <a:pt x="121" y="176"/>
                  </a:cubicBezTo>
                  <a:cubicBezTo>
                    <a:pt x="78" y="176"/>
                    <a:pt x="34" y="186"/>
                    <a:pt x="1" y="186"/>
                  </a:cubicBezTo>
                  <a:cubicBezTo>
                    <a:pt x="44" y="198"/>
                    <a:pt x="88" y="198"/>
                    <a:pt x="132" y="198"/>
                  </a:cubicBezTo>
                  <a:cubicBezTo>
                    <a:pt x="176" y="198"/>
                    <a:pt x="220" y="198"/>
                    <a:pt x="263" y="186"/>
                  </a:cubicBezTo>
                  <a:cubicBezTo>
                    <a:pt x="263" y="176"/>
                    <a:pt x="263" y="165"/>
                    <a:pt x="275" y="154"/>
                  </a:cubicBezTo>
                  <a:cubicBezTo>
                    <a:pt x="220" y="121"/>
                    <a:pt x="187" y="66"/>
                    <a:pt x="198" y="1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51"/>
            <p:cNvSpPr/>
            <p:nvPr/>
          </p:nvSpPr>
          <p:spPr>
            <a:xfrm>
              <a:off x="6344449" y="2676331"/>
              <a:ext cx="37482" cy="32930"/>
            </a:xfrm>
            <a:custGeom>
              <a:avLst/>
              <a:gdLst/>
              <a:ahLst/>
              <a:cxnLst/>
              <a:rect l="l" t="t" r="r" b="b"/>
              <a:pathLst>
                <a:path w="1301" h="1143" extrusionOk="0">
                  <a:moveTo>
                    <a:pt x="487" y="0"/>
                  </a:moveTo>
                  <a:cubicBezTo>
                    <a:pt x="482" y="0"/>
                    <a:pt x="476" y="1"/>
                    <a:pt x="471" y="1"/>
                  </a:cubicBezTo>
                  <a:cubicBezTo>
                    <a:pt x="373" y="13"/>
                    <a:pt x="295" y="100"/>
                    <a:pt x="285" y="188"/>
                  </a:cubicBezTo>
                  <a:cubicBezTo>
                    <a:pt x="285" y="242"/>
                    <a:pt x="285" y="286"/>
                    <a:pt x="274" y="341"/>
                  </a:cubicBezTo>
                  <a:cubicBezTo>
                    <a:pt x="241" y="429"/>
                    <a:pt x="154" y="473"/>
                    <a:pt x="98" y="549"/>
                  </a:cubicBezTo>
                  <a:cubicBezTo>
                    <a:pt x="0" y="658"/>
                    <a:pt x="44" y="855"/>
                    <a:pt x="175" y="933"/>
                  </a:cubicBezTo>
                  <a:cubicBezTo>
                    <a:pt x="210" y="950"/>
                    <a:pt x="249" y="958"/>
                    <a:pt x="288" y="958"/>
                  </a:cubicBezTo>
                  <a:cubicBezTo>
                    <a:pt x="325" y="958"/>
                    <a:pt x="363" y="950"/>
                    <a:pt x="398" y="936"/>
                  </a:cubicBezTo>
                  <a:lnTo>
                    <a:pt x="398" y="936"/>
                  </a:lnTo>
                  <a:cubicBezTo>
                    <a:pt x="396" y="965"/>
                    <a:pt x="402" y="994"/>
                    <a:pt x="416" y="1020"/>
                  </a:cubicBezTo>
                  <a:cubicBezTo>
                    <a:pt x="464" y="1106"/>
                    <a:pt x="563" y="1142"/>
                    <a:pt x="660" y="1142"/>
                  </a:cubicBezTo>
                  <a:cubicBezTo>
                    <a:pt x="674" y="1142"/>
                    <a:pt x="687" y="1142"/>
                    <a:pt x="701" y="1140"/>
                  </a:cubicBezTo>
                  <a:cubicBezTo>
                    <a:pt x="799" y="1130"/>
                    <a:pt x="898" y="1064"/>
                    <a:pt x="909" y="976"/>
                  </a:cubicBezTo>
                  <a:cubicBezTo>
                    <a:pt x="942" y="994"/>
                    <a:pt x="979" y="1003"/>
                    <a:pt x="1017" y="1003"/>
                  </a:cubicBezTo>
                  <a:cubicBezTo>
                    <a:pt x="1139" y="1003"/>
                    <a:pt x="1264" y="916"/>
                    <a:pt x="1281" y="790"/>
                  </a:cubicBezTo>
                  <a:cubicBezTo>
                    <a:pt x="1301" y="640"/>
                    <a:pt x="1166" y="490"/>
                    <a:pt x="1018" y="490"/>
                  </a:cubicBezTo>
                  <a:cubicBezTo>
                    <a:pt x="1013" y="490"/>
                    <a:pt x="1008" y="490"/>
                    <a:pt x="1003" y="491"/>
                  </a:cubicBezTo>
                  <a:lnTo>
                    <a:pt x="1003" y="491"/>
                  </a:lnTo>
                  <a:cubicBezTo>
                    <a:pt x="1032" y="474"/>
                    <a:pt x="1035" y="420"/>
                    <a:pt x="1018" y="385"/>
                  </a:cubicBezTo>
                  <a:cubicBezTo>
                    <a:pt x="986" y="276"/>
                    <a:pt x="930" y="166"/>
                    <a:pt x="832" y="111"/>
                  </a:cubicBezTo>
                  <a:cubicBezTo>
                    <a:pt x="809" y="102"/>
                    <a:pt x="784" y="97"/>
                    <a:pt x="758" y="97"/>
                  </a:cubicBezTo>
                  <a:cubicBezTo>
                    <a:pt x="722" y="97"/>
                    <a:pt x="687" y="106"/>
                    <a:pt x="657" y="121"/>
                  </a:cubicBezTo>
                  <a:lnTo>
                    <a:pt x="657" y="121"/>
                  </a:lnTo>
                  <a:cubicBezTo>
                    <a:pt x="629" y="51"/>
                    <a:pt x="556" y="0"/>
                    <a:pt x="487" y="0"/>
                  </a:cubicBezTo>
                  <a:close/>
                </a:path>
              </a:pathLst>
            </a:custGeom>
            <a:solidFill>
              <a:srgbClr val="CDC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51"/>
            <p:cNvSpPr/>
            <p:nvPr/>
          </p:nvSpPr>
          <p:spPr>
            <a:xfrm>
              <a:off x="6456404" y="2662905"/>
              <a:ext cx="40737" cy="43503"/>
            </a:xfrm>
            <a:custGeom>
              <a:avLst/>
              <a:gdLst/>
              <a:ahLst/>
              <a:cxnLst/>
              <a:rect l="l" t="t" r="r" b="b"/>
              <a:pathLst>
                <a:path w="1414" h="1510" extrusionOk="0">
                  <a:moveTo>
                    <a:pt x="718" y="1"/>
                  </a:moveTo>
                  <a:cubicBezTo>
                    <a:pt x="698" y="1"/>
                    <a:pt x="678" y="3"/>
                    <a:pt x="658" y="8"/>
                  </a:cubicBezTo>
                  <a:cubicBezTo>
                    <a:pt x="546" y="34"/>
                    <a:pt x="462" y="140"/>
                    <a:pt x="446" y="253"/>
                  </a:cubicBezTo>
                  <a:lnTo>
                    <a:pt x="446" y="253"/>
                  </a:lnTo>
                  <a:cubicBezTo>
                    <a:pt x="426" y="211"/>
                    <a:pt x="385" y="178"/>
                    <a:pt x="340" y="172"/>
                  </a:cubicBezTo>
                  <a:cubicBezTo>
                    <a:pt x="263" y="172"/>
                    <a:pt x="187" y="216"/>
                    <a:pt x="132" y="282"/>
                  </a:cubicBezTo>
                  <a:cubicBezTo>
                    <a:pt x="34" y="413"/>
                    <a:pt x="44" y="621"/>
                    <a:pt x="154" y="742"/>
                  </a:cubicBezTo>
                  <a:cubicBezTo>
                    <a:pt x="1" y="971"/>
                    <a:pt x="66" y="1321"/>
                    <a:pt x="307" y="1453"/>
                  </a:cubicBezTo>
                  <a:cubicBezTo>
                    <a:pt x="362" y="1486"/>
                    <a:pt x="417" y="1508"/>
                    <a:pt x="472" y="1508"/>
                  </a:cubicBezTo>
                  <a:cubicBezTo>
                    <a:pt x="480" y="1509"/>
                    <a:pt x="489" y="1509"/>
                    <a:pt x="497" y="1509"/>
                  </a:cubicBezTo>
                  <a:cubicBezTo>
                    <a:pt x="610" y="1509"/>
                    <a:pt x="727" y="1445"/>
                    <a:pt x="778" y="1343"/>
                  </a:cubicBezTo>
                  <a:cubicBezTo>
                    <a:pt x="789" y="1321"/>
                    <a:pt x="800" y="1300"/>
                    <a:pt x="822" y="1289"/>
                  </a:cubicBezTo>
                  <a:cubicBezTo>
                    <a:pt x="832" y="1279"/>
                    <a:pt x="844" y="1275"/>
                    <a:pt x="857" y="1275"/>
                  </a:cubicBezTo>
                  <a:cubicBezTo>
                    <a:pt x="887" y="1275"/>
                    <a:pt x="923" y="1296"/>
                    <a:pt x="954" y="1311"/>
                  </a:cubicBezTo>
                  <a:cubicBezTo>
                    <a:pt x="971" y="1318"/>
                    <a:pt x="993" y="1322"/>
                    <a:pt x="1015" y="1322"/>
                  </a:cubicBezTo>
                  <a:cubicBezTo>
                    <a:pt x="1061" y="1322"/>
                    <a:pt x="1110" y="1307"/>
                    <a:pt x="1139" y="1278"/>
                  </a:cubicBezTo>
                  <a:cubicBezTo>
                    <a:pt x="1183" y="1223"/>
                    <a:pt x="1183" y="1136"/>
                    <a:pt x="1117" y="1102"/>
                  </a:cubicBezTo>
                  <a:cubicBezTo>
                    <a:pt x="1260" y="1092"/>
                    <a:pt x="1380" y="971"/>
                    <a:pt x="1402" y="840"/>
                  </a:cubicBezTo>
                  <a:cubicBezTo>
                    <a:pt x="1413" y="698"/>
                    <a:pt x="1326" y="555"/>
                    <a:pt x="1194" y="511"/>
                  </a:cubicBezTo>
                  <a:cubicBezTo>
                    <a:pt x="1216" y="457"/>
                    <a:pt x="1249" y="391"/>
                    <a:pt x="1249" y="326"/>
                  </a:cubicBezTo>
                  <a:cubicBezTo>
                    <a:pt x="1260" y="260"/>
                    <a:pt x="1227" y="183"/>
                    <a:pt x="1173" y="150"/>
                  </a:cubicBezTo>
                  <a:cubicBezTo>
                    <a:pt x="1152" y="140"/>
                    <a:pt x="1129" y="135"/>
                    <a:pt x="1107" y="135"/>
                  </a:cubicBezTo>
                  <a:cubicBezTo>
                    <a:pt x="1059" y="135"/>
                    <a:pt x="1012" y="159"/>
                    <a:pt x="997" y="205"/>
                  </a:cubicBezTo>
                  <a:cubicBezTo>
                    <a:pt x="969" y="83"/>
                    <a:pt x="844" y="1"/>
                    <a:pt x="718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51"/>
            <p:cNvSpPr/>
            <p:nvPr/>
          </p:nvSpPr>
          <p:spPr>
            <a:xfrm>
              <a:off x="6316676" y="2741672"/>
              <a:ext cx="44511" cy="38490"/>
            </a:xfrm>
            <a:custGeom>
              <a:avLst/>
              <a:gdLst/>
              <a:ahLst/>
              <a:cxnLst/>
              <a:rect l="l" t="t" r="r" b="b"/>
              <a:pathLst>
                <a:path w="1545" h="1336" extrusionOk="0">
                  <a:moveTo>
                    <a:pt x="307" y="0"/>
                  </a:moveTo>
                  <a:cubicBezTo>
                    <a:pt x="220" y="11"/>
                    <a:pt x="143" y="88"/>
                    <a:pt x="99" y="175"/>
                  </a:cubicBezTo>
                  <a:cubicBezTo>
                    <a:pt x="66" y="252"/>
                    <a:pt x="55" y="351"/>
                    <a:pt x="45" y="449"/>
                  </a:cubicBezTo>
                  <a:cubicBezTo>
                    <a:pt x="33" y="514"/>
                    <a:pt x="33" y="580"/>
                    <a:pt x="23" y="646"/>
                  </a:cubicBezTo>
                  <a:cubicBezTo>
                    <a:pt x="11" y="745"/>
                    <a:pt x="1" y="832"/>
                    <a:pt x="33" y="920"/>
                  </a:cubicBezTo>
                  <a:cubicBezTo>
                    <a:pt x="66" y="996"/>
                    <a:pt x="132" y="1073"/>
                    <a:pt x="208" y="1084"/>
                  </a:cubicBezTo>
                  <a:cubicBezTo>
                    <a:pt x="230" y="1073"/>
                    <a:pt x="252" y="1051"/>
                    <a:pt x="264" y="1029"/>
                  </a:cubicBezTo>
                  <a:cubicBezTo>
                    <a:pt x="274" y="1084"/>
                    <a:pt x="296" y="1149"/>
                    <a:pt x="318" y="1215"/>
                  </a:cubicBezTo>
                  <a:cubicBezTo>
                    <a:pt x="329" y="1215"/>
                    <a:pt x="340" y="1227"/>
                    <a:pt x="340" y="1227"/>
                  </a:cubicBezTo>
                  <a:cubicBezTo>
                    <a:pt x="362" y="1237"/>
                    <a:pt x="384" y="1237"/>
                    <a:pt x="405" y="1237"/>
                  </a:cubicBezTo>
                  <a:lnTo>
                    <a:pt x="461" y="1237"/>
                  </a:lnTo>
                  <a:cubicBezTo>
                    <a:pt x="483" y="1227"/>
                    <a:pt x="515" y="1227"/>
                    <a:pt x="548" y="1227"/>
                  </a:cubicBezTo>
                  <a:cubicBezTo>
                    <a:pt x="690" y="1227"/>
                    <a:pt x="821" y="1248"/>
                    <a:pt x="953" y="1281"/>
                  </a:cubicBezTo>
                  <a:cubicBezTo>
                    <a:pt x="1030" y="1303"/>
                    <a:pt x="1106" y="1336"/>
                    <a:pt x="1183" y="1336"/>
                  </a:cubicBezTo>
                  <a:lnTo>
                    <a:pt x="1194" y="1336"/>
                  </a:lnTo>
                  <a:cubicBezTo>
                    <a:pt x="1281" y="1325"/>
                    <a:pt x="1369" y="1281"/>
                    <a:pt x="1380" y="1193"/>
                  </a:cubicBezTo>
                  <a:cubicBezTo>
                    <a:pt x="1391" y="1149"/>
                    <a:pt x="1369" y="1106"/>
                    <a:pt x="1337" y="1084"/>
                  </a:cubicBezTo>
                  <a:cubicBezTo>
                    <a:pt x="1413" y="1062"/>
                    <a:pt x="1478" y="1008"/>
                    <a:pt x="1512" y="930"/>
                  </a:cubicBezTo>
                  <a:cubicBezTo>
                    <a:pt x="1544" y="810"/>
                    <a:pt x="1490" y="690"/>
                    <a:pt x="1402" y="613"/>
                  </a:cubicBezTo>
                  <a:cubicBezTo>
                    <a:pt x="1347" y="558"/>
                    <a:pt x="1271" y="526"/>
                    <a:pt x="1194" y="526"/>
                  </a:cubicBezTo>
                  <a:cubicBezTo>
                    <a:pt x="1150" y="526"/>
                    <a:pt x="1106" y="536"/>
                    <a:pt x="1074" y="570"/>
                  </a:cubicBezTo>
                  <a:cubicBezTo>
                    <a:pt x="1216" y="416"/>
                    <a:pt x="1161" y="132"/>
                    <a:pt x="975" y="44"/>
                  </a:cubicBezTo>
                  <a:cubicBezTo>
                    <a:pt x="931" y="33"/>
                    <a:pt x="899" y="22"/>
                    <a:pt x="855" y="22"/>
                  </a:cubicBezTo>
                  <a:cubicBezTo>
                    <a:pt x="723" y="22"/>
                    <a:pt x="592" y="98"/>
                    <a:pt x="537" y="219"/>
                  </a:cubicBezTo>
                  <a:cubicBezTo>
                    <a:pt x="537" y="110"/>
                    <a:pt x="439" y="0"/>
                    <a:pt x="329" y="0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51"/>
            <p:cNvSpPr/>
            <p:nvPr/>
          </p:nvSpPr>
          <p:spPr>
            <a:xfrm>
              <a:off x="6364011" y="2724588"/>
              <a:ext cx="25238" cy="29444"/>
            </a:xfrm>
            <a:custGeom>
              <a:avLst/>
              <a:gdLst/>
              <a:ahLst/>
              <a:cxnLst/>
              <a:rect l="l" t="t" r="r" b="b"/>
              <a:pathLst>
                <a:path w="876" h="1022" extrusionOk="0">
                  <a:moveTo>
                    <a:pt x="292" y="1"/>
                  </a:moveTo>
                  <a:cubicBezTo>
                    <a:pt x="210" y="1"/>
                    <a:pt x="127" y="40"/>
                    <a:pt x="76" y="112"/>
                  </a:cubicBezTo>
                  <a:cubicBezTo>
                    <a:pt x="0" y="210"/>
                    <a:pt x="11" y="374"/>
                    <a:pt x="110" y="462"/>
                  </a:cubicBezTo>
                  <a:lnTo>
                    <a:pt x="66" y="462"/>
                  </a:lnTo>
                  <a:cubicBezTo>
                    <a:pt x="32" y="560"/>
                    <a:pt x="22" y="669"/>
                    <a:pt x="44" y="779"/>
                  </a:cubicBezTo>
                  <a:cubicBezTo>
                    <a:pt x="44" y="823"/>
                    <a:pt x="66" y="878"/>
                    <a:pt x="98" y="910"/>
                  </a:cubicBezTo>
                  <a:cubicBezTo>
                    <a:pt x="115" y="923"/>
                    <a:pt x="138" y="930"/>
                    <a:pt x="159" y="930"/>
                  </a:cubicBezTo>
                  <a:cubicBezTo>
                    <a:pt x="192" y="930"/>
                    <a:pt x="223" y="915"/>
                    <a:pt x="230" y="888"/>
                  </a:cubicBezTo>
                  <a:cubicBezTo>
                    <a:pt x="321" y="960"/>
                    <a:pt x="421" y="1021"/>
                    <a:pt x="531" y="1021"/>
                  </a:cubicBezTo>
                  <a:cubicBezTo>
                    <a:pt x="540" y="1021"/>
                    <a:pt x="549" y="1021"/>
                    <a:pt x="558" y="1020"/>
                  </a:cubicBezTo>
                  <a:cubicBezTo>
                    <a:pt x="679" y="1020"/>
                    <a:pt x="788" y="900"/>
                    <a:pt x="766" y="790"/>
                  </a:cubicBezTo>
                  <a:cubicBezTo>
                    <a:pt x="766" y="768"/>
                    <a:pt x="755" y="747"/>
                    <a:pt x="755" y="735"/>
                  </a:cubicBezTo>
                  <a:cubicBezTo>
                    <a:pt x="755" y="703"/>
                    <a:pt x="766" y="681"/>
                    <a:pt x="777" y="659"/>
                  </a:cubicBezTo>
                  <a:cubicBezTo>
                    <a:pt x="832" y="571"/>
                    <a:pt x="876" y="472"/>
                    <a:pt x="865" y="374"/>
                  </a:cubicBezTo>
                  <a:cubicBezTo>
                    <a:pt x="854" y="275"/>
                    <a:pt x="777" y="177"/>
                    <a:pt x="679" y="166"/>
                  </a:cubicBezTo>
                  <a:cubicBezTo>
                    <a:pt x="626" y="166"/>
                    <a:pt x="578" y="194"/>
                    <a:pt x="549" y="233"/>
                  </a:cubicBezTo>
                  <a:lnTo>
                    <a:pt x="549" y="233"/>
                  </a:lnTo>
                  <a:cubicBezTo>
                    <a:pt x="537" y="152"/>
                    <a:pt x="492" y="76"/>
                    <a:pt x="416" y="34"/>
                  </a:cubicBezTo>
                  <a:cubicBezTo>
                    <a:pt x="378" y="12"/>
                    <a:pt x="335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51"/>
            <p:cNvSpPr/>
            <p:nvPr/>
          </p:nvSpPr>
          <p:spPr>
            <a:xfrm>
              <a:off x="6340646" y="2637149"/>
              <a:ext cx="40075" cy="34197"/>
            </a:xfrm>
            <a:custGeom>
              <a:avLst/>
              <a:gdLst/>
              <a:ahLst/>
              <a:cxnLst/>
              <a:rect l="l" t="t" r="r" b="b"/>
              <a:pathLst>
                <a:path w="1391" h="1187" extrusionOk="0">
                  <a:moveTo>
                    <a:pt x="706" y="1"/>
                  </a:moveTo>
                  <a:cubicBezTo>
                    <a:pt x="637" y="1"/>
                    <a:pt x="568" y="23"/>
                    <a:pt x="515" y="70"/>
                  </a:cubicBezTo>
                  <a:cubicBezTo>
                    <a:pt x="442" y="127"/>
                    <a:pt x="405" y="231"/>
                    <a:pt x="422" y="326"/>
                  </a:cubicBezTo>
                  <a:lnTo>
                    <a:pt x="422" y="326"/>
                  </a:lnTo>
                  <a:cubicBezTo>
                    <a:pt x="383" y="278"/>
                    <a:pt x="321" y="248"/>
                    <a:pt x="255" y="248"/>
                  </a:cubicBezTo>
                  <a:cubicBezTo>
                    <a:pt x="236" y="248"/>
                    <a:pt x="217" y="251"/>
                    <a:pt x="198" y="256"/>
                  </a:cubicBezTo>
                  <a:cubicBezTo>
                    <a:pt x="88" y="288"/>
                    <a:pt x="23" y="409"/>
                    <a:pt x="11" y="519"/>
                  </a:cubicBezTo>
                  <a:cubicBezTo>
                    <a:pt x="1" y="639"/>
                    <a:pt x="45" y="748"/>
                    <a:pt x="99" y="847"/>
                  </a:cubicBezTo>
                  <a:cubicBezTo>
                    <a:pt x="121" y="891"/>
                    <a:pt x="154" y="935"/>
                    <a:pt x="176" y="979"/>
                  </a:cubicBezTo>
                  <a:cubicBezTo>
                    <a:pt x="187" y="1011"/>
                    <a:pt x="198" y="1044"/>
                    <a:pt x="220" y="1077"/>
                  </a:cubicBezTo>
                  <a:cubicBezTo>
                    <a:pt x="286" y="1176"/>
                    <a:pt x="427" y="1186"/>
                    <a:pt x="537" y="1186"/>
                  </a:cubicBezTo>
                  <a:cubicBezTo>
                    <a:pt x="690" y="1186"/>
                    <a:pt x="833" y="1186"/>
                    <a:pt x="975" y="1132"/>
                  </a:cubicBezTo>
                  <a:cubicBezTo>
                    <a:pt x="1106" y="1077"/>
                    <a:pt x="1227" y="945"/>
                    <a:pt x="1216" y="804"/>
                  </a:cubicBezTo>
                  <a:cubicBezTo>
                    <a:pt x="1325" y="760"/>
                    <a:pt x="1391" y="617"/>
                    <a:pt x="1347" y="507"/>
                  </a:cubicBezTo>
                  <a:cubicBezTo>
                    <a:pt x="1311" y="417"/>
                    <a:pt x="1216" y="357"/>
                    <a:pt x="1122" y="357"/>
                  </a:cubicBezTo>
                  <a:cubicBezTo>
                    <a:pt x="1102" y="357"/>
                    <a:pt x="1082" y="360"/>
                    <a:pt x="1062" y="366"/>
                  </a:cubicBezTo>
                  <a:cubicBezTo>
                    <a:pt x="1052" y="245"/>
                    <a:pt x="986" y="113"/>
                    <a:pt x="877" y="48"/>
                  </a:cubicBezTo>
                  <a:cubicBezTo>
                    <a:pt x="826" y="17"/>
                    <a:pt x="766" y="1"/>
                    <a:pt x="7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51"/>
            <p:cNvSpPr/>
            <p:nvPr/>
          </p:nvSpPr>
          <p:spPr>
            <a:xfrm>
              <a:off x="6353265" y="2596556"/>
              <a:ext cx="15471" cy="24316"/>
            </a:xfrm>
            <a:custGeom>
              <a:avLst/>
              <a:gdLst/>
              <a:ahLst/>
              <a:cxnLst/>
              <a:rect l="l" t="t" r="r" b="b"/>
              <a:pathLst>
                <a:path w="537" h="844" extrusionOk="0">
                  <a:moveTo>
                    <a:pt x="45" y="1"/>
                  </a:moveTo>
                  <a:cubicBezTo>
                    <a:pt x="23" y="45"/>
                    <a:pt x="11" y="88"/>
                    <a:pt x="11" y="121"/>
                  </a:cubicBezTo>
                  <a:cubicBezTo>
                    <a:pt x="1" y="208"/>
                    <a:pt x="11" y="307"/>
                    <a:pt x="55" y="384"/>
                  </a:cubicBezTo>
                  <a:lnTo>
                    <a:pt x="33" y="406"/>
                  </a:lnTo>
                  <a:cubicBezTo>
                    <a:pt x="45" y="406"/>
                    <a:pt x="45" y="417"/>
                    <a:pt x="55" y="417"/>
                  </a:cubicBezTo>
                  <a:cubicBezTo>
                    <a:pt x="154" y="505"/>
                    <a:pt x="242" y="636"/>
                    <a:pt x="220" y="778"/>
                  </a:cubicBezTo>
                  <a:cubicBezTo>
                    <a:pt x="318" y="822"/>
                    <a:pt x="427" y="843"/>
                    <a:pt x="537" y="843"/>
                  </a:cubicBezTo>
                  <a:cubicBezTo>
                    <a:pt x="461" y="734"/>
                    <a:pt x="461" y="581"/>
                    <a:pt x="504" y="461"/>
                  </a:cubicBezTo>
                  <a:lnTo>
                    <a:pt x="504" y="461"/>
                  </a:lnTo>
                  <a:cubicBezTo>
                    <a:pt x="471" y="493"/>
                    <a:pt x="439" y="505"/>
                    <a:pt x="405" y="505"/>
                  </a:cubicBezTo>
                  <a:cubicBezTo>
                    <a:pt x="340" y="505"/>
                    <a:pt x="274" y="461"/>
                    <a:pt x="242" y="406"/>
                  </a:cubicBezTo>
                  <a:cubicBezTo>
                    <a:pt x="187" y="318"/>
                    <a:pt x="176" y="208"/>
                    <a:pt x="132" y="110"/>
                  </a:cubicBezTo>
                  <a:cubicBezTo>
                    <a:pt x="121" y="67"/>
                    <a:pt x="88" y="33"/>
                    <a:pt x="45" y="1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51"/>
            <p:cNvSpPr/>
            <p:nvPr/>
          </p:nvSpPr>
          <p:spPr>
            <a:xfrm>
              <a:off x="6391121" y="2597478"/>
              <a:ext cx="30625" cy="34428"/>
            </a:xfrm>
            <a:custGeom>
              <a:avLst/>
              <a:gdLst/>
              <a:ahLst/>
              <a:cxnLst/>
              <a:rect l="l" t="t" r="r" b="b"/>
              <a:pathLst>
                <a:path w="1063" h="1195" extrusionOk="0">
                  <a:moveTo>
                    <a:pt x="582" y="0"/>
                  </a:moveTo>
                  <a:cubicBezTo>
                    <a:pt x="574" y="0"/>
                    <a:pt x="566" y="1"/>
                    <a:pt x="559" y="1"/>
                  </a:cubicBezTo>
                  <a:cubicBezTo>
                    <a:pt x="465" y="18"/>
                    <a:pt x="383" y="96"/>
                    <a:pt x="369" y="182"/>
                  </a:cubicBezTo>
                  <a:lnTo>
                    <a:pt x="369" y="182"/>
                  </a:lnTo>
                  <a:cubicBezTo>
                    <a:pt x="359" y="101"/>
                    <a:pt x="328" y="23"/>
                    <a:pt x="252" y="23"/>
                  </a:cubicBezTo>
                  <a:cubicBezTo>
                    <a:pt x="208" y="23"/>
                    <a:pt x="176" y="56"/>
                    <a:pt x="143" y="89"/>
                  </a:cubicBezTo>
                  <a:cubicBezTo>
                    <a:pt x="23" y="220"/>
                    <a:pt x="1" y="429"/>
                    <a:pt x="77" y="593"/>
                  </a:cubicBezTo>
                  <a:lnTo>
                    <a:pt x="55" y="604"/>
                  </a:lnTo>
                  <a:cubicBezTo>
                    <a:pt x="44" y="768"/>
                    <a:pt x="77" y="921"/>
                    <a:pt x="154" y="1052"/>
                  </a:cubicBezTo>
                  <a:cubicBezTo>
                    <a:pt x="186" y="1108"/>
                    <a:pt x="230" y="1162"/>
                    <a:pt x="285" y="1184"/>
                  </a:cubicBezTo>
                  <a:cubicBezTo>
                    <a:pt x="303" y="1191"/>
                    <a:pt x="322" y="1194"/>
                    <a:pt x="342" y="1194"/>
                  </a:cubicBezTo>
                  <a:cubicBezTo>
                    <a:pt x="384" y="1194"/>
                    <a:pt x="427" y="1178"/>
                    <a:pt x="449" y="1140"/>
                  </a:cubicBezTo>
                  <a:cubicBezTo>
                    <a:pt x="460" y="1118"/>
                    <a:pt x="460" y="1074"/>
                    <a:pt x="482" y="1042"/>
                  </a:cubicBezTo>
                  <a:cubicBezTo>
                    <a:pt x="526" y="998"/>
                    <a:pt x="614" y="1020"/>
                    <a:pt x="679" y="998"/>
                  </a:cubicBezTo>
                  <a:cubicBezTo>
                    <a:pt x="712" y="987"/>
                    <a:pt x="745" y="954"/>
                    <a:pt x="778" y="932"/>
                  </a:cubicBezTo>
                  <a:cubicBezTo>
                    <a:pt x="833" y="889"/>
                    <a:pt x="877" y="845"/>
                    <a:pt x="931" y="790"/>
                  </a:cubicBezTo>
                  <a:cubicBezTo>
                    <a:pt x="997" y="735"/>
                    <a:pt x="1062" y="670"/>
                    <a:pt x="1062" y="571"/>
                  </a:cubicBezTo>
                  <a:cubicBezTo>
                    <a:pt x="1062" y="510"/>
                    <a:pt x="1000" y="460"/>
                    <a:pt x="947" y="460"/>
                  </a:cubicBezTo>
                  <a:cubicBezTo>
                    <a:pt x="923" y="460"/>
                    <a:pt x="901" y="470"/>
                    <a:pt x="887" y="494"/>
                  </a:cubicBezTo>
                  <a:cubicBezTo>
                    <a:pt x="909" y="374"/>
                    <a:pt x="909" y="254"/>
                    <a:pt x="843" y="155"/>
                  </a:cubicBezTo>
                  <a:cubicBezTo>
                    <a:pt x="793" y="63"/>
                    <a:pt x="685" y="0"/>
                    <a:pt x="582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51"/>
            <p:cNvSpPr/>
            <p:nvPr/>
          </p:nvSpPr>
          <p:spPr>
            <a:xfrm>
              <a:off x="6420449" y="2677944"/>
              <a:ext cx="5704" cy="8240"/>
            </a:xfrm>
            <a:custGeom>
              <a:avLst/>
              <a:gdLst/>
              <a:ahLst/>
              <a:cxnLst/>
              <a:rect l="l" t="t" r="r" b="b"/>
              <a:pathLst>
                <a:path w="198" h="286" extrusionOk="0">
                  <a:moveTo>
                    <a:pt x="154" y="1"/>
                  </a:moveTo>
                  <a:cubicBezTo>
                    <a:pt x="110" y="33"/>
                    <a:pt x="66" y="77"/>
                    <a:pt x="44" y="121"/>
                  </a:cubicBezTo>
                  <a:cubicBezTo>
                    <a:pt x="22" y="176"/>
                    <a:pt x="12" y="230"/>
                    <a:pt x="0" y="285"/>
                  </a:cubicBezTo>
                  <a:cubicBezTo>
                    <a:pt x="12" y="274"/>
                    <a:pt x="34" y="263"/>
                    <a:pt x="44" y="252"/>
                  </a:cubicBezTo>
                  <a:cubicBezTo>
                    <a:pt x="121" y="198"/>
                    <a:pt x="198" y="99"/>
                    <a:pt x="165" y="11"/>
                  </a:cubicBezTo>
                  <a:cubicBezTo>
                    <a:pt x="154" y="11"/>
                    <a:pt x="154" y="1"/>
                    <a:pt x="154" y="1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51"/>
            <p:cNvSpPr/>
            <p:nvPr/>
          </p:nvSpPr>
          <p:spPr>
            <a:xfrm>
              <a:off x="6371242" y="2620209"/>
              <a:ext cx="29991" cy="28752"/>
            </a:xfrm>
            <a:custGeom>
              <a:avLst/>
              <a:gdLst/>
              <a:ahLst/>
              <a:cxnLst/>
              <a:rect l="l" t="t" r="r" b="b"/>
              <a:pathLst>
                <a:path w="1041" h="998" extrusionOk="0">
                  <a:moveTo>
                    <a:pt x="362" y="1"/>
                  </a:moveTo>
                  <a:cubicBezTo>
                    <a:pt x="351" y="34"/>
                    <a:pt x="329" y="56"/>
                    <a:pt x="307" y="78"/>
                  </a:cubicBezTo>
                  <a:cubicBezTo>
                    <a:pt x="263" y="121"/>
                    <a:pt x="209" y="143"/>
                    <a:pt x="154" y="143"/>
                  </a:cubicBezTo>
                  <a:cubicBezTo>
                    <a:pt x="143" y="143"/>
                    <a:pt x="132" y="143"/>
                    <a:pt x="121" y="132"/>
                  </a:cubicBezTo>
                  <a:cubicBezTo>
                    <a:pt x="22" y="275"/>
                    <a:pt x="0" y="460"/>
                    <a:pt x="44" y="614"/>
                  </a:cubicBezTo>
                  <a:cubicBezTo>
                    <a:pt x="56" y="647"/>
                    <a:pt x="66" y="679"/>
                    <a:pt x="66" y="713"/>
                  </a:cubicBezTo>
                  <a:cubicBezTo>
                    <a:pt x="56" y="745"/>
                    <a:pt x="44" y="767"/>
                    <a:pt x="44" y="800"/>
                  </a:cubicBezTo>
                  <a:cubicBezTo>
                    <a:pt x="34" y="855"/>
                    <a:pt x="44" y="898"/>
                    <a:pt x="78" y="954"/>
                  </a:cubicBezTo>
                  <a:cubicBezTo>
                    <a:pt x="121" y="954"/>
                    <a:pt x="165" y="964"/>
                    <a:pt x="209" y="997"/>
                  </a:cubicBezTo>
                  <a:cubicBezTo>
                    <a:pt x="297" y="811"/>
                    <a:pt x="559" y="756"/>
                    <a:pt x="778" y="723"/>
                  </a:cubicBezTo>
                  <a:cubicBezTo>
                    <a:pt x="866" y="713"/>
                    <a:pt x="953" y="691"/>
                    <a:pt x="1041" y="658"/>
                  </a:cubicBezTo>
                  <a:cubicBezTo>
                    <a:pt x="1019" y="636"/>
                    <a:pt x="997" y="614"/>
                    <a:pt x="986" y="592"/>
                  </a:cubicBezTo>
                  <a:cubicBezTo>
                    <a:pt x="975" y="559"/>
                    <a:pt x="986" y="516"/>
                    <a:pt x="997" y="482"/>
                  </a:cubicBezTo>
                  <a:lnTo>
                    <a:pt x="997" y="428"/>
                  </a:lnTo>
                  <a:cubicBezTo>
                    <a:pt x="898" y="406"/>
                    <a:pt x="811" y="329"/>
                    <a:pt x="789" y="231"/>
                  </a:cubicBezTo>
                  <a:cubicBezTo>
                    <a:pt x="767" y="241"/>
                    <a:pt x="756" y="241"/>
                    <a:pt x="734" y="241"/>
                  </a:cubicBezTo>
                  <a:cubicBezTo>
                    <a:pt x="679" y="241"/>
                    <a:pt x="625" y="209"/>
                    <a:pt x="603" y="154"/>
                  </a:cubicBezTo>
                  <a:cubicBezTo>
                    <a:pt x="559" y="176"/>
                    <a:pt x="526" y="198"/>
                    <a:pt x="494" y="231"/>
                  </a:cubicBezTo>
                  <a:cubicBezTo>
                    <a:pt x="482" y="143"/>
                    <a:pt x="438" y="34"/>
                    <a:pt x="362" y="1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51"/>
            <p:cNvSpPr/>
            <p:nvPr/>
          </p:nvSpPr>
          <p:spPr>
            <a:xfrm>
              <a:off x="6373460" y="2647665"/>
              <a:ext cx="3803" cy="3198"/>
            </a:xfrm>
            <a:custGeom>
              <a:avLst/>
              <a:gdLst/>
              <a:ahLst/>
              <a:cxnLst/>
              <a:rect l="l" t="t" r="r" b="b"/>
              <a:pathLst>
                <a:path w="132" h="111" extrusionOk="0">
                  <a:moveTo>
                    <a:pt x="1" y="1"/>
                  </a:moveTo>
                  <a:cubicBezTo>
                    <a:pt x="22" y="44"/>
                    <a:pt x="55" y="77"/>
                    <a:pt x="99" y="99"/>
                  </a:cubicBezTo>
                  <a:cubicBezTo>
                    <a:pt x="110" y="99"/>
                    <a:pt x="110" y="110"/>
                    <a:pt x="110" y="110"/>
                  </a:cubicBezTo>
                  <a:cubicBezTo>
                    <a:pt x="110" y="88"/>
                    <a:pt x="121" y="66"/>
                    <a:pt x="132" y="44"/>
                  </a:cubicBezTo>
                  <a:cubicBezTo>
                    <a:pt x="88" y="11"/>
                    <a:pt x="44" y="1"/>
                    <a:pt x="1" y="1"/>
                  </a:cubicBezTo>
                  <a:close/>
                </a:path>
              </a:pathLst>
            </a:custGeom>
            <a:solidFill>
              <a:srgbClr val="EEE4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51"/>
            <p:cNvSpPr/>
            <p:nvPr/>
          </p:nvSpPr>
          <p:spPr>
            <a:xfrm>
              <a:off x="6183862" y="2725567"/>
              <a:ext cx="30337" cy="37251"/>
            </a:xfrm>
            <a:custGeom>
              <a:avLst/>
              <a:gdLst/>
              <a:ahLst/>
              <a:cxnLst/>
              <a:rect l="l" t="t" r="r" b="b"/>
              <a:pathLst>
                <a:path w="1053" h="1293" extrusionOk="0">
                  <a:moveTo>
                    <a:pt x="176" y="0"/>
                  </a:moveTo>
                  <a:cubicBezTo>
                    <a:pt x="144" y="0"/>
                    <a:pt x="100" y="12"/>
                    <a:pt x="67" y="44"/>
                  </a:cubicBezTo>
                  <a:cubicBezTo>
                    <a:pt x="23" y="99"/>
                    <a:pt x="23" y="176"/>
                    <a:pt x="1" y="241"/>
                  </a:cubicBezTo>
                  <a:cubicBezTo>
                    <a:pt x="89" y="297"/>
                    <a:pt x="132" y="416"/>
                    <a:pt x="89" y="515"/>
                  </a:cubicBezTo>
                  <a:cubicBezTo>
                    <a:pt x="110" y="504"/>
                    <a:pt x="132" y="494"/>
                    <a:pt x="154" y="494"/>
                  </a:cubicBezTo>
                  <a:cubicBezTo>
                    <a:pt x="286" y="494"/>
                    <a:pt x="407" y="669"/>
                    <a:pt x="341" y="789"/>
                  </a:cubicBezTo>
                  <a:lnTo>
                    <a:pt x="363" y="789"/>
                  </a:lnTo>
                  <a:cubicBezTo>
                    <a:pt x="461" y="789"/>
                    <a:pt x="548" y="910"/>
                    <a:pt x="505" y="997"/>
                  </a:cubicBezTo>
                  <a:cubicBezTo>
                    <a:pt x="592" y="1085"/>
                    <a:pt x="658" y="1183"/>
                    <a:pt x="702" y="1292"/>
                  </a:cubicBezTo>
                  <a:cubicBezTo>
                    <a:pt x="745" y="1194"/>
                    <a:pt x="844" y="1139"/>
                    <a:pt x="943" y="1139"/>
                  </a:cubicBezTo>
                  <a:lnTo>
                    <a:pt x="954" y="1139"/>
                  </a:lnTo>
                  <a:cubicBezTo>
                    <a:pt x="910" y="1041"/>
                    <a:pt x="943" y="920"/>
                    <a:pt x="1042" y="866"/>
                  </a:cubicBezTo>
                  <a:cubicBezTo>
                    <a:pt x="1042" y="866"/>
                    <a:pt x="1042" y="854"/>
                    <a:pt x="1052" y="854"/>
                  </a:cubicBezTo>
                  <a:cubicBezTo>
                    <a:pt x="1008" y="734"/>
                    <a:pt x="877" y="657"/>
                    <a:pt x="745" y="657"/>
                  </a:cubicBezTo>
                  <a:cubicBezTo>
                    <a:pt x="724" y="657"/>
                    <a:pt x="691" y="657"/>
                    <a:pt x="669" y="669"/>
                  </a:cubicBezTo>
                  <a:cubicBezTo>
                    <a:pt x="713" y="581"/>
                    <a:pt x="767" y="494"/>
                    <a:pt x="767" y="406"/>
                  </a:cubicBezTo>
                  <a:cubicBezTo>
                    <a:pt x="767" y="307"/>
                    <a:pt x="702" y="209"/>
                    <a:pt x="614" y="198"/>
                  </a:cubicBezTo>
                  <a:lnTo>
                    <a:pt x="592" y="198"/>
                  </a:lnTo>
                  <a:cubicBezTo>
                    <a:pt x="516" y="198"/>
                    <a:pt x="450" y="275"/>
                    <a:pt x="395" y="340"/>
                  </a:cubicBezTo>
                  <a:cubicBezTo>
                    <a:pt x="407" y="241"/>
                    <a:pt x="395" y="132"/>
                    <a:pt x="329" y="66"/>
                  </a:cubicBezTo>
                  <a:cubicBezTo>
                    <a:pt x="286" y="22"/>
                    <a:pt x="231" y="0"/>
                    <a:pt x="176" y="0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51"/>
            <p:cNvSpPr/>
            <p:nvPr/>
          </p:nvSpPr>
          <p:spPr>
            <a:xfrm>
              <a:off x="6139091" y="2691197"/>
              <a:ext cx="6021" cy="6021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54" y="0"/>
                  </a:moveTo>
                  <a:cubicBezTo>
                    <a:pt x="132" y="0"/>
                    <a:pt x="110" y="0"/>
                    <a:pt x="88" y="11"/>
                  </a:cubicBezTo>
                  <a:cubicBezTo>
                    <a:pt x="34" y="33"/>
                    <a:pt x="22" y="99"/>
                    <a:pt x="12" y="154"/>
                  </a:cubicBezTo>
                  <a:cubicBezTo>
                    <a:pt x="0" y="164"/>
                    <a:pt x="0" y="186"/>
                    <a:pt x="0" y="198"/>
                  </a:cubicBezTo>
                  <a:lnTo>
                    <a:pt x="0" y="208"/>
                  </a:lnTo>
                  <a:cubicBezTo>
                    <a:pt x="0" y="132"/>
                    <a:pt x="77" y="77"/>
                    <a:pt x="143" y="77"/>
                  </a:cubicBezTo>
                  <a:cubicBezTo>
                    <a:pt x="165" y="77"/>
                    <a:pt x="187" y="77"/>
                    <a:pt x="209" y="88"/>
                  </a:cubicBezTo>
                  <a:cubicBezTo>
                    <a:pt x="175" y="66"/>
                    <a:pt x="165" y="33"/>
                    <a:pt x="165" y="0"/>
                  </a:cubicBezTo>
                  <a:close/>
                </a:path>
              </a:pathLst>
            </a:custGeom>
            <a:solidFill>
              <a:srgbClr val="A005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51"/>
            <p:cNvSpPr/>
            <p:nvPr/>
          </p:nvSpPr>
          <p:spPr>
            <a:xfrm>
              <a:off x="6138803" y="2689612"/>
              <a:ext cx="33737" cy="34428"/>
            </a:xfrm>
            <a:custGeom>
              <a:avLst/>
              <a:gdLst/>
              <a:ahLst/>
              <a:cxnLst/>
              <a:rect l="l" t="t" r="r" b="b"/>
              <a:pathLst>
                <a:path w="1171" h="1195" extrusionOk="0">
                  <a:moveTo>
                    <a:pt x="623" y="0"/>
                  </a:moveTo>
                  <a:cubicBezTo>
                    <a:pt x="503" y="0"/>
                    <a:pt x="404" y="121"/>
                    <a:pt x="426" y="231"/>
                  </a:cubicBezTo>
                  <a:cubicBezTo>
                    <a:pt x="383" y="143"/>
                    <a:pt x="295" y="77"/>
                    <a:pt x="197" y="55"/>
                  </a:cubicBezTo>
                  <a:lnTo>
                    <a:pt x="175" y="55"/>
                  </a:lnTo>
                  <a:cubicBezTo>
                    <a:pt x="175" y="88"/>
                    <a:pt x="185" y="121"/>
                    <a:pt x="219" y="143"/>
                  </a:cubicBezTo>
                  <a:cubicBezTo>
                    <a:pt x="197" y="132"/>
                    <a:pt x="175" y="132"/>
                    <a:pt x="153" y="132"/>
                  </a:cubicBezTo>
                  <a:cubicBezTo>
                    <a:pt x="87" y="132"/>
                    <a:pt x="10" y="187"/>
                    <a:pt x="10" y="263"/>
                  </a:cubicBezTo>
                  <a:lnTo>
                    <a:pt x="10" y="253"/>
                  </a:lnTo>
                  <a:lnTo>
                    <a:pt x="10" y="253"/>
                  </a:lnTo>
                  <a:cubicBezTo>
                    <a:pt x="0" y="367"/>
                    <a:pt x="20" y="482"/>
                    <a:pt x="69" y="588"/>
                  </a:cubicBezTo>
                  <a:lnTo>
                    <a:pt x="69" y="588"/>
                  </a:lnTo>
                  <a:lnTo>
                    <a:pt x="65" y="581"/>
                  </a:lnTo>
                  <a:lnTo>
                    <a:pt x="65" y="581"/>
                  </a:lnTo>
                  <a:cubicBezTo>
                    <a:pt x="54" y="745"/>
                    <a:pt x="54" y="909"/>
                    <a:pt x="76" y="1073"/>
                  </a:cubicBezTo>
                  <a:cubicBezTo>
                    <a:pt x="87" y="1107"/>
                    <a:pt x="87" y="1139"/>
                    <a:pt x="109" y="1161"/>
                  </a:cubicBezTo>
                  <a:cubicBezTo>
                    <a:pt x="142" y="1194"/>
                    <a:pt x="185" y="1194"/>
                    <a:pt x="229" y="1194"/>
                  </a:cubicBezTo>
                  <a:lnTo>
                    <a:pt x="558" y="1194"/>
                  </a:lnTo>
                  <a:cubicBezTo>
                    <a:pt x="667" y="1194"/>
                    <a:pt x="799" y="1194"/>
                    <a:pt x="898" y="1128"/>
                  </a:cubicBezTo>
                  <a:cubicBezTo>
                    <a:pt x="974" y="1073"/>
                    <a:pt x="1007" y="953"/>
                    <a:pt x="974" y="876"/>
                  </a:cubicBezTo>
                  <a:cubicBezTo>
                    <a:pt x="1007" y="876"/>
                    <a:pt x="1029" y="854"/>
                    <a:pt x="1039" y="844"/>
                  </a:cubicBezTo>
                  <a:cubicBezTo>
                    <a:pt x="1171" y="712"/>
                    <a:pt x="1117" y="472"/>
                    <a:pt x="963" y="394"/>
                  </a:cubicBezTo>
                  <a:cubicBezTo>
                    <a:pt x="930" y="384"/>
                    <a:pt x="908" y="373"/>
                    <a:pt x="886" y="351"/>
                  </a:cubicBezTo>
                  <a:cubicBezTo>
                    <a:pt x="876" y="329"/>
                    <a:pt x="876" y="296"/>
                    <a:pt x="876" y="274"/>
                  </a:cubicBezTo>
                  <a:cubicBezTo>
                    <a:pt x="864" y="143"/>
                    <a:pt x="766" y="0"/>
                    <a:pt x="635" y="0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51"/>
            <p:cNvSpPr/>
            <p:nvPr/>
          </p:nvSpPr>
          <p:spPr>
            <a:xfrm>
              <a:off x="6182306" y="2650834"/>
              <a:ext cx="4120" cy="3169"/>
            </a:xfrm>
            <a:custGeom>
              <a:avLst/>
              <a:gdLst/>
              <a:ahLst/>
              <a:cxnLst/>
              <a:rect l="l" t="t" r="r" b="b"/>
              <a:pathLst>
                <a:path w="143" h="110" extrusionOk="0">
                  <a:moveTo>
                    <a:pt x="1" y="0"/>
                  </a:moveTo>
                  <a:cubicBezTo>
                    <a:pt x="11" y="32"/>
                    <a:pt x="33" y="66"/>
                    <a:pt x="66" y="98"/>
                  </a:cubicBezTo>
                  <a:cubicBezTo>
                    <a:pt x="77" y="98"/>
                    <a:pt x="77" y="98"/>
                    <a:pt x="88" y="110"/>
                  </a:cubicBezTo>
                  <a:cubicBezTo>
                    <a:pt x="110" y="88"/>
                    <a:pt x="121" y="66"/>
                    <a:pt x="143" y="44"/>
                  </a:cubicBezTo>
                  <a:cubicBezTo>
                    <a:pt x="99" y="32"/>
                    <a:pt x="44" y="22"/>
                    <a:pt x="1" y="0"/>
                  </a:cubicBezTo>
                  <a:close/>
                </a:path>
              </a:pathLst>
            </a:custGeom>
            <a:solidFill>
              <a:srgbClr val="A005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51"/>
            <p:cNvSpPr/>
            <p:nvPr/>
          </p:nvSpPr>
          <p:spPr>
            <a:xfrm>
              <a:off x="6180088" y="2641039"/>
              <a:ext cx="33160" cy="33160"/>
            </a:xfrm>
            <a:custGeom>
              <a:avLst/>
              <a:gdLst/>
              <a:ahLst/>
              <a:cxnLst/>
              <a:rect l="l" t="t" r="r" b="b"/>
              <a:pathLst>
                <a:path w="1151" h="1151" extrusionOk="0">
                  <a:moveTo>
                    <a:pt x="275" y="0"/>
                  </a:moveTo>
                  <a:cubicBezTo>
                    <a:pt x="241" y="0"/>
                    <a:pt x="220" y="12"/>
                    <a:pt x="187" y="22"/>
                  </a:cubicBezTo>
                  <a:cubicBezTo>
                    <a:pt x="78" y="66"/>
                    <a:pt x="34" y="219"/>
                    <a:pt x="78" y="340"/>
                  </a:cubicBezTo>
                  <a:cubicBezTo>
                    <a:pt x="121" y="362"/>
                    <a:pt x="176" y="372"/>
                    <a:pt x="220" y="384"/>
                  </a:cubicBezTo>
                  <a:cubicBezTo>
                    <a:pt x="198" y="406"/>
                    <a:pt x="187" y="428"/>
                    <a:pt x="165" y="450"/>
                  </a:cubicBezTo>
                  <a:cubicBezTo>
                    <a:pt x="187" y="460"/>
                    <a:pt x="220" y="471"/>
                    <a:pt x="253" y="471"/>
                  </a:cubicBezTo>
                  <a:cubicBezTo>
                    <a:pt x="266" y="471"/>
                    <a:pt x="279" y="471"/>
                    <a:pt x="290" y="467"/>
                  </a:cubicBezTo>
                  <a:lnTo>
                    <a:pt x="290" y="467"/>
                  </a:lnTo>
                  <a:lnTo>
                    <a:pt x="253" y="504"/>
                  </a:lnTo>
                  <a:cubicBezTo>
                    <a:pt x="100" y="515"/>
                    <a:pt x="1" y="679"/>
                    <a:pt x="1" y="832"/>
                  </a:cubicBezTo>
                  <a:cubicBezTo>
                    <a:pt x="1" y="942"/>
                    <a:pt x="56" y="1063"/>
                    <a:pt x="143" y="1117"/>
                  </a:cubicBezTo>
                  <a:cubicBezTo>
                    <a:pt x="176" y="1139"/>
                    <a:pt x="209" y="1150"/>
                    <a:pt x="241" y="1150"/>
                  </a:cubicBezTo>
                  <a:cubicBezTo>
                    <a:pt x="253" y="1117"/>
                    <a:pt x="285" y="1085"/>
                    <a:pt x="319" y="1073"/>
                  </a:cubicBezTo>
                  <a:cubicBezTo>
                    <a:pt x="329" y="1063"/>
                    <a:pt x="351" y="1063"/>
                    <a:pt x="362" y="1063"/>
                  </a:cubicBezTo>
                  <a:cubicBezTo>
                    <a:pt x="384" y="1063"/>
                    <a:pt x="406" y="1063"/>
                    <a:pt x="428" y="1073"/>
                  </a:cubicBezTo>
                  <a:cubicBezTo>
                    <a:pt x="428" y="1073"/>
                    <a:pt x="428" y="1063"/>
                    <a:pt x="439" y="1051"/>
                  </a:cubicBezTo>
                  <a:cubicBezTo>
                    <a:pt x="450" y="1029"/>
                    <a:pt x="460" y="997"/>
                    <a:pt x="482" y="986"/>
                  </a:cubicBezTo>
                  <a:lnTo>
                    <a:pt x="494" y="986"/>
                  </a:lnTo>
                  <a:cubicBezTo>
                    <a:pt x="516" y="931"/>
                    <a:pt x="559" y="898"/>
                    <a:pt x="614" y="876"/>
                  </a:cubicBezTo>
                  <a:lnTo>
                    <a:pt x="647" y="876"/>
                  </a:lnTo>
                  <a:cubicBezTo>
                    <a:pt x="679" y="876"/>
                    <a:pt x="713" y="887"/>
                    <a:pt x="735" y="909"/>
                  </a:cubicBezTo>
                  <a:cubicBezTo>
                    <a:pt x="745" y="887"/>
                    <a:pt x="767" y="866"/>
                    <a:pt x="778" y="854"/>
                  </a:cubicBezTo>
                  <a:cubicBezTo>
                    <a:pt x="866" y="767"/>
                    <a:pt x="1052" y="810"/>
                    <a:pt x="1117" y="701"/>
                  </a:cubicBezTo>
                  <a:cubicBezTo>
                    <a:pt x="1151" y="657"/>
                    <a:pt x="1139" y="591"/>
                    <a:pt x="1129" y="526"/>
                  </a:cubicBezTo>
                  <a:cubicBezTo>
                    <a:pt x="1117" y="460"/>
                    <a:pt x="1095" y="394"/>
                    <a:pt x="1074" y="329"/>
                  </a:cubicBezTo>
                  <a:cubicBezTo>
                    <a:pt x="1041" y="197"/>
                    <a:pt x="942" y="77"/>
                    <a:pt x="811" y="44"/>
                  </a:cubicBezTo>
                  <a:cubicBezTo>
                    <a:pt x="800" y="44"/>
                    <a:pt x="778" y="33"/>
                    <a:pt x="767" y="33"/>
                  </a:cubicBezTo>
                  <a:cubicBezTo>
                    <a:pt x="658" y="33"/>
                    <a:pt x="538" y="121"/>
                    <a:pt x="538" y="219"/>
                  </a:cubicBezTo>
                  <a:cubicBezTo>
                    <a:pt x="516" y="99"/>
                    <a:pt x="395" y="0"/>
                    <a:pt x="275" y="0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51"/>
            <p:cNvSpPr/>
            <p:nvPr/>
          </p:nvSpPr>
          <p:spPr>
            <a:xfrm>
              <a:off x="6187031" y="2666276"/>
              <a:ext cx="14232" cy="7923"/>
            </a:xfrm>
            <a:custGeom>
              <a:avLst/>
              <a:gdLst/>
              <a:ahLst/>
              <a:cxnLst/>
              <a:rect l="l" t="t" r="r" b="b"/>
              <a:pathLst>
                <a:path w="494" h="275" extrusionOk="0">
                  <a:moveTo>
                    <a:pt x="373" y="0"/>
                  </a:moveTo>
                  <a:cubicBezTo>
                    <a:pt x="318" y="22"/>
                    <a:pt x="275" y="55"/>
                    <a:pt x="253" y="110"/>
                  </a:cubicBezTo>
                  <a:cubicBezTo>
                    <a:pt x="263" y="99"/>
                    <a:pt x="263" y="99"/>
                    <a:pt x="275" y="99"/>
                  </a:cubicBezTo>
                  <a:cubicBezTo>
                    <a:pt x="285" y="99"/>
                    <a:pt x="307" y="110"/>
                    <a:pt x="329" y="121"/>
                  </a:cubicBezTo>
                  <a:cubicBezTo>
                    <a:pt x="340" y="121"/>
                    <a:pt x="362" y="131"/>
                    <a:pt x="384" y="131"/>
                  </a:cubicBezTo>
                  <a:cubicBezTo>
                    <a:pt x="438" y="131"/>
                    <a:pt x="460" y="77"/>
                    <a:pt x="494" y="33"/>
                  </a:cubicBezTo>
                  <a:cubicBezTo>
                    <a:pt x="472" y="11"/>
                    <a:pt x="438" y="0"/>
                    <a:pt x="406" y="0"/>
                  </a:cubicBezTo>
                  <a:close/>
                  <a:moveTo>
                    <a:pt x="121" y="187"/>
                  </a:moveTo>
                  <a:cubicBezTo>
                    <a:pt x="110" y="187"/>
                    <a:pt x="88" y="187"/>
                    <a:pt x="78" y="197"/>
                  </a:cubicBezTo>
                  <a:cubicBezTo>
                    <a:pt x="44" y="209"/>
                    <a:pt x="12" y="241"/>
                    <a:pt x="0" y="274"/>
                  </a:cubicBezTo>
                  <a:lnTo>
                    <a:pt x="22" y="274"/>
                  </a:lnTo>
                  <a:cubicBezTo>
                    <a:pt x="88" y="274"/>
                    <a:pt x="143" y="252"/>
                    <a:pt x="187" y="197"/>
                  </a:cubicBezTo>
                  <a:cubicBezTo>
                    <a:pt x="165" y="187"/>
                    <a:pt x="143" y="187"/>
                    <a:pt x="121" y="187"/>
                  </a:cubicBezTo>
                  <a:close/>
                </a:path>
              </a:pathLst>
            </a:custGeom>
            <a:solidFill>
              <a:srgbClr val="E7C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51"/>
            <p:cNvSpPr/>
            <p:nvPr/>
          </p:nvSpPr>
          <p:spPr>
            <a:xfrm>
              <a:off x="6228027" y="2672903"/>
              <a:ext cx="30654" cy="24316"/>
            </a:xfrm>
            <a:custGeom>
              <a:avLst/>
              <a:gdLst/>
              <a:ahLst/>
              <a:cxnLst/>
              <a:rect l="l" t="t" r="r" b="b"/>
              <a:pathLst>
                <a:path w="1064" h="844" extrusionOk="0">
                  <a:moveTo>
                    <a:pt x="735" y="0"/>
                  </a:moveTo>
                  <a:cubicBezTo>
                    <a:pt x="581" y="77"/>
                    <a:pt x="461" y="208"/>
                    <a:pt x="297" y="263"/>
                  </a:cubicBezTo>
                  <a:cubicBezTo>
                    <a:pt x="319" y="307"/>
                    <a:pt x="341" y="351"/>
                    <a:pt x="373" y="383"/>
                  </a:cubicBezTo>
                  <a:lnTo>
                    <a:pt x="297" y="373"/>
                  </a:lnTo>
                  <a:cubicBezTo>
                    <a:pt x="275" y="339"/>
                    <a:pt x="231" y="318"/>
                    <a:pt x="187" y="318"/>
                  </a:cubicBezTo>
                  <a:cubicBezTo>
                    <a:pt x="165" y="318"/>
                    <a:pt x="132" y="329"/>
                    <a:pt x="110" y="339"/>
                  </a:cubicBezTo>
                  <a:cubicBezTo>
                    <a:pt x="45" y="373"/>
                    <a:pt x="23" y="449"/>
                    <a:pt x="12" y="515"/>
                  </a:cubicBezTo>
                  <a:cubicBezTo>
                    <a:pt x="1" y="602"/>
                    <a:pt x="23" y="701"/>
                    <a:pt x="88" y="745"/>
                  </a:cubicBezTo>
                  <a:cubicBezTo>
                    <a:pt x="110" y="745"/>
                    <a:pt x="132" y="755"/>
                    <a:pt x="144" y="755"/>
                  </a:cubicBezTo>
                  <a:cubicBezTo>
                    <a:pt x="209" y="755"/>
                    <a:pt x="275" y="712"/>
                    <a:pt x="275" y="646"/>
                  </a:cubicBezTo>
                  <a:cubicBezTo>
                    <a:pt x="285" y="745"/>
                    <a:pt x="373" y="811"/>
                    <a:pt x="472" y="833"/>
                  </a:cubicBezTo>
                  <a:cubicBezTo>
                    <a:pt x="504" y="833"/>
                    <a:pt x="526" y="843"/>
                    <a:pt x="560" y="843"/>
                  </a:cubicBezTo>
                  <a:cubicBezTo>
                    <a:pt x="625" y="843"/>
                    <a:pt x="691" y="833"/>
                    <a:pt x="757" y="811"/>
                  </a:cubicBezTo>
                  <a:cubicBezTo>
                    <a:pt x="822" y="799"/>
                    <a:pt x="888" y="789"/>
                    <a:pt x="942" y="755"/>
                  </a:cubicBezTo>
                  <a:cubicBezTo>
                    <a:pt x="964" y="690"/>
                    <a:pt x="998" y="624"/>
                    <a:pt x="1063" y="580"/>
                  </a:cubicBezTo>
                  <a:cubicBezTo>
                    <a:pt x="1063" y="537"/>
                    <a:pt x="1041" y="493"/>
                    <a:pt x="998" y="471"/>
                  </a:cubicBezTo>
                  <a:cubicBezTo>
                    <a:pt x="1019" y="449"/>
                    <a:pt x="1030" y="438"/>
                    <a:pt x="1041" y="417"/>
                  </a:cubicBezTo>
                  <a:cubicBezTo>
                    <a:pt x="954" y="339"/>
                    <a:pt x="899" y="219"/>
                    <a:pt x="899" y="99"/>
                  </a:cubicBezTo>
                  <a:lnTo>
                    <a:pt x="866" y="99"/>
                  </a:lnTo>
                  <a:cubicBezTo>
                    <a:pt x="822" y="99"/>
                    <a:pt x="789" y="110"/>
                    <a:pt x="757" y="132"/>
                  </a:cubicBezTo>
                  <a:cubicBezTo>
                    <a:pt x="757" y="88"/>
                    <a:pt x="757" y="44"/>
                    <a:pt x="735" y="0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51"/>
            <p:cNvSpPr/>
            <p:nvPr/>
          </p:nvSpPr>
          <p:spPr>
            <a:xfrm>
              <a:off x="6255166" y="2689612"/>
              <a:ext cx="3515" cy="5071"/>
            </a:xfrm>
            <a:custGeom>
              <a:avLst/>
              <a:gdLst/>
              <a:ahLst/>
              <a:cxnLst/>
              <a:rect l="l" t="t" r="r" b="b"/>
              <a:pathLst>
                <a:path w="122" h="176" extrusionOk="0">
                  <a:moveTo>
                    <a:pt x="121" y="0"/>
                  </a:moveTo>
                  <a:cubicBezTo>
                    <a:pt x="56" y="44"/>
                    <a:pt x="22" y="110"/>
                    <a:pt x="0" y="175"/>
                  </a:cubicBezTo>
                  <a:cubicBezTo>
                    <a:pt x="22" y="165"/>
                    <a:pt x="44" y="154"/>
                    <a:pt x="66" y="132"/>
                  </a:cubicBezTo>
                  <a:cubicBezTo>
                    <a:pt x="99" y="99"/>
                    <a:pt x="121" y="44"/>
                    <a:pt x="121" y="0"/>
                  </a:cubicBezTo>
                  <a:close/>
                </a:path>
              </a:pathLst>
            </a:custGeom>
            <a:solidFill>
              <a:srgbClr val="DEC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51"/>
            <p:cNvSpPr/>
            <p:nvPr/>
          </p:nvSpPr>
          <p:spPr>
            <a:xfrm>
              <a:off x="6263521" y="2630149"/>
              <a:ext cx="32382" cy="31835"/>
            </a:xfrm>
            <a:custGeom>
              <a:avLst/>
              <a:gdLst/>
              <a:ahLst/>
              <a:cxnLst/>
              <a:rect l="l" t="t" r="r" b="b"/>
              <a:pathLst>
                <a:path w="1124" h="1105" extrusionOk="0">
                  <a:moveTo>
                    <a:pt x="261" y="0"/>
                  </a:moveTo>
                  <a:cubicBezTo>
                    <a:pt x="199" y="0"/>
                    <a:pt x="141" y="39"/>
                    <a:pt x="105" y="94"/>
                  </a:cubicBezTo>
                  <a:cubicBezTo>
                    <a:pt x="61" y="149"/>
                    <a:pt x="39" y="225"/>
                    <a:pt x="28" y="302"/>
                  </a:cubicBezTo>
                  <a:cubicBezTo>
                    <a:pt x="19" y="400"/>
                    <a:pt x="25" y="513"/>
                    <a:pt x="87" y="575"/>
                  </a:cubicBezTo>
                  <a:lnTo>
                    <a:pt x="87" y="575"/>
                  </a:lnTo>
                  <a:cubicBezTo>
                    <a:pt x="0" y="706"/>
                    <a:pt x="97" y="896"/>
                    <a:pt x="225" y="991"/>
                  </a:cubicBezTo>
                  <a:cubicBezTo>
                    <a:pt x="325" y="1062"/>
                    <a:pt x="451" y="1104"/>
                    <a:pt x="573" y="1104"/>
                  </a:cubicBezTo>
                  <a:cubicBezTo>
                    <a:pt x="678" y="1104"/>
                    <a:pt x="780" y="1073"/>
                    <a:pt x="860" y="1003"/>
                  </a:cubicBezTo>
                  <a:cubicBezTo>
                    <a:pt x="948" y="926"/>
                    <a:pt x="1002" y="816"/>
                    <a:pt x="1057" y="718"/>
                  </a:cubicBezTo>
                  <a:cubicBezTo>
                    <a:pt x="1090" y="641"/>
                    <a:pt x="1123" y="565"/>
                    <a:pt x="1101" y="499"/>
                  </a:cubicBezTo>
                  <a:cubicBezTo>
                    <a:pt x="1092" y="439"/>
                    <a:pt x="1031" y="386"/>
                    <a:pt x="973" y="386"/>
                  </a:cubicBezTo>
                  <a:cubicBezTo>
                    <a:pt x="957" y="386"/>
                    <a:pt x="941" y="390"/>
                    <a:pt x="926" y="400"/>
                  </a:cubicBezTo>
                  <a:cubicBezTo>
                    <a:pt x="959" y="269"/>
                    <a:pt x="904" y="94"/>
                    <a:pt x="783" y="39"/>
                  </a:cubicBezTo>
                  <a:cubicBezTo>
                    <a:pt x="753" y="24"/>
                    <a:pt x="720" y="17"/>
                    <a:pt x="687" y="17"/>
                  </a:cubicBezTo>
                  <a:cubicBezTo>
                    <a:pt x="577" y="17"/>
                    <a:pt x="466" y="96"/>
                    <a:pt x="466" y="214"/>
                  </a:cubicBezTo>
                  <a:cubicBezTo>
                    <a:pt x="433" y="127"/>
                    <a:pt x="389" y="28"/>
                    <a:pt x="302" y="6"/>
                  </a:cubicBezTo>
                  <a:cubicBezTo>
                    <a:pt x="288" y="2"/>
                    <a:pt x="275" y="0"/>
                    <a:pt x="261" y="0"/>
                  </a:cubicBezTo>
                  <a:close/>
                </a:path>
              </a:pathLst>
            </a:custGeom>
            <a:solidFill>
              <a:srgbClr val="CDC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51"/>
            <p:cNvSpPr/>
            <p:nvPr/>
          </p:nvSpPr>
          <p:spPr>
            <a:xfrm>
              <a:off x="6299649" y="2601569"/>
              <a:ext cx="25554" cy="25036"/>
            </a:xfrm>
            <a:custGeom>
              <a:avLst/>
              <a:gdLst/>
              <a:ahLst/>
              <a:cxnLst/>
              <a:rect l="l" t="t" r="r" b="b"/>
              <a:pathLst>
                <a:path w="887" h="869" extrusionOk="0">
                  <a:moveTo>
                    <a:pt x="626" y="1"/>
                  </a:moveTo>
                  <a:cubicBezTo>
                    <a:pt x="556" y="1"/>
                    <a:pt x="489" y="52"/>
                    <a:pt x="449" y="112"/>
                  </a:cubicBezTo>
                  <a:cubicBezTo>
                    <a:pt x="410" y="160"/>
                    <a:pt x="397" y="227"/>
                    <a:pt x="387" y="295"/>
                  </a:cubicBezTo>
                  <a:lnTo>
                    <a:pt x="387" y="295"/>
                  </a:lnTo>
                  <a:cubicBezTo>
                    <a:pt x="391" y="216"/>
                    <a:pt x="321" y="143"/>
                    <a:pt x="241" y="133"/>
                  </a:cubicBezTo>
                  <a:cubicBezTo>
                    <a:pt x="235" y="132"/>
                    <a:pt x="228" y="132"/>
                    <a:pt x="221" y="132"/>
                  </a:cubicBezTo>
                  <a:cubicBezTo>
                    <a:pt x="149" y="132"/>
                    <a:pt x="73" y="184"/>
                    <a:pt x="33" y="253"/>
                  </a:cubicBezTo>
                  <a:cubicBezTo>
                    <a:pt x="1" y="331"/>
                    <a:pt x="1" y="429"/>
                    <a:pt x="33" y="506"/>
                  </a:cubicBezTo>
                  <a:cubicBezTo>
                    <a:pt x="58" y="563"/>
                    <a:pt x="95" y="620"/>
                    <a:pt x="148" y="655"/>
                  </a:cubicBezTo>
                  <a:lnTo>
                    <a:pt x="148" y="655"/>
                  </a:lnTo>
                  <a:cubicBezTo>
                    <a:pt x="140" y="754"/>
                    <a:pt x="241" y="847"/>
                    <a:pt x="351" y="867"/>
                  </a:cubicBezTo>
                  <a:cubicBezTo>
                    <a:pt x="361" y="868"/>
                    <a:pt x="371" y="868"/>
                    <a:pt x="381" y="868"/>
                  </a:cubicBezTo>
                  <a:cubicBezTo>
                    <a:pt x="482" y="868"/>
                    <a:pt x="589" y="818"/>
                    <a:pt x="679" y="768"/>
                  </a:cubicBezTo>
                  <a:cubicBezTo>
                    <a:pt x="723" y="757"/>
                    <a:pt x="756" y="735"/>
                    <a:pt x="789" y="703"/>
                  </a:cubicBezTo>
                  <a:cubicBezTo>
                    <a:pt x="887" y="593"/>
                    <a:pt x="865" y="418"/>
                    <a:pt x="833" y="275"/>
                  </a:cubicBezTo>
                  <a:cubicBezTo>
                    <a:pt x="811" y="166"/>
                    <a:pt x="756" y="24"/>
                    <a:pt x="646" y="2"/>
                  </a:cubicBezTo>
                  <a:cubicBezTo>
                    <a:pt x="639" y="1"/>
                    <a:pt x="633" y="1"/>
                    <a:pt x="626" y="1"/>
                  </a:cubicBezTo>
                  <a:close/>
                </a:path>
              </a:pathLst>
            </a:custGeom>
            <a:solidFill>
              <a:srgbClr val="CDC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51"/>
            <p:cNvSpPr/>
            <p:nvPr/>
          </p:nvSpPr>
          <p:spPr>
            <a:xfrm>
              <a:off x="6330879" y="2576764"/>
              <a:ext cx="24316" cy="31518"/>
            </a:xfrm>
            <a:custGeom>
              <a:avLst/>
              <a:gdLst/>
              <a:ahLst/>
              <a:cxnLst/>
              <a:rect l="l" t="t" r="r" b="b"/>
              <a:pathLst>
                <a:path w="844" h="1094" extrusionOk="0">
                  <a:moveTo>
                    <a:pt x="357" y="0"/>
                  </a:moveTo>
                  <a:cubicBezTo>
                    <a:pt x="266" y="0"/>
                    <a:pt x="177" y="61"/>
                    <a:pt x="131" y="151"/>
                  </a:cubicBezTo>
                  <a:cubicBezTo>
                    <a:pt x="77" y="250"/>
                    <a:pt x="66" y="370"/>
                    <a:pt x="77" y="479"/>
                  </a:cubicBezTo>
                  <a:cubicBezTo>
                    <a:pt x="77" y="523"/>
                    <a:pt x="77" y="567"/>
                    <a:pt x="99" y="600"/>
                  </a:cubicBezTo>
                  <a:cubicBezTo>
                    <a:pt x="115" y="624"/>
                    <a:pt x="142" y="642"/>
                    <a:pt x="168" y="642"/>
                  </a:cubicBezTo>
                  <a:cubicBezTo>
                    <a:pt x="174" y="642"/>
                    <a:pt x="180" y="641"/>
                    <a:pt x="185" y="639"/>
                  </a:cubicBezTo>
                  <a:lnTo>
                    <a:pt x="185" y="639"/>
                  </a:lnTo>
                  <a:lnTo>
                    <a:pt x="44" y="710"/>
                  </a:lnTo>
                  <a:cubicBezTo>
                    <a:pt x="0" y="830"/>
                    <a:pt x="99" y="939"/>
                    <a:pt x="187" y="1005"/>
                  </a:cubicBezTo>
                  <a:cubicBezTo>
                    <a:pt x="263" y="1054"/>
                    <a:pt x="357" y="1094"/>
                    <a:pt x="444" y="1094"/>
                  </a:cubicBezTo>
                  <a:cubicBezTo>
                    <a:pt x="494" y="1094"/>
                    <a:pt x="541" y="1081"/>
                    <a:pt x="581" y="1049"/>
                  </a:cubicBezTo>
                  <a:cubicBezTo>
                    <a:pt x="657" y="1005"/>
                    <a:pt x="690" y="917"/>
                    <a:pt x="723" y="841"/>
                  </a:cubicBezTo>
                  <a:cubicBezTo>
                    <a:pt x="788" y="676"/>
                    <a:pt x="844" y="491"/>
                    <a:pt x="788" y="326"/>
                  </a:cubicBezTo>
                  <a:cubicBezTo>
                    <a:pt x="766" y="260"/>
                    <a:pt x="712" y="195"/>
                    <a:pt x="646" y="173"/>
                  </a:cubicBezTo>
                  <a:cubicBezTo>
                    <a:pt x="636" y="170"/>
                    <a:pt x="626" y="168"/>
                    <a:pt x="615" y="168"/>
                  </a:cubicBezTo>
                  <a:cubicBezTo>
                    <a:pt x="591" y="168"/>
                    <a:pt x="566" y="176"/>
                    <a:pt x="546" y="190"/>
                  </a:cubicBezTo>
                  <a:lnTo>
                    <a:pt x="546" y="190"/>
                  </a:lnTo>
                  <a:cubicBezTo>
                    <a:pt x="555" y="113"/>
                    <a:pt x="502" y="25"/>
                    <a:pt x="416" y="9"/>
                  </a:cubicBezTo>
                  <a:cubicBezTo>
                    <a:pt x="397" y="3"/>
                    <a:pt x="377" y="0"/>
                    <a:pt x="357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51"/>
            <p:cNvSpPr/>
            <p:nvPr/>
          </p:nvSpPr>
          <p:spPr>
            <a:xfrm>
              <a:off x="6428343" y="2706351"/>
              <a:ext cx="34399" cy="35350"/>
            </a:xfrm>
            <a:custGeom>
              <a:avLst/>
              <a:gdLst/>
              <a:ahLst/>
              <a:cxnLst/>
              <a:rect l="l" t="t" r="r" b="b"/>
              <a:pathLst>
                <a:path w="1194" h="1227" extrusionOk="0">
                  <a:moveTo>
                    <a:pt x="395" y="0"/>
                  </a:moveTo>
                  <a:cubicBezTo>
                    <a:pt x="296" y="11"/>
                    <a:pt x="198" y="88"/>
                    <a:pt x="154" y="186"/>
                  </a:cubicBezTo>
                  <a:cubicBezTo>
                    <a:pt x="99" y="273"/>
                    <a:pt x="77" y="383"/>
                    <a:pt x="66" y="482"/>
                  </a:cubicBezTo>
                  <a:cubicBezTo>
                    <a:pt x="44" y="569"/>
                    <a:pt x="33" y="657"/>
                    <a:pt x="11" y="745"/>
                  </a:cubicBezTo>
                  <a:cubicBezTo>
                    <a:pt x="11" y="788"/>
                    <a:pt x="1" y="832"/>
                    <a:pt x="1" y="865"/>
                  </a:cubicBezTo>
                  <a:cubicBezTo>
                    <a:pt x="44" y="865"/>
                    <a:pt x="88" y="854"/>
                    <a:pt x="132" y="843"/>
                  </a:cubicBezTo>
                  <a:lnTo>
                    <a:pt x="176" y="843"/>
                  </a:lnTo>
                  <a:cubicBezTo>
                    <a:pt x="296" y="843"/>
                    <a:pt x="405" y="886"/>
                    <a:pt x="460" y="985"/>
                  </a:cubicBezTo>
                  <a:cubicBezTo>
                    <a:pt x="493" y="1040"/>
                    <a:pt x="493" y="1105"/>
                    <a:pt x="537" y="1149"/>
                  </a:cubicBezTo>
                  <a:cubicBezTo>
                    <a:pt x="570" y="1182"/>
                    <a:pt x="602" y="1182"/>
                    <a:pt x="646" y="1182"/>
                  </a:cubicBezTo>
                  <a:cubicBezTo>
                    <a:pt x="679" y="1182"/>
                    <a:pt x="712" y="1182"/>
                    <a:pt x="745" y="1171"/>
                  </a:cubicBezTo>
                  <a:cubicBezTo>
                    <a:pt x="778" y="1171"/>
                    <a:pt x="811" y="1161"/>
                    <a:pt x="843" y="1161"/>
                  </a:cubicBezTo>
                  <a:cubicBezTo>
                    <a:pt x="876" y="1161"/>
                    <a:pt x="920" y="1171"/>
                    <a:pt x="942" y="1193"/>
                  </a:cubicBezTo>
                  <a:lnTo>
                    <a:pt x="975" y="1226"/>
                  </a:lnTo>
                  <a:cubicBezTo>
                    <a:pt x="996" y="1215"/>
                    <a:pt x="1018" y="1215"/>
                    <a:pt x="1030" y="1204"/>
                  </a:cubicBezTo>
                  <a:cubicBezTo>
                    <a:pt x="1095" y="1171"/>
                    <a:pt x="1161" y="1117"/>
                    <a:pt x="1172" y="1040"/>
                  </a:cubicBezTo>
                  <a:cubicBezTo>
                    <a:pt x="1194" y="964"/>
                    <a:pt x="1139" y="886"/>
                    <a:pt x="1074" y="843"/>
                  </a:cubicBezTo>
                  <a:cubicBezTo>
                    <a:pt x="1008" y="788"/>
                    <a:pt x="920" y="777"/>
                    <a:pt x="843" y="766"/>
                  </a:cubicBezTo>
                  <a:cubicBezTo>
                    <a:pt x="920" y="701"/>
                    <a:pt x="986" y="613"/>
                    <a:pt x="986" y="514"/>
                  </a:cubicBezTo>
                  <a:cubicBezTo>
                    <a:pt x="986" y="416"/>
                    <a:pt x="920" y="317"/>
                    <a:pt x="821" y="295"/>
                  </a:cubicBezTo>
                  <a:cubicBezTo>
                    <a:pt x="811" y="285"/>
                    <a:pt x="799" y="285"/>
                    <a:pt x="778" y="285"/>
                  </a:cubicBezTo>
                  <a:cubicBezTo>
                    <a:pt x="701" y="285"/>
                    <a:pt x="614" y="339"/>
                    <a:pt x="602" y="427"/>
                  </a:cubicBezTo>
                  <a:cubicBezTo>
                    <a:pt x="559" y="350"/>
                    <a:pt x="614" y="263"/>
                    <a:pt x="614" y="175"/>
                  </a:cubicBezTo>
                  <a:cubicBezTo>
                    <a:pt x="570" y="131"/>
                    <a:pt x="537" y="88"/>
                    <a:pt x="515" y="32"/>
                  </a:cubicBezTo>
                  <a:cubicBezTo>
                    <a:pt x="482" y="11"/>
                    <a:pt x="449" y="0"/>
                    <a:pt x="417" y="0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51"/>
            <p:cNvSpPr/>
            <p:nvPr/>
          </p:nvSpPr>
          <p:spPr>
            <a:xfrm>
              <a:off x="6468735" y="2738820"/>
              <a:ext cx="22731" cy="26217"/>
            </a:xfrm>
            <a:custGeom>
              <a:avLst/>
              <a:gdLst/>
              <a:ahLst/>
              <a:cxnLst/>
              <a:rect l="l" t="t" r="r" b="b"/>
              <a:pathLst>
                <a:path w="789" h="910" extrusionOk="0">
                  <a:moveTo>
                    <a:pt x="580" y="0"/>
                  </a:moveTo>
                  <a:cubicBezTo>
                    <a:pt x="482" y="0"/>
                    <a:pt x="394" y="88"/>
                    <a:pt x="372" y="187"/>
                  </a:cubicBezTo>
                  <a:cubicBezTo>
                    <a:pt x="339" y="154"/>
                    <a:pt x="307" y="132"/>
                    <a:pt x="263" y="132"/>
                  </a:cubicBezTo>
                  <a:lnTo>
                    <a:pt x="251" y="132"/>
                  </a:lnTo>
                  <a:cubicBezTo>
                    <a:pt x="153" y="143"/>
                    <a:pt x="98" y="231"/>
                    <a:pt x="54" y="307"/>
                  </a:cubicBezTo>
                  <a:cubicBezTo>
                    <a:pt x="22" y="384"/>
                    <a:pt x="0" y="460"/>
                    <a:pt x="0" y="537"/>
                  </a:cubicBezTo>
                  <a:cubicBezTo>
                    <a:pt x="0" y="613"/>
                    <a:pt x="44" y="690"/>
                    <a:pt x="110" y="723"/>
                  </a:cubicBezTo>
                  <a:lnTo>
                    <a:pt x="153" y="712"/>
                  </a:lnTo>
                  <a:cubicBezTo>
                    <a:pt x="153" y="789"/>
                    <a:pt x="186" y="854"/>
                    <a:pt x="241" y="909"/>
                  </a:cubicBezTo>
                  <a:cubicBezTo>
                    <a:pt x="350" y="844"/>
                    <a:pt x="427" y="734"/>
                    <a:pt x="394" y="625"/>
                  </a:cubicBezTo>
                  <a:lnTo>
                    <a:pt x="394" y="625"/>
                  </a:lnTo>
                  <a:cubicBezTo>
                    <a:pt x="460" y="657"/>
                    <a:pt x="514" y="690"/>
                    <a:pt x="580" y="723"/>
                  </a:cubicBezTo>
                  <a:cubicBezTo>
                    <a:pt x="613" y="581"/>
                    <a:pt x="558" y="438"/>
                    <a:pt x="591" y="307"/>
                  </a:cubicBezTo>
                  <a:cubicBezTo>
                    <a:pt x="613" y="219"/>
                    <a:pt x="701" y="143"/>
                    <a:pt x="788" y="132"/>
                  </a:cubicBezTo>
                  <a:cubicBezTo>
                    <a:pt x="745" y="55"/>
                    <a:pt x="667" y="0"/>
                    <a:pt x="580" y="0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51"/>
            <p:cNvSpPr/>
            <p:nvPr/>
          </p:nvSpPr>
          <p:spPr>
            <a:xfrm>
              <a:off x="6468101" y="2706120"/>
              <a:ext cx="30596" cy="28666"/>
            </a:xfrm>
            <a:custGeom>
              <a:avLst/>
              <a:gdLst/>
              <a:ahLst/>
              <a:cxnLst/>
              <a:rect l="l" t="t" r="r" b="b"/>
              <a:pathLst>
                <a:path w="1062" h="995" extrusionOk="0">
                  <a:moveTo>
                    <a:pt x="639" y="0"/>
                  </a:moveTo>
                  <a:cubicBezTo>
                    <a:pt x="619" y="0"/>
                    <a:pt x="599" y="3"/>
                    <a:pt x="580" y="8"/>
                  </a:cubicBezTo>
                  <a:cubicBezTo>
                    <a:pt x="521" y="28"/>
                    <a:pt x="471" y="67"/>
                    <a:pt x="436" y="116"/>
                  </a:cubicBezTo>
                  <a:lnTo>
                    <a:pt x="436" y="116"/>
                  </a:lnTo>
                  <a:cubicBezTo>
                    <a:pt x="401" y="75"/>
                    <a:pt x="349" y="56"/>
                    <a:pt x="299" y="56"/>
                  </a:cubicBezTo>
                  <a:cubicBezTo>
                    <a:pt x="270" y="56"/>
                    <a:pt x="243" y="62"/>
                    <a:pt x="219" y="74"/>
                  </a:cubicBezTo>
                  <a:cubicBezTo>
                    <a:pt x="142" y="106"/>
                    <a:pt x="98" y="183"/>
                    <a:pt x="66" y="249"/>
                  </a:cubicBezTo>
                  <a:cubicBezTo>
                    <a:pt x="0" y="402"/>
                    <a:pt x="22" y="588"/>
                    <a:pt x="120" y="719"/>
                  </a:cubicBezTo>
                  <a:lnTo>
                    <a:pt x="153" y="719"/>
                  </a:lnTo>
                  <a:cubicBezTo>
                    <a:pt x="153" y="873"/>
                    <a:pt x="317" y="993"/>
                    <a:pt x="470" y="993"/>
                  </a:cubicBezTo>
                  <a:cubicBezTo>
                    <a:pt x="480" y="994"/>
                    <a:pt x="490" y="994"/>
                    <a:pt x="499" y="994"/>
                  </a:cubicBezTo>
                  <a:cubicBezTo>
                    <a:pt x="642" y="994"/>
                    <a:pt x="775" y="924"/>
                    <a:pt x="908" y="862"/>
                  </a:cubicBezTo>
                  <a:cubicBezTo>
                    <a:pt x="974" y="829"/>
                    <a:pt x="1051" y="774"/>
                    <a:pt x="1051" y="697"/>
                  </a:cubicBezTo>
                  <a:cubicBezTo>
                    <a:pt x="1062" y="621"/>
                    <a:pt x="985" y="577"/>
                    <a:pt x="952" y="512"/>
                  </a:cubicBezTo>
                  <a:cubicBezTo>
                    <a:pt x="898" y="402"/>
                    <a:pt x="930" y="281"/>
                    <a:pt x="898" y="172"/>
                  </a:cubicBezTo>
                  <a:cubicBezTo>
                    <a:pt x="851" y="71"/>
                    <a:pt x="744" y="0"/>
                    <a:pt x="639" y="0"/>
                  </a:cubicBezTo>
                  <a:close/>
                </a:path>
              </a:pathLst>
            </a:custGeom>
            <a:solidFill>
              <a:srgbClr val="CDC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51"/>
            <p:cNvSpPr/>
            <p:nvPr/>
          </p:nvSpPr>
          <p:spPr>
            <a:xfrm>
              <a:off x="6251997" y="2748903"/>
              <a:ext cx="19591" cy="27485"/>
            </a:xfrm>
            <a:custGeom>
              <a:avLst/>
              <a:gdLst/>
              <a:ahLst/>
              <a:cxnLst/>
              <a:rect l="l" t="t" r="r" b="b"/>
              <a:pathLst>
                <a:path w="680" h="954" extrusionOk="0">
                  <a:moveTo>
                    <a:pt x="351" y="1"/>
                  </a:moveTo>
                  <a:cubicBezTo>
                    <a:pt x="253" y="1"/>
                    <a:pt x="198" y="110"/>
                    <a:pt x="187" y="209"/>
                  </a:cubicBezTo>
                  <a:cubicBezTo>
                    <a:pt x="176" y="307"/>
                    <a:pt x="198" y="417"/>
                    <a:pt x="154" y="504"/>
                  </a:cubicBezTo>
                  <a:cubicBezTo>
                    <a:pt x="110" y="581"/>
                    <a:pt x="34" y="636"/>
                    <a:pt x="12" y="713"/>
                  </a:cubicBezTo>
                  <a:cubicBezTo>
                    <a:pt x="1" y="745"/>
                    <a:pt x="1" y="778"/>
                    <a:pt x="1" y="822"/>
                  </a:cubicBezTo>
                  <a:cubicBezTo>
                    <a:pt x="23" y="811"/>
                    <a:pt x="45" y="811"/>
                    <a:pt x="78" y="811"/>
                  </a:cubicBezTo>
                  <a:cubicBezTo>
                    <a:pt x="198" y="811"/>
                    <a:pt x="319" y="866"/>
                    <a:pt x="395" y="954"/>
                  </a:cubicBezTo>
                  <a:cubicBezTo>
                    <a:pt x="363" y="855"/>
                    <a:pt x="363" y="745"/>
                    <a:pt x="417" y="658"/>
                  </a:cubicBezTo>
                  <a:cubicBezTo>
                    <a:pt x="461" y="603"/>
                    <a:pt x="526" y="559"/>
                    <a:pt x="603" y="559"/>
                  </a:cubicBezTo>
                  <a:cubicBezTo>
                    <a:pt x="625" y="559"/>
                    <a:pt x="658" y="570"/>
                    <a:pt x="680" y="581"/>
                  </a:cubicBezTo>
                  <a:cubicBezTo>
                    <a:pt x="570" y="516"/>
                    <a:pt x="516" y="373"/>
                    <a:pt x="570" y="263"/>
                  </a:cubicBezTo>
                  <a:cubicBezTo>
                    <a:pt x="570" y="253"/>
                    <a:pt x="582" y="242"/>
                    <a:pt x="582" y="231"/>
                  </a:cubicBezTo>
                  <a:cubicBezTo>
                    <a:pt x="516" y="132"/>
                    <a:pt x="472" y="1"/>
                    <a:pt x="351" y="1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51"/>
            <p:cNvSpPr/>
            <p:nvPr/>
          </p:nvSpPr>
          <p:spPr>
            <a:xfrm>
              <a:off x="6215409" y="2723666"/>
              <a:ext cx="29674" cy="37453"/>
            </a:xfrm>
            <a:custGeom>
              <a:avLst/>
              <a:gdLst/>
              <a:ahLst/>
              <a:cxnLst/>
              <a:rect l="l" t="t" r="r" b="b"/>
              <a:pathLst>
                <a:path w="1030" h="1300" extrusionOk="0">
                  <a:moveTo>
                    <a:pt x="319" y="1"/>
                  </a:moveTo>
                  <a:cubicBezTo>
                    <a:pt x="220" y="12"/>
                    <a:pt x="132" y="78"/>
                    <a:pt x="100" y="176"/>
                  </a:cubicBezTo>
                  <a:cubicBezTo>
                    <a:pt x="67" y="264"/>
                    <a:pt x="88" y="373"/>
                    <a:pt x="154" y="450"/>
                  </a:cubicBezTo>
                  <a:lnTo>
                    <a:pt x="220" y="363"/>
                  </a:lnTo>
                  <a:lnTo>
                    <a:pt x="220" y="363"/>
                  </a:lnTo>
                  <a:cubicBezTo>
                    <a:pt x="132" y="483"/>
                    <a:pt x="45" y="614"/>
                    <a:pt x="34" y="767"/>
                  </a:cubicBezTo>
                  <a:cubicBezTo>
                    <a:pt x="1" y="976"/>
                    <a:pt x="132" y="1183"/>
                    <a:pt x="329" y="1260"/>
                  </a:cubicBezTo>
                  <a:cubicBezTo>
                    <a:pt x="386" y="1287"/>
                    <a:pt x="447" y="1299"/>
                    <a:pt x="509" y="1299"/>
                  </a:cubicBezTo>
                  <a:cubicBezTo>
                    <a:pt x="651" y="1299"/>
                    <a:pt x="796" y="1232"/>
                    <a:pt x="888" y="1118"/>
                  </a:cubicBezTo>
                  <a:cubicBezTo>
                    <a:pt x="1019" y="964"/>
                    <a:pt x="1030" y="713"/>
                    <a:pt x="921" y="538"/>
                  </a:cubicBezTo>
                  <a:cubicBezTo>
                    <a:pt x="850" y="432"/>
                    <a:pt x="730" y="347"/>
                    <a:pt x="606" y="347"/>
                  </a:cubicBezTo>
                  <a:cubicBezTo>
                    <a:pt x="576" y="347"/>
                    <a:pt x="546" y="352"/>
                    <a:pt x="516" y="363"/>
                  </a:cubicBezTo>
                  <a:cubicBezTo>
                    <a:pt x="614" y="231"/>
                    <a:pt x="494" y="1"/>
                    <a:pt x="319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51"/>
            <p:cNvSpPr/>
            <p:nvPr/>
          </p:nvSpPr>
          <p:spPr>
            <a:xfrm>
              <a:off x="6118607" y="2742594"/>
              <a:ext cx="29040" cy="16134"/>
            </a:xfrm>
            <a:custGeom>
              <a:avLst/>
              <a:gdLst/>
              <a:ahLst/>
              <a:cxnLst/>
              <a:rect l="l" t="t" r="r" b="b"/>
              <a:pathLst>
                <a:path w="1008" h="560" extrusionOk="0">
                  <a:moveTo>
                    <a:pt x="942" y="263"/>
                  </a:moveTo>
                  <a:cubicBezTo>
                    <a:pt x="908" y="307"/>
                    <a:pt x="886" y="351"/>
                    <a:pt x="865" y="384"/>
                  </a:cubicBezTo>
                  <a:lnTo>
                    <a:pt x="898" y="384"/>
                  </a:lnTo>
                  <a:cubicBezTo>
                    <a:pt x="930" y="384"/>
                    <a:pt x="974" y="384"/>
                    <a:pt x="1007" y="406"/>
                  </a:cubicBezTo>
                  <a:cubicBezTo>
                    <a:pt x="985" y="351"/>
                    <a:pt x="964" y="307"/>
                    <a:pt x="942" y="263"/>
                  </a:cubicBezTo>
                  <a:close/>
                  <a:moveTo>
                    <a:pt x="241" y="1"/>
                  </a:moveTo>
                  <a:cubicBezTo>
                    <a:pt x="131" y="34"/>
                    <a:pt x="76" y="176"/>
                    <a:pt x="54" y="297"/>
                  </a:cubicBezTo>
                  <a:cubicBezTo>
                    <a:pt x="32" y="373"/>
                    <a:pt x="11" y="450"/>
                    <a:pt x="0" y="516"/>
                  </a:cubicBezTo>
                  <a:lnTo>
                    <a:pt x="0" y="526"/>
                  </a:lnTo>
                  <a:cubicBezTo>
                    <a:pt x="22" y="548"/>
                    <a:pt x="54" y="559"/>
                    <a:pt x="88" y="559"/>
                  </a:cubicBezTo>
                  <a:cubicBezTo>
                    <a:pt x="153" y="559"/>
                    <a:pt x="219" y="526"/>
                    <a:pt x="251" y="461"/>
                  </a:cubicBezTo>
                  <a:cubicBezTo>
                    <a:pt x="307" y="362"/>
                    <a:pt x="273" y="220"/>
                    <a:pt x="186" y="132"/>
                  </a:cubicBezTo>
                  <a:cubicBezTo>
                    <a:pt x="219" y="110"/>
                    <a:pt x="251" y="100"/>
                    <a:pt x="285" y="100"/>
                  </a:cubicBezTo>
                  <a:lnTo>
                    <a:pt x="329" y="100"/>
                  </a:lnTo>
                  <a:cubicBezTo>
                    <a:pt x="285" y="78"/>
                    <a:pt x="251" y="44"/>
                    <a:pt x="241" y="1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51"/>
            <p:cNvSpPr/>
            <p:nvPr/>
          </p:nvSpPr>
          <p:spPr>
            <a:xfrm>
              <a:off x="6285446" y="2712920"/>
              <a:ext cx="35984" cy="32094"/>
            </a:xfrm>
            <a:custGeom>
              <a:avLst/>
              <a:gdLst/>
              <a:ahLst/>
              <a:cxnLst/>
              <a:rect l="l" t="t" r="r" b="b"/>
              <a:pathLst>
                <a:path w="1249" h="1114" extrusionOk="0">
                  <a:moveTo>
                    <a:pt x="587" y="0"/>
                  </a:moveTo>
                  <a:cubicBezTo>
                    <a:pt x="544" y="0"/>
                    <a:pt x="503" y="14"/>
                    <a:pt x="472" y="45"/>
                  </a:cubicBezTo>
                  <a:cubicBezTo>
                    <a:pt x="438" y="79"/>
                    <a:pt x="416" y="111"/>
                    <a:pt x="406" y="155"/>
                  </a:cubicBezTo>
                  <a:cubicBezTo>
                    <a:pt x="385" y="227"/>
                    <a:pt x="377" y="302"/>
                    <a:pt x="380" y="374"/>
                  </a:cubicBezTo>
                  <a:lnTo>
                    <a:pt x="380" y="374"/>
                  </a:lnTo>
                  <a:cubicBezTo>
                    <a:pt x="278" y="377"/>
                    <a:pt x="171" y="390"/>
                    <a:pt x="99" y="461"/>
                  </a:cubicBezTo>
                  <a:cubicBezTo>
                    <a:pt x="22" y="527"/>
                    <a:pt x="0" y="648"/>
                    <a:pt x="0" y="757"/>
                  </a:cubicBezTo>
                  <a:cubicBezTo>
                    <a:pt x="0" y="845"/>
                    <a:pt x="12" y="933"/>
                    <a:pt x="56" y="1009"/>
                  </a:cubicBezTo>
                  <a:cubicBezTo>
                    <a:pt x="100" y="1072"/>
                    <a:pt x="168" y="1113"/>
                    <a:pt x="240" y="1113"/>
                  </a:cubicBezTo>
                  <a:cubicBezTo>
                    <a:pt x="255" y="1113"/>
                    <a:pt x="270" y="1112"/>
                    <a:pt x="285" y="1108"/>
                  </a:cubicBezTo>
                  <a:cubicBezTo>
                    <a:pt x="362" y="1074"/>
                    <a:pt x="416" y="998"/>
                    <a:pt x="494" y="998"/>
                  </a:cubicBezTo>
                  <a:cubicBezTo>
                    <a:pt x="526" y="998"/>
                    <a:pt x="570" y="1009"/>
                    <a:pt x="603" y="1031"/>
                  </a:cubicBezTo>
                  <a:cubicBezTo>
                    <a:pt x="692" y="1068"/>
                    <a:pt x="785" y="1100"/>
                    <a:pt x="877" y="1100"/>
                  </a:cubicBezTo>
                  <a:cubicBezTo>
                    <a:pt x="921" y="1100"/>
                    <a:pt x="965" y="1092"/>
                    <a:pt x="1008" y="1074"/>
                  </a:cubicBezTo>
                  <a:cubicBezTo>
                    <a:pt x="1139" y="1020"/>
                    <a:pt x="1227" y="834"/>
                    <a:pt x="1117" y="736"/>
                  </a:cubicBezTo>
                  <a:cubicBezTo>
                    <a:pt x="1172" y="658"/>
                    <a:pt x="1205" y="560"/>
                    <a:pt x="1227" y="473"/>
                  </a:cubicBezTo>
                  <a:cubicBezTo>
                    <a:pt x="1249" y="363"/>
                    <a:pt x="1227" y="232"/>
                    <a:pt x="1139" y="166"/>
                  </a:cubicBezTo>
                  <a:cubicBezTo>
                    <a:pt x="1111" y="145"/>
                    <a:pt x="1075" y="135"/>
                    <a:pt x="1039" y="135"/>
                  </a:cubicBezTo>
                  <a:cubicBezTo>
                    <a:pt x="963" y="135"/>
                    <a:pt x="888" y="179"/>
                    <a:pt x="888" y="254"/>
                  </a:cubicBezTo>
                  <a:cubicBezTo>
                    <a:pt x="844" y="177"/>
                    <a:pt x="800" y="100"/>
                    <a:pt x="723" y="45"/>
                  </a:cubicBezTo>
                  <a:cubicBezTo>
                    <a:pt x="683" y="17"/>
                    <a:pt x="634" y="0"/>
                    <a:pt x="587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51"/>
            <p:cNvSpPr/>
            <p:nvPr/>
          </p:nvSpPr>
          <p:spPr>
            <a:xfrm>
              <a:off x="6375996" y="2684859"/>
              <a:ext cx="37251" cy="36128"/>
            </a:xfrm>
            <a:custGeom>
              <a:avLst/>
              <a:gdLst/>
              <a:ahLst/>
              <a:cxnLst/>
              <a:rect l="l" t="t" r="r" b="b"/>
              <a:pathLst>
                <a:path w="1293" h="1254" extrusionOk="0">
                  <a:moveTo>
                    <a:pt x="678" y="1"/>
                  </a:moveTo>
                  <a:cubicBezTo>
                    <a:pt x="574" y="1"/>
                    <a:pt x="466" y="76"/>
                    <a:pt x="394" y="165"/>
                  </a:cubicBezTo>
                  <a:cubicBezTo>
                    <a:pt x="381" y="185"/>
                    <a:pt x="371" y="207"/>
                    <a:pt x="365" y="229"/>
                  </a:cubicBezTo>
                  <a:lnTo>
                    <a:pt x="365" y="229"/>
                  </a:lnTo>
                  <a:cubicBezTo>
                    <a:pt x="357" y="225"/>
                    <a:pt x="349" y="222"/>
                    <a:pt x="339" y="220"/>
                  </a:cubicBezTo>
                  <a:cubicBezTo>
                    <a:pt x="327" y="216"/>
                    <a:pt x="315" y="213"/>
                    <a:pt x="302" y="213"/>
                  </a:cubicBezTo>
                  <a:cubicBezTo>
                    <a:pt x="257" y="213"/>
                    <a:pt x="209" y="241"/>
                    <a:pt x="175" y="275"/>
                  </a:cubicBezTo>
                  <a:cubicBezTo>
                    <a:pt x="11" y="418"/>
                    <a:pt x="0" y="691"/>
                    <a:pt x="132" y="844"/>
                  </a:cubicBezTo>
                  <a:cubicBezTo>
                    <a:pt x="132" y="943"/>
                    <a:pt x="186" y="1031"/>
                    <a:pt x="263" y="1085"/>
                  </a:cubicBezTo>
                  <a:cubicBezTo>
                    <a:pt x="329" y="1140"/>
                    <a:pt x="416" y="1162"/>
                    <a:pt x="504" y="1194"/>
                  </a:cubicBezTo>
                  <a:cubicBezTo>
                    <a:pt x="591" y="1226"/>
                    <a:pt x="688" y="1253"/>
                    <a:pt x="780" y="1253"/>
                  </a:cubicBezTo>
                  <a:cubicBezTo>
                    <a:pt x="850" y="1253"/>
                    <a:pt x="917" y="1237"/>
                    <a:pt x="974" y="1194"/>
                  </a:cubicBezTo>
                  <a:cubicBezTo>
                    <a:pt x="996" y="1173"/>
                    <a:pt x="1029" y="1140"/>
                    <a:pt x="1029" y="1107"/>
                  </a:cubicBezTo>
                  <a:cubicBezTo>
                    <a:pt x="1040" y="1074"/>
                    <a:pt x="1029" y="1041"/>
                    <a:pt x="1029" y="1019"/>
                  </a:cubicBezTo>
                  <a:cubicBezTo>
                    <a:pt x="1040" y="877"/>
                    <a:pt x="1237" y="822"/>
                    <a:pt x="1270" y="691"/>
                  </a:cubicBezTo>
                  <a:cubicBezTo>
                    <a:pt x="1292" y="615"/>
                    <a:pt x="1248" y="527"/>
                    <a:pt x="1193" y="472"/>
                  </a:cubicBezTo>
                  <a:cubicBezTo>
                    <a:pt x="1139" y="418"/>
                    <a:pt x="1073" y="374"/>
                    <a:pt x="1018" y="319"/>
                  </a:cubicBezTo>
                  <a:cubicBezTo>
                    <a:pt x="930" y="209"/>
                    <a:pt x="876" y="56"/>
                    <a:pt x="745" y="12"/>
                  </a:cubicBezTo>
                  <a:cubicBezTo>
                    <a:pt x="723" y="4"/>
                    <a:pt x="700" y="1"/>
                    <a:pt x="678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51"/>
            <p:cNvSpPr/>
            <p:nvPr/>
          </p:nvSpPr>
          <p:spPr>
            <a:xfrm>
              <a:off x="6421717" y="2635738"/>
              <a:ext cx="27485" cy="31950"/>
            </a:xfrm>
            <a:custGeom>
              <a:avLst/>
              <a:gdLst/>
              <a:ahLst/>
              <a:cxnLst/>
              <a:rect l="l" t="t" r="r" b="b"/>
              <a:pathLst>
                <a:path w="954" h="1109" extrusionOk="0">
                  <a:moveTo>
                    <a:pt x="399" y="0"/>
                  </a:moveTo>
                  <a:cubicBezTo>
                    <a:pt x="334" y="0"/>
                    <a:pt x="266" y="24"/>
                    <a:pt x="219" y="64"/>
                  </a:cubicBezTo>
                  <a:cubicBezTo>
                    <a:pt x="132" y="140"/>
                    <a:pt x="110" y="261"/>
                    <a:pt x="143" y="371"/>
                  </a:cubicBezTo>
                  <a:lnTo>
                    <a:pt x="154" y="381"/>
                  </a:lnTo>
                  <a:cubicBezTo>
                    <a:pt x="44" y="447"/>
                    <a:pt x="0" y="578"/>
                    <a:pt x="22" y="710"/>
                  </a:cubicBezTo>
                  <a:cubicBezTo>
                    <a:pt x="44" y="831"/>
                    <a:pt x="121" y="940"/>
                    <a:pt x="231" y="1016"/>
                  </a:cubicBezTo>
                  <a:cubicBezTo>
                    <a:pt x="318" y="1075"/>
                    <a:pt x="425" y="1109"/>
                    <a:pt x="529" y="1109"/>
                  </a:cubicBezTo>
                  <a:cubicBezTo>
                    <a:pt x="619" y="1109"/>
                    <a:pt x="707" y="1083"/>
                    <a:pt x="778" y="1028"/>
                  </a:cubicBezTo>
                  <a:cubicBezTo>
                    <a:pt x="909" y="918"/>
                    <a:pt x="942" y="743"/>
                    <a:pt x="942" y="578"/>
                  </a:cubicBezTo>
                  <a:cubicBezTo>
                    <a:pt x="953" y="458"/>
                    <a:pt x="942" y="337"/>
                    <a:pt x="854" y="261"/>
                  </a:cubicBezTo>
                  <a:cubicBezTo>
                    <a:pt x="824" y="231"/>
                    <a:pt x="778" y="216"/>
                    <a:pt x="733" y="216"/>
                  </a:cubicBezTo>
                  <a:cubicBezTo>
                    <a:pt x="685" y="216"/>
                    <a:pt x="638" y="233"/>
                    <a:pt x="612" y="266"/>
                  </a:cubicBezTo>
                  <a:lnTo>
                    <a:pt x="612" y="266"/>
                  </a:lnTo>
                  <a:cubicBezTo>
                    <a:pt x="630" y="181"/>
                    <a:pt x="588" y="76"/>
                    <a:pt x="515" y="31"/>
                  </a:cubicBezTo>
                  <a:cubicBezTo>
                    <a:pt x="481" y="10"/>
                    <a:pt x="441" y="0"/>
                    <a:pt x="399" y="0"/>
                  </a:cubicBezTo>
                  <a:close/>
                </a:path>
              </a:pathLst>
            </a:custGeom>
            <a:solidFill>
              <a:srgbClr val="CDC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51"/>
            <p:cNvSpPr/>
            <p:nvPr/>
          </p:nvSpPr>
          <p:spPr>
            <a:xfrm>
              <a:off x="6194406" y="2705227"/>
              <a:ext cx="19792" cy="19792"/>
            </a:xfrm>
            <a:custGeom>
              <a:avLst/>
              <a:gdLst/>
              <a:ahLst/>
              <a:cxnLst/>
              <a:rect l="l" t="t" r="r" b="b"/>
              <a:pathLst>
                <a:path w="687" h="687" extrusionOk="0">
                  <a:moveTo>
                    <a:pt x="261" y="0"/>
                  </a:moveTo>
                  <a:cubicBezTo>
                    <a:pt x="210" y="0"/>
                    <a:pt x="157" y="25"/>
                    <a:pt x="128" y="71"/>
                  </a:cubicBezTo>
                  <a:cubicBezTo>
                    <a:pt x="101" y="120"/>
                    <a:pt x="99" y="180"/>
                    <a:pt x="115" y="238"/>
                  </a:cubicBezTo>
                  <a:lnTo>
                    <a:pt x="115" y="238"/>
                  </a:lnTo>
                  <a:cubicBezTo>
                    <a:pt x="16" y="303"/>
                    <a:pt x="1" y="451"/>
                    <a:pt x="51" y="543"/>
                  </a:cubicBezTo>
                  <a:cubicBezTo>
                    <a:pt x="110" y="641"/>
                    <a:pt x="222" y="686"/>
                    <a:pt x="339" y="686"/>
                  </a:cubicBezTo>
                  <a:cubicBezTo>
                    <a:pt x="353" y="686"/>
                    <a:pt x="366" y="686"/>
                    <a:pt x="379" y="685"/>
                  </a:cubicBezTo>
                  <a:cubicBezTo>
                    <a:pt x="435" y="685"/>
                    <a:pt x="500" y="663"/>
                    <a:pt x="555" y="630"/>
                  </a:cubicBezTo>
                  <a:cubicBezTo>
                    <a:pt x="686" y="521"/>
                    <a:pt x="642" y="269"/>
                    <a:pt x="489" y="214"/>
                  </a:cubicBezTo>
                  <a:cubicBezTo>
                    <a:pt x="467" y="203"/>
                    <a:pt x="445" y="203"/>
                    <a:pt x="423" y="192"/>
                  </a:cubicBezTo>
                  <a:cubicBezTo>
                    <a:pt x="391" y="159"/>
                    <a:pt x="391" y="105"/>
                    <a:pt x="369" y="61"/>
                  </a:cubicBezTo>
                  <a:cubicBezTo>
                    <a:pt x="348" y="20"/>
                    <a:pt x="306" y="0"/>
                    <a:pt x="261" y="0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51"/>
            <p:cNvSpPr/>
            <p:nvPr/>
          </p:nvSpPr>
          <p:spPr>
            <a:xfrm>
              <a:off x="6338139" y="2732194"/>
              <a:ext cx="18957" cy="6972"/>
            </a:xfrm>
            <a:custGeom>
              <a:avLst/>
              <a:gdLst/>
              <a:ahLst/>
              <a:cxnLst/>
              <a:rect l="l" t="t" r="r" b="b"/>
              <a:pathLst>
                <a:path w="658" h="242" extrusionOk="0">
                  <a:moveTo>
                    <a:pt x="22" y="88"/>
                  </a:moveTo>
                  <a:lnTo>
                    <a:pt x="22" y="88"/>
                  </a:lnTo>
                  <a:cubicBezTo>
                    <a:pt x="23" y="93"/>
                    <a:pt x="24" y="97"/>
                    <a:pt x="25" y="101"/>
                  </a:cubicBezTo>
                  <a:lnTo>
                    <a:pt x="25" y="101"/>
                  </a:lnTo>
                  <a:cubicBezTo>
                    <a:pt x="24" y="96"/>
                    <a:pt x="23" y="92"/>
                    <a:pt x="22" y="88"/>
                  </a:cubicBezTo>
                  <a:close/>
                  <a:moveTo>
                    <a:pt x="657" y="1"/>
                  </a:moveTo>
                  <a:lnTo>
                    <a:pt x="657" y="1"/>
                  </a:lnTo>
                  <a:cubicBezTo>
                    <a:pt x="548" y="23"/>
                    <a:pt x="449" y="121"/>
                    <a:pt x="351" y="176"/>
                  </a:cubicBezTo>
                  <a:cubicBezTo>
                    <a:pt x="307" y="198"/>
                    <a:pt x="252" y="208"/>
                    <a:pt x="208" y="208"/>
                  </a:cubicBezTo>
                  <a:cubicBezTo>
                    <a:pt x="125" y="208"/>
                    <a:pt x="42" y="169"/>
                    <a:pt x="25" y="101"/>
                  </a:cubicBezTo>
                  <a:lnTo>
                    <a:pt x="25" y="101"/>
                  </a:lnTo>
                  <a:cubicBezTo>
                    <a:pt x="31" y="140"/>
                    <a:pt x="20" y="179"/>
                    <a:pt x="0" y="208"/>
                  </a:cubicBezTo>
                  <a:lnTo>
                    <a:pt x="22" y="208"/>
                  </a:lnTo>
                  <a:cubicBezTo>
                    <a:pt x="98" y="230"/>
                    <a:pt x="164" y="242"/>
                    <a:pt x="241" y="242"/>
                  </a:cubicBezTo>
                  <a:cubicBezTo>
                    <a:pt x="307" y="242"/>
                    <a:pt x="373" y="230"/>
                    <a:pt x="438" y="208"/>
                  </a:cubicBezTo>
                  <a:cubicBezTo>
                    <a:pt x="536" y="176"/>
                    <a:pt x="624" y="88"/>
                    <a:pt x="657" y="1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51"/>
            <p:cNvSpPr/>
            <p:nvPr/>
          </p:nvSpPr>
          <p:spPr>
            <a:xfrm>
              <a:off x="6431167" y="2679846"/>
              <a:ext cx="9190" cy="16739"/>
            </a:xfrm>
            <a:custGeom>
              <a:avLst/>
              <a:gdLst/>
              <a:ahLst/>
              <a:cxnLst/>
              <a:rect l="l" t="t" r="r" b="b"/>
              <a:pathLst>
                <a:path w="319" h="581" extrusionOk="0">
                  <a:moveTo>
                    <a:pt x="231" y="0"/>
                  </a:moveTo>
                  <a:cubicBezTo>
                    <a:pt x="220" y="0"/>
                    <a:pt x="209" y="0"/>
                    <a:pt x="198" y="11"/>
                  </a:cubicBezTo>
                  <a:cubicBezTo>
                    <a:pt x="110" y="44"/>
                    <a:pt x="56" y="154"/>
                    <a:pt x="110" y="241"/>
                  </a:cubicBezTo>
                  <a:lnTo>
                    <a:pt x="100" y="263"/>
                  </a:lnTo>
                  <a:cubicBezTo>
                    <a:pt x="23" y="307"/>
                    <a:pt x="1" y="427"/>
                    <a:pt x="56" y="504"/>
                  </a:cubicBezTo>
                  <a:cubicBezTo>
                    <a:pt x="88" y="548"/>
                    <a:pt x="143" y="580"/>
                    <a:pt x="209" y="580"/>
                  </a:cubicBezTo>
                  <a:cubicBezTo>
                    <a:pt x="220" y="526"/>
                    <a:pt x="263" y="471"/>
                    <a:pt x="307" y="438"/>
                  </a:cubicBezTo>
                  <a:cubicBezTo>
                    <a:pt x="231" y="394"/>
                    <a:pt x="154" y="317"/>
                    <a:pt x="154" y="230"/>
                  </a:cubicBezTo>
                  <a:cubicBezTo>
                    <a:pt x="143" y="164"/>
                    <a:pt x="209" y="98"/>
                    <a:pt x="275" y="98"/>
                  </a:cubicBezTo>
                  <a:cubicBezTo>
                    <a:pt x="285" y="98"/>
                    <a:pt x="307" y="98"/>
                    <a:pt x="319" y="110"/>
                  </a:cubicBezTo>
                  <a:cubicBezTo>
                    <a:pt x="285" y="77"/>
                    <a:pt x="253" y="44"/>
                    <a:pt x="231" y="0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51"/>
            <p:cNvSpPr/>
            <p:nvPr/>
          </p:nvSpPr>
          <p:spPr>
            <a:xfrm>
              <a:off x="6373777" y="2772585"/>
              <a:ext cx="10429" cy="12936"/>
            </a:xfrm>
            <a:custGeom>
              <a:avLst/>
              <a:gdLst/>
              <a:ahLst/>
              <a:cxnLst/>
              <a:rect l="l" t="t" r="r" b="b"/>
              <a:pathLst>
                <a:path w="362" h="449" extrusionOk="0">
                  <a:moveTo>
                    <a:pt x="274" y="0"/>
                  </a:moveTo>
                  <a:cubicBezTo>
                    <a:pt x="197" y="0"/>
                    <a:pt x="121" y="44"/>
                    <a:pt x="88" y="120"/>
                  </a:cubicBezTo>
                  <a:cubicBezTo>
                    <a:pt x="44" y="197"/>
                    <a:pt x="44" y="295"/>
                    <a:pt x="55" y="383"/>
                  </a:cubicBezTo>
                  <a:cubicBezTo>
                    <a:pt x="33" y="405"/>
                    <a:pt x="22" y="427"/>
                    <a:pt x="0" y="438"/>
                  </a:cubicBezTo>
                  <a:cubicBezTo>
                    <a:pt x="33" y="449"/>
                    <a:pt x="66" y="449"/>
                    <a:pt x="88" y="449"/>
                  </a:cubicBezTo>
                  <a:cubicBezTo>
                    <a:pt x="121" y="449"/>
                    <a:pt x="143" y="449"/>
                    <a:pt x="165" y="438"/>
                  </a:cubicBezTo>
                  <a:cubicBezTo>
                    <a:pt x="274" y="416"/>
                    <a:pt x="362" y="329"/>
                    <a:pt x="350" y="219"/>
                  </a:cubicBezTo>
                  <a:cubicBezTo>
                    <a:pt x="340" y="142"/>
                    <a:pt x="285" y="66"/>
                    <a:pt x="274" y="0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51"/>
            <p:cNvSpPr/>
            <p:nvPr/>
          </p:nvSpPr>
          <p:spPr>
            <a:xfrm>
              <a:off x="6375996" y="2574776"/>
              <a:ext cx="86747" cy="75108"/>
            </a:xfrm>
            <a:custGeom>
              <a:avLst/>
              <a:gdLst/>
              <a:ahLst/>
              <a:cxnLst/>
              <a:rect l="l" t="t" r="r" b="b"/>
              <a:pathLst>
                <a:path w="3011" h="2607" extrusionOk="0">
                  <a:moveTo>
                    <a:pt x="0" y="1"/>
                  </a:moveTo>
                  <a:lnTo>
                    <a:pt x="0" y="12"/>
                  </a:lnTo>
                  <a:cubicBezTo>
                    <a:pt x="54" y="34"/>
                    <a:pt x="98" y="100"/>
                    <a:pt x="110" y="166"/>
                  </a:cubicBezTo>
                  <a:cubicBezTo>
                    <a:pt x="98" y="89"/>
                    <a:pt x="54" y="23"/>
                    <a:pt x="0" y="1"/>
                  </a:cubicBezTo>
                  <a:close/>
                  <a:moveTo>
                    <a:pt x="843" y="264"/>
                  </a:moveTo>
                  <a:cubicBezTo>
                    <a:pt x="701" y="275"/>
                    <a:pt x="591" y="417"/>
                    <a:pt x="613" y="548"/>
                  </a:cubicBezTo>
                  <a:cubicBezTo>
                    <a:pt x="602" y="417"/>
                    <a:pt x="711" y="286"/>
                    <a:pt x="843" y="286"/>
                  </a:cubicBezTo>
                  <a:lnTo>
                    <a:pt x="854" y="286"/>
                  </a:lnTo>
                  <a:cubicBezTo>
                    <a:pt x="964" y="286"/>
                    <a:pt x="1073" y="373"/>
                    <a:pt x="1084" y="494"/>
                  </a:cubicBezTo>
                  <a:lnTo>
                    <a:pt x="1084" y="494"/>
                  </a:lnTo>
                  <a:cubicBezTo>
                    <a:pt x="1073" y="373"/>
                    <a:pt x="964" y="264"/>
                    <a:pt x="843" y="264"/>
                  </a:cubicBezTo>
                  <a:close/>
                  <a:moveTo>
                    <a:pt x="1237" y="428"/>
                  </a:moveTo>
                  <a:cubicBezTo>
                    <a:pt x="1171" y="428"/>
                    <a:pt x="1105" y="461"/>
                    <a:pt x="1095" y="516"/>
                  </a:cubicBezTo>
                  <a:lnTo>
                    <a:pt x="1095" y="548"/>
                  </a:lnTo>
                  <a:cubicBezTo>
                    <a:pt x="1095" y="472"/>
                    <a:pt x="1171" y="439"/>
                    <a:pt x="1237" y="439"/>
                  </a:cubicBezTo>
                  <a:cubicBezTo>
                    <a:pt x="1314" y="439"/>
                    <a:pt x="1380" y="472"/>
                    <a:pt x="1402" y="538"/>
                  </a:cubicBezTo>
                  <a:cubicBezTo>
                    <a:pt x="1390" y="461"/>
                    <a:pt x="1314" y="428"/>
                    <a:pt x="1237" y="428"/>
                  </a:cubicBezTo>
                  <a:close/>
                  <a:moveTo>
                    <a:pt x="1489" y="527"/>
                  </a:moveTo>
                  <a:cubicBezTo>
                    <a:pt x="1456" y="527"/>
                    <a:pt x="1423" y="527"/>
                    <a:pt x="1402" y="548"/>
                  </a:cubicBezTo>
                  <a:lnTo>
                    <a:pt x="1402" y="560"/>
                  </a:lnTo>
                  <a:cubicBezTo>
                    <a:pt x="1423" y="548"/>
                    <a:pt x="1456" y="538"/>
                    <a:pt x="1489" y="538"/>
                  </a:cubicBezTo>
                  <a:cubicBezTo>
                    <a:pt x="1565" y="538"/>
                    <a:pt x="1631" y="581"/>
                    <a:pt x="1674" y="647"/>
                  </a:cubicBezTo>
                  <a:lnTo>
                    <a:pt x="1674" y="647"/>
                  </a:lnTo>
                  <a:cubicBezTo>
                    <a:pt x="1671" y="640"/>
                    <a:pt x="1668" y="633"/>
                    <a:pt x="1664" y="625"/>
                  </a:cubicBezTo>
                  <a:cubicBezTo>
                    <a:pt x="1631" y="560"/>
                    <a:pt x="1555" y="527"/>
                    <a:pt x="1489" y="527"/>
                  </a:cubicBezTo>
                  <a:close/>
                  <a:moveTo>
                    <a:pt x="1674" y="647"/>
                  </a:moveTo>
                  <a:cubicBezTo>
                    <a:pt x="1675" y="647"/>
                    <a:pt x="1675" y="647"/>
                    <a:pt x="1675" y="648"/>
                  </a:cubicBezTo>
                  <a:lnTo>
                    <a:pt x="1675" y="648"/>
                  </a:lnTo>
                  <a:cubicBezTo>
                    <a:pt x="1675" y="648"/>
                    <a:pt x="1675" y="648"/>
                    <a:pt x="1675" y="647"/>
                  </a:cubicBezTo>
                  <a:cubicBezTo>
                    <a:pt x="1675" y="647"/>
                    <a:pt x="1674" y="647"/>
                    <a:pt x="1674" y="647"/>
                  </a:cubicBezTo>
                  <a:close/>
                  <a:moveTo>
                    <a:pt x="372" y="395"/>
                  </a:moveTo>
                  <a:cubicBezTo>
                    <a:pt x="346" y="483"/>
                    <a:pt x="334" y="572"/>
                    <a:pt x="335" y="660"/>
                  </a:cubicBezTo>
                  <a:lnTo>
                    <a:pt x="335" y="660"/>
                  </a:lnTo>
                  <a:cubicBezTo>
                    <a:pt x="336" y="576"/>
                    <a:pt x="350" y="491"/>
                    <a:pt x="383" y="417"/>
                  </a:cubicBezTo>
                  <a:cubicBezTo>
                    <a:pt x="482" y="428"/>
                    <a:pt x="569" y="483"/>
                    <a:pt x="613" y="570"/>
                  </a:cubicBezTo>
                  <a:lnTo>
                    <a:pt x="613" y="560"/>
                  </a:lnTo>
                  <a:cubicBezTo>
                    <a:pt x="558" y="472"/>
                    <a:pt x="470" y="407"/>
                    <a:pt x="372" y="395"/>
                  </a:cubicBezTo>
                  <a:close/>
                  <a:moveTo>
                    <a:pt x="1675" y="648"/>
                  </a:moveTo>
                  <a:cubicBezTo>
                    <a:pt x="1675" y="658"/>
                    <a:pt x="1686" y="680"/>
                    <a:pt x="1686" y="691"/>
                  </a:cubicBezTo>
                  <a:cubicBezTo>
                    <a:pt x="1686" y="677"/>
                    <a:pt x="1681" y="662"/>
                    <a:pt x="1675" y="648"/>
                  </a:cubicBezTo>
                  <a:close/>
                  <a:moveTo>
                    <a:pt x="54" y="548"/>
                  </a:moveTo>
                  <a:cubicBezTo>
                    <a:pt x="66" y="691"/>
                    <a:pt x="219" y="735"/>
                    <a:pt x="339" y="745"/>
                  </a:cubicBezTo>
                  <a:cubicBezTo>
                    <a:pt x="338" y="738"/>
                    <a:pt x="338" y="731"/>
                    <a:pt x="337" y="724"/>
                  </a:cubicBezTo>
                  <a:lnTo>
                    <a:pt x="337" y="724"/>
                  </a:lnTo>
                  <a:cubicBezTo>
                    <a:pt x="338" y="724"/>
                    <a:pt x="338" y="724"/>
                    <a:pt x="339" y="724"/>
                  </a:cubicBezTo>
                  <a:cubicBezTo>
                    <a:pt x="337" y="702"/>
                    <a:pt x="336" y="681"/>
                    <a:pt x="335" y="660"/>
                  </a:cubicBezTo>
                  <a:lnTo>
                    <a:pt x="335" y="660"/>
                  </a:lnTo>
                  <a:cubicBezTo>
                    <a:pt x="335" y="681"/>
                    <a:pt x="336" y="703"/>
                    <a:pt x="337" y="724"/>
                  </a:cubicBezTo>
                  <a:lnTo>
                    <a:pt x="337" y="724"/>
                  </a:lnTo>
                  <a:cubicBezTo>
                    <a:pt x="218" y="723"/>
                    <a:pt x="76" y="679"/>
                    <a:pt x="54" y="548"/>
                  </a:cubicBezTo>
                  <a:close/>
                  <a:moveTo>
                    <a:pt x="2168" y="735"/>
                  </a:moveTo>
                  <a:cubicBezTo>
                    <a:pt x="2124" y="735"/>
                    <a:pt x="2080" y="789"/>
                    <a:pt x="2080" y="844"/>
                  </a:cubicBezTo>
                  <a:lnTo>
                    <a:pt x="2080" y="866"/>
                  </a:lnTo>
                  <a:cubicBezTo>
                    <a:pt x="2080" y="811"/>
                    <a:pt x="2124" y="757"/>
                    <a:pt x="2168" y="757"/>
                  </a:cubicBezTo>
                  <a:lnTo>
                    <a:pt x="2178" y="757"/>
                  </a:lnTo>
                  <a:cubicBezTo>
                    <a:pt x="2212" y="757"/>
                    <a:pt x="2234" y="779"/>
                    <a:pt x="2266" y="801"/>
                  </a:cubicBezTo>
                  <a:cubicBezTo>
                    <a:pt x="2332" y="844"/>
                    <a:pt x="2419" y="855"/>
                    <a:pt x="2475" y="899"/>
                  </a:cubicBezTo>
                  <a:cubicBezTo>
                    <a:pt x="2507" y="921"/>
                    <a:pt x="2518" y="954"/>
                    <a:pt x="2529" y="998"/>
                  </a:cubicBezTo>
                  <a:cubicBezTo>
                    <a:pt x="2529" y="954"/>
                    <a:pt x="2507" y="910"/>
                    <a:pt x="2475" y="888"/>
                  </a:cubicBezTo>
                  <a:cubicBezTo>
                    <a:pt x="2409" y="844"/>
                    <a:pt x="2332" y="823"/>
                    <a:pt x="2266" y="779"/>
                  </a:cubicBezTo>
                  <a:cubicBezTo>
                    <a:pt x="2234" y="767"/>
                    <a:pt x="2212" y="745"/>
                    <a:pt x="2178" y="735"/>
                  </a:cubicBezTo>
                  <a:close/>
                  <a:moveTo>
                    <a:pt x="1577" y="910"/>
                  </a:moveTo>
                  <a:cubicBezTo>
                    <a:pt x="1675" y="943"/>
                    <a:pt x="1719" y="1008"/>
                    <a:pt x="1741" y="1096"/>
                  </a:cubicBezTo>
                  <a:cubicBezTo>
                    <a:pt x="1730" y="1008"/>
                    <a:pt x="1686" y="943"/>
                    <a:pt x="1599" y="910"/>
                  </a:cubicBezTo>
                  <a:close/>
                  <a:moveTo>
                    <a:pt x="2507" y="1085"/>
                  </a:moveTo>
                  <a:cubicBezTo>
                    <a:pt x="2496" y="1096"/>
                    <a:pt x="2496" y="1096"/>
                    <a:pt x="2485" y="1096"/>
                  </a:cubicBezTo>
                  <a:cubicBezTo>
                    <a:pt x="2551" y="1096"/>
                    <a:pt x="2606" y="1140"/>
                    <a:pt x="2628" y="1205"/>
                  </a:cubicBezTo>
                  <a:cubicBezTo>
                    <a:pt x="2628" y="1205"/>
                    <a:pt x="2628" y="1217"/>
                    <a:pt x="2638" y="1217"/>
                  </a:cubicBezTo>
                  <a:cubicBezTo>
                    <a:pt x="2628" y="1205"/>
                    <a:pt x="2628" y="1195"/>
                    <a:pt x="2628" y="1195"/>
                  </a:cubicBezTo>
                  <a:cubicBezTo>
                    <a:pt x="2606" y="1140"/>
                    <a:pt x="2562" y="1096"/>
                    <a:pt x="2507" y="1085"/>
                  </a:cubicBezTo>
                  <a:close/>
                  <a:moveTo>
                    <a:pt x="1927" y="877"/>
                  </a:moveTo>
                  <a:cubicBezTo>
                    <a:pt x="1861" y="877"/>
                    <a:pt x="1818" y="954"/>
                    <a:pt x="1806" y="1020"/>
                  </a:cubicBezTo>
                  <a:cubicBezTo>
                    <a:pt x="1796" y="1085"/>
                    <a:pt x="1796" y="1162"/>
                    <a:pt x="1741" y="1205"/>
                  </a:cubicBezTo>
                  <a:lnTo>
                    <a:pt x="1741" y="1227"/>
                  </a:lnTo>
                  <a:cubicBezTo>
                    <a:pt x="1796" y="1183"/>
                    <a:pt x="1796" y="1107"/>
                    <a:pt x="1806" y="1042"/>
                  </a:cubicBezTo>
                  <a:cubicBezTo>
                    <a:pt x="1818" y="964"/>
                    <a:pt x="1861" y="888"/>
                    <a:pt x="1927" y="888"/>
                  </a:cubicBezTo>
                  <a:lnTo>
                    <a:pt x="1938" y="888"/>
                  </a:lnTo>
                  <a:cubicBezTo>
                    <a:pt x="2015" y="888"/>
                    <a:pt x="2058" y="986"/>
                    <a:pt x="2135" y="1020"/>
                  </a:cubicBezTo>
                  <a:cubicBezTo>
                    <a:pt x="2135" y="1008"/>
                    <a:pt x="2124" y="1008"/>
                    <a:pt x="2124" y="998"/>
                  </a:cubicBezTo>
                  <a:cubicBezTo>
                    <a:pt x="2047" y="964"/>
                    <a:pt x="2003" y="877"/>
                    <a:pt x="1927" y="877"/>
                  </a:cubicBezTo>
                  <a:close/>
                  <a:moveTo>
                    <a:pt x="2595" y="1359"/>
                  </a:moveTo>
                  <a:cubicBezTo>
                    <a:pt x="2584" y="1359"/>
                    <a:pt x="2573" y="1370"/>
                    <a:pt x="2573" y="1380"/>
                  </a:cubicBezTo>
                  <a:lnTo>
                    <a:pt x="2573" y="1380"/>
                  </a:lnTo>
                  <a:cubicBezTo>
                    <a:pt x="2573" y="1370"/>
                    <a:pt x="2584" y="1370"/>
                    <a:pt x="2584" y="1370"/>
                  </a:cubicBezTo>
                  <a:cubicBezTo>
                    <a:pt x="2628" y="1370"/>
                    <a:pt x="2650" y="1402"/>
                    <a:pt x="2660" y="1446"/>
                  </a:cubicBezTo>
                  <a:cubicBezTo>
                    <a:pt x="2660" y="1402"/>
                    <a:pt x="2628" y="1359"/>
                    <a:pt x="2595" y="1359"/>
                  </a:cubicBezTo>
                  <a:close/>
                  <a:moveTo>
                    <a:pt x="2409" y="1665"/>
                  </a:moveTo>
                  <a:cubicBezTo>
                    <a:pt x="2387" y="1677"/>
                    <a:pt x="2354" y="1687"/>
                    <a:pt x="2332" y="1687"/>
                  </a:cubicBezTo>
                  <a:lnTo>
                    <a:pt x="2409" y="1687"/>
                  </a:lnTo>
                  <a:cubicBezTo>
                    <a:pt x="2456" y="1687"/>
                    <a:pt x="2504" y="1696"/>
                    <a:pt x="2537" y="1727"/>
                  </a:cubicBezTo>
                  <a:lnTo>
                    <a:pt x="2537" y="1727"/>
                  </a:lnTo>
                  <a:cubicBezTo>
                    <a:pt x="2504" y="1686"/>
                    <a:pt x="2461" y="1665"/>
                    <a:pt x="2409" y="1665"/>
                  </a:cubicBezTo>
                  <a:close/>
                  <a:moveTo>
                    <a:pt x="2537" y="1727"/>
                  </a:moveTo>
                  <a:cubicBezTo>
                    <a:pt x="2538" y="1728"/>
                    <a:pt x="2539" y="1730"/>
                    <a:pt x="2540" y="1731"/>
                  </a:cubicBezTo>
                  <a:cubicBezTo>
                    <a:pt x="2544" y="1735"/>
                    <a:pt x="2548" y="1740"/>
                    <a:pt x="2551" y="1746"/>
                  </a:cubicBezTo>
                  <a:lnTo>
                    <a:pt x="2551" y="1746"/>
                  </a:lnTo>
                  <a:cubicBezTo>
                    <a:pt x="2551" y="1745"/>
                    <a:pt x="2551" y="1743"/>
                    <a:pt x="2551" y="1742"/>
                  </a:cubicBezTo>
                  <a:cubicBezTo>
                    <a:pt x="2547" y="1737"/>
                    <a:pt x="2542" y="1732"/>
                    <a:pt x="2537" y="1727"/>
                  </a:cubicBezTo>
                  <a:close/>
                  <a:moveTo>
                    <a:pt x="2551" y="1746"/>
                  </a:moveTo>
                  <a:cubicBezTo>
                    <a:pt x="2553" y="1755"/>
                    <a:pt x="2562" y="1765"/>
                    <a:pt x="2562" y="1775"/>
                  </a:cubicBezTo>
                  <a:lnTo>
                    <a:pt x="2562" y="1775"/>
                  </a:lnTo>
                  <a:cubicBezTo>
                    <a:pt x="2562" y="1768"/>
                    <a:pt x="2557" y="1756"/>
                    <a:pt x="2551" y="1746"/>
                  </a:cubicBezTo>
                  <a:close/>
                  <a:moveTo>
                    <a:pt x="2529" y="1896"/>
                  </a:moveTo>
                  <a:cubicBezTo>
                    <a:pt x="2518" y="1896"/>
                    <a:pt x="2518" y="1906"/>
                    <a:pt x="2507" y="1906"/>
                  </a:cubicBezTo>
                  <a:cubicBezTo>
                    <a:pt x="2562" y="1906"/>
                    <a:pt x="2606" y="1961"/>
                    <a:pt x="2616" y="2016"/>
                  </a:cubicBezTo>
                  <a:cubicBezTo>
                    <a:pt x="2616" y="1961"/>
                    <a:pt x="2573" y="1906"/>
                    <a:pt x="2529" y="1896"/>
                  </a:cubicBezTo>
                  <a:close/>
                  <a:moveTo>
                    <a:pt x="2715" y="1961"/>
                  </a:moveTo>
                  <a:cubicBezTo>
                    <a:pt x="2704" y="1961"/>
                    <a:pt x="2682" y="1961"/>
                    <a:pt x="2672" y="1972"/>
                  </a:cubicBezTo>
                  <a:cubicBezTo>
                    <a:pt x="2650" y="1983"/>
                    <a:pt x="2638" y="2016"/>
                    <a:pt x="2628" y="2037"/>
                  </a:cubicBezTo>
                  <a:cubicBezTo>
                    <a:pt x="2628" y="2049"/>
                    <a:pt x="2616" y="2059"/>
                    <a:pt x="2616" y="2071"/>
                  </a:cubicBezTo>
                  <a:cubicBezTo>
                    <a:pt x="2628" y="2037"/>
                    <a:pt x="2650" y="2005"/>
                    <a:pt x="2682" y="1983"/>
                  </a:cubicBezTo>
                  <a:cubicBezTo>
                    <a:pt x="2693" y="1983"/>
                    <a:pt x="2704" y="1972"/>
                    <a:pt x="2715" y="1972"/>
                  </a:cubicBezTo>
                  <a:cubicBezTo>
                    <a:pt x="2737" y="1972"/>
                    <a:pt x="2759" y="1983"/>
                    <a:pt x="2770" y="2005"/>
                  </a:cubicBezTo>
                  <a:lnTo>
                    <a:pt x="2770" y="1994"/>
                  </a:lnTo>
                  <a:cubicBezTo>
                    <a:pt x="2759" y="1972"/>
                    <a:pt x="2737" y="1961"/>
                    <a:pt x="2715" y="1961"/>
                  </a:cubicBezTo>
                  <a:close/>
                  <a:moveTo>
                    <a:pt x="2869" y="2093"/>
                  </a:moveTo>
                  <a:cubicBezTo>
                    <a:pt x="2847" y="2093"/>
                    <a:pt x="2835" y="2103"/>
                    <a:pt x="2813" y="2103"/>
                  </a:cubicBezTo>
                  <a:cubicBezTo>
                    <a:pt x="2792" y="2115"/>
                    <a:pt x="2759" y="2125"/>
                    <a:pt x="2737" y="2147"/>
                  </a:cubicBezTo>
                  <a:cubicBezTo>
                    <a:pt x="2737" y="2158"/>
                    <a:pt x="2726" y="2169"/>
                    <a:pt x="2726" y="2180"/>
                  </a:cubicBezTo>
                  <a:cubicBezTo>
                    <a:pt x="2748" y="2158"/>
                    <a:pt x="2781" y="2136"/>
                    <a:pt x="2825" y="2115"/>
                  </a:cubicBezTo>
                  <a:lnTo>
                    <a:pt x="2869" y="2115"/>
                  </a:lnTo>
                  <a:cubicBezTo>
                    <a:pt x="2934" y="2115"/>
                    <a:pt x="3000" y="2147"/>
                    <a:pt x="3011" y="2202"/>
                  </a:cubicBezTo>
                  <a:cubicBezTo>
                    <a:pt x="3000" y="2136"/>
                    <a:pt x="2934" y="2093"/>
                    <a:pt x="2869" y="2093"/>
                  </a:cubicBezTo>
                  <a:close/>
                  <a:moveTo>
                    <a:pt x="2901" y="2552"/>
                  </a:moveTo>
                  <a:cubicBezTo>
                    <a:pt x="2869" y="2574"/>
                    <a:pt x="2847" y="2585"/>
                    <a:pt x="2825" y="2596"/>
                  </a:cubicBezTo>
                  <a:cubicBezTo>
                    <a:pt x="2825" y="2596"/>
                    <a:pt x="2825" y="2607"/>
                    <a:pt x="2813" y="2607"/>
                  </a:cubicBezTo>
                  <a:cubicBezTo>
                    <a:pt x="2835" y="2607"/>
                    <a:pt x="2857" y="2596"/>
                    <a:pt x="2891" y="2574"/>
                  </a:cubicBezTo>
                  <a:cubicBezTo>
                    <a:pt x="2891" y="2574"/>
                    <a:pt x="2891" y="2563"/>
                    <a:pt x="2901" y="25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1"/>
            <p:cNvSpPr/>
            <p:nvPr/>
          </p:nvSpPr>
          <p:spPr>
            <a:xfrm>
              <a:off x="6459257" y="2647982"/>
              <a:ext cx="663" cy="980"/>
            </a:xfrm>
            <a:custGeom>
              <a:avLst/>
              <a:gdLst/>
              <a:ahLst/>
              <a:cxnLst/>
              <a:rect l="l" t="t" r="r" b="b"/>
              <a:pathLst>
                <a:path w="23" h="34" extrusionOk="0">
                  <a:moveTo>
                    <a:pt x="22" y="0"/>
                  </a:moveTo>
                  <a:lnTo>
                    <a:pt x="11" y="11"/>
                  </a:lnTo>
                  <a:cubicBezTo>
                    <a:pt x="1" y="22"/>
                    <a:pt x="1" y="33"/>
                    <a:pt x="1" y="33"/>
                  </a:cubicBezTo>
                  <a:lnTo>
                    <a:pt x="11" y="22"/>
                  </a:lnTo>
                  <a:cubicBezTo>
                    <a:pt x="11" y="22"/>
                    <a:pt x="22" y="11"/>
                    <a:pt x="22" y="0"/>
                  </a:cubicBezTo>
                  <a:close/>
                </a:path>
              </a:pathLst>
            </a:custGeom>
            <a:solidFill>
              <a:srgbClr val="F4D5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51"/>
            <p:cNvSpPr/>
            <p:nvPr/>
          </p:nvSpPr>
          <p:spPr>
            <a:xfrm>
              <a:off x="6459573" y="2637870"/>
              <a:ext cx="64362" cy="37251"/>
            </a:xfrm>
            <a:custGeom>
              <a:avLst/>
              <a:gdLst/>
              <a:ahLst/>
              <a:cxnLst/>
              <a:rect l="l" t="t" r="r" b="b"/>
              <a:pathLst>
                <a:path w="2234" h="1293" extrusionOk="0">
                  <a:moveTo>
                    <a:pt x="448" y="303"/>
                  </a:moveTo>
                  <a:lnTo>
                    <a:pt x="448" y="303"/>
                  </a:lnTo>
                  <a:cubicBezTo>
                    <a:pt x="448" y="307"/>
                    <a:pt x="448" y="311"/>
                    <a:pt x="448" y="315"/>
                  </a:cubicBezTo>
                  <a:lnTo>
                    <a:pt x="448" y="315"/>
                  </a:lnTo>
                  <a:cubicBezTo>
                    <a:pt x="449" y="317"/>
                    <a:pt x="449" y="318"/>
                    <a:pt x="449" y="319"/>
                  </a:cubicBezTo>
                  <a:cubicBezTo>
                    <a:pt x="449" y="313"/>
                    <a:pt x="449" y="308"/>
                    <a:pt x="448" y="303"/>
                  </a:cubicBezTo>
                  <a:close/>
                  <a:moveTo>
                    <a:pt x="307" y="176"/>
                  </a:moveTo>
                  <a:cubicBezTo>
                    <a:pt x="219" y="176"/>
                    <a:pt x="110" y="285"/>
                    <a:pt x="11" y="351"/>
                  </a:cubicBezTo>
                  <a:cubicBezTo>
                    <a:pt x="11" y="362"/>
                    <a:pt x="0" y="373"/>
                    <a:pt x="0" y="373"/>
                  </a:cubicBezTo>
                  <a:cubicBezTo>
                    <a:pt x="99" y="307"/>
                    <a:pt x="219" y="187"/>
                    <a:pt x="318" y="187"/>
                  </a:cubicBezTo>
                  <a:cubicBezTo>
                    <a:pt x="372" y="187"/>
                    <a:pt x="416" y="231"/>
                    <a:pt x="449" y="341"/>
                  </a:cubicBezTo>
                  <a:cubicBezTo>
                    <a:pt x="449" y="332"/>
                    <a:pt x="448" y="324"/>
                    <a:pt x="448" y="315"/>
                  </a:cubicBezTo>
                  <a:lnTo>
                    <a:pt x="448" y="315"/>
                  </a:lnTo>
                  <a:cubicBezTo>
                    <a:pt x="415" y="219"/>
                    <a:pt x="372" y="176"/>
                    <a:pt x="307" y="176"/>
                  </a:cubicBezTo>
                  <a:close/>
                  <a:moveTo>
                    <a:pt x="712" y="1"/>
                  </a:moveTo>
                  <a:cubicBezTo>
                    <a:pt x="690" y="1"/>
                    <a:pt x="668" y="1"/>
                    <a:pt x="657" y="12"/>
                  </a:cubicBezTo>
                  <a:cubicBezTo>
                    <a:pt x="521" y="43"/>
                    <a:pt x="444" y="176"/>
                    <a:pt x="448" y="303"/>
                  </a:cubicBezTo>
                  <a:lnTo>
                    <a:pt x="448" y="303"/>
                  </a:lnTo>
                  <a:cubicBezTo>
                    <a:pt x="452" y="173"/>
                    <a:pt x="528" y="53"/>
                    <a:pt x="657" y="23"/>
                  </a:cubicBezTo>
                  <a:cubicBezTo>
                    <a:pt x="679" y="23"/>
                    <a:pt x="690" y="12"/>
                    <a:pt x="712" y="12"/>
                  </a:cubicBezTo>
                  <a:cubicBezTo>
                    <a:pt x="832" y="12"/>
                    <a:pt x="953" y="100"/>
                    <a:pt x="985" y="220"/>
                  </a:cubicBezTo>
                  <a:cubicBezTo>
                    <a:pt x="1041" y="165"/>
                    <a:pt x="1106" y="143"/>
                    <a:pt x="1183" y="143"/>
                  </a:cubicBezTo>
                  <a:cubicBezTo>
                    <a:pt x="1260" y="143"/>
                    <a:pt x="1336" y="176"/>
                    <a:pt x="1391" y="231"/>
                  </a:cubicBezTo>
                  <a:cubicBezTo>
                    <a:pt x="1423" y="275"/>
                    <a:pt x="1445" y="319"/>
                    <a:pt x="1457" y="373"/>
                  </a:cubicBezTo>
                  <a:cubicBezTo>
                    <a:pt x="1445" y="319"/>
                    <a:pt x="1423" y="263"/>
                    <a:pt x="1391" y="220"/>
                  </a:cubicBezTo>
                  <a:cubicBezTo>
                    <a:pt x="1336" y="165"/>
                    <a:pt x="1260" y="132"/>
                    <a:pt x="1183" y="132"/>
                  </a:cubicBezTo>
                  <a:cubicBezTo>
                    <a:pt x="1106" y="132"/>
                    <a:pt x="1041" y="154"/>
                    <a:pt x="985" y="209"/>
                  </a:cubicBezTo>
                  <a:cubicBezTo>
                    <a:pt x="953" y="88"/>
                    <a:pt x="832" y="1"/>
                    <a:pt x="712" y="1"/>
                  </a:cubicBezTo>
                  <a:close/>
                  <a:moveTo>
                    <a:pt x="1369" y="636"/>
                  </a:moveTo>
                  <a:cubicBezTo>
                    <a:pt x="1423" y="669"/>
                    <a:pt x="1445" y="723"/>
                    <a:pt x="1457" y="779"/>
                  </a:cubicBezTo>
                  <a:cubicBezTo>
                    <a:pt x="1445" y="723"/>
                    <a:pt x="1423" y="669"/>
                    <a:pt x="1380" y="636"/>
                  </a:cubicBezTo>
                  <a:close/>
                  <a:moveTo>
                    <a:pt x="2048" y="1030"/>
                  </a:moveTo>
                  <a:cubicBezTo>
                    <a:pt x="1960" y="1041"/>
                    <a:pt x="1895" y="1139"/>
                    <a:pt x="1905" y="1227"/>
                  </a:cubicBezTo>
                  <a:cubicBezTo>
                    <a:pt x="1905" y="1151"/>
                    <a:pt x="1971" y="1063"/>
                    <a:pt x="2048" y="1052"/>
                  </a:cubicBezTo>
                  <a:lnTo>
                    <a:pt x="2070" y="1052"/>
                  </a:lnTo>
                  <a:cubicBezTo>
                    <a:pt x="2146" y="1052"/>
                    <a:pt x="2223" y="1107"/>
                    <a:pt x="2234" y="1183"/>
                  </a:cubicBezTo>
                  <a:lnTo>
                    <a:pt x="2234" y="1183"/>
                  </a:lnTo>
                  <a:cubicBezTo>
                    <a:pt x="2223" y="1107"/>
                    <a:pt x="2146" y="1030"/>
                    <a:pt x="2070" y="1030"/>
                  </a:cubicBezTo>
                  <a:close/>
                  <a:moveTo>
                    <a:pt x="1270" y="1085"/>
                  </a:moveTo>
                  <a:cubicBezTo>
                    <a:pt x="1347" y="1151"/>
                    <a:pt x="1423" y="1216"/>
                    <a:pt x="1489" y="1293"/>
                  </a:cubicBezTo>
                  <a:cubicBezTo>
                    <a:pt x="1522" y="1195"/>
                    <a:pt x="1620" y="1139"/>
                    <a:pt x="1719" y="1139"/>
                  </a:cubicBezTo>
                  <a:cubicBezTo>
                    <a:pt x="1796" y="1139"/>
                    <a:pt x="1883" y="1183"/>
                    <a:pt x="1917" y="1260"/>
                  </a:cubicBezTo>
                  <a:cubicBezTo>
                    <a:pt x="1917" y="1249"/>
                    <a:pt x="1917" y="1238"/>
                    <a:pt x="1905" y="1238"/>
                  </a:cubicBezTo>
                  <a:cubicBezTo>
                    <a:pt x="1873" y="1161"/>
                    <a:pt x="1796" y="1129"/>
                    <a:pt x="1708" y="1129"/>
                  </a:cubicBezTo>
                  <a:cubicBezTo>
                    <a:pt x="1620" y="1129"/>
                    <a:pt x="1511" y="1173"/>
                    <a:pt x="1489" y="1271"/>
                  </a:cubicBezTo>
                  <a:cubicBezTo>
                    <a:pt x="1423" y="1205"/>
                    <a:pt x="1347" y="1139"/>
                    <a:pt x="1281" y="1085"/>
                  </a:cubicBezTo>
                  <a:close/>
                </a:path>
              </a:pathLst>
            </a:custGeom>
            <a:solidFill>
              <a:srgbClr val="F4BD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51"/>
            <p:cNvSpPr/>
            <p:nvPr/>
          </p:nvSpPr>
          <p:spPr>
            <a:xfrm>
              <a:off x="6533702" y="2673824"/>
              <a:ext cx="663" cy="1930"/>
            </a:xfrm>
            <a:custGeom>
              <a:avLst/>
              <a:gdLst/>
              <a:ahLst/>
              <a:cxnLst/>
              <a:rect l="l" t="t" r="r" b="b"/>
              <a:pathLst>
                <a:path w="23" h="67" extrusionOk="0">
                  <a:moveTo>
                    <a:pt x="0" y="1"/>
                  </a:moveTo>
                  <a:lnTo>
                    <a:pt x="0" y="1"/>
                  </a:lnTo>
                  <a:cubicBezTo>
                    <a:pt x="11" y="23"/>
                    <a:pt x="22" y="45"/>
                    <a:pt x="22" y="67"/>
                  </a:cubicBezTo>
                  <a:cubicBezTo>
                    <a:pt x="22" y="45"/>
                    <a:pt x="11" y="2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51"/>
            <p:cNvSpPr/>
            <p:nvPr/>
          </p:nvSpPr>
          <p:spPr>
            <a:xfrm>
              <a:off x="6532751" y="2672903"/>
              <a:ext cx="980" cy="951"/>
            </a:xfrm>
            <a:custGeom>
              <a:avLst/>
              <a:gdLst/>
              <a:ahLst/>
              <a:cxnLst/>
              <a:rect l="l" t="t" r="r" b="b"/>
              <a:pathLst>
                <a:path w="34" h="33" extrusionOk="0">
                  <a:moveTo>
                    <a:pt x="0" y="0"/>
                  </a:moveTo>
                  <a:cubicBezTo>
                    <a:pt x="12" y="11"/>
                    <a:pt x="22" y="22"/>
                    <a:pt x="22" y="33"/>
                  </a:cubicBezTo>
                  <a:lnTo>
                    <a:pt x="33" y="33"/>
                  </a:lnTo>
                  <a:cubicBezTo>
                    <a:pt x="33" y="22"/>
                    <a:pt x="22" y="22"/>
                    <a:pt x="22" y="11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51"/>
            <p:cNvSpPr/>
            <p:nvPr/>
          </p:nvSpPr>
          <p:spPr>
            <a:xfrm>
              <a:off x="6523906" y="2670684"/>
              <a:ext cx="9190" cy="2247"/>
            </a:xfrm>
            <a:custGeom>
              <a:avLst/>
              <a:gdLst/>
              <a:ahLst/>
              <a:cxnLst/>
              <a:rect l="l" t="t" r="r" b="b"/>
              <a:pathLst>
                <a:path w="319" h="78" extrusionOk="0">
                  <a:moveTo>
                    <a:pt x="154" y="0"/>
                  </a:moveTo>
                  <a:cubicBezTo>
                    <a:pt x="100" y="0"/>
                    <a:pt x="44" y="22"/>
                    <a:pt x="1" y="56"/>
                  </a:cubicBezTo>
                  <a:lnTo>
                    <a:pt x="1" y="77"/>
                  </a:lnTo>
                  <a:cubicBezTo>
                    <a:pt x="44" y="34"/>
                    <a:pt x="100" y="22"/>
                    <a:pt x="154" y="22"/>
                  </a:cubicBezTo>
                  <a:cubicBezTo>
                    <a:pt x="209" y="22"/>
                    <a:pt x="275" y="44"/>
                    <a:pt x="307" y="77"/>
                  </a:cubicBezTo>
                  <a:lnTo>
                    <a:pt x="319" y="77"/>
                  </a:lnTo>
                  <a:cubicBezTo>
                    <a:pt x="275" y="22"/>
                    <a:pt x="209" y="0"/>
                    <a:pt x="154" y="0"/>
                  </a:cubicBezTo>
                  <a:close/>
                </a:path>
              </a:pathLst>
            </a:custGeom>
            <a:solidFill>
              <a:srgbClr val="F4BD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1"/>
            <p:cNvSpPr/>
            <p:nvPr/>
          </p:nvSpPr>
          <p:spPr>
            <a:xfrm>
              <a:off x="6081673" y="2682035"/>
              <a:ext cx="519848" cy="75425"/>
            </a:xfrm>
            <a:custGeom>
              <a:avLst/>
              <a:gdLst/>
              <a:ahLst/>
              <a:cxnLst/>
              <a:rect l="l" t="t" r="r" b="b"/>
              <a:pathLst>
                <a:path w="18044" h="2618" extrusionOk="0">
                  <a:moveTo>
                    <a:pt x="15635" y="1"/>
                  </a:moveTo>
                  <a:cubicBezTo>
                    <a:pt x="15625" y="12"/>
                    <a:pt x="15613" y="12"/>
                    <a:pt x="15603" y="22"/>
                  </a:cubicBezTo>
                  <a:cubicBezTo>
                    <a:pt x="15625" y="12"/>
                    <a:pt x="15635" y="12"/>
                    <a:pt x="15657" y="12"/>
                  </a:cubicBezTo>
                  <a:cubicBezTo>
                    <a:pt x="15723" y="12"/>
                    <a:pt x="15789" y="56"/>
                    <a:pt x="15800" y="121"/>
                  </a:cubicBezTo>
                  <a:lnTo>
                    <a:pt x="15800" y="110"/>
                  </a:lnTo>
                  <a:cubicBezTo>
                    <a:pt x="15789" y="44"/>
                    <a:pt x="15723" y="1"/>
                    <a:pt x="15647" y="1"/>
                  </a:cubicBezTo>
                  <a:close/>
                  <a:moveTo>
                    <a:pt x="16533" y="275"/>
                  </a:moveTo>
                  <a:cubicBezTo>
                    <a:pt x="16413" y="275"/>
                    <a:pt x="16314" y="395"/>
                    <a:pt x="16336" y="504"/>
                  </a:cubicBezTo>
                  <a:cubicBezTo>
                    <a:pt x="16325" y="395"/>
                    <a:pt x="16424" y="285"/>
                    <a:pt x="16533" y="285"/>
                  </a:cubicBezTo>
                  <a:lnTo>
                    <a:pt x="16544" y="285"/>
                  </a:lnTo>
                  <a:cubicBezTo>
                    <a:pt x="16632" y="285"/>
                    <a:pt x="16708" y="373"/>
                    <a:pt x="16730" y="460"/>
                  </a:cubicBezTo>
                  <a:cubicBezTo>
                    <a:pt x="16720" y="362"/>
                    <a:pt x="16643" y="275"/>
                    <a:pt x="16544" y="275"/>
                  </a:cubicBezTo>
                  <a:close/>
                  <a:moveTo>
                    <a:pt x="15657" y="297"/>
                  </a:moveTo>
                  <a:cubicBezTo>
                    <a:pt x="15778" y="307"/>
                    <a:pt x="15888" y="428"/>
                    <a:pt x="15909" y="548"/>
                  </a:cubicBezTo>
                  <a:cubicBezTo>
                    <a:pt x="15888" y="428"/>
                    <a:pt x="15810" y="329"/>
                    <a:pt x="15701" y="297"/>
                  </a:cubicBezTo>
                  <a:close/>
                  <a:moveTo>
                    <a:pt x="16161" y="438"/>
                  </a:moveTo>
                  <a:cubicBezTo>
                    <a:pt x="16063" y="438"/>
                    <a:pt x="15953" y="494"/>
                    <a:pt x="15909" y="592"/>
                  </a:cubicBezTo>
                  <a:lnTo>
                    <a:pt x="15909" y="614"/>
                  </a:lnTo>
                  <a:cubicBezTo>
                    <a:pt x="15942" y="516"/>
                    <a:pt x="16063" y="450"/>
                    <a:pt x="16172" y="450"/>
                  </a:cubicBezTo>
                  <a:cubicBezTo>
                    <a:pt x="16238" y="450"/>
                    <a:pt x="16292" y="472"/>
                    <a:pt x="16336" y="526"/>
                  </a:cubicBezTo>
                  <a:lnTo>
                    <a:pt x="16336" y="516"/>
                  </a:lnTo>
                  <a:cubicBezTo>
                    <a:pt x="16292" y="460"/>
                    <a:pt x="16226" y="438"/>
                    <a:pt x="16161" y="438"/>
                  </a:cubicBezTo>
                  <a:close/>
                  <a:moveTo>
                    <a:pt x="16895" y="450"/>
                  </a:moveTo>
                  <a:cubicBezTo>
                    <a:pt x="16840" y="450"/>
                    <a:pt x="16774" y="472"/>
                    <a:pt x="16730" y="516"/>
                  </a:cubicBezTo>
                  <a:lnTo>
                    <a:pt x="16730" y="548"/>
                  </a:lnTo>
                  <a:cubicBezTo>
                    <a:pt x="16763" y="494"/>
                    <a:pt x="16829" y="460"/>
                    <a:pt x="16905" y="460"/>
                  </a:cubicBezTo>
                  <a:cubicBezTo>
                    <a:pt x="16960" y="460"/>
                    <a:pt x="17026" y="482"/>
                    <a:pt x="17070" y="537"/>
                  </a:cubicBezTo>
                  <a:cubicBezTo>
                    <a:pt x="17092" y="559"/>
                    <a:pt x="17102" y="592"/>
                    <a:pt x="17114" y="625"/>
                  </a:cubicBezTo>
                  <a:cubicBezTo>
                    <a:pt x="17102" y="592"/>
                    <a:pt x="17092" y="548"/>
                    <a:pt x="17070" y="516"/>
                  </a:cubicBezTo>
                  <a:cubicBezTo>
                    <a:pt x="17026" y="472"/>
                    <a:pt x="16960" y="450"/>
                    <a:pt x="16895" y="450"/>
                  </a:cubicBezTo>
                  <a:close/>
                  <a:moveTo>
                    <a:pt x="17019" y="860"/>
                  </a:moveTo>
                  <a:cubicBezTo>
                    <a:pt x="17014" y="861"/>
                    <a:pt x="17009" y="863"/>
                    <a:pt x="17004" y="866"/>
                  </a:cubicBezTo>
                  <a:cubicBezTo>
                    <a:pt x="17009" y="866"/>
                    <a:pt x="17014" y="863"/>
                    <a:pt x="17019" y="860"/>
                  </a:cubicBezTo>
                  <a:close/>
                  <a:moveTo>
                    <a:pt x="17037" y="844"/>
                  </a:moveTo>
                  <a:cubicBezTo>
                    <a:pt x="17031" y="850"/>
                    <a:pt x="17025" y="855"/>
                    <a:pt x="17019" y="860"/>
                  </a:cubicBezTo>
                  <a:lnTo>
                    <a:pt x="17019" y="860"/>
                  </a:lnTo>
                  <a:cubicBezTo>
                    <a:pt x="17036" y="855"/>
                    <a:pt x="17053" y="855"/>
                    <a:pt x="17070" y="855"/>
                  </a:cubicBezTo>
                  <a:cubicBezTo>
                    <a:pt x="17124" y="855"/>
                    <a:pt x="17179" y="888"/>
                    <a:pt x="17223" y="932"/>
                  </a:cubicBezTo>
                  <a:lnTo>
                    <a:pt x="17223" y="910"/>
                  </a:lnTo>
                  <a:cubicBezTo>
                    <a:pt x="17179" y="866"/>
                    <a:pt x="17124" y="844"/>
                    <a:pt x="17059" y="844"/>
                  </a:cubicBezTo>
                  <a:close/>
                  <a:moveTo>
                    <a:pt x="17168" y="1041"/>
                  </a:moveTo>
                  <a:cubicBezTo>
                    <a:pt x="17158" y="1052"/>
                    <a:pt x="17146" y="1063"/>
                    <a:pt x="17136" y="1063"/>
                  </a:cubicBezTo>
                  <a:lnTo>
                    <a:pt x="17158" y="1063"/>
                  </a:lnTo>
                  <a:cubicBezTo>
                    <a:pt x="17261" y="1063"/>
                    <a:pt x="17365" y="1120"/>
                    <a:pt x="17427" y="1205"/>
                  </a:cubicBezTo>
                  <a:lnTo>
                    <a:pt x="17427" y="1205"/>
                  </a:lnTo>
                  <a:cubicBezTo>
                    <a:pt x="17376" y="1114"/>
                    <a:pt x="17276" y="1051"/>
                    <a:pt x="17168" y="1041"/>
                  </a:cubicBezTo>
                  <a:close/>
                  <a:moveTo>
                    <a:pt x="17427" y="1205"/>
                  </a:moveTo>
                  <a:cubicBezTo>
                    <a:pt x="17433" y="1216"/>
                    <a:pt x="17438" y="1227"/>
                    <a:pt x="17442" y="1238"/>
                  </a:cubicBezTo>
                  <a:cubicBezTo>
                    <a:pt x="17442" y="1235"/>
                    <a:pt x="17442" y="1231"/>
                    <a:pt x="17441" y="1228"/>
                  </a:cubicBezTo>
                  <a:lnTo>
                    <a:pt x="17441" y="1228"/>
                  </a:lnTo>
                  <a:cubicBezTo>
                    <a:pt x="17437" y="1220"/>
                    <a:pt x="17432" y="1213"/>
                    <a:pt x="17427" y="1205"/>
                  </a:cubicBezTo>
                  <a:close/>
                  <a:moveTo>
                    <a:pt x="17628" y="1041"/>
                  </a:moveTo>
                  <a:cubicBezTo>
                    <a:pt x="17533" y="1041"/>
                    <a:pt x="17437" y="1123"/>
                    <a:pt x="17441" y="1228"/>
                  </a:cubicBezTo>
                  <a:lnTo>
                    <a:pt x="17441" y="1228"/>
                  </a:lnTo>
                  <a:cubicBezTo>
                    <a:pt x="17445" y="1235"/>
                    <a:pt x="17449" y="1242"/>
                    <a:pt x="17453" y="1249"/>
                  </a:cubicBezTo>
                  <a:cubicBezTo>
                    <a:pt x="17431" y="1151"/>
                    <a:pt x="17530" y="1052"/>
                    <a:pt x="17628" y="1052"/>
                  </a:cubicBezTo>
                  <a:cubicBezTo>
                    <a:pt x="17650" y="1052"/>
                    <a:pt x="17661" y="1063"/>
                    <a:pt x="17683" y="1063"/>
                  </a:cubicBezTo>
                  <a:cubicBezTo>
                    <a:pt x="17737" y="1085"/>
                    <a:pt x="17771" y="1139"/>
                    <a:pt x="17781" y="1194"/>
                  </a:cubicBezTo>
                  <a:cubicBezTo>
                    <a:pt x="17771" y="1129"/>
                    <a:pt x="17737" y="1074"/>
                    <a:pt x="17683" y="1052"/>
                  </a:cubicBezTo>
                  <a:cubicBezTo>
                    <a:pt x="17661" y="1041"/>
                    <a:pt x="17650" y="1041"/>
                    <a:pt x="17628" y="1041"/>
                  </a:cubicBezTo>
                  <a:close/>
                  <a:moveTo>
                    <a:pt x="17759" y="1326"/>
                  </a:moveTo>
                  <a:lnTo>
                    <a:pt x="17727" y="1358"/>
                  </a:lnTo>
                  <a:cubicBezTo>
                    <a:pt x="17749" y="1348"/>
                    <a:pt x="17771" y="1336"/>
                    <a:pt x="17793" y="1336"/>
                  </a:cubicBezTo>
                  <a:cubicBezTo>
                    <a:pt x="17858" y="1336"/>
                    <a:pt x="17924" y="1380"/>
                    <a:pt x="17956" y="1435"/>
                  </a:cubicBezTo>
                  <a:cubicBezTo>
                    <a:pt x="18000" y="1501"/>
                    <a:pt x="18033" y="1577"/>
                    <a:pt x="18044" y="1654"/>
                  </a:cubicBezTo>
                  <a:cubicBezTo>
                    <a:pt x="18033" y="1567"/>
                    <a:pt x="18000" y="1490"/>
                    <a:pt x="17956" y="1424"/>
                  </a:cubicBezTo>
                  <a:cubicBezTo>
                    <a:pt x="17924" y="1370"/>
                    <a:pt x="17847" y="1326"/>
                    <a:pt x="17793" y="1326"/>
                  </a:cubicBezTo>
                  <a:close/>
                  <a:moveTo>
                    <a:pt x="22" y="2453"/>
                  </a:moveTo>
                  <a:cubicBezTo>
                    <a:pt x="12" y="2508"/>
                    <a:pt x="1" y="2563"/>
                    <a:pt x="12" y="2618"/>
                  </a:cubicBezTo>
                  <a:cubicBezTo>
                    <a:pt x="12" y="2563"/>
                    <a:pt x="12" y="2508"/>
                    <a:pt x="22" y="24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51"/>
            <p:cNvSpPr/>
            <p:nvPr/>
          </p:nvSpPr>
          <p:spPr>
            <a:xfrm>
              <a:off x="6321401" y="2558729"/>
              <a:ext cx="54624" cy="25554"/>
            </a:xfrm>
            <a:custGeom>
              <a:avLst/>
              <a:gdLst/>
              <a:ahLst/>
              <a:cxnLst/>
              <a:rect l="l" t="t" r="r" b="b"/>
              <a:pathLst>
                <a:path w="1896" h="887" extrusionOk="0">
                  <a:moveTo>
                    <a:pt x="855" y="0"/>
                  </a:moveTo>
                  <a:cubicBezTo>
                    <a:pt x="701" y="0"/>
                    <a:pt x="504" y="32"/>
                    <a:pt x="439" y="175"/>
                  </a:cubicBezTo>
                  <a:cubicBezTo>
                    <a:pt x="406" y="197"/>
                    <a:pt x="395" y="230"/>
                    <a:pt x="406" y="263"/>
                  </a:cubicBezTo>
                  <a:cubicBezTo>
                    <a:pt x="406" y="241"/>
                    <a:pt x="417" y="208"/>
                    <a:pt x="439" y="186"/>
                  </a:cubicBezTo>
                  <a:cubicBezTo>
                    <a:pt x="516" y="44"/>
                    <a:pt x="701" y="11"/>
                    <a:pt x="855" y="11"/>
                  </a:cubicBezTo>
                  <a:lnTo>
                    <a:pt x="866" y="11"/>
                  </a:lnTo>
                  <a:cubicBezTo>
                    <a:pt x="1019" y="11"/>
                    <a:pt x="1194" y="32"/>
                    <a:pt x="1304" y="142"/>
                  </a:cubicBezTo>
                  <a:cubicBezTo>
                    <a:pt x="1383" y="213"/>
                    <a:pt x="1416" y="313"/>
                    <a:pt x="1441" y="416"/>
                  </a:cubicBezTo>
                  <a:lnTo>
                    <a:pt x="1441" y="416"/>
                  </a:lnTo>
                  <a:cubicBezTo>
                    <a:pt x="1420" y="309"/>
                    <a:pt x="1388" y="207"/>
                    <a:pt x="1304" y="131"/>
                  </a:cubicBezTo>
                  <a:cubicBezTo>
                    <a:pt x="1194" y="22"/>
                    <a:pt x="1019" y="0"/>
                    <a:pt x="855" y="0"/>
                  </a:cubicBezTo>
                  <a:close/>
                  <a:moveTo>
                    <a:pt x="263" y="241"/>
                  </a:moveTo>
                  <a:cubicBezTo>
                    <a:pt x="176" y="241"/>
                    <a:pt x="88" y="285"/>
                    <a:pt x="44" y="350"/>
                  </a:cubicBezTo>
                  <a:cubicBezTo>
                    <a:pt x="12" y="405"/>
                    <a:pt x="1" y="460"/>
                    <a:pt x="12" y="526"/>
                  </a:cubicBezTo>
                  <a:cubicBezTo>
                    <a:pt x="12" y="470"/>
                    <a:pt x="22" y="416"/>
                    <a:pt x="44" y="361"/>
                  </a:cubicBezTo>
                  <a:cubicBezTo>
                    <a:pt x="100" y="295"/>
                    <a:pt x="176" y="263"/>
                    <a:pt x="263" y="263"/>
                  </a:cubicBezTo>
                  <a:cubicBezTo>
                    <a:pt x="319" y="263"/>
                    <a:pt x="373" y="273"/>
                    <a:pt x="417" y="307"/>
                  </a:cubicBezTo>
                  <a:cubicBezTo>
                    <a:pt x="417" y="307"/>
                    <a:pt x="417" y="295"/>
                    <a:pt x="406" y="285"/>
                  </a:cubicBezTo>
                  <a:cubicBezTo>
                    <a:pt x="362" y="263"/>
                    <a:pt x="319" y="241"/>
                    <a:pt x="263" y="241"/>
                  </a:cubicBezTo>
                  <a:close/>
                  <a:moveTo>
                    <a:pt x="1687" y="383"/>
                  </a:moveTo>
                  <a:cubicBezTo>
                    <a:pt x="1601" y="383"/>
                    <a:pt x="1526" y="445"/>
                    <a:pt x="1462" y="510"/>
                  </a:cubicBezTo>
                  <a:lnTo>
                    <a:pt x="1462" y="510"/>
                  </a:lnTo>
                  <a:cubicBezTo>
                    <a:pt x="1455" y="479"/>
                    <a:pt x="1448" y="447"/>
                    <a:pt x="1441" y="416"/>
                  </a:cubicBezTo>
                  <a:lnTo>
                    <a:pt x="1441" y="416"/>
                  </a:lnTo>
                  <a:cubicBezTo>
                    <a:pt x="1447" y="448"/>
                    <a:pt x="1452" y="481"/>
                    <a:pt x="1457" y="514"/>
                  </a:cubicBezTo>
                  <a:cubicBezTo>
                    <a:pt x="1459" y="513"/>
                    <a:pt x="1460" y="511"/>
                    <a:pt x="1462" y="510"/>
                  </a:cubicBezTo>
                  <a:lnTo>
                    <a:pt x="1462" y="510"/>
                  </a:lnTo>
                  <a:cubicBezTo>
                    <a:pt x="1464" y="518"/>
                    <a:pt x="1466" y="527"/>
                    <a:pt x="1468" y="536"/>
                  </a:cubicBezTo>
                  <a:cubicBezTo>
                    <a:pt x="1523" y="470"/>
                    <a:pt x="1599" y="405"/>
                    <a:pt x="1687" y="394"/>
                  </a:cubicBezTo>
                  <a:lnTo>
                    <a:pt x="1698" y="394"/>
                  </a:lnTo>
                  <a:cubicBezTo>
                    <a:pt x="1752" y="394"/>
                    <a:pt x="1818" y="448"/>
                    <a:pt x="1829" y="504"/>
                  </a:cubicBezTo>
                  <a:cubicBezTo>
                    <a:pt x="1829" y="438"/>
                    <a:pt x="1764" y="383"/>
                    <a:pt x="1687" y="383"/>
                  </a:cubicBezTo>
                  <a:close/>
                  <a:moveTo>
                    <a:pt x="1829" y="547"/>
                  </a:moveTo>
                  <a:cubicBezTo>
                    <a:pt x="1829" y="558"/>
                    <a:pt x="1818" y="558"/>
                    <a:pt x="1818" y="569"/>
                  </a:cubicBezTo>
                  <a:cubicBezTo>
                    <a:pt x="1829" y="569"/>
                    <a:pt x="1840" y="558"/>
                    <a:pt x="1862" y="558"/>
                  </a:cubicBezTo>
                  <a:cubicBezTo>
                    <a:pt x="1873" y="558"/>
                    <a:pt x="1884" y="558"/>
                    <a:pt x="1895" y="569"/>
                  </a:cubicBezTo>
                  <a:lnTo>
                    <a:pt x="1895" y="558"/>
                  </a:lnTo>
                  <a:cubicBezTo>
                    <a:pt x="1884" y="547"/>
                    <a:pt x="1862" y="547"/>
                    <a:pt x="1851" y="547"/>
                  </a:cubicBezTo>
                  <a:close/>
                  <a:moveTo>
                    <a:pt x="143" y="723"/>
                  </a:moveTo>
                  <a:cubicBezTo>
                    <a:pt x="88" y="733"/>
                    <a:pt x="66" y="821"/>
                    <a:pt x="78" y="886"/>
                  </a:cubicBezTo>
                  <a:cubicBezTo>
                    <a:pt x="66" y="810"/>
                    <a:pt x="100" y="745"/>
                    <a:pt x="165" y="745"/>
                  </a:cubicBezTo>
                  <a:lnTo>
                    <a:pt x="187" y="745"/>
                  </a:lnTo>
                  <a:cubicBezTo>
                    <a:pt x="165" y="733"/>
                    <a:pt x="154" y="733"/>
                    <a:pt x="143" y="723"/>
                  </a:cubicBezTo>
                  <a:close/>
                </a:path>
              </a:pathLst>
            </a:custGeom>
            <a:solidFill>
              <a:srgbClr val="DD9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51"/>
            <p:cNvSpPr/>
            <p:nvPr/>
          </p:nvSpPr>
          <p:spPr>
            <a:xfrm>
              <a:off x="6082018" y="2559017"/>
              <a:ext cx="520136" cy="240708"/>
            </a:xfrm>
            <a:custGeom>
              <a:avLst/>
              <a:gdLst/>
              <a:ahLst/>
              <a:cxnLst/>
              <a:rect l="l" t="t" r="r" b="b"/>
              <a:pathLst>
                <a:path w="18054" h="8355" extrusionOk="0">
                  <a:moveTo>
                    <a:pt x="12185" y="2662"/>
                  </a:moveTo>
                  <a:cubicBezTo>
                    <a:pt x="12229" y="2662"/>
                    <a:pt x="12273" y="2672"/>
                    <a:pt x="12306" y="2694"/>
                  </a:cubicBezTo>
                  <a:cubicBezTo>
                    <a:pt x="12382" y="2749"/>
                    <a:pt x="12426" y="2847"/>
                    <a:pt x="12404" y="2935"/>
                  </a:cubicBezTo>
                  <a:cubicBezTo>
                    <a:pt x="12426" y="2891"/>
                    <a:pt x="12481" y="2880"/>
                    <a:pt x="12525" y="2880"/>
                  </a:cubicBezTo>
                  <a:cubicBezTo>
                    <a:pt x="12569" y="2880"/>
                    <a:pt x="12613" y="2891"/>
                    <a:pt x="12645" y="2924"/>
                  </a:cubicBezTo>
                  <a:cubicBezTo>
                    <a:pt x="12733" y="3000"/>
                    <a:pt x="12744" y="3121"/>
                    <a:pt x="12733" y="3241"/>
                  </a:cubicBezTo>
                  <a:cubicBezTo>
                    <a:pt x="12733" y="3406"/>
                    <a:pt x="12700" y="3581"/>
                    <a:pt x="12569" y="3691"/>
                  </a:cubicBezTo>
                  <a:cubicBezTo>
                    <a:pt x="12503" y="3745"/>
                    <a:pt x="12416" y="3778"/>
                    <a:pt x="12328" y="3778"/>
                  </a:cubicBezTo>
                  <a:cubicBezTo>
                    <a:pt x="12219" y="3778"/>
                    <a:pt x="12109" y="3734"/>
                    <a:pt x="12022" y="3679"/>
                  </a:cubicBezTo>
                  <a:cubicBezTo>
                    <a:pt x="11912" y="3603"/>
                    <a:pt x="11835" y="3494"/>
                    <a:pt x="11813" y="3373"/>
                  </a:cubicBezTo>
                  <a:cubicBezTo>
                    <a:pt x="11791" y="3241"/>
                    <a:pt x="11835" y="3110"/>
                    <a:pt x="11945" y="3044"/>
                  </a:cubicBezTo>
                  <a:lnTo>
                    <a:pt x="11934" y="3034"/>
                  </a:lnTo>
                  <a:cubicBezTo>
                    <a:pt x="11901" y="2924"/>
                    <a:pt x="11923" y="2803"/>
                    <a:pt x="12010" y="2727"/>
                  </a:cubicBezTo>
                  <a:cubicBezTo>
                    <a:pt x="12054" y="2683"/>
                    <a:pt x="12120" y="2662"/>
                    <a:pt x="12185" y="2662"/>
                  </a:cubicBezTo>
                  <a:close/>
                  <a:moveTo>
                    <a:pt x="11747" y="4413"/>
                  </a:moveTo>
                  <a:cubicBezTo>
                    <a:pt x="11606" y="4523"/>
                    <a:pt x="11452" y="4621"/>
                    <a:pt x="11288" y="4621"/>
                  </a:cubicBezTo>
                  <a:cubicBezTo>
                    <a:pt x="11266" y="4621"/>
                    <a:pt x="11244" y="4621"/>
                    <a:pt x="11222" y="4610"/>
                  </a:cubicBezTo>
                  <a:cubicBezTo>
                    <a:pt x="11200" y="4610"/>
                    <a:pt x="11178" y="4599"/>
                    <a:pt x="11156" y="4599"/>
                  </a:cubicBezTo>
                  <a:cubicBezTo>
                    <a:pt x="11178" y="4632"/>
                    <a:pt x="11200" y="4654"/>
                    <a:pt x="11222" y="4687"/>
                  </a:cubicBezTo>
                  <a:cubicBezTo>
                    <a:pt x="11277" y="4742"/>
                    <a:pt x="11343" y="4786"/>
                    <a:pt x="11397" y="4840"/>
                  </a:cubicBezTo>
                  <a:cubicBezTo>
                    <a:pt x="11430" y="4873"/>
                    <a:pt x="11452" y="4917"/>
                    <a:pt x="11474" y="4961"/>
                  </a:cubicBezTo>
                  <a:cubicBezTo>
                    <a:pt x="11528" y="4873"/>
                    <a:pt x="11649" y="4796"/>
                    <a:pt x="11759" y="4796"/>
                  </a:cubicBezTo>
                  <a:lnTo>
                    <a:pt x="11769" y="4796"/>
                  </a:lnTo>
                  <a:cubicBezTo>
                    <a:pt x="11747" y="4676"/>
                    <a:pt x="11737" y="4545"/>
                    <a:pt x="11747" y="4413"/>
                  </a:cubicBezTo>
                  <a:close/>
                  <a:moveTo>
                    <a:pt x="13718" y="3603"/>
                  </a:moveTo>
                  <a:cubicBezTo>
                    <a:pt x="13839" y="3603"/>
                    <a:pt x="13959" y="3691"/>
                    <a:pt x="13992" y="3811"/>
                  </a:cubicBezTo>
                  <a:cubicBezTo>
                    <a:pt x="14014" y="3767"/>
                    <a:pt x="14058" y="3734"/>
                    <a:pt x="14102" y="3734"/>
                  </a:cubicBezTo>
                  <a:cubicBezTo>
                    <a:pt x="14124" y="3734"/>
                    <a:pt x="14146" y="3745"/>
                    <a:pt x="14168" y="3756"/>
                  </a:cubicBezTo>
                  <a:cubicBezTo>
                    <a:pt x="14222" y="3789"/>
                    <a:pt x="14255" y="3866"/>
                    <a:pt x="14244" y="3932"/>
                  </a:cubicBezTo>
                  <a:cubicBezTo>
                    <a:pt x="14244" y="3997"/>
                    <a:pt x="14211" y="4063"/>
                    <a:pt x="14189" y="4117"/>
                  </a:cubicBezTo>
                  <a:cubicBezTo>
                    <a:pt x="14321" y="4161"/>
                    <a:pt x="14408" y="4304"/>
                    <a:pt x="14397" y="4446"/>
                  </a:cubicBezTo>
                  <a:cubicBezTo>
                    <a:pt x="14375" y="4577"/>
                    <a:pt x="14255" y="4698"/>
                    <a:pt x="14112" y="4708"/>
                  </a:cubicBezTo>
                  <a:cubicBezTo>
                    <a:pt x="14178" y="4742"/>
                    <a:pt x="14178" y="4829"/>
                    <a:pt x="14134" y="4884"/>
                  </a:cubicBezTo>
                  <a:cubicBezTo>
                    <a:pt x="14102" y="4917"/>
                    <a:pt x="14058" y="4927"/>
                    <a:pt x="14014" y="4927"/>
                  </a:cubicBezTo>
                  <a:cubicBezTo>
                    <a:pt x="13992" y="4927"/>
                    <a:pt x="13970" y="4927"/>
                    <a:pt x="13949" y="4917"/>
                  </a:cubicBezTo>
                  <a:cubicBezTo>
                    <a:pt x="13915" y="4906"/>
                    <a:pt x="13883" y="4884"/>
                    <a:pt x="13850" y="4884"/>
                  </a:cubicBezTo>
                  <a:cubicBezTo>
                    <a:pt x="13839" y="4884"/>
                    <a:pt x="13828" y="4884"/>
                    <a:pt x="13817" y="4895"/>
                  </a:cubicBezTo>
                  <a:cubicBezTo>
                    <a:pt x="13795" y="4906"/>
                    <a:pt x="13784" y="4927"/>
                    <a:pt x="13773" y="4949"/>
                  </a:cubicBezTo>
                  <a:cubicBezTo>
                    <a:pt x="13718" y="5048"/>
                    <a:pt x="13609" y="5114"/>
                    <a:pt x="13489" y="5114"/>
                  </a:cubicBezTo>
                  <a:lnTo>
                    <a:pt x="13467" y="5114"/>
                  </a:lnTo>
                  <a:cubicBezTo>
                    <a:pt x="13412" y="5114"/>
                    <a:pt x="13357" y="5092"/>
                    <a:pt x="13302" y="5059"/>
                  </a:cubicBezTo>
                  <a:cubicBezTo>
                    <a:pt x="13061" y="4927"/>
                    <a:pt x="12996" y="4577"/>
                    <a:pt x="13149" y="4348"/>
                  </a:cubicBezTo>
                  <a:cubicBezTo>
                    <a:pt x="13039" y="4227"/>
                    <a:pt x="13029" y="4019"/>
                    <a:pt x="13127" y="3888"/>
                  </a:cubicBezTo>
                  <a:cubicBezTo>
                    <a:pt x="13171" y="3833"/>
                    <a:pt x="13248" y="3778"/>
                    <a:pt x="13314" y="3778"/>
                  </a:cubicBezTo>
                  <a:lnTo>
                    <a:pt x="13335" y="3778"/>
                  </a:lnTo>
                  <a:cubicBezTo>
                    <a:pt x="13379" y="3789"/>
                    <a:pt x="13423" y="3822"/>
                    <a:pt x="13445" y="3866"/>
                  </a:cubicBezTo>
                  <a:cubicBezTo>
                    <a:pt x="13455" y="3745"/>
                    <a:pt x="13543" y="3647"/>
                    <a:pt x="13653" y="3614"/>
                  </a:cubicBezTo>
                  <a:cubicBezTo>
                    <a:pt x="13674" y="3603"/>
                    <a:pt x="13696" y="3603"/>
                    <a:pt x="13718" y="3603"/>
                  </a:cubicBezTo>
                  <a:close/>
                  <a:moveTo>
                    <a:pt x="8594" y="4873"/>
                  </a:moveTo>
                  <a:cubicBezTo>
                    <a:pt x="8550" y="4873"/>
                    <a:pt x="8496" y="4884"/>
                    <a:pt x="8463" y="4917"/>
                  </a:cubicBezTo>
                  <a:cubicBezTo>
                    <a:pt x="8507" y="4983"/>
                    <a:pt x="8540" y="5048"/>
                    <a:pt x="8496" y="5114"/>
                  </a:cubicBezTo>
                  <a:cubicBezTo>
                    <a:pt x="8474" y="5136"/>
                    <a:pt x="8452" y="5158"/>
                    <a:pt x="8419" y="5168"/>
                  </a:cubicBezTo>
                  <a:cubicBezTo>
                    <a:pt x="8430" y="5190"/>
                    <a:pt x="8452" y="5212"/>
                    <a:pt x="8474" y="5224"/>
                  </a:cubicBezTo>
                  <a:cubicBezTo>
                    <a:pt x="8441" y="5224"/>
                    <a:pt x="8419" y="5212"/>
                    <a:pt x="8397" y="5212"/>
                  </a:cubicBezTo>
                  <a:cubicBezTo>
                    <a:pt x="8299" y="5212"/>
                    <a:pt x="8190" y="5311"/>
                    <a:pt x="8178" y="5421"/>
                  </a:cubicBezTo>
                  <a:lnTo>
                    <a:pt x="8178" y="5497"/>
                  </a:lnTo>
                  <a:cubicBezTo>
                    <a:pt x="8190" y="5497"/>
                    <a:pt x="8200" y="5508"/>
                    <a:pt x="8200" y="5508"/>
                  </a:cubicBezTo>
                  <a:cubicBezTo>
                    <a:pt x="8255" y="5552"/>
                    <a:pt x="8288" y="5618"/>
                    <a:pt x="8288" y="5683"/>
                  </a:cubicBezTo>
                  <a:cubicBezTo>
                    <a:pt x="8310" y="5705"/>
                    <a:pt x="8343" y="5727"/>
                    <a:pt x="8365" y="5749"/>
                  </a:cubicBezTo>
                  <a:cubicBezTo>
                    <a:pt x="8069" y="6110"/>
                    <a:pt x="8397" y="6340"/>
                    <a:pt x="8660" y="6340"/>
                  </a:cubicBezTo>
                  <a:cubicBezTo>
                    <a:pt x="8759" y="6340"/>
                    <a:pt x="8857" y="6307"/>
                    <a:pt x="8890" y="6219"/>
                  </a:cubicBezTo>
                  <a:cubicBezTo>
                    <a:pt x="8857" y="6209"/>
                    <a:pt x="8835" y="6197"/>
                    <a:pt x="8803" y="6187"/>
                  </a:cubicBezTo>
                  <a:cubicBezTo>
                    <a:pt x="8769" y="6154"/>
                    <a:pt x="8748" y="6099"/>
                    <a:pt x="8737" y="6056"/>
                  </a:cubicBezTo>
                  <a:cubicBezTo>
                    <a:pt x="8726" y="5946"/>
                    <a:pt x="8759" y="5837"/>
                    <a:pt x="8803" y="5738"/>
                  </a:cubicBezTo>
                  <a:cubicBezTo>
                    <a:pt x="8791" y="5672"/>
                    <a:pt x="8825" y="5596"/>
                    <a:pt x="8879" y="5562"/>
                  </a:cubicBezTo>
                  <a:cubicBezTo>
                    <a:pt x="8912" y="5541"/>
                    <a:pt x="8945" y="5530"/>
                    <a:pt x="8978" y="5530"/>
                  </a:cubicBezTo>
                  <a:cubicBezTo>
                    <a:pt x="9044" y="5530"/>
                    <a:pt x="9109" y="5552"/>
                    <a:pt x="9142" y="5606"/>
                  </a:cubicBezTo>
                  <a:cubicBezTo>
                    <a:pt x="9164" y="5640"/>
                    <a:pt x="9175" y="5694"/>
                    <a:pt x="9219" y="5705"/>
                  </a:cubicBezTo>
                  <a:lnTo>
                    <a:pt x="9229" y="5705"/>
                  </a:lnTo>
                  <a:cubicBezTo>
                    <a:pt x="9251" y="5705"/>
                    <a:pt x="9273" y="5694"/>
                    <a:pt x="9295" y="5683"/>
                  </a:cubicBezTo>
                  <a:lnTo>
                    <a:pt x="9350" y="5683"/>
                  </a:lnTo>
                  <a:cubicBezTo>
                    <a:pt x="9460" y="5683"/>
                    <a:pt x="9569" y="5793"/>
                    <a:pt x="9569" y="5913"/>
                  </a:cubicBezTo>
                  <a:cubicBezTo>
                    <a:pt x="9569" y="5946"/>
                    <a:pt x="9558" y="5979"/>
                    <a:pt x="9547" y="6012"/>
                  </a:cubicBezTo>
                  <a:cubicBezTo>
                    <a:pt x="9558" y="6000"/>
                    <a:pt x="9569" y="6000"/>
                    <a:pt x="9580" y="6000"/>
                  </a:cubicBezTo>
                  <a:lnTo>
                    <a:pt x="9711" y="6000"/>
                  </a:lnTo>
                  <a:cubicBezTo>
                    <a:pt x="9744" y="6000"/>
                    <a:pt x="9766" y="6000"/>
                    <a:pt x="9788" y="5990"/>
                  </a:cubicBezTo>
                  <a:cubicBezTo>
                    <a:pt x="9799" y="5990"/>
                    <a:pt x="9810" y="5990"/>
                    <a:pt x="9810" y="5979"/>
                  </a:cubicBezTo>
                  <a:cubicBezTo>
                    <a:pt x="9820" y="5935"/>
                    <a:pt x="9832" y="5891"/>
                    <a:pt x="9864" y="5859"/>
                  </a:cubicBezTo>
                  <a:cubicBezTo>
                    <a:pt x="9886" y="5825"/>
                    <a:pt x="9919" y="5793"/>
                    <a:pt x="9963" y="5771"/>
                  </a:cubicBezTo>
                  <a:cubicBezTo>
                    <a:pt x="10018" y="5562"/>
                    <a:pt x="9985" y="5267"/>
                    <a:pt x="10193" y="5202"/>
                  </a:cubicBezTo>
                  <a:lnTo>
                    <a:pt x="10193" y="5202"/>
                  </a:lnTo>
                  <a:cubicBezTo>
                    <a:pt x="10149" y="5344"/>
                    <a:pt x="10204" y="5519"/>
                    <a:pt x="10314" y="5628"/>
                  </a:cubicBezTo>
                  <a:cubicBezTo>
                    <a:pt x="10280" y="5628"/>
                    <a:pt x="10258" y="5650"/>
                    <a:pt x="10237" y="5672"/>
                  </a:cubicBezTo>
                  <a:cubicBezTo>
                    <a:pt x="10314" y="5793"/>
                    <a:pt x="10467" y="5869"/>
                    <a:pt x="10609" y="5869"/>
                  </a:cubicBezTo>
                  <a:cubicBezTo>
                    <a:pt x="10653" y="5869"/>
                    <a:pt x="10696" y="5869"/>
                    <a:pt x="10740" y="5847"/>
                  </a:cubicBezTo>
                  <a:cubicBezTo>
                    <a:pt x="10850" y="5815"/>
                    <a:pt x="10937" y="5727"/>
                    <a:pt x="10981" y="5618"/>
                  </a:cubicBezTo>
                  <a:cubicBezTo>
                    <a:pt x="10893" y="5618"/>
                    <a:pt x="10795" y="5596"/>
                    <a:pt x="10708" y="5562"/>
                  </a:cubicBezTo>
                  <a:cubicBezTo>
                    <a:pt x="10620" y="5530"/>
                    <a:pt x="10533" y="5508"/>
                    <a:pt x="10467" y="5453"/>
                  </a:cubicBezTo>
                  <a:cubicBezTo>
                    <a:pt x="10390" y="5399"/>
                    <a:pt x="10336" y="5311"/>
                    <a:pt x="10336" y="5212"/>
                  </a:cubicBezTo>
                  <a:cubicBezTo>
                    <a:pt x="10292" y="5168"/>
                    <a:pt x="10270" y="5103"/>
                    <a:pt x="10258" y="5037"/>
                  </a:cubicBezTo>
                  <a:cubicBezTo>
                    <a:pt x="10215" y="5059"/>
                    <a:pt x="10171" y="5070"/>
                    <a:pt x="10127" y="5070"/>
                  </a:cubicBezTo>
                  <a:cubicBezTo>
                    <a:pt x="10083" y="5070"/>
                    <a:pt x="10051" y="5059"/>
                    <a:pt x="10018" y="5048"/>
                  </a:cubicBezTo>
                  <a:cubicBezTo>
                    <a:pt x="10007" y="5136"/>
                    <a:pt x="9908" y="5202"/>
                    <a:pt x="9810" y="5212"/>
                  </a:cubicBezTo>
                  <a:lnTo>
                    <a:pt x="9766" y="5212"/>
                  </a:lnTo>
                  <a:cubicBezTo>
                    <a:pt x="9679" y="5212"/>
                    <a:pt x="9580" y="5180"/>
                    <a:pt x="9536" y="5103"/>
                  </a:cubicBezTo>
                  <a:cubicBezTo>
                    <a:pt x="9394" y="5146"/>
                    <a:pt x="9273" y="5289"/>
                    <a:pt x="9263" y="5442"/>
                  </a:cubicBezTo>
                  <a:cubicBezTo>
                    <a:pt x="9229" y="5311"/>
                    <a:pt x="9185" y="5180"/>
                    <a:pt x="9109" y="5081"/>
                  </a:cubicBezTo>
                  <a:cubicBezTo>
                    <a:pt x="9044" y="4993"/>
                    <a:pt x="8934" y="4927"/>
                    <a:pt x="8835" y="4927"/>
                  </a:cubicBezTo>
                  <a:cubicBezTo>
                    <a:pt x="8803" y="4927"/>
                    <a:pt x="8781" y="4939"/>
                    <a:pt x="8759" y="4939"/>
                  </a:cubicBezTo>
                  <a:cubicBezTo>
                    <a:pt x="8715" y="4895"/>
                    <a:pt x="8660" y="4873"/>
                    <a:pt x="8594" y="4873"/>
                  </a:cubicBezTo>
                  <a:close/>
                  <a:moveTo>
                    <a:pt x="15448" y="4829"/>
                  </a:moveTo>
                  <a:cubicBezTo>
                    <a:pt x="15591" y="4862"/>
                    <a:pt x="15678" y="5015"/>
                    <a:pt x="15667" y="5168"/>
                  </a:cubicBezTo>
                  <a:cubicBezTo>
                    <a:pt x="15689" y="5114"/>
                    <a:pt x="15744" y="5092"/>
                    <a:pt x="15788" y="5092"/>
                  </a:cubicBezTo>
                  <a:cubicBezTo>
                    <a:pt x="15832" y="5092"/>
                    <a:pt x="15876" y="5114"/>
                    <a:pt x="15908" y="5136"/>
                  </a:cubicBezTo>
                  <a:cubicBezTo>
                    <a:pt x="15974" y="5202"/>
                    <a:pt x="15974" y="5311"/>
                    <a:pt x="15941" y="5399"/>
                  </a:cubicBezTo>
                  <a:cubicBezTo>
                    <a:pt x="15908" y="5475"/>
                    <a:pt x="15832" y="5541"/>
                    <a:pt x="15766" y="5596"/>
                  </a:cubicBezTo>
                  <a:cubicBezTo>
                    <a:pt x="15788" y="5584"/>
                    <a:pt x="15810" y="5574"/>
                    <a:pt x="15832" y="5574"/>
                  </a:cubicBezTo>
                  <a:cubicBezTo>
                    <a:pt x="15864" y="5574"/>
                    <a:pt x="15908" y="5584"/>
                    <a:pt x="15941" y="5618"/>
                  </a:cubicBezTo>
                  <a:cubicBezTo>
                    <a:pt x="15985" y="5661"/>
                    <a:pt x="16007" y="5727"/>
                    <a:pt x="16017" y="5793"/>
                  </a:cubicBezTo>
                  <a:cubicBezTo>
                    <a:pt x="16039" y="5891"/>
                    <a:pt x="16017" y="6012"/>
                    <a:pt x="15952" y="6088"/>
                  </a:cubicBezTo>
                  <a:cubicBezTo>
                    <a:pt x="15908" y="6143"/>
                    <a:pt x="15842" y="6176"/>
                    <a:pt x="15766" y="6176"/>
                  </a:cubicBezTo>
                  <a:cubicBezTo>
                    <a:pt x="15733" y="6176"/>
                    <a:pt x="15700" y="6165"/>
                    <a:pt x="15678" y="6154"/>
                  </a:cubicBezTo>
                  <a:lnTo>
                    <a:pt x="15678" y="6154"/>
                  </a:lnTo>
                  <a:cubicBezTo>
                    <a:pt x="15711" y="6275"/>
                    <a:pt x="15613" y="6406"/>
                    <a:pt x="15492" y="6416"/>
                  </a:cubicBezTo>
                  <a:lnTo>
                    <a:pt x="15470" y="6416"/>
                  </a:lnTo>
                  <a:cubicBezTo>
                    <a:pt x="15328" y="6416"/>
                    <a:pt x="15219" y="6275"/>
                    <a:pt x="15076" y="6275"/>
                  </a:cubicBezTo>
                  <a:cubicBezTo>
                    <a:pt x="15065" y="6275"/>
                    <a:pt x="15065" y="6263"/>
                    <a:pt x="15054" y="6263"/>
                  </a:cubicBezTo>
                  <a:cubicBezTo>
                    <a:pt x="15032" y="6263"/>
                    <a:pt x="15010" y="6275"/>
                    <a:pt x="14978" y="6275"/>
                  </a:cubicBezTo>
                  <a:cubicBezTo>
                    <a:pt x="14956" y="6275"/>
                    <a:pt x="14934" y="6285"/>
                    <a:pt x="14901" y="6285"/>
                  </a:cubicBezTo>
                  <a:cubicBezTo>
                    <a:pt x="14890" y="6285"/>
                    <a:pt x="14868" y="6285"/>
                    <a:pt x="14857" y="6275"/>
                  </a:cubicBezTo>
                  <a:cubicBezTo>
                    <a:pt x="14715" y="6241"/>
                    <a:pt x="14682" y="6066"/>
                    <a:pt x="14682" y="5924"/>
                  </a:cubicBezTo>
                  <a:cubicBezTo>
                    <a:pt x="14682" y="5672"/>
                    <a:pt x="14725" y="5421"/>
                    <a:pt x="14803" y="5180"/>
                  </a:cubicBezTo>
                  <a:cubicBezTo>
                    <a:pt x="14824" y="5103"/>
                    <a:pt x="14857" y="5026"/>
                    <a:pt x="14912" y="4971"/>
                  </a:cubicBezTo>
                  <a:cubicBezTo>
                    <a:pt x="14956" y="4917"/>
                    <a:pt x="15022" y="4884"/>
                    <a:pt x="15076" y="4884"/>
                  </a:cubicBezTo>
                  <a:cubicBezTo>
                    <a:pt x="15098" y="4884"/>
                    <a:pt x="15109" y="4895"/>
                    <a:pt x="15131" y="4895"/>
                  </a:cubicBezTo>
                  <a:cubicBezTo>
                    <a:pt x="15163" y="4906"/>
                    <a:pt x="15197" y="4927"/>
                    <a:pt x="15219" y="4971"/>
                  </a:cubicBezTo>
                  <a:cubicBezTo>
                    <a:pt x="15240" y="4884"/>
                    <a:pt x="15328" y="4829"/>
                    <a:pt x="15416" y="4829"/>
                  </a:cubicBezTo>
                  <a:close/>
                  <a:moveTo>
                    <a:pt x="17047" y="5562"/>
                  </a:moveTo>
                  <a:cubicBezTo>
                    <a:pt x="17156" y="5562"/>
                    <a:pt x="17244" y="5661"/>
                    <a:pt x="17309" y="5760"/>
                  </a:cubicBezTo>
                  <a:cubicBezTo>
                    <a:pt x="17331" y="5727"/>
                    <a:pt x="17375" y="5705"/>
                    <a:pt x="17419" y="5705"/>
                  </a:cubicBezTo>
                  <a:cubicBezTo>
                    <a:pt x="17452" y="5705"/>
                    <a:pt x="17485" y="5716"/>
                    <a:pt x="17518" y="5738"/>
                  </a:cubicBezTo>
                  <a:cubicBezTo>
                    <a:pt x="17572" y="5781"/>
                    <a:pt x="17594" y="5869"/>
                    <a:pt x="17572" y="5946"/>
                  </a:cubicBezTo>
                  <a:cubicBezTo>
                    <a:pt x="17562" y="6022"/>
                    <a:pt x="17518" y="6088"/>
                    <a:pt x="17474" y="6154"/>
                  </a:cubicBezTo>
                  <a:cubicBezTo>
                    <a:pt x="17496" y="6143"/>
                    <a:pt x="17506" y="6143"/>
                    <a:pt x="17528" y="6143"/>
                  </a:cubicBezTo>
                  <a:cubicBezTo>
                    <a:pt x="17594" y="6143"/>
                    <a:pt x="17660" y="6197"/>
                    <a:pt x="17671" y="6275"/>
                  </a:cubicBezTo>
                  <a:cubicBezTo>
                    <a:pt x="17682" y="6362"/>
                    <a:pt x="17638" y="6450"/>
                    <a:pt x="17583" y="6515"/>
                  </a:cubicBezTo>
                  <a:cubicBezTo>
                    <a:pt x="17540" y="6592"/>
                    <a:pt x="17474" y="6657"/>
                    <a:pt x="17452" y="6745"/>
                  </a:cubicBezTo>
                  <a:cubicBezTo>
                    <a:pt x="17452" y="6778"/>
                    <a:pt x="17441" y="6822"/>
                    <a:pt x="17430" y="6844"/>
                  </a:cubicBezTo>
                  <a:cubicBezTo>
                    <a:pt x="17408" y="6888"/>
                    <a:pt x="17353" y="6898"/>
                    <a:pt x="17309" y="6920"/>
                  </a:cubicBezTo>
                  <a:cubicBezTo>
                    <a:pt x="17200" y="6953"/>
                    <a:pt x="17080" y="6986"/>
                    <a:pt x="16959" y="6986"/>
                  </a:cubicBezTo>
                  <a:cubicBezTo>
                    <a:pt x="16915" y="6986"/>
                    <a:pt x="16871" y="6986"/>
                    <a:pt x="16828" y="6975"/>
                  </a:cubicBezTo>
                  <a:cubicBezTo>
                    <a:pt x="16664" y="6942"/>
                    <a:pt x="16521" y="6800"/>
                    <a:pt x="16532" y="6635"/>
                  </a:cubicBezTo>
                  <a:cubicBezTo>
                    <a:pt x="16543" y="6592"/>
                    <a:pt x="16554" y="6559"/>
                    <a:pt x="16554" y="6515"/>
                  </a:cubicBezTo>
                  <a:cubicBezTo>
                    <a:pt x="16554" y="6472"/>
                    <a:pt x="16554" y="6428"/>
                    <a:pt x="16543" y="6384"/>
                  </a:cubicBezTo>
                  <a:cubicBezTo>
                    <a:pt x="16532" y="6263"/>
                    <a:pt x="16499" y="6143"/>
                    <a:pt x="16532" y="6022"/>
                  </a:cubicBezTo>
                  <a:cubicBezTo>
                    <a:pt x="16554" y="5913"/>
                    <a:pt x="16642" y="5793"/>
                    <a:pt x="16762" y="5781"/>
                  </a:cubicBezTo>
                  <a:lnTo>
                    <a:pt x="16773" y="5781"/>
                  </a:lnTo>
                  <a:cubicBezTo>
                    <a:pt x="16806" y="5781"/>
                    <a:pt x="16828" y="5793"/>
                    <a:pt x="16861" y="5803"/>
                  </a:cubicBezTo>
                  <a:lnTo>
                    <a:pt x="16861" y="5760"/>
                  </a:lnTo>
                  <a:cubicBezTo>
                    <a:pt x="16861" y="5672"/>
                    <a:pt x="16915" y="5584"/>
                    <a:pt x="17003" y="5562"/>
                  </a:cubicBezTo>
                  <a:close/>
                  <a:moveTo>
                    <a:pt x="416" y="7205"/>
                  </a:moveTo>
                  <a:lnTo>
                    <a:pt x="394" y="7227"/>
                  </a:lnTo>
                  <a:cubicBezTo>
                    <a:pt x="405" y="7238"/>
                    <a:pt x="427" y="7249"/>
                    <a:pt x="438" y="7249"/>
                  </a:cubicBezTo>
                  <a:cubicBezTo>
                    <a:pt x="438" y="7238"/>
                    <a:pt x="427" y="7227"/>
                    <a:pt x="416" y="7205"/>
                  </a:cubicBezTo>
                  <a:close/>
                  <a:moveTo>
                    <a:pt x="15372" y="6416"/>
                  </a:moveTo>
                  <a:cubicBezTo>
                    <a:pt x="15459" y="6416"/>
                    <a:pt x="15547" y="6494"/>
                    <a:pt x="15547" y="6581"/>
                  </a:cubicBezTo>
                  <a:cubicBezTo>
                    <a:pt x="15579" y="6515"/>
                    <a:pt x="15623" y="6472"/>
                    <a:pt x="15689" y="6450"/>
                  </a:cubicBezTo>
                  <a:lnTo>
                    <a:pt x="15744" y="6450"/>
                  </a:lnTo>
                  <a:cubicBezTo>
                    <a:pt x="15810" y="6450"/>
                    <a:pt x="15876" y="6472"/>
                    <a:pt x="15908" y="6526"/>
                  </a:cubicBezTo>
                  <a:cubicBezTo>
                    <a:pt x="16039" y="6701"/>
                    <a:pt x="15864" y="6964"/>
                    <a:pt x="15974" y="7150"/>
                  </a:cubicBezTo>
                  <a:cubicBezTo>
                    <a:pt x="15996" y="7194"/>
                    <a:pt x="16017" y="7238"/>
                    <a:pt x="15996" y="7270"/>
                  </a:cubicBezTo>
                  <a:cubicBezTo>
                    <a:pt x="15985" y="7282"/>
                    <a:pt x="15974" y="7292"/>
                    <a:pt x="15952" y="7292"/>
                  </a:cubicBezTo>
                  <a:cubicBezTo>
                    <a:pt x="15832" y="7348"/>
                    <a:pt x="15689" y="7369"/>
                    <a:pt x="15547" y="7369"/>
                  </a:cubicBezTo>
                  <a:cubicBezTo>
                    <a:pt x="15481" y="7369"/>
                    <a:pt x="15426" y="7369"/>
                    <a:pt x="15360" y="7358"/>
                  </a:cubicBezTo>
                  <a:cubicBezTo>
                    <a:pt x="15306" y="7348"/>
                    <a:pt x="15251" y="7326"/>
                    <a:pt x="15207" y="7292"/>
                  </a:cubicBezTo>
                  <a:cubicBezTo>
                    <a:pt x="15163" y="7249"/>
                    <a:pt x="15142" y="7183"/>
                    <a:pt x="15175" y="7139"/>
                  </a:cubicBezTo>
                  <a:lnTo>
                    <a:pt x="15306" y="7085"/>
                  </a:lnTo>
                  <a:cubicBezTo>
                    <a:pt x="15142" y="7051"/>
                    <a:pt x="15087" y="6844"/>
                    <a:pt x="15131" y="6679"/>
                  </a:cubicBezTo>
                  <a:cubicBezTo>
                    <a:pt x="15153" y="6559"/>
                    <a:pt x="15229" y="6450"/>
                    <a:pt x="15350" y="6416"/>
                  </a:cubicBezTo>
                  <a:close/>
                  <a:moveTo>
                    <a:pt x="12032" y="6548"/>
                  </a:moveTo>
                  <a:cubicBezTo>
                    <a:pt x="12098" y="6548"/>
                    <a:pt x="12163" y="6581"/>
                    <a:pt x="12197" y="6635"/>
                  </a:cubicBezTo>
                  <a:cubicBezTo>
                    <a:pt x="12241" y="6713"/>
                    <a:pt x="12241" y="6822"/>
                    <a:pt x="12306" y="6876"/>
                  </a:cubicBezTo>
                  <a:cubicBezTo>
                    <a:pt x="12328" y="6898"/>
                    <a:pt x="12361" y="6910"/>
                    <a:pt x="12382" y="6920"/>
                  </a:cubicBezTo>
                  <a:cubicBezTo>
                    <a:pt x="12492" y="6964"/>
                    <a:pt x="12569" y="7085"/>
                    <a:pt x="12569" y="7205"/>
                  </a:cubicBezTo>
                  <a:cubicBezTo>
                    <a:pt x="12558" y="7314"/>
                    <a:pt x="12492" y="7424"/>
                    <a:pt x="12394" y="7468"/>
                  </a:cubicBezTo>
                  <a:cubicBezTo>
                    <a:pt x="12438" y="7468"/>
                    <a:pt x="12492" y="7523"/>
                    <a:pt x="12470" y="7577"/>
                  </a:cubicBezTo>
                  <a:cubicBezTo>
                    <a:pt x="12460" y="7643"/>
                    <a:pt x="12394" y="7676"/>
                    <a:pt x="12339" y="7698"/>
                  </a:cubicBezTo>
                  <a:cubicBezTo>
                    <a:pt x="12241" y="7742"/>
                    <a:pt x="12131" y="7785"/>
                    <a:pt x="12032" y="7807"/>
                  </a:cubicBezTo>
                  <a:cubicBezTo>
                    <a:pt x="11956" y="7818"/>
                    <a:pt x="11868" y="7840"/>
                    <a:pt x="11791" y="7840"/>
                  </a:cubicBezTo>
                  <a:cubicBezTo>
                    <a:pt x="11715" y="7840"/>
                    <a:pt x="11638" y="7829"/>
                    <a:pt x="11572" y="7796"/>
                  </a:cubicBezTo>
                  <a:cubicBezTo>
                    <a:pt x="11430" y="7730"/>
                    <a:pt x="11321" y="7567"/>
                    <a:pt x="11365" y="7413"/>
                  </a:cubicBezTo>
                  <a:cubicBezTo>
                    <a:pt x="11375" y="7358"/>
                    <a:pt x="11408" y="7314"/>
                    <a:pt x="11419" y="7260"/>
                  </a:cubicBezTo>
                  <a:cubicBezTo>
                    <a:pt x="11430" y="7205"/>
                    <a:pt x="11408" y="7161"/>
                    <a:pt x="11397" y="7107"/>
                  </a:cubicBezTo>
                  <a:cubicBezTo>
                    <a:pt x="11387" y="7019"/>
                    <a:pt x="11387" y="6920"/>
                    <a:pt x="11408" y="6833"/>
                  </a:cubicBezTo>
                  <a:cubicBezTo>
                    <a:pt x="11441" y="6713"/>
                    <a:pt x="11528" y="6592"/>
                    <a:pt x="11649" y="6570"/>
                  </a:cubicBezTo>
                  <a:lnTo>
                    <a:pt x="11671" y="6570"/>
                  </a:lnTo>
                  <a:cubicBezTo>
                    <a:pt x="11747" y="6570"/>
                    <a:pt x="11825" y="6614"/>
                    <a:pt x="11857" y="6679"/>
                  </a:cubicBezTo>
                  <a:cubicBezTo>
                    <a:pt x="11868" y="6625"/>
                    <a:pt x="11901" y="6581"/>
                    <a:pt x="11956" y="6559"/>
                  </a:cubicBezTo>
                  <a:cubicBezTo>
                    <a:pt x="11978" y="6548"/>
                    <a:pt x="12000" y="6548"/>
                    <a:pt x="12032" y="6548"/>
                  </a:cubicBezTo>
                  <a:close/>
                  <a:moveTo>
                    <a:pt x="7620" y="8300"/>
                  </a:moveTo>
                  <a:cubicBezTo>
                    <a:pt x="7631" y="8311"/>
                    <a:pt x="7642" y="8311"/>
                    <a:pt x="7642" y="8311"/>
                  </a:cubicBezTo>
                  <a:cubicBezTo>
                    <a:pt x="7642" y="8300"/>
                    <a:pt x="7642" y="8300"/>
                    <a:pt x="7631" y="8300"/>
                  </a:cubicBezTo>
                  <a:close/>
                  <a:moveTo>
                    <a:pt x="7456" y="5530"/>
                  </a:moveTo>
                  <a:cubicBezTo>
                    <a:pt x="7346" y="5530"/>
                    <a:pt x="7248" y="5606"/>
                    <a:pt x="7193" y="5705"/>
                  </a:cubicBezTo>
                  <a:cubicBezTo>
                    <a:pt x="7171" y="5694"/>
                    <a:pt x="7139" y="5694"/>
                    <a:pt x="7105" y="5694"/>
                  </a:cubicBezTo>
                  <a:cubicBezTo>
                    <a:pt x="6996" y="5694"/>
                    <a:pt x="6886" y="5749"/>
                    <a:pt x="6842" y="5847"/>
                  </a:cubicBezTo>
                  <a:cubicBezTo>
                    <a:pt x="6766" y="5968"/>
                    <a:pt x="6798" y="6131"/>
                    <a:pt x="6897" y="6219"/>
                  </a:cubicBezTo>
                  <a:lnTo>
                    <a:pt x="6897" y="6219"/>
                  </a:lnTo>
                  <a:cubicBezTo>
                    <a:pt x="6885" y="6208"/>
                    <a:pt x="6853" y="6197"/>
                    <a:pt x="6832" y="6197"/>
                  </a:cubicBezTo>
                  <a:cubicBezTo>
                    <a:pt x="6744" y="6197"/>
                    <a:pt x="6657" y="6285"/>
                    <a:pt x="6645" y="6384"/>
                  </a:cubicBezTo>
                  <a:cubicBezTo>
                    <a:pt x="6635" y="6504"/>
                    <a:pt x="6701" y="6614"/>
                    <a:pt x="6766" y="6713"/>
                  </a:cubicBezTo>
                  <a:cubicBezTo>
                    <a:pt x="6744" y="6713"/>
                    <a:pt x="6722" y="6701"/>
                    <a:pt x="6701" y="6701"/>
                  </a:cubicBezTo>
                  <a:cubicBezTo>
                    <a:pt x="6613" y="6701"/>
                    <a:pt x="6525" y="6756"/>
                    <a:pt x="6482" y="6822"/>
                  </a:cubicBezTo>
                  <a:cubicBezTo>
                    <a:pt x="6482" y="6833"/>
                    <a:pt x="6492" y="6833"/>
                    <a:pt x="6492" y="6844"/>
                  </a:cubicBezTo>
                  <a:cubicBezTo>
                    <a:pt x="6525" y="6789"/>
                    <a:pt x="6580" y="6767"/>
                    <a:pt x="6645" y="6767"/>
                  </a:cubicBezTo>
                  <a:cubicBezTo>
                    <a:pt x="6689" y="6767"/>
                    <a:pt x="6744" y="6789"/>
                    <a:pt x="6777" y="6811"/>
                  </a:cubicBezTo>
                  <a:cubicBezTo>
                    <a:pt x="6864" y="6888"/>
                    <a:pt x="6908" y="6997"/>
                    <a:pt x="6930" y="7095"/>
                  </a:cubicBezTo>
                  <a:cubicBezTo>
                    <a:pt x="6930" y="7150"/>
                    <a:pt x="6941" y="7205"/>
                    <a:pt x="6974" y="7249"/>
                  </a:cubicBezTo>
                  <a:cubicBezTo>
                    <a:pt x="6996" y="7292"/>
                    <a:pt x="7040" y="7326"/>
                    <a:pt x="7083" y="7326"/>
                  </a:cubicBezTo>
                  <a:lnTo>
                    <a:pt x="7105" y="7326"/>
                  </a:lnTo>
                  <a:cubicBezTo>
                    <a:pt x="7095" y="7369"/>
                    <a:pt x="7073" y="7413"/>
                    <a:pt x="7051" y="7446"/>
                  </a:cubicBezTo>
                  <a:cubicBezTo>
                    <a:pt x="6920" y="7632"/>
                    <a:pt x="6701" y="7708"/>
                    <a:pt x="6482" y="7708"/>
                  </a:cubicBezTo>
                  <a:cubicBezTo>
                    <a:pt x="6372" y="7708"/>
                    <a:pt x="6263" y="7698"/>
                    <a:pt x="6164" y="7654"/>
                  </a:cubicBezTo>
                  <a:cubicBezTo>
                    <a:pt x="6044" y="7610"/>
                    <a:pt x="5934" y="7523"/>
                    <a:pt x="5901" y="7413"/>
                  </a:cubicBezTo>
                  <a:lnTo>
                    <a:pt x="5890" y="7413"/>
                  </a:lnTo>
                  <a:cubicBezTo>
                    <a:pt x="5868" y="7413"/>
                    <a:pt x="5847" y="7424"/>
                    <a:pt x="5813" y="7424"/>
                  </a:cubicBezTo>
                  <a:cubicBezTo>
                    <a:pt x="5803" y="7424"/>
                    <a:pt x="5791" y="7424"/>
                    <a:pt x="5791" y="7413"/>
                  </a:cubicBezTo>
                  <a:cubicBezTo>
                    <a:pt x="5693" y="7391"/>
                    <a:pt x="5693" y="7270"/>
                    <a:pt x="5682" y="7172"/>
                  </a:cubicBezTo>
                  <a:cubicBezTo>
                    <a:pt x="5682" y="7095"/>
                    <a:pt x="5628" y="6986"/>
                    <a:pt x="5551" y="6986"/>
                  </a:cubicBezTo>
                  <a:cubicBezTo>
                    <a:pt x="5540" y="6986"/>
                    <a:pt x="5529" y="6997"/>
                    <a:pt x="5518" y="6997"/>
                  </a:cubicBezTo>
                  <a:cubicBezTo>
                    <a:pt x="5628" y="6931"/>
                    <a:pt x="5649" y="6778"/>
                    <a:pt x="5606" y="6657"/>
                  </a:cubicBezTo>
                  <a:lnTo>
                    <a:pt x="5606" y="6657"/>
                  </a:lnTo>
                  <a:cubicBezTo>
                    <a:pt x="5594" y="6723"/>
                    <a:pt x="5562" y="6778"/>
                    <a:pt x="5518" y="6833"/>
                  </a:cubicBezTo>
                  <a:cubicBezTo>
                    <a:pt x="5419" y="6953"/>
                    <a:pt x="5277" y="7008"/>
                    <a:pt x="5134" y="7008"/>
                  </a:cubicBezTo>
                  <a:cubicBezTo>
                    <a:pt x="5069" y="7008"/>
                    <a:pt x="5014" y="6997"/>
                    <a:pt x="4959" y="6975"/>
                  </a:cubicBezTo>
                  <a:cubicBezTo>
                    <a:pt x="4806" y="6920"/>
                    <a:pt x="4697" y="6778"/>
                    <a:pt x="4664" y="6614"/>
                  </a:cubicBezTo>
                  <a:cubicBezTo>
                    <a:pt x="4642" y="6614"/>
                    <a:pt x="4609" y="6625"/>
                    <a:pt x="4587" y="6635"/>
                  </a:cubicBezTo>
                  <a:lnTo>
                    <a:pt x="4587" y="6647"/>
                  </a:lnTo>
                  <a:cubicBezTo>
                    <a:pt x="4642" y="6789"/>
                    <a:pt x="4543" y="6975"/>
                    <a:pt x="4390" y="7008"/>
                  </a:cubicBezTo>
                  <a:lnTo>
                    <a:pt x="4390" y="7041"/>
                  </a:lnTo>
                  <a:cubicBezTo>
                    <a:pt x="4379" y="7073"/>
                    <a:pt x="4346" y="7085"/>
                    <a:pt x="4314" y="7095"/>
                  </a:cubicBezTo>
                  <a:cubicBezTo>
                    <a:pt x="4193" y="7129"/>
                    <a:pt x="4062" y="7150"/>
                    <a:pt x="3942" y="7161"/>
                  </a:cubicBezTo>
                  <a:lnTo>
                    <a:pt x="3876" y="7161"/>
                  </a:lnTo>
                  <a:cubicBezTo>
                    <a:pt x="3788" y="7161"/>
                    <a:pt x="3701" y="7150"/>
                    <a:pt x="3624" y="7107"/>
                  </a:cubicBezTo>
                  <a:cubicBezTo>
                    <a:pt x="3514" y="7019"/>
                    <a:pt x="3470" y="6866"/>
                    <a:pt x="3438" y="6723"/>
                  </a:cubicBezTo>
                  <a:cubicBezTo>
                    <a:pt x="3416" y="6756"/>
                    <a:pt x="3383" y="6778"/>
                    <a:pt x="3350" y="6778"/>
                  </a:cubicBezTo>
                  <a:cubicBezTo>
                    <a:pt x="3306" y="6778"/>
                    <a:pt x="3263" y="6756"/>
                    <a:pt x="3241" y="6723"/>
                  </a:cubicBezTo>
                  <a:cubicBezTo>
                    <a:pt x="3197" y="6669"/>
                    <a:pt x="3197" y="6581"/>
                    <a:pt x="3208" y="6504"/>
                  </a:cubicBezTo>
                  <a:cubicBezTo>
                    <a:pt x="3241" y="6384"/>
                    <a:pt x="3306" y="6285"/>
                    <a:pt x="3405" y="6209"/>
                  </a:cubicBezTo>
                  <a:cubicBezTo>
                    <a:pt x="3438" y="6176"/>
                    <a:pt x="3470" y="6154"/>
                    <a:pt x="3504" y="6121"/>
                  </a:cubicBezTo>
                  <a:cubicBezTo>
                    <a:pt x="3525" y="6088"/>
                    <a:pt x="3536" y="6056"/>
                    <a:pt x="3536" y="6022"/>
                  </a:cubicBezTo>
                  <a:cubicBezTo>
                    <a:pt x="3514" y="6000"/>
                    <a:pt x="3492" y="6000"/>
                    <a:pt x="3460" y="5990"/>
                  </a:cubicBezTo>
                  <a:lnTo>
                    <a:pt x="3438" y="5990"/>
                  </a:lnTo>
                  <a:cubicBezTo>
                    <a:pt x="3317" y="5990"/>
                    <a:pt x="3208" y="6121"/>
                    <a:pt x="3229" y="6241"/>
                  </a:cubicBezTo>
                  <a:cubicBezTo>
                    <a:pt x="3219" y="6209"/>
                    <a:pt x="3186" y="6187"/>
                    <a:pt x="3142" y="6187"/>
                  </a:cubicBezTo>
                  <a:cubicBezTo>
                    <a:pt x="3076" y="6187"/>
                    <a:pt x="3000" y="6241"/>
                    <a:pt x="2989" y="6318"/>
                  </a:cubicBezTo>
                  <a:cubicBezTo>
                    <a:pt x="2967" y="6416"/>
                    <a:pt x="3032" y="6515"/>
                    <a:pt x="3098" y="6603"/>
                  </a:cubicBezTo>
                  <a:cubicBezTo>
                    <a:pt x="3066" y="6570"/>
                    <a:pt x="3010" y="6548"/>
                    <a:pt x="2967" y="6548"/>
                  </a:cubicBezTo>
                  <a:cubicBezTo>
                    <a:pt x="2890" y="6548"/>
                    <a:pt x="2813" y="6581"/>
                    <a:pt x="2770" y="6647"/>
                  </a:cubicBezTo>
                  <a:cubicBezTo>
                    <a:pt x="2693" y="6756"/>
                    <a:pt x="2726" y="6920"/>
                    <a:pt x="2825" y="7019"/>
                  </a:cubicBezTo>
                  <a:cubicBezTo>
                    <a:pt x="2781" y="6986"/>
                    <a:pt x="2737" y="6975"/>
                    <a:pt x="2682" y="6975"/>
                  </a:cubicBezTo>
                  <a:cubicBezTo>
                    <a:pt x="2616" y="6975"/>
                    <a:pt x="2551" y="7008"/>
                    <a:pt x="2518" y="7063"/>
                  </a:cubicBezTo>
                  <a:cubicBezTo>
                    <a:pt x="2496" y="6931"/>
                    <a:pt x="2397" y="6822"/>
                    <a:pt x="2277" y="6778"/>
                  </a:cubicBezTo>
                  <a:lnTo>
                    <a:pt x="2277" y="6778"/>
                  </a:lnTo>
                  <a:lnTo>
                    <a:pt x="2343" y="6876"/>
                  </a:lnTo>
                  <a:cubicBezTo>
                    <a:pt x="2365" y="6910"/>
                    <a:pt x="2397" y="6931"/>
                    <a:pt x="2419" y="6975"/>
                  </a:cubicBezTo>
                  <a:cubicBezTo>
                    <a:pt x="2441" y="7041"/>
                    <a:pt x="2409" y="7129"/>
                    <a:pt x="2365" y="7183"/>
                  </a:cubicBezTo>
                  <a:cubicBezTo>
                    <a:pt x="2277" y="7304"/>
                    <a:pt x="2124" y="7369"/>
                    <a:pt x="1981" y="7380"/>
                  </a:cubicBezTo>
                  <a:lnTo>
                    <a:pt x="1894" y="7380"/>
                  </a:lnTo>
                  <a:cubicBezTo>
                    <a:pt x="1774" y="7380"/>
                    <a:pt x="1653" y="7358"/>
                    <a:pt x="1533" y="7326"/>
                  </a:cubicBezTo>
                  <a:cubicBezTo>
                    <a:pt x="1434" y="7304"/>
                    <a:pt x="1324" y="7260"/>
                    <a:pt x="1270" y="7172"/>
                  </a:cubicBezTo>
                  <a:cubicBezTo>
                    <a:pt x="1226" y="7085"/>
                    <a:pt x="1248" y="6997"/>
                    <a:pt x="1270" y="6898"/>
                  </a:cubicBezTo>
                  <a:cubicBezTo>
                    <a:pt x="1248" y="6888"/>
                    <a:pt x="1237" y="6876"/>
                    <a:pt x="1226" y="6854"/>
                  </a:cubicBezTo>
                  <a:cubicBezTo>
                    <a:pt x="1182" y="6789"/>
                    <a:pt x="1204" y="6701"/>
                    <a:pt x="1193" y="6625"/>
                  </a:cubicBezTo>
                  <a:cubicBezTo>
                    <a:pt x="1182" y="6570"/>
                    <a:pt x="1127" y="6515"/>
                    <a:pt x="1073" y="6515"/>
                  </a:cubicBezTo>
                  <a:cubicBezTo>
                    <a:pt x="1062" y="6515"/>
                    <a:pt x="1040" y="6515"/>
                    <a:pt x="1029" y="6537"/>
                  </a:cubicBezTo>
                  <a:cubicBezTo>
                    <a:pt x="1062" y="6438"/>
                    <a:pt x="985" y="6329"/>
                    <a:pt x="886" y="6329"/>
                  </a:cubicBezTo>
                  <a:cubicBezTo>
                    <a:pt x="788" y="6329"/>
                    <a:pt x="711" y="6438"/>
                    <a:pt x="745" y="6537"/>
                  </a:cubicBezTo>
                  <a:cubicBezTo>
                    <a:pt x="723" y="6494"/>
                    <a:pt x="679" y="6472"/>
                    <a:pt x="635" y="6472"/>
                  </a:cubicBezTo>
                  <a:cubicBezTo>
                    <a:pt x="591" y="6472"/>
                    <a:pt x="547" y="6494"/>
                    <a:pt x="514" y="6515"/>
                  </a:cubicBezTo>
                  <a:cubicBezTo>
                    <a:pt x="448" y="6581"/>
                    <a:pt x="438" y="6657"/>
                    <a:pt x="416" y="6734"/>
                  </a:cubicBezTo>
                  <a:cubicBezTo>
                    <a:pt x="427" y="6635"/>
                    <a:pt x="317" y="6559"/>
                    <a:pt x="208" y="6559"/>
                  </a:cubicBezTo>
                  <a:cubicBezTo>
                    <a:pt x="186" y="6559"/>
                    <a:pt x="164" y="6559"/>
                    <a:pt x="142" y="6570"/>
                  </a:cubicBezTo>
                  <a:cubicBezTo>
                    <a:pt x="76" y="6603"/>
                    <a:pt x="32" y="6657"/>
                    <a:pt x="11" y="6723"/>
                  </a:cubicBezTo>
                  <a:cubicBezTo>
                    <a:pt x="0" y="6778"/>
                    <a:pt x="0" y="6833"/>
                    <a:pt x="0" y="6888"/>
                  </a:cubicBezTo>
                  <a:cubicBezTo>
                    <a:pt x="0" y="6910"/>
                    <a:pt x="11" y="6920"/>
                    <a:pt x="11" y="6942"/>
                  </a:cubicBezTo>
                  <a:cubicBezTo>
                    <a:pt x="11" y="6953"/>
                    <a:pt x="22" y="6964"/>
                    <a:pt x="22" y="6975"/>
                  </a:cubicBezTo>
                  <a:cubicBezTo>
                    <a:pt x="22" y="6953"/>
                    <a:pt x="11" y="6931"/>
                    <a:pt x="11" y="6898"/>
                  </a:cubicBezTo>
                  <a:lnTo>
                    <a:pt x="11" y="6898"/>
                  </a:lnTo>
                  <a:cubicBezTo>
                    <a:pt x="22" y="6964"/>
                    <a:pt x="66" y="7019"/>
                    <a:pt x="120" y="7073"/>
                  </a:cubicBezTo>
                  <a:cubicBezTo>
                    <a:pt x="131" y="6986"/>
                    <a:pt x="175" y="6910"/>
                    <a:pt x="241" y="6854"/>
                  </a:cubicBezTo>
                  <a:cubicBezTo>
                    <a:pt x="328" y="6789"/>
                    <a:pt x="448" y="6767"/>
                    <a:pt x="558" y="6745"/>
                  </a:cubicBezTo>
                  <a:lnTo>
                    <a:pt x="558" y="6745"/>
                  </a:lnTo>
                  <a:lnTo>
                    <a:pt x="460" y="6866"/>
                  </a:lnTo>
                  <a:cubicBezTo>
                    <a:pt x="536" y="6811"/>
                    <a:pt x="624" y="6756"/>
                    <a:pt x="711" y="6745"/>
                  </a:cubicBezTo>
                  <a:lnTo>
                    <a:pt x="745" y="6745"/>
                  </a:lnTo>
                  <a:cubicBezTo>
                    <a:pt x="832" y="6745"/>
                    <a:pt x="920" y="6789"/>
                    <a:pt x="942" y="6876"/>
                  </a:cubicBezTo>
                  <a:cubicBezTo>
                    <a:pt x="985" y="7008"/>
                    <a:pt x="843" y="7107"/>
                    <a:pt x="723" y="7172"/>
                  </a:cubicBezTo>
                  <a:cubicBezTo>
                    <a:pt x="755" y="7249"/>
                    <a:pt x="810" y="7314"/>
                    <a:pt x="832" y="7380"/>
                  </a:cubicBezTo>
                  <a:cubicBezTo>
                    <a:pt x="1171" y="7479"/>
                    <a:pt x="1511" y="7533"/>
                    <a:pt x="1642" y="7567"/>
                  </a:cubicBezTo>
                  <a:cubicBezTo>
                    <a:pt x="1894" y="7621"/>
                    <a:pt x="2156" y="7676"/>
                    <a:pt x="2419" y="7730"/>
                  </a:cubicBezTo>
                  <a:cubicBezTo>
                    <a:pt x="2375" y="7676"/>
                    <a:pt x="2375" y="7588"/>
                    <a:pt x="2409" y="7523"/>
                  </a:cubicBezTo>
                  <a:cubicBezTo>
                    <a:pt x="2441" y="7457"/>
                    <a:pt x="2496" y="7413"/>
                    <a:pt x="2551" y="7358"/>
                  </a:cubicBezTo>
                  <a:cubicBezTo>
                    <a:pt x="2572" y="7336"/>
                    <a:pt x="2616" y="7314"/>
                    <a:pt x="2650" y="7314"/>
                  </a:cubicBezTo>
                  <a:cubicBezTo>
                    <a:pt x="2671" y="7314"/>
                    <a:pt x="2693" y="7326"/>
                    <a:pt x="2704" y="7348"/>
                  </a:cubicBezTo>
                  <a:lnTo>
                    <a:pt x="2726" y="7205"/>
                  </a:lnTo>
                  <a:lnTo>
                    <a:pt x="2748" y="7205"/>
                  </a:lnTo>
                  <a:cubicBezTo>
                    <a:pt x="2803" y="7205"/>
                    <a:pt x="2857" y="7194"/>
                    <a:pt x="2912" y="7183"/>
                  </a:cubicBezTo>
                  <a:cubicBezTo>
                    <a:pt x="2967" y="7161"/>
                    <a:pt x="3022" y="7150"/>
                    <a:pt x="3076" y="7150"/>
                  </a:cubicBezTo>
                  <a:cubicBezTo>
                    <a:pt x="3098" y="7150"/>
                    <a:pt x="3120" y="7150"/>
                    <a:pt x="3153" y="7161"/>
                  </a:cubicBezTo>
                  <a:cubicBezTo>
                    <a:pt x="3295" y="7205"/>
                    <a:pt x="3361" y="7380"/>
                    <a:pt x="3416" y="7523"/>
                  </a:cubicBezTo>
                  <a:cubicBezTo>
                    <a:pt x="3426" y="7588"/>
                    <a:pt x="3448" y="7665"/>
                    <a:pt x="3448" y="7730"/>
                  </a:cubicBezTo>
                  <a:cubicBezTo>
                    <a:pt x="3438" y="7796"/>
                    <a:pt x="3394" y="7862"/>
                    <a:pt x="3339" y="7884"/>
                  </a:cubicBezTo>
                  <a:cubicBezTo>
                    <a:pt x="3711" y="7949"/>
                    <a:pt x="4095" y="7993"/>
                    <a:pt x="4478" y="8048"/>
                  </a:cubicBezTo>
                  <a:lnTo>
                    <a:pt x="4511" y="8015"/>
                  </a:lnTo>
                  <a:cubicBezTo>
                    <a:pt x="4478" y="8004"/>
                    <a:pt x="4445" y="8004"/>
                    <a:pt x="4412" y="8004"/>
                  </a:cubicBezTo>
                  <a:lnTo>
                    <a:pt x="4302" y="8004"/>
                  </a:lnTo>
                  <a:cubicBezTo>
                    <a:pt x="4237" y="8004"/>
                    <a:pt x="4160" y="7983"/>
                    <a:pt x="4139" y="7927"/>
                  </a:cubicBezTo>
                  <a:cubicBezTo>
                    <a:pt x="4127" y="7895"/>
                    <a:pt x="4139" y="7862"/>
                    <a:pt x="4139" y="7840"/>
                  </a:cubicBezTo>
                  <a:cubicBezTo>
                    <a:pt x="4182" y="7665"/>
                    <a:pt x="4314" y="7523"/>
                    <a:pt x="4478" y="7468"/>
                  </a:cubicBezTo>
                  <a:lnTo>
                    <a:pt x="4368" y="7468"/>
                  </a:lnTo>
                  <a:cubicBezTo>
                    <a:pt x="4533" y="7391"/>
                    <a:pt x="4708" y="7326"/>
                    <a:pt x="4894" y="7326"/>
                  </a:cubicBezTo>
                  <a:lnTo>
                    <a:pt x="4905" y="7326"/>
                  </a:lnTo>
                  <a:cubicBezTo>
                    <a:pt x="5102" y="7326"/>
                    <a:pt x="5299" y="7424"/>
                    <a:pt x="5375" y="7599"/>
                  </a:cubicBezTo>
                  <a:cubicBezTo>
                    <a:pt x="5452" y="7764"/>
                    <a:pt x="5375" y="8004"/>
                    <a:pt x="5190" y="8059"/>
                  </a:cubicBezTo>
                  <a:cubicBezTo>
                    <a:pt x="5134" y="8081"/>
                    <a:pt x="5069" y="8070"/>
                    <a:pt x="5025" y="8103"/>
                  </a:cubicBezTo>
                  <a:lnTo>
                    <a:pt x="5014" y="8103"/>
                  </a:lnTo>
                  <a:cubicBezTo>
                    <a:pt x="5660" y="8180"/>
                    <a:pt x="6306" y="8223"/>
                    <a:pt x="6952" y="8267"/>
                  </a:cubicBezTo>
                  <a:lnTo>
                    <a:pt x="6952" y="8212"/>
                  </a:lnTo>
                  <a:cubicBezTo>
                    <a:pt x="6974" y="8081"/>
                    <a:pt x="7105" y="7971"/>
                    <a:pt x="7237" y="7971"/>
                  </a:cubicBezTo>
                  <a:cubicBezTo>
                    <a:pt x="7248" y="7971"/>
                    <a:pt x="7259" y="7971"/>
                    <a:pt x="7280" y="7983"/>
                  </a:cubicBezTo>
                  <a:lnTo>
                    <a:pt x="7412" y="7939"/>
                  </a:lnTo>
                  <a:cubicBezTo>
                    <a:pt x="7401" y="7939"/>
                    <a:pt x="7401" y="7939"/>
                    <a:pt x="7390" y="7927"/>
                  </a:cubicBezTo>
                  <a:cubicBezTo>
                    <a:pt x="7357" y="7905"/>
                    <a:pt x="7357" y="7862"/>
                    <a:pt x="7357" y="7818"/>
                  </a:cubicBezTo>
                  <a:cubicBezTo>
                    <a:pt x="7368" y="7730"/>
                    <a:pt x="7456" y="7643"/>
                    <a:pt x="7543" y="7643"/>
                  </a:cubicBezTo>
                  <a:lnTo>
                    <a:pt x="7555" y="7643"/>
                  </a:lnTo>
                  <a:cubicBezTo>
                    <a:pt x="7653" y="7643"/>
                    <a:pt x="7740" y="7752"/>
                    <a:pt x="7708" y="7840"/>
                  </a:cubicBezTo>
                  <a:cubicBezTo>
                    <a:pt x="7752" y="7764"/>
                    <a:pt x="7806" y="7676"/>
                    <a:pt x="7905" y="7665"/>
                  </a:cubicBezTo>
                  <a:lnTo>
                    <a:pt x="7915" y="7665"/>
                  </a:lnTo>
                  <a:cubicBezTo>
                    <a:pt x="8003" y="7665"/>
                    <a:pt x="8080" y="7730"/>
                    <a:pt x="8102" y="7818"/>
                  </a:cubicBezTo>
                  <a:cubicBezTo>
                    <a:pt x="8124" y="7905"/>
                    <a:pt x="8112" y="7993"/>
                    <a:pt x="8102" y="8092"/>
                  </a:cubicBezTo>
                  <a:cubicBezTo>
                    <a:pt x="8124" y="8081"/>
                    <a:pt x="8146" y="8070"/>
                    <a:pt x="8168" y="8070"/>
                  </a:cubicBezTo>
                  <a:cubicBezTo>
                    <a:pt x="8211" y="8070"/>
                    <a:pt x="8255" y="8092"/>
                    <a:pt x="8288" y="8124"/>
                  </a:cubicBezTo>
                  <a:cubicBezTo>
                    <a:pt x="8331" y="8168"/>
                    <a:pt x="8331" y="8256"/>
                    <a:pt x="8288" y="8311"/>
                  </a:cubicBezTo>
                  <a:cubicBezTo>
                    <a:pt x="8288" y="8322"/>
                    <a:pt x="8277" y="8322"/>
                    <a:pt x="8266" y="8333"/>
                  </a:cubicBezTo>
                  <a:cubicBezTo>
                    <a:pt x="8409" y="8333"/>
                    <a:pt x="8550" y="8343"/>
                    <a:pt x="8682" y="8343"/>
                  </a:cubicBezTo>
                  <a:cubicBezTo>
                    <a:pt x="8726" y="8223"/>
                    <a:pt x="8813" y="8114"/>
                    <a:pt x="8923" y="8092"/>
                  </a:cubicBezTo>
                  <a:cubicBezTo>
                    <a:pt x="8934" y="8070"/>
                    <a:pt x="8945" y="8048"/>
                    <a:pt x="8956" y="8037"/>
                  </a:cubicBezTo>
                  <a:cubicBezTo>
                    <a:pt x="8846" y="8026"/>
                    <a:pt x="8737" y="7971"/>
                    <a:pt x="8660" y="7884"/>
                  </a:cubicBezTo>
                  <a:cubicBezTo>
                    <a:pt x="8572" y="7796"/>
                    <a:pt x="8507" y="7676"/>
                    <a:pt x="8463" y="7555"/>
                  </a:cubicBezTo>
                  <a:cubicBezTo>
                    <a:pt x="8430" y="7523"/>
                    <a:pt x="8397" y="7468"/>
                    <a:pt x="8409" y="7424"/>
                  </a:cubicBezTo>
                  <a:lnTo>
                    <a:pt x="8353" y="7424"/>
                  </a:lnTo>
                  <a:cubicBezTo>
                    <a:pt x="8331" y="7435"/>
                    <a:pt x="8310" y="7435"/>
                    <a:pt x="8277" y="7435"/>
                  </a:cubicBezTo>
                  <a:cubicBezTo>
                    <a:pt x="8244" y="7435"/>
                    <a:pt x="8200" y="7424"/>
                    <a:pt x="8168" y="7402"/>
                  </a:cubicBezTo>
                  <a:cubicBezTo>
                    <a:pt x="8102" y="7348"/>
                    <a:pt x="8069" y="7249"/>
                    <a:pt x="8047" y="7161"/>
                  </a:cubicBezTo>
                  <a:cubicBezTo>
                    <a:pt x="8003" y="6931"/>
                    <a:pt x="7993" y="6679"/>
                    <a:pt x="8014" y="6450"/>
                  </a:cubicBezTo>
                  <a:lnTo>
                    <a:pt x="8014" y="6438"/>
                  </a:lnTo>
                  <a:lnTo>
                    <a:pt x="7949" y="6438"/>
                  </a:lnTo>
                  <a:cubicBezTo>
                    <a:pt x="7850" y="6438"/>
                    <a:pt x="7752" y="6406"/>
                    <a:pt x="7664" y="6373"/>
                  </a:cubicBezTo>
                  <a:cubicBezTo>
                    <a:pt x="7631" y="6351"/>
                    <a:pt x="7598" y="6340"/>
                    <a:pt x="7555" y="6340"/>
                  </a:cubicBezTo>
                  <a:cubicBezTo>
                    <a:pt x="7477" y="6340"/>
                    <a:pt x="7423" y="6416"/>
                    <a:pt x="7346" y="6450"/>
                  </a:cubicBezTo>
                  <a:cubicBezTo>
                    <a:pt x="7336" y="6450"/>
                    <a:pt x="7314" y="6460"/>
                    <a:pt x="7302" y="6460"/>
                  </a:cubicBezTo>
                  <a:cubicBezTo>
                    <a:pt x="7226" y="6460"/>
                    <a:pt x="7160" y="6416"/>
                    <a:pt x="7117" y="6351"/>
                  </a:cubicBezTo>
                  <a:cubicBezTo>
                    <a:pt x="7073" y="6275"/>
                    <a:pt x="7061" y="6187"/>
                    <a:pt x="7061" y="6099"/>
                  </a:cubicBezTo>
                  <a:cubicBezTo>
                    <a:pt x="7061" y="5990"/>
                    <a:pt x="7083" y="5869"/>
                    <a:pt x="7160" y="5803"/>
                  </a:cubicBezTo>
                  <a:cubicBezTo>
                    <a:pt x="7237" y="5727"/>
                    <a:pt x="7336" y="5716"/>
                    <a:pt x="7434" y="5716"/>
                  </a:cubicBezTo>
                  <a:lnTo>
                    <a:pt x="7445" y="5716"/>
                  </a:lnTo>
                  <a:cubicBezTo>
                    <a:pt x="7445" y="5650"/>
                    <a:pt x="7445" y="5584"/>
                    <a:pt x="7456" y="5530"/>
                  </a:cubicBezTo>
                  <a:close/>
                  <a:moveTo>
                    <a:pt x="9164" y="1"/>
                  </a:moveTo>
                  <a:cubicBezTo>
                    <a:pt x="9010" y="1"/>
                    <a:pt x="8825" y="34"/>
                    <a:pt x="8748" y="176"/>
                  </a:cubicBezTo>
                  <a:cubicBezTo>
                    <a:pt x="8726" y="198"/>
                    <a:pt x="8715" y="231"/>
                    <a:pt x="8715" y="253"/>
                  </a:cubicBezTo>
                  <a:cubicBezTo>
                    <a:pt x="8715" y="263"/>
                    <a:pt x="8715" y="275"/>
                    <a:pt x="8726" y="285"/>
                  </a:cubicBezTo>
                  <a:lnTo>
                    <a:pt x="8715" y="275"/>
                  </a:lnTo>
                  <a:lnTo>
                    <a:pt x="8715" y="275"/>
                  </a:lnTo>
                  <a:cubicBezTo>
                    <a:pt x="8726" y="285"/>
                    <a:pt x="8726" y="297"/>
                    <a:pt x="8726" y="297"/>
                  </a:cubicBezTo>
                  <a:cubicBezTo>
                    <a:pt x="8682" y="263"/>
                    <a:pt x="8628" y="253"/>
                    <a:pt x="8572" y="253"/>
                  </a:cubicBezTo>
                  <a:cubicBezTo>
                    <a:pt x="8485" y="253"/>
                    <a:pt x="8409" y="285"/>
                    <a:pt x="8353" y="351"/>
                  </a:cubicBezTo>
                  <a:cubicBezTo>
                    <a:pt x="8331" y="406"/>
                    <a:pt x="8321" y="460"/>
                    <a:pt x="8321" y="516"/>
                  </a:cubicBezTo>
                  <a:cubicBezTo>
                    <a:pt x="8343" y="603"/>
                    <a:pt x="8397" y="691"/>
                    <a:pt x="8485" y="713"/>
                  </a:cubicBezTo>
                  <a:lnTo>
                    <a:pt x="8452" y="713"/>
                  </a:lnTo>
                  <a:cubicBezTo>
                    <a:pt x="8463" y="723"/>
                    <a:pt x="8474" y="723"/>
                    <a:pt x="8496" y="735"/>
                  </a:cubicBezTo>
                  <a:lnTo>
                    <a:pt x="8474" y="735"/>
                  </a:lnTo>
                  <a:cubicBezTo>
                    <a:pt x="8409" y="735"/>
                    <a:pt x="8375" y="800"/>
                    <a:pt x="8387" y="876"/>
                  </a:cubicBezTo>
                  <a:cubicBezTo>
                    <a:pt x="8387" y="910"/>
                    <a:pt x="8409" y="954"/>
                    <a:pt x="8430" y="975"/>
                  </a:cubicBezTo>
                  <a:cubicBezTo>
                    <a:pt x="8518" y="1052"/>
                    <a:pt x="8649" y="1074"/>
                    <a:pt x="8715" y="1161"/>
                  </a:cubicBezTo>
                  <a:lnTo>
                    <a:pt x="8715" y="1095"/>
                  </a:lnTo>
                  <a:cubicBezTo>
                    <a:pt x="8704" y="986"/>
                    <a:pt x="8715" y="866"/>
                    <a:pt x="8769" y="767"/>
                  </a:cubicBezTo>
                  <a:cubicBezTo>
                    <a:pt x="8813" y="679"/>
                    <a:pt x="8912" y="614"/>
                    <a:pt x="9000" y="614"/>
                  </a:cubicBezTo>
                  <a:cubicBezTo>
                    <a:pt x="9022" y="614"/>
                    <a:pt x="9044" y="614"/>
                    <a:pt x="9054" y="625"/>
                  </a:cubicBezTo>
                  <a:cubicBezTo>
                    <a:pt x="9142" y="647"/>
                    <a:pt x="9185" y="735"/>
                    <a:pt x="9185" y="811"/>
                  </a:cubicBezTo>
                  <a:cubicBezTo>
                    <a:pt x="9207" y="789"/>
                    <a:pt x="9229" y="789"/>
                    <a:pt x="9263" y="789"/>
                  </a:cubicBezTo>
                  <a:lnTo>
                    <a:pt x="9284" y="789"/>
                  </a:lnTo>
                  <a:cubicBezTo>
                    <a:pt x="9350" y="811"/>
                    <a:pt x="9404" y="876"/>
                    <a:pt x="9426" y="942"/>
                  </a:cubicBezTo>
                  <a:cubicBezTo>
                    <a:pt x="9460" y="1052"/>
                    <a:pt x="9448" y="1172"/>
                    <a:pt x="9416" y="1282"/>
                  </a:cubicBezTo>
                  <a:cubicBezTo>
                    <a:pt x="9426" y="1292"/>
                    <a:pt x="9448" y="1304"/>
                    <a:pt x="9460" y="1304"/>
                  </a:cubicBezTo>
                  <a:cubicBezTo>
                    <a:pt x="9492" y="1249"/>
                    <a:pt x="9536" y="1205"/>
                    <a:pt x="9602" y="1183"/>
                  </a:cubicBezTo>
                  <a:lnTo>
                    <a:pt x="9635" y="1183"/>
                  </a:lnTo>
                  <a:cubicBezTo>
                    <a:pt x="9689" y="1183"/>
                    <a:pt x="9733" y="1205"/>
                    <a:pt x="9766" y="1238"/>
                  </a:cubicBezTo>
                  <a:cubicBezTo>
                    <a:pt x="9777" y="1183"/>
                    <a:pt x="9810" y="1139"/>
                    <a:pt x="9854" y="1117"/>
                  </a:cubicBezTo>
                  <a:cubicBezTo>
                    <a:pt x="9886" y="1095"/>
                    <a:pt x="9919" y="1095"/>
                    <a:pt x="9941" y="1095"/>
                  </a:cubicBezTo>
                  <a:cubicBezTo>
                    <a:pt x="10007" y="1095"/>
                    <a:pt x="10073" y="1129"/>
                    <a:pt x="10117" y="1172"/>
                  </a:cubicBezTo>
                  <a:cubicBezTo>
                    <a:pt x="10182" y="1249"/>
                    <a:pt x="10204" y="1348"/>
                    <a:pt x="10182" y="1446"/>
                  </a:cubicBezTo>
                  <a:lnTo>
                    <a:pt x="10226" y="1446"/>
                  </a:lnTo>
                  <a:cubicBezTo>
                    <a:pt x="10314" y="1446"/>
                    <a:pt x="10412" y="1501"/>
                    <a:pt x="10434" y="1589"/>
                  </a:cubicBezTo>
                  <a:cubicBezTo>
                    <a:pt x="10477" y="1698"/>
                    <a:pt x="10423" y="1818"/>
                    <a:pt x="10336" y="1873"/>
                  </a:cubicBezTo>
                  <a:cubicBezTo>
                    <a:pt x="10368" y="1917"/>
                    <a:pt x="10357" y="1993"/>
                    <a:pt x="10314" y="2037"/>
                  </a:cubicBezTo>
                  <a:cubicBezTo>
                    <a:pt x="10270" y="2081"/>
                    <a:pt x="10204" y="2114"/>
                    <a:pt x="10149" y="2125"/>
                  </a:cubicBezTo>
                  <a:cubicBezTo>
                    <a:pt x="10083" y="2136"/>
                    <a:pt x="10018" y="2146"/>
                    <a:pt x="9952" y="2146"/>
                  </a:cubicBezTo>
                  <a:cubicBezTo>
                    <a:pt x="9963" y="2158"/>
                    <a:pt x="9963" y="2158"/>
                    <a:pt x="9974" y="2158"/>
                  </a:cubicBezTo>
                  <a:cubicBezTo>
                    <a:pt x="10018" y="2212"/>
                    <a:pt x="10083" y="2256"/>
                    <a:pt x="10160" y="2256"/>
                  </a:cubicBezTo>
                  <a:cubicBezTo>
                    <a:pt x="10171" y="2234"/>
                    <a:pt x="10193" y="2212"/>
                    <a:pt x="10204" y="2190"/>
                  </a:cubicBezTo>
                  <a:cubicBezTo>
                    <a:pt x="10248" y="2146"/>
                    <a:pt x="10292" y="2114"/>
                    <a:pt x="10346" y="2114"/>
                  </a:cubicBezTo>
                  <a:cubicBezTo>
                    <a:pt x="10368" y="2114"/>
                    <a:pt x="10390" y="2114"/>
                    <a:pt x="10401" y="2125"/>
                  </a:cubicBezTo>
                  <a:cubicBezTo>
                    <a:pt x="10434" y="2070"/>
                    <a:pt x="10456" y="2005"/>
                    <a:pt x="10499" y="1961"/>
                  </a:cubicBezTo>
                  <a:cubicBezTo>
                    <a:pt x="10533" y="1928"/>
                    <a:pt x="10576" y="1906"/>
                    <a:pt x="10631" y="1906"/>
                  </a:cubicBezTo>
                  <a:cubicBezTo>
                    <a:pt x="10674" y="1906"/>
                    <a:pt x="10718" y="1928"/>
                    <a:pt x="10730" y="1971"/>
                  </a:cubicBezTo>
                  <a:cubicBezTo>
                    <a:pt x="10664" y="2048"/>
                    <a:pt x="10609" y="2136"/>
                    <a:pt x="10620" y="2234"/>
                  </a:cubicBezTo>
                  <a:cubicBezTo>
                    <a:pt x="10631" y="2245"/>
                    <a:pt x="10631" y="2267"/>
                    <a:pt x="10642" y="2278"/>
                  </a:cubicBezTo>
                  <a:cubicBezTo>
                    <a:pt x="10674" y="2267"/>
                    <a:pt x="10718" y="2256"/>
                    <a:pt x="10762" y="2256"/>
                  </a:cubicBezTo>
                  <a:lnTo>
                    <a:pt x="10828" y="2256"/>
                  </a:lnTo>
                  <a:cubicBezTo>
                    <a:pt x="10784" y="2158"/>
                    <a:pt x="10773" y="2048"/>
                    <a:pt x="10784" y="1939"/>
                  </a:cubicBezTo>
                  <a:lnTo>
                    <a:pt x="10806" y="1928"/>
                  </a:lnTo>
                  <a:cubicBezTo>
                    <a:pt x="10730" y="1764"/>
                    <a:pt x="10752" y="1555"/>
                    <a:pt x="10872" y="1424"/>
                  </a:cubicBezTo>
                  <a:cubicBezTo>
                    <a:pt x="10905" y="1391"/>
                    <a:pt x="10937" y="1358"/>
                    <a:pt x="10981" y="1358"/>
                  </a:cubicBezTo>
                  <a:cubicBezTo>
                    <a:pt x="11058" y="1358"/>
                    <a:pt x="11091" y="1446"/>
                    <a:pt x="11091" y="1523"/>
                  </a:cubicBezTo>
                  <a:cubicBezTo>
                    <a:pt x="11112" y="1435"/>
                    <a:pt x="11189" y="1348"/>
                    <a:pt x="11288" y="1336"/>
                  </a:cubicBezTo>
                  <a:lnTo>
                    <a:pt x="11321" y="1336"/>
                  </a:lnTo>
                  <a:cubicBezTo>
                    <a:pt x="11419" y="1336"/>
                    <a:pt x="11518" y="1402"/>
                    <a:pt x="11572" y="1490"/>
                  </a:cubicBezTo>
                  <a:cubicBezTo>
                    <a:pt x="11638" y="1589"/>
                    <a:pt x="11638" y="1709"/>
                    <a:pt x="11616" y="1829"/>
                  </a:cubicBezTo>
                  <a:cubicBezTo>
                    <a:pt x="11627" y="1808"/>
                    <a:pt x="11649" y="1796"/>
                    <a:pt x="11671" y="1796"/>
                  </a:cubicBezTo>
                  <a:cubicBezTo>
                    <a:pt x="11726" y="1796"/>
                    <a:pt x="11791" y="1851"/>
                    <a:pt x="11791" y="1906"/>
                  </a:cubicBezTo>
                  <a:cubicBezTo>
                    <a:pt x="11791" y="2005"/>
                    <a:pt x="11726" y="2070"/>
                    <a:pt x="11660" y="2125"/>
                  </a:cubicBezTo>
                  <a:cubicBezTo>
                    <a:pt x="11606" y="2180"/>
                    <a:pt x="11562" y="2224"/>
                    <a:pt x="11507" y="2267"/>
                  </a:cubicBezTo>
                  <a:cubicBezTo>
                    <a:pt x="11474" y="2289"/>
                    <a:pt x="11441" y="2322"/>
                    <a:pt x="11408" y="2333"/>
                  </a:cubicBezTo>
                  <a:cubicBezTo>
                    <a:pt x="11343" y="2355"/>
                    <a:pt x="11255" y="2333"/>
                    <a:pt x="11211" y="2377"/>
                  </a:cubicBezTo>
                  <a:cubicBezTo>
                    <a:pt x="11189" y="2409"/>
                    <a:pt x="11189" y="2453"/>
                    <a:pt x="11178" y="2475"/>
                  </a:cubicBezTo>
                  <a:cubicBezTo>
                    <a:pt x="11156" y="2519"/>
                    <a:pt x="11112" y="2530"/>
                    <a:pt x="11069" y="2530"/>
                  </a:cubicBezTo>
                  <a:lnTo>
                    <a:pt x="11036" y="2530"/>
                  </a:lnTo>
                  <a:cubicBezTo>
                    <a:pt x="11036" y="2541"/>
                    <a:pt x="11047" y="2541"/>
                    <a:pt x="11036" y="2552"/>
                  </a:cubicBezTo>
                  <a:cubicBezTo>
                    <a:pt x="11069" y="2552"/>
                    <a:pt x="11102" y="2563"/>
                    <a:pt x="11124" y="2563"/>
                  </a:cubicBezTo>
                  <a:cubicBezTo>
                    <a:pt x="11222" y="2563"/>
                    <a:pt x="11309" y="2519"/>
                    <a:pt x="11365" y="2443"/>
                  </a:cubicBezTo>
                  <a:lnTo>
                    <a:pt x="11365" y="2443"/>
                  </a:lnTo>
                  <a:cubicBezTo>
                    <a:pt x="11365" y="2606"/>
                    <a:pt x="11233" y="2716"/>
                    <a:pt x="11080" y="2782"/>
                  </a:cubicBezTo>
                  <a:cubicBezTo>
                    <a:pt x="11102" y="2793"/>
                    <a:pt x="11112" y="2803"/>
                    <a:pt x="11134" y="2825"/>
                  </a:cubicBezTo>
                  <a:cubicBezTo>
                    <a:pt x="11189" y="2891"/>
                    <a:pt x="11156" y="3000"/>
                    <a:pt x="11080" y="3044"/>
                  </a:cubicBezTo>
                  <a:cubicBezTo>
                    <a:pt x="11014" y="3099"/>
                    <a:pt x="10915" y="3110"/>
                    <a:pt x="10839" y="3121"/>
                  </a:cubicBezTo>
                  <a:cubicBezTo>
                    <a:pt x="10806" y="3121"/>
                    <a:pt x="10773" y="3132"/>
                    <a:pt x="10752" y="3154"/>
                  </a:cubicBezTo>
                  <a:cubicBezTo>
                    <a:pt x="10730" y="3176"/>
                    <a:pt x="10718" y="3209"/>
                    <a:pt x="10696" y="3231"/>
                  </a:cubicBezTo>
                  <a:cubicBezTo>
                    <a:pt x="10664" y="3253"/>
                    <a:pt x="10620" y="3263"/>
                    <a:pt x="10576" y="3263"/>
                  </a:cubicBezTo>
                  <a:lnTo>
                    <a:pt x="10521" y="3263"/>
                  </a:lnTo>
                  <a:lnTo>
                    <a:pt x="10324" y="3231"/>
                  </a:lnTo>
                  <a:lnTo>
                    <a:pt x="10324" y="3231"/>
                  </a:lnTo>
                  <a:cubicBezTo>
                    <a:pt x="10336" y="3263"/>
                    <a:pt x="10336" y="3297"/>
                    <a:pt x="10336" y="3340"/>
                  </a:cubicBezTo>
                  <a:cubicBezTo>
                    <a:pt x="10368" y="3373"/>
                    <a:pt x="10412" y="3395"/>
                    <a:pt x="10456" y="3417"/>
                  </a:cubicBezTo>
                  <a:cubicBezTo>
                    <a:pt x="10401" y="3428"/>
                    <a:pt x="10346" y="3460"/>
                    <a:pt x="10324" y="3504"/>
                  </a:cubicBezTo>
                  <a:cubicBezTo>
                    <a:pt x="10270" y="3592"/>
                    <a:pt x="10270" y="3701"/>
                    <a:pt x="10280" y="3811"/>
                  </a:cubicBezTo>
                  <a:cubicBezTo>
                    <a:pt x="10237" y="3767"/>
                    <a:pt x="10171" y="3734"/>
                    <a:pt x="10105" y="3734"/>
                  </a:cubicBezTo>
                  <a:cubicBezTo>
                    <a:pt x="10061" y="3778"/>
                    <a:pt x="10007" y="3822"/>
                    <a:pt x="9952" y="3844"/>
                  </a:cubicBezTo>
                  <a:lnTo>
                    <a:pt x="9854" y="3876"/>
                  </a:lnTo>
                  <a:cubicBezTo>
                    <a:pt x="9820" y="3942"/>
                    <a:pt x="9810" y="4030"/>
                    <a:pt x="9842" y="4095"/>
                  </a:cubicBezTo>
                  <a:cubicBezTo>
                    <a:pt x="9788" y="4019"/>
                    <a:pt x="9711" y="3986"/>
                    <a:pt x="9623" y="3986"/>
                  </a:cubicBezTo>
                  <a:cubicBezTo>
                    <a:pt x="9503" y="3986"/>
                    <a:pt x="9372" y="4052"/>
                    <a:pt x="9328" y="4161"/>
                  </a:cubicBezTo>
                  <a:cubicBezTo>
                    <a:pt x="9284" y="4260"/>
                    <a:pt x="9295" y="4370"/>
                    <a:pt x="9350" y="4468"/>
                  </a:cubicBezTo>
                  <a:cubicBezTo>
                    <a:pt x="9361" y="4446"/>
                    <a:pt x="9372" y="4435"/>
                    <a:pt x="9383" y="4413"/>
                  </a:cubicBezTo>
                  <a:cubicBezTo>
                    <a:pt x="9394" y="4358"/>
                    <a:pt x="9394" y="4314"/>
                    <a:pt x="9394" y="4260"/>
                  </a:cubicBezTo>
                  <a:cubicBezTo>
                    <a:pt x="9404" y="4172"/>
                    <a:pt x="9482" y="4085"/>
                    <a:pt x="9580" y="4073"/>
                  </a:cubicBezTo>
                  <a:lnTo>
                    <a:pt x="9591" y="4073"/>
                  </a:lnTo>
                  <a:cubicBezTo>
                    <a:pt x="9667" y="4073"/>
                    <a:pt x="9744" y="4129"/>
                    <a:pt x="9766" y="4194"/>
                  </a:cubicBezTo>
                  <a:cubicBezTo>
                    <a:pt x="9799" y="4183"/>
                    <a:pt x="9832" y="4172"/>
                    <a:pt x="9864" y="4172"/>
                  </a:cubicBezTo>
                  <a:cubicBezTo>
                    <a:pt x="9886" y="4172"/>
                    <a:pt x="9919" y="4172"/>
                    <a:pt x="9941" y="4183"/>
                  </a:cubicBezTo>
                  <a:cubicBezTo>
                    <a:pt x="10039" y="4238"/>
                    <a:pt x="10095" y="4348"/>
                    <a:pt x="10127" y="4457"/>
                  </a:cubicBezTo>
                  <a:cubicBezTo>
                    <a:pt x="10138" y="4490"/>
                    <a:pt x="10138" y="4545"/>
                    <a:pt x="10117" y="4567"/>
                  </a:cubicBezTo>
                  <a:lnTo>
                    <a:pt x="10127" y="4567"/>
                  </a:lnTo>
                  <a:cubicBezTo>
                    <a:pt x="10215" y="4567"/>
                    <a:pt x="10292" y="4610"/>
                    <a:pt x="10346" y="4676"/>
                  </a:cubicBezTo>
                  <a:lnTo>
                    <a:pt x="10379" y="4643"/>
                  </a:lnTo>
                  <a:cubicBezTo>
                    <a:pt x="10412" y="4610"/>
                    <a:pt x="10467" y="4577"/>
                    <a:pt x="10511" y="4577"/>
                  </a:cubicBezTo>
                  <a:cubicBezTo>
                    <a:pt x="10521" y="4577"/>
                    <a:pt x="10533" y="4577"/>
                    <a:pt x="10543" y="4588"/>
                  </a:cubicBezTo>
                  <a:cubicBezTo>
                    <a:pt x="10554" y="4588"/>
                    <a:pt x="10565" y="4588"/>
                    <a:pt x="10576" y="4599"/>
                  </a:cubicBezTo>
                  <a:cubicBezTo>
                    <a:pt x="10576" y="4577"/>
                    <a:pt x="10587" y="4555"/>
                    <a:pt x="10598" y="4533"/>
                  </a:cubicBezTo>
                  <a:cubicBezTo>
                    <a:pt x="10664" y="4446"/>
                    <a:pt x="10773" y="4370"/>
                    <a:pt x="10883" y="4370"/>
                  </a:cubicBezTo>
                  <a:lnTo>
                    <a:pt x="10905" y="4370"/>
                  </a:lnTo>
                  <a:cubicBezTo>
                    <a:pt x="10905" y="4358"/>
                    <a:pt x="10893" y="4336"/>
                    <a:pt x="10893" y="4326"/>
                  </a:cubicBezTo>
                  <a:cubicBezTo>
                    <a:pt x="10839" y="4172"/>
                    <a:pt x="10883" y="4008"/>
                    <a:pt x="10971" y="3888"/>
                  </a:cubicBezTo>
                  <a:lnTo>
                    <a:pt x="10927" y="3888"/>
                  </a:lnTo>
                  <a:cubicBezTo>
                    <a:pt x="10861" y="3866"/>
                    <a:pt x="10839" y="3767"/>
                    <a:pt x="10850" y="3691"/>
                  </a:cubicBezTo>
                  <a:cubicBezTo>
                    <a:pt x="10872" y="3592"/>
                    <a:pt x="10959" y="3516"/>
                    <a:pt x="11058" y="3516"/>
                  </a:cubicBezTo>
                  <a:lnTo>
                    <a:pt x="11069" y="3516"/>
                  </a:lnTo>
                  <a:cubicBezTo>
                    <a:pt x="11134" y="3516"/>
                    <a:pt x="11189" y="3581"/>
                    <a:pt x="11200" y="3636"/>
                  </a:cubicBezTo>
                  <a:cubicBezTo>
                    <a:pt x="11233" y="3570"/>
                    <a:pt x="11299" y="3504"/>
                    <a:pt x="11387" y="3504"/>
                  </a:cubicBezTo>
                  <a:lnTo>
                    <a:pt x="11397" y="3504"/>
                  </a:lnTo>
                  <a:cubicBezTo>
                    <a:pt x="11507" y="3504"/>
                    <a:pt x="11606" y="3581"/>
                    <a:pt x="11627" y="3691"/>
                  </a:cubicBezTo>
                  <a:cubicBezTo>
                    <a:pt x="11638" y="3789"/>
                    <a:pt x="11594" y="3898"/>
                    <a:pt x="11649" y="3975"/>
                  </a:cubicBezTo>
                  <a:cubicBezTo>
                    <a:pt x="11704" y="4052"/>
                    <a:pt x="11846" y="4052"/>
                    <a:pt x="11901" y="4129"/>
                  </a:cubicBezTo>
                  <a:cubicBezTo>
                    <a:pt x="11956" y="4073"/>
                    <a:pt x="12032" y="4041"/>
                    <a:pt x="12109" y="4041"/>
                  </a:cubicBezTo>
                  <a:cubicBezTo>
                    <a:pt x="12163" y="4041"/>
                    <a:pt x="12219" y="4052"/>
                    <a:pt x="12251" y="4085"/>
                  </a:cubicBezTo>
                  <a:cubicBezTo>
                    <a:pt x="12295" y="4117"/>
                    <a:pt x="12317" y="4151"/>
                    <a:pt x="12350" y="4194"/>
                  </a:cubicBezTo>
                  <a:cubicBezTo>
                    <a:pt x="12361" y="4194"/>
                    <a:pt x="12372" y="4183"/>
                    <a:pt x="12382" y="4183"/>
                  </a:cubicBezTo>
                  <a:cubicBezTo>
                    <a:pt x="12460" y="4183"/>
                    <a:pt x="12525" y="4227"/>
                    <a:pt x="12569" y="4282"/>
                  </a:cubicBezTo>
                  <a:cubicBezTo>
                    <a:pt x="12623" y="4358"/>
                    <a:pt x="12635" y="4457"/>
                    <a:pt x="12613" y="4555"/>
                  </a:cubicBezTo>
                  <a:cubicBezTo>
                    <a:pt x="12580" y="4643"/>
                    <a:pt x="12525" y="4730"/>
                    <a:pt x="12438" y="4764"/>
                  </a:cubicBezTo>
                  <a:cubicBezTo>
                    <a:pt x="12404" y="4774"/>
                    <a:pt x="12372" y="4774"/>
                    <a:pt x="12350" y="4774"/>
                  </a:cubicBezTo>
                  <a:lnTo>
                    <a:pt x="12328" y="4774"/>
                  </a:lnTo>
                  <a:cubicBezTo>
                    <a:pt x="12306" y="4818"/>
                    <a:pt x="12306" y="4862"/>
                    <a:pt x="12328" y="4906"/>
                  </a:cubicBezTo>
                  <a:cubicBezTo>
                    <a:pt x="12350" y="4949"/>
                    <a:pt x="12394" y="4971"/>
                    <a:pt x="12448" y="4971"/>
                  </a:cubicBezTo>
                  <a:cubicBezTo>
                    <a:pt x="12481" y="4971"/>
                    <a:pt x="12503" y="4961"/>
                    <a:pt x="12525" y="4949"/>
                  </a:cubicBezTo>
                  <a:lnTo>
                    <a:pt x="12525" y="4949"/>
                  </a:lnTo>
                  <a:cubicBezTo>
                    <a:pt x="12503" y="5015"/>
                    <a:pt x="12514" y="5081"/>
                    <a:pt x="12536" y="5146"/>
                  </a:cubicBezTo>
                  <a:cubicBezTo>
                    <a:pt x="12591" y="5180"/>
                    <a:pt x="12635" y="5224"/>
                    <a:pt x="12635" y="5289"/>
                  </a:cubicBezTo>
                  <a:cubicBezTo>
                    <a:pt x="12700" y="5344"/>
                    <a:pt x="12766" y="5387"/>
                    <a:pt x="12842" y="5399"/>
                  </a:cubicBezTo>
                  <a:cubicBezTo>
                    <a:pt x="12886" y="5409"/>
                    <a:pt x="12919" y="5409"/>
                    <a:pt x="12963" y="5409"/>
                  </a:cubicBezTo>
                  <a:cubicBezTo>
                    <a:pt x="13149" y="5409"/>
                    <a:pt x="13335" y="5322"/>
                    <a:pt x="13511" y="5245"/>
                  </a:cubicBezTo>
                  <a:cubicBezTo>
                    <a:pt x="13511" y="5256"/>
                    <a:pt x="13511" y="5256"/>
                    <a:pt x="13521" y="5267"/>
                  </a:cubicBezTo>
                  <a:cubicBezTo>
                    <a:pt x="13543" y="5234"/>
                    <a:pt x="13576" y="5202"/>
                    <a:pt x="13620" y="5180"/>
                  </a:cubicBezTo>
                  <a:cubicBezTo>
                    <a:pt x="13642" y="5168"/>
                    <a:pt x="13674" y="5168"/>
                    <a:pt x="13696" y="5168"/>
                  </a:cubicBezTo>
                  <a:cubicBezTo>
                    <a:pt x="13751" y="5168"/>
                    <a:pt x="13806" y="5180"/>
                    <a:pt x="13839" y="5224"/>
                  </a:cubicBezTo>
                  <a:cubicBezTo>
                    <a:pt x="13871" y="5180"/>
                    <a:pt x="13915" y="5136"/>
                    <a:pt x="13981" y="5114"/>
                  </a:cubicBezTo>
                  <a:cubicBezTo>
                    <a:pt x="14003" y="5114"/>
                    <a:pt x="14025" y="5103"/>
                    <a:pt x="14047" y="5103"/>
                  </a:cubicBezTo>
                  <a:cubicBezTo>
                    <a:pt x="14146" y="5103"/>
                    <a:pt x="14255" y="5180"/>
                    <a:pt x="14299" y="5278"/>
                  </a:cubicBezTo>
                  <a:cubicBezTo>
                    <a:pt x="14331" y="5387"/>
                    <a:pt x="14299" y="5508"/>
                    <a:pt x="14353" y="5618"/>
                  </a:cubicBezTo>
                  <a:cubicBezTo>
                    <a:pt x="14386" y="5683"/>
                    <a:pt x="14463" y="5727"/>
                    <a:pt x="14452" y="5803"/>
                  </a:cubicBezTo>
                  <a:cubicBezTo>
                    <a:pt x="14452" y="5880"/>
                    <a:pt x="14375" y="5935"/>
                    <a:pt x="14309" y="5968"/>
                  </a:cubicBezTo>
                  <a:cubicBezTo>
                    <a:pt x="14244" y="6000"/>
                    <a:pt x="14168" y="6034"/>
                    <a:pt x="14102" y="6056"/>
                  </a:cubicBezTo>
                  <a:lnTo>
                    <a:pt x="14102" y="6121"/>
                  </a:lnTo>
                  <a:cubicBezTo>
                    <a:pt x="14124" y="6219"/>
                    <a:pt x="14200" y="6307"/>
                    <a:pt x="14277" y="6384"/>
                  </a:cubicBezTo>
                  <a:cubicBezTo>
                    <a:pt x="14255" y="6384"/>
                    <a:pt x="14244" y="6373"/>
                    <a:pt x="14222" y="6373"/>
                  </a:cubicBezTo>
                  <a:lnTo>
                    <a:pt x="14211" y="6373"/>
                  </a:lnTo>
                  <a:cubicBezTo>
                    <a:pt x="14233" y="6428"/>
                    <a:pt x="14233" y="6482"/>
                    <a:pt x="14222" y="6537"/>
                  </a:cubicBezTo>
                  <a:cubicBezTo>
                    <a:pt x="14211" y="6548"/>
                    <a:pt x="14211" y="6570"/>
                    <a:pt x="14211" y="6581"/>
                  </a:cubicBezTo>
                  <a:cubicBezTo>
                    <a:pt x="14222" y="6614"/>
                    <a:pt x="14266" y="6614"/>
                    <a:pt x="14299" y="6614"/>
                  </a:cubicBezTo>
                  <a:cubicBezTo>
                    <a:pt x="14397" y="6625"/>
                    <a:pt x="14452" y="6756"/>
                    <a:pt x="14397" y="6833"/>
                  </a:cubicBezTo>
                  <a:cubicBezTo>
                    <a:pt x="14353" y="6898"/>
                    <a:pt x="14266" y="6931"/>
                    <a:pt x="14266" y="7008"/>
                  </a:cubicBezTo>
                  <a:cubicBezTo>
                    <a:pt x="14266" y="7030"/>
                    <a:pt x="14277" y="7051"/>
                    <a:pt x="14266" y="7085"/>
                  </a:cubicBezTo>
                  <a:cubicBezTo>
                    <a:pt x="14266" y="7095"/>
                    <a:pt x="14244" y="7107"/>
                    <a:pt x="14222" y="7117"/>
                  </a:cubicBezTo>
                  <a:cubicBezTo>
                    <a:pt x="14124" y="7183"/>
                    <a:pt x="14003" y="7227"/>
                    <a:pt x="13883" y="7227"/>
                  </a:cubicBezTo>
                  <a:lnTo>
                    <a:pt x="13828" y="7227"/>
                  </a:lnTo>
                  <a:cubicBezTo>
                    <a:pt x="13773" y="7216"/>
                    <a:pt x="13708" y="7183"/>
                    <a:pt x="13664" y="7150"/>
                  </a:cubicBezTo>
                  <a:cubicBezTo>
                    <a:pt x="13620" y="7172"/>
                    <a:pt x="13565" y="7183"/>
                    <a:pt x="13511" y="7183"/>
                  </a:cubicBezTo>
                  <a:lnTo>
                    <a:pt x="13455" y="7183"/>
                  </a:lnTo>
                  <a:cubicBezTo>
                    <a:pt x="13270" y="7150"/>
                    <a:pt x="13127" y="6997"/>
                    <a:pt x="13039" y="6822"/>
                  </a:cubicBezTo>
                  <a:cubicBezTo>
                    <a:pt x="13017" y="6789"/>
                    <a:pt x="12996" y="6745"/>
                    <a:pt x="12985" y="6691"/>
                  </a:cubicBezTo>
                  <a:cubicBezTo>
                    <a:pt x="12974" y="6581"/>
                    <a:pt x="13051" y="6428"/>
                    <a:pt x="12996" y="6340"/>
                  </a:cubicBezTo>
                  <a:lnTo>
                    <a:pt x="12996" y="6340"/>
                  </a:lnTo>
                  <a:cubicBezTo>
                    <a:pt x="12919" y="6362"/>
                    <a:pt x="12854" y="6373"/>
                    <a:pt x="12777" y="6373"/>
                  </a:cubicBezTo>
                  <a:cubicBezTo>
                    <a:pt x="12645" y="6373"/>
                    <a:pt x="12514" y="6351"/>
                    <a:pt x="12394" y="6318"/>
                  </a:cubicBezTo>
                  <a:cubicBezTo>
                    <a:pt x="12251" y="6285"/>
                    <a:pt x="12087" y="6241"/>
                    <a:pt x="12032" y="6099"/>
                  </a:cubicBezTo>
                  <a:cubicBezTo>
                    <a:pt x="12022" y="6066"/>
                    <a:pt x="12022" y="6022"/>
                    <a:pt x="12022" y="5979"/>
                  </a:cubicBezTo>
                  <a:cubicBezTo>
                    <a:pt x="11945" y="6000"/>
                    <a:pt x="11868" y="6022"/>
                    <a:pt x="11781" y="6022"/>
                  </a:cubicBezTo>
                  <a:lnTo>
                    <a:pt x="11769" y="6022"/>
                  </a:lnTo>
                  <a:cubicBezTo>
                    <a:pt x="11737" y="6022"/>
                    <a:pt x="11693" y="6012"/>
                    <a:pt x="11649" y="6012"/>
                  </a:cubicBezTo>
                  <a:lnTo>
                    <a:pt x="11594" y="6012"/>
                  </a:lnTo>
                  <a:cubicBezTo>
                    <a:pt x="11474" y="6044"/>
                    <a:pt x="11397" y="6165"/>
                    <a:pt x="11375" y="6285"/>
                  </a:cubicBezTo>
                  <a:cubicBezTo>
                    <a:pt x="11353" y="6406"/>
                    <a:pt x="11397" y="6526"/>
                    <a:pt x="11430" y="6647"/>
                  </a:cubicBezTo>
                  <a:cubicBezTo>
                    <a:pt x="11387" y="6614"/>
                    <a:pt x="11343" y="6592"/>
                    <a:pt x="11288" y="6592"/>
                  </a:cubicBezTo>
                  <a:cubicBezTo>
                    <a:pt x="11189" y="6592"/>
                    <a:pt x="11080" y="6657"/>
                    <a:pt x="11036" y="6756"/>
                  </a:cubicBezTo>
                  <a:cubicBezTo>
                    <a:pt x="10981" y="6910"/>
                    <a:pt x="11047" y="7073"/>
                    <a:pt x="11134" y="7216"/>
                  </a:cubicBezTo>
                  <a:cubicBezTo>
                    <a:pt x="11091" y="7150"/>
                    <a:pt x="11014" y="7117"/>
                    <a:pt x="10949" y="7117"/>
                  </a:cubicBezTo>
                  <a:cubicBezTo>
                    <a:pt x="10915" y="7117"/>
                    <a:pt x="10872" y="7129"/>
                    <a:pt x="10850" y="7139"/>
                  </a:cubicBezTo>
                  <a:cubicBezTo>
                    <a:pt x="10752" y="7194"/>
                    <a:pt x="10696" y="7314"/>
                    <a:pt x="10730" y="7413"/>
                  </a:cubicBezTo>
                  <a:cubicBezTo>
                    <a:pt x="10664" y="7358"/>
                    <a:pt x="10576" y="7326"/>
                    <a:pt x="10477" y="7326"/>
                  </a:cubicBezTo>
                  <a:cubicBezTo>
                    <a:pt x="10467" y="7326"/>
                    <a:pt x="10445" y="7326"/>
                    <a:pt x="10423" y="7336"/>
                  </a:cubicBezTo>
                  <a:cubicBezTo>
                    <a:pt x="10401" y="7358"/>
                    <a:pt x="10401" y="7380"/>
                    <a:pt x="10401" y="7413"/>
                  </a:cubicBezTo>
                  <a:lnTo>
                    <a:pt x="10412" y="7413"/>
                  </a:lnTo>
                  <a:cubicBezTo>
                    <a:pt x="10456" y="7413"/>
                    <a:pt x="10499" y="7435"/>
                    <a:pt x="10521" y="7468"/>
                  </a:cubicBezTo>
                  <a:cubicBezTo>
                    <a:pt x="10576" y="7545"/>
                    <a:pt x="10565" y="7665"/>
                    <a:pt x="10642" y="7708"/>
                  </a:cubicBezTo>
                  <a:cubicBezTo>
                    <a:pt x="10718" y="7643"/>
                    <a:pt x="10817" y="7588"/>
                    <a:pt x="10905" y="7588"/>
                  </a:cubicBezTo>
                  <a:cubicBezTo>
                    <a:pt x="10937" y="7588"/>
                    <a:pt x="10971" y="7588"/>
                    <a:pt x="10992" y="7621"/>
                  </a:cubicBezTo>
                  <a:cubicBezTo>
                    <a:pt x="11058" y="7665"/>
                    <a:pt x="11069" y="7752"/>
                    <a:pt x="11058" y="7829"/>
                  </a:cubicBezTo>
                  <a:cubicBezTo>
                    <a:pt x="11047" y="7895"/>
                    <a:pt x="11014" y="7971"/>
                    <a:pt x="11003" y="8048"/>
                  </a:cubicBezTo>
                  <a:cubicBezTo>
                    <a:pt x="10992" y="8092"/>
                    <a:pt x="10992" y="8136"/>
                    <a:pt x="10959" y="8180"/>
                  </a:cubicBezTo>
                  <a:cubicBezTo>
                    <a:pt x="10927" y="8234"/>
                    <a:pt x="10861" y="8245"/>
                    <a:pt x="10795" y="8256"/>
                  </a:cubicBezTo>
                  <a:cubicBezTo>
                    <a:pt x="10708" y="8267"/>
                    <a:pt x="10631" y="8278"/>
                    <a:pt x="10543" y="8278"/>
                  </a:cubicBezTo>
                  <a:cubicBezTo>
                    <a:pt x="10499" y="8278"/>
                    <a:pt x="10456" y="8267"/>
                    <a:pt x="10401" y="8267"/>
                  </a:cubicBezTo>
                  <a:cubicBezTo>
                    <a:pt x="10346" y="8267"/>
                    <a:pt x="10280" y="8256"/>
                    <a:pt x="10237" y="8223"/>
                  </a:cubicBezTo>
                  <a:cubicBezTo>
                    <a:pt x="10127" y="8158"/>
                    <a:pt x="10105" y="8004"/>
                    <a:pt x="10105" y="7884"/>
                  </a:cubicBezTo>
                  <a:cubicBezTo>
                    <a:pt x="10117" y="7873"/>
                    <a:pt x="10127" y="7862"/>
                    <a:pt x="10127" y="7851"/>
                  </a:cubicBezTo>
                  <a:cubicBezTo>
                    <a:pt x="10083" y="7840"/>
                    <a:pt x="10029" y="7829"/>
                    <a:pt x="9985" y="7818"/>
                  </a:cubicBezTo>
                  <a:lnTo>
                    <a:pt x="9985" y="7818"/>
                  </a:lnTo>
                  <a:cubicBezTo>
                    <a:pt x="10073" y="7993"/>
                    <a:pt x="9908" y="8223"/>
                    <a:pt x="9700" y="8245"/>
                  </a:cubicBezTo>
                  <a:lnTo>
                    <a:pt x="9613" y="8245"/>
                  </a:lnTo>
                  <a:lnTo>
                    <a:pt x="9613" y="8256"/>
                  </a:lnTo>
                  <a:cubicBezTo>
                    <a:pt x="9613" y="8289"/>
                    <a:pt x="9613" y="8322"/>
                    <a:pt x="9591" y="8355"/>
                  </a:cubicBezTo>
                  <a:cubicBezTo>
                    <a:pt x="10620" y="8343"/>
                    <a:pt x="11649" y="8300"/>
                    <a:pt x="12667" y="8202"/>
                  </a:cubicBezTo>
                  <a:cubicBezTo>
                    <a:pt x="12645" y="8180"/>
                    <a:pt x="12635" y="8146"/>
                    <a:pt x="12623" y="8124"/>
                  </a:cubicBezTo>
                  <a:cubicBezTo>
                    <a:pt x="12580" y="7917"/>
                    <a:pt x="12711" y="7676"/>
                    <a:pt x="12908" y="7610"/>
                  </a:cubicBezTo>
                  <a:cubicBezTo>
                    <a:pt x="12930" y="7599"/>
                    <a:pt x="12952" y="7577"/>
                    <a:pt x="12974" y="7567"/>
                  </a:cubicBezTo>
                  <a:cubicBezTo>
                    <a:pt x="13017" y="7533"/>
                    <a:pt x="13073" y="7523"/>
                    <a:pt x="13127" y="7523"/>
                  </a:cubicBezTo>
                  <a:cubicBezTo>
                    <a:pt x="13204" y="7523"/>
                    <a:pt x="13292" y="7555"/>
                    <a:pt x="13346" y="7621"/>
                  </a:cubicBezTo>
                  <a:cubicBezTo>
                    <a:pt x="13423" y="7698"/>
                    <a:pt x="13455" y="7796"/>
                    <a:pt x="13511" y="7884"/>
                  </a:cubicBezTo>
                  <a:cubicBezTo>
                    <a:pt x="13543" y="7939"/>
                    <a:pt x="13587" y="7971"/>
                    <a:pt x="13620" y="8026"/>
                  </a:cubicBezTo>
                  <a:cubicBezTo>
                    <a:pt x="13631" y="8048"/>
                    <a:pt x="13631" y="8070"/>
                    <a:pt x="13642" y="8103"/>
                  </a:cubicBezTo>
                  <a:cubicBezTo>
                    <a:pt x="15131" y="7917"/>
                    <a:pt x="16609" y="7621"/>
                    <a:pt x="17846" y="6713"/>
                  </a:cubicBezTo>
                  <a:lnTo>
                    <a:pt x="17846" y="6713"/>
                  </a:lnTo>
                  <a:cubicBezTo>
                    <a:pt x="17835" y="6756"/>
                    <a:pt x="17824" y="6789"/>
                    <a:pt x="17813" y="6833"/>
                  </a:cubicBezTo>
                  <a:cubicBezTo>
                    <a:pt x="17868" y="6701"/>
                    <a:pt x="17922" y="6548"/>
                    <a:pt x="17966" y="6395"/>
                  </a:cubicBezTo>
                  <a:cubicBezTo>
                    <a:pt x="18010" y="6241"/>
                    <a:pt x="18054" y="6078"/>
                    <a:pt x="18032" y="5924"/>
                  </a:cubicBezTo>
                  <a:cubicBezTo>
                    <a:pt x="18021" y="5847"/>
                    <a:pt x="17988" y="5771"/>
                    <a:pt x="17944" y="5705"/>
                  </a:cubicBezTo>
                  <a:cubicBezTo>
                    <a:pt x="17912" y="5650"/>
                    <a:pt x="17846" y="5606"/>
                    <a:pt x="17781" y="5606"/>
                  </a:cubicBezTo>
                  <a:cubicBezTo>
                    <a:pt x="17759" y="5606"/>
                    <a:pt x="17737" y="5618"/>
                    <a:pt x="17715" y="5628"/>
                  </a:cubicBezTo>
                  <a:lnTo>
                    <a:pt x="17747" y="5596"/>
                  </a:lnTo>
                  <a:cubicBezTo>
                    <a:pt x="17737" y="5596"/>
                    <a:pt x="17725" y="5606"/>
                    <a:pt x="17715" y="5606"/>
                  </a:cubicBezTo>
                  <a:cubicBezTo>
                    <a:pt x="17759" y="5574"/>
                    <a:pt x="17769" y="5519"/>
                    <a:pt x="17769" y="5464"/>
                  </a:cubicBezTo>
                  <a:cubicBezTo>
                    <a:pt x="17759" y="5409"/>
                    <a:pt x="17725" y="5355"/>
                    <a:pt x="17671" y="5333"/>
                  </a:cubicBezTo>
                  <a:cubicBezTo>
                    <a:pt x="17649" y="5333"/>
                    <a:pt x="17638" y="5322"/>
                    <a:pt x="17616" y="5322"/>
                  </a:cubicBezTo>
                  <a:cubicBezTo>
                    <a:pt x="17518" y="5322"/>
                    <a:pt x="17419" y="5421"/>
                    <a:pt x="17441" y="5519"/>
                  </a:cubicBezTo>
                  <a:cubicBezTo>
                    <a:pt x="17386" y="5409"/>
                    <a:pt x="17266" y="5333"/>
                    <a:pt x="17146" y="5333"/>
                  </a:cubicBezTo>
                  <a:lnTo>
                    <a:pt x="17124" y="5333"/>
                  </a:lnTo>
                  <a:cubicBezTo>
                    <a:pt x="17134" y="5333"/>
                    <a:pt x="17146" y="5322"/>
                    <a:pt x="17156" y="5311"/>
                  </a:cubicBezTo>
                  <a:lnTo>
                    <a:pt x="17124" y="5311"/>
                  </a:lnTo>
                  <a:cubicBezTo>
                    <a:pt x="17178" y="5300"/>
                    <a:pt x="17211" y="5245"/>
                    <a:pt x="17211" y="5202"/>
                  </a:cubicBezTo>
                  <a:cubicBezTo>
                    <a:pt x="17167" y="5158"/>
                    <a:pt x="17112" y="5125"/>
                    <a:pt x="17058" y="5125"/>
                  </a:cubicBezTo>
                  <a:cubicBezTo>
                    <a:pt x="17041" y="5125"/>
                    <a:pt x="17024" y="5125"/>
                    <a:pt x="17007" y="5130"/>
                  </a:cubicBezTo>
                  <a:lnTo>
                    <a:pt x="17007" y="5130"/>
                  </a:lnTo>
                  <a:cubicBezTo>
                    <a:pt x="17013" y="5125"/>
                    <a:pt x="17019" y="5120"/>
                    <a:pt x="17025" y="5114"/>
                  </a:cubicBezTo>
                  <a:cubicBezTo>
                    <a:pt x="17018" y="5114"/>
                    <a:pt x="17012" y="5114"/>
                    <a:pt x="17005" y="5116"/>
                  </a:cubicBezTo>
                  <a:lnTo>
                    <a:pt x="17005" y="5116"/>
                  </a:lnTo>
                  <a:cubicBezTo>
                    <a:pt x="17073" y="5069"/>
                    <a:pt x="17112" y="4977"/>
                    <a:pt x="17102" y="4895"/>
                  </a:cubicBezTo>
                  <a:cubicBezTo>
                    <a:pt x="17090" y="4862"/>
                    <a:pt x="17080" y="4829"/>
                    <a:pt x="17058" y="4807"/>
                  </a:cubicBezTo>
                  <a:cubicBezTo>
                    <a:pt x="17014" y="4752"/>
                    <a:pt x="16948" y="4730"/>
                    <a:pt x="16893" y="4730"/>
                  </a:cubicBezTo>
                  <a:cubicBezTo>
                    <a:pt x="16817" y="4730"/>
                    <a:pt x="16751" y="4764"/>
                    <a:pt x="16718" y="4818"/>
                  </a:cubicBezTo>
                  <a:lnTo>
                    <a:pt x="16718" y="4786"/>
                  </a:lnTo>
                  <a:cubicBezTo>
                    <a:pt x="16718" y="4796"/>
                    <a:pt x="16718" y="4796"/>
                    <a:pt x="16708" y="4796"/>
                  </a:cubicBezTo>
                  <a:cubicBezTo>
                    <a:pt x="16718" y="4774"/>
                    <a:pt x="16718" y="4752"/>
                    <a:pt x="16718" y="4730"/>
                  </a:cubicBezTo>
                  <a:cubicBezTo>
                    <a:pt x="16696" y="4643"/>
                    <a:pt x="16620" y="4555"/>
                    <a:pt x="16532" y="4555"/>
                  </a:cubicBezTo>
                  <a:lnTo>
                    <a:pt x="16521" y="4555"/>
                  </a:lnTo>
                  <a:cubicBezTo>
                    <a:pt x="16412" y="4555"/>
                    <a:pt x="16313" y="4665"/>
                    <a:pt x="16324" y="4774"/>
                  </a:cubicBezTo>
                  <a:lnTo>
                    <a:pt x="16324" y="4786"/>
                  </a:lnTo>
                  <a:lnTo>
                    <a:pt x="16324" y="4796"/>
                  </a:lnTo>
                  <a:cubicBezTo>
                    <a:pt x="16280" y="4742"/>
                    <a:pt x="16226" y="4720"/>
                    <a:pt x="16160" y="4720"/>
                  </a:cubicBezTo>
                  <a:cubicBezTo>
                    <a:pt x="16051" y="4720"/>
                    <a:pt x="15930" y="4786"/>
                    <a:pt x="15897" y="4884"/>
                  </a:cubicBezTo>
                  <a:lnTo>
                    <a:pt x="15897" y="4873"/>
                  </a:lnTo>
                  <a:lnTo>
                    <a:pt x="15897" y="4818"/>
                  </a:lnTo>
                  <a:cubicBezTo>
                    <a:pt x="15876" y="4698"/>
                    <a:pt x="15766" y="4577"/>
                    <a:pt x="15645" y="4567"/>
                  </a:cubicBezTo>
                  <a:lnTo>
                    <a:pt x="15689" y="4567"/>
                  </a:lnTo>
                  <a:cubicBezTo>
                    <a:pt x="15667" y="4555"/>
                    <a:pt x="15657" y="4555"/>
                    <a:pt x="15645" y="4555"/>
                  </a:cubicBezTo>
                  <a:cubicBezTo>
                    <a:pt x="15722" y="4555"/>
                    <a:pt x="15798" y="4479"/>
                    <a:pt x="15788" y="4391"/>
                  </a:cubicBezTo>
                  <a:cubicBezTo>
                    <a:pt x="15777" y="4326"/>
                    <a:pt x="15711" y="4282"/>
                    <a:pt x="15645" y="4282"/>
                  </a:cubicBezTo>
                  <a:cubicBezTo>
                    <a:pt x="15623" y="4282"/>
                    <a:pt x="15613" y="4282"/>
                    <a:pt x="15591" y="4292"/>
                  </a:cubicBezTo>
                  <a:cubicBezTo>
                    <a:pt x="15601" y="4282"/>
                    <a:pt x="15613" y="4282"/>
                    <a:pt x="15623" y="4271"/>
                  </a:cubicBezTo>
                  <a:lnTo>
                    <a:pt x="15591" y="4271"/>
                  </a:lnTo>
                  <a:cubicBezTo>
                    <a:pt x="15667" y="4238"/>
                    <a:pt x="15711" y="4139"/>
                    <a:pt x="15700" y="4052"/>
                  </a:cubicBezTo>
                  <a:cubicBezTo>
                    <a:pt x="15700" y="4030"/>
                    <a:pt x="15689" y="4008"/>
                    <a:pt x="15678" y="3986"/>
                  </a:cubicBezTo>
                  <a:lnTo>
                    <a:pt x="15667" y="3986"/>
                  </a:lnTo>
                  <a:cubicBezTo>
                    <a:pt x="15667" y="3975"/>
                    <a:pt x="15657" y="3964"/>
                    <a:pt x="15645" y="3953"/>
                  </a:cubicBezTo>
                  <a:cubicBezTo>
                    <a:pt x="15613" y="3920"/>
                    <a:pt x="15547" y="3898"/>
                    <a:pt x="15492" y="3898"/>
                  </a:cubicBezTo>
                  <a:cubicBezTo>
                    <a:pt x="15438" y="3898"/>
                    <a:pt x="15382" y="3910"/>
                    <a:pt x="15339" y="3953"/>
                  </a:cubicBezTo>
                  <a:lnTo>
                    <a:pt x="15339" y="3932"/>
                  </a:lnTo>
                  <a:lnTo>
                    <a:pt x="15339" y="3920"/>
                  </a:lnTo>
                  <a:cubicBezTo>
                    <a:pt x="15328" y="3844"/>
                    <a:pt x="15251" y="3789"/>
                    <a:pt x="15175" y="3789"/>
                  </a:cubicBezTo>
                  <a:lnTo>
                    <a:pt x="15153" y="3789"/>
                  </a:lnTo>
                  <a:cubicBezTo>
                    <a:pt x="15076" y="3800"/>
                    <a:pt x="15010" y="3888"/>
                    <a:pt x="15010" y="3964"/>
                  </a:cubicBezTo>
                  <a:cubicBezTo>
                    <a:pt x="15010" y="3975"/>
                    <a:pt x="15022" y="3975"/>
                    <a:pt x="15022" y="3975"/>
                  </a:cubicBezTo>
                  <a:lnTo>
                    <a:pt x="15010" y="3975"/>
                  </a:lnTo>
                  <a:cubicBezTo>
                    <a:pt x="15022" y="3975"/>
                    <a:pt x="15022" y="3986"/>
                    <a:pt x="15022" y="3997"/>
                  </a:cubicBezTo>
                  <a:cubicBezTo>
                    <a:pt x="14988" y="3920"/>
                    <a:pt x="14901" y="3876"/>
                    <a:pt x="14824" y="3876"/>
                  </a:cubicBezTo>
                  <a:cubicBezTo>
                    <a:pt x="14725" y="3876"/>
                    <a:pt x="14627" y="3932"/>
                    <a:pt x="14594" y="4030"/>
                  </a:cubicBezTo>
                  <a:cubicBezTo>
                    <a:pt x="14528" y="3953"/>
                    <a:pt x="14452" y="3888"/>
                    <a:pt x="14375" y="3822"/>
                  </a:cubicBezTo>
                  <a:lnTo>
                    <a:pt x="14386" y="3822"/>
                  </a:lnTo>
                  <a:cubicBezTo>
                    <a:pt x="14375" y="3811"/>
                    <a:pt x="14375" y="3811"/>
                    <a:pt x="14375" y="3800"/>
                  </a:cubicBezTo>
                  <a:cubicBezTo>
                    <a:pt x="14506" y="3789"/>
                    <a:pt x="14572" y="3647"/>
                    <a:pt x="14562" y="3516"/>
                  </a:cubicBezTo>
                  <a:cubicBezTo>
                    <a:pt x="14550" y="3460"/>
                    <a:pt x="14528" y="3406"/>
                    <a:pt x="14474" y="3373"/>
                  </a:cubicBezTo>
                  <a:lnTo>
                    <a:pt x="14485" y="3373"/>
                  </a:lnTo>
                  <a:lnTo>
                    <a:pt x="14474" y="3362"/>
                  </a:lnTo>
                  <a:cubicBezTo>
                    <a:pt x="14540" y="3297"/>
                    <a:pt x="14572" y="3198"/>
                    <a:pt x="14562" y="3110"/>
                  </a:cubicBezTo>
                  <a:cubicBezTo>
                    <a:pt x="14550" y="3056"/>
                    <a:pt x="14528" y="3012"/>
                    <a:pt x="14496" y="2968"/>
                  </a:cubicBezTo>
                  <a:cubicBezTo>
                    <a:pt x="14441" y="2913"/>
                    <a:pt x="14365" y="2880"/>
                    <a:pt x="14288" y="2880"/>
                  </a:cubicBezTo>
                  <a:cubicBezTo>
                    <a:pt x="14211" y="2880"/>
                    <a:pt x="14146" y="2902"/>
                    <a:pt x="14090" y="2957"/>
                  </a:cubicBezTo>
                  <a:cubicBezTo>
                    <a:pt x="14058" y="2837"/>
                    <a:pt x="13937" y="2749"/>
                    <a:pt x="13817" y="2749"/>
                  </a:cubicBezTo>
                  <a:cubicBezTo>
                    <a:pt x="13795" y="2749"/>
                    <a:pt x="13784" y="2760"/>
                    <a:pt x="13762" y="2760"/>
                  </a:cubicBezTo>
                  <a:cubicBezTo>
                    <a:pt x="13620" y="2793"/>
                    <a:pt x="13543" y="2935"/>
                    <a:pt x="13554" y="3078"/>
                  </a:cubicBezTo>
                  <a:cubicBezTo>
                    <a:pt x="13521" y="2968"/>
                    <a:pt x="13477" y="2924"/>
                    <a:pt x="13423" y="2924"/>
                  </a:cubicBezTo>
                  <a:cubicBezTo>
                    <a:pt x="13324" y="2924"/>
                    <a:pt x="13204" y="3044"/>
                    <a:pt x="13105" y="3110"/>
                  </a:cubicBezTo>
                  <a:lnTo>
                    <a:pt x="13095" y="3121"/>
                  </a:lnTo>
                  <a:cubicBezTo>
                    <a:pt x="13061" y="3143"/>
                    <a:pt x="13039" y="3154"/>
                    <a:pt x="13017" y="3154"/>
                  </a:cubicBezTo>
                  <a:cubicBezTo>
                    <a:pt x="13029" y="3154"/>
                    <a:pt x="13029" y="3143"/>
                    <a:pt x="13029" y="3143"/>
                  </a:cubicBezTo>
                  <a:lnTo>
                    <a:pt x="13017" y="3143"/>
                  </a:lnTo>
                  <a:cubicBezTo>
                    <a:pt x="13073" y="3044"/>
                    <a:pt x="13127" y="2946"/>
                    <a:pt x="13182" y="2859"/>
                  </a:cubicBezTo>
                  <a:cubicBezTo>
                    <a:pt x="13193" y="2825"/>
                    <a:pt x="13215" y="2793"/>
                    <a:pt x="13215" y="2760"/>
                  </a:cubicBezTo>
                  <a:lnTo>
                    <a:pt x="13215" y="2749"/>
                  </a:lnTo>
                  <a:cubicBezTo>
                    <a:pt x="13204" y="2694"/>
                    <a:pt x="13138" y="2662"/>
                    <a:pt x="13073" y="2662"/>
                  </a:cubicBezTo>
                  <a:lnTo>
                    <a:pt x="13029" y="2662"/>
                  </a:lnTo>
                  <a:cubicBezTo>
                    <a:pt x="12985" y="2683"/>
                    <a:pt x="12952" y="2705"/>
                    <a:pt x="12930" y="2727"/>
                  </a:cubicBezTo>
                  <a:cubicBezTo>
                    <a:pt x="12930" y="2716"/>
                    <a:pt x="12941" y="2705"/>
                    <a:pt x="12941" y="2694"/>
                  </a:cubicBezTo>
                  <a:lnTo>
                    <a:pt x="12941" y="2694"/>
                  </a:lnTo>
                  <a:lnTo>
                    <a:pt x="12919" y="2716"/>
                  </a:lnTo>
                  <a:cubicBezTo>
                    <a:pt x="12941" y="2672"/>
                    <a:pt x="12963" y="2628"/>
                    <a:pt x="12974" y="2584"/>
                  </a:cubicBezTo>
                  <a:lnTo>
                    <a:pt x="12974" y="2563"/>
                  </a:lnTo>
                  <a:lnTo>
                    <a:pt x="12974" y="2552"/>
                  </a:lnTo>
                  <a:cubicBezTo>
                    <a:pt x="12963" y="2530"/>
                    <a:pt x="12941" y="2519"/>
                    <a:pt x="12919" y="2519"/>
                  </a:cubicBezTo>
                  <a:cubicBezTo>
                    <a:pt x="12908" y="2519"/>
                    <a:pt x="12897" y="2530"/>
                    <a:pt x="12886" y="2530"/>
                  </a:cubicBezTo>
                  <a:cubicBezTo>
                    <a:pt x="12854" y="2552"/>
                    <a:pt x="12832" y="2584"/>
                    <a:pt x="12820" y="2618"/>
                  </a:cubicBezTo>
                  <a:cubicBezTo>
                    <a:pt x="12820" y="2606"/>
                    <a:pt x="12832" y="2596"/>
                    <a:pt x="12832" y="2584"/>
                  </a:cubicBezTo>
                  <a:cubicBezTo>
                    <a:pt x="12820" y="2584"/>
                    <a:pt x="12820" y="2596"/>
                    <a:pt x="12820" y="2596"/>
                  </a:cubicBezTo>
                  <a:lnTo>
                    <a:pt x="12820" y="2596"/>
                  </a:lnTo>
                  <a:cubicBezTo>
                    <a:pt x="12820" y="2584"/>
                    <a:pt x="12832" y="2574"/>
                    <a:pt x="12820" y="2563"/>
                  </a:cubicBezTo>
                  <a:cubicBezTo>
                    <a:pt x="12810" y="2508"/>
                    <a:pt x="12766" y="2453"/>
                    <a:pt x="12711" y="2453"/>
                  </a:cubicBezTo>
                  <a:cubicBezTo>
                    <a:pt x="12722" y="2453"/>
                    <a:pt x="12722" y="2443"/>
                    <a:pt x="12733" y="2443"/>
                  </a:cubicBezTo>
                  <a:lnTo>
                    <a:pt x="12711" y="2443"/>
                  </a:lnTo>
                  <a:cubicBezTo>
                    <a:pt x="12744" y="2421"/>
                    <a:pt x="12766" y="2377"/>
                    <a:pt x="12766" y="2322"/>
                  </a:cubicBezTo>
                  <a:cubicBezTo>
                    <a:pt x="12766" y="2311"/>
                    <a:pt x="12755" y="2300"/>
                    <a:pt x="12755" y="2289"/>
                  </a:cubicBezTo>
                  <a:cubicBezTo>
                    <a:pt x="12722" y="2245"/>
                    <a:pt x="12667" y="2234"/>
                    <a:pt x="12613" y="2234"/>
                  </a:cubicBezTo>
                  <a:lnTo>
                    <a:pt x="12536" y="2234"/>
                  </a:lnTo>
                  <a:cubicBezTo>
                    <a:pt x="12558" y="2234"/>
                    <a:pt x="12591" y="2224"/>
                    <a:pt x="12613" y="2212"/>
                  </a:cubicBezTo>
                  <a:cubicBezTo>
                    <a:pt x="12580" y="2212"/>
                    <a:pt x="12558" y="2224"/>
                    <a:pt x="12536" y="2224"/>
                  </a:cubicBezTo>
                  <a:cubicBezTo>
                    <a:pt x="12613" y="2202"/>
                    <a:pt x="12679" y="2168"/>
                    <a:pt x="12744" y="2136"/>
                  </a:cubicBezTo>
                  <a:cubicBezTo>
                    <a:pt x="12799" y="2103"/>
                    <a:pt x="12854" y="2070"/>
                    <a:pt x="12864" y="2015"/>
                  </a:cubicBezTo>
                  <a:lnTo>
                    <a:pt x="12864" y="1993"/>
                  </a:lnTo>
                  <a:cubicBezTo>
                    <a:pt x="12854" y="1949"/>
                    <a:pt x="12832" y="1917"/>
                    <a:pt x="12788" y="1917"/>
                  </a:cubicBezTo>
                  <a:cubicBezTo>
                    <a:pt x="12788" y="1917"/>
                    <a:pt x="12777" y="1917"/>
                    <a:pt x="12777" y="1927"/>
                  </a:cubicBezTo>
                  <a:lnTo>
                    <a:pt x="12777" y="1927"/>
                  </a:lnTo>
                  <a:cubicBezTo>
                    <a:pt x="12777" y="1917"/>
                    <a:pt x="12788" y="1906"/>
                    <a:pt x="12799" y="1906"/>
                  </a:cubicBezTo>
                  <a:lnTo>
                    <a:pt x="12766" y="1906"/>
                  </a:lnTo>
                  <a:cubicBezTo>
                    <a:pt x="12820" y="1873"/>
                    <a:pt x="12842" y="1818"/>
                    <a:pt x="12842" y="1764"/>
                  </a:cubicBezTo>
                  <a:cubicBezTo>
                    <a:pt x="12832" y="1764"/>
                    <a:pt x="12832" y="1752"/>
                    <a:pt x="12832" y="1752"/>
                  </a:cubicBezTo>
                  <a:cubicBezTo>
                    <a:pt x="12810" y="1687"/>
                    <a:pt x="12755" y="1643"/>
                    <a:pt x="12689" y="1643"/>
                  </a:cubicBezTo>
                  <a:cubicBezTo>
                    <a:pt x="12700" y="1643"/>
                    <a:pt x="12700" y="1643"/>
                    <a:pt x="12711" y="1632"/>
                  </a:cubicBezTo>
                  <a:lnTo>
                    <a:pt x="12689" y="1632"/>
                  </a:lnTo>
                  <a:cubicBezTo>
                    <a:pt x="12722" y="1621"/>
                    <a:pt x="12733" y="1577"/>
                    <a:pt x="12733" y="1545"/>
                  </a:cubicBezTo>
                  <a:cubicBezTo>
                    <a:pt x="12722" y="1501"/>
                    <a:pt x="12711" y="1468"/>
                    <a:pt x="12679" y="1446"/>
                  </a:cubicBezTo>
                  <a:cubicBezTo>
                    <a:pt x="12623" y="1402"/>
                    <a:pt x="12536" y="1391"/>
                    <a:pt x="12470" y="1348"/>
                  </a:cubicBezTo>
                  <a:cubicBezTo>
                    <a:pt x="12438" y="1326"/>
                    <a:pt x="12416" y="1304"/>
                    <a:pt x="12382" y="1304"/>
                  </a:cubicBezTo>
                  <a:lnTo>
                    <a:pt x="12372" y="1304"/>
                  </a:lnTo>
                  <a:cubicBezTo>
                    <a:pt x="12328" y="1304"/>
                    <a:pt x="12284" y="1358"/>
                    <a:pt x="12284" y="1413"/>
                  </a:cubicBezTo>
                  <a:lnTo>
                    <a:pt x="12284" y="1424"/>
                  </a:lnTo>
                  <a:cubicBezTo>
                    <a:pt x="12295" y="1468"/>
                    <a:pt x="12317" y="1511"/>
                    <a:pt x="12339" y="1545"/>
                  </a:cubicBezTo>
                  <a:lnTo>
                    <a:pt x="12328" y="1545"/>
                  </a:lnTo>
                  <a:cubicBezTo>
                    <a:pt x="12328" y="1555"/>
                    <a:pt x="12339" y="1555"/>
                    <a:pt x="12339" y="1567"/>
                  </a:cubicBezTo>
                  <a:cubicBezTo>
                    <a:pt x="12262" y="1533"/>
                    <a:pt x="12219" y="1435"/>
                    <a:pt x="12142" y="1435"/>
                  </a:cubicBezTo>
                  <a:lnTo>
                    <a:pt x="12131" y="1435"/>
                  </a:lnTo>
                  <a:cubicBezTo>
                    <a:pt x="12065" y="1435"/>
                    <a:pt x="12022" y="1511"/>
                    <a:pt x="12010" y="1589"/>
                  </a:cubicBezTo>
                  <a:cubicBezTo>
                    <a:pt x="12000" y="1654"/>
                    <a:pt x="12000" y="1730"/>
                    <a:pt x="11945" y="1774"/>
                  </a:cubicBezTo>
                  <a:lnTo>
                    <a:pt x="11945" y="1764"/>
                  </a:lnTo>
                  <a:lnTo>
                    <a:pt x="11945" y="1643"/>
                  </a:lnTo>
                  <a:cubicBezTo>
                    <a:pt x="11923" y="1555"/>
                    <a:pt x="11879" y="1490"/>
                    <a:pt x="11781" y="1457"/>
                  </a:cubicBezTo>
                  <a:lnTo>
                    <a:pt x="11803" y="1457"/>
                  </a:lnTo>
                  <a:cubicBezTo>
                    <a:pt x="11791" y="1446"/>
                    <a:pt x="11781" y="1446"/>
                    <a:pt x="11781" y="1446"/>
                  </a:cubicBezTo>
                  <a:cubicBezTo>
                    <a:pt x="11857" y="1413"/>
                    <a:pt x="11901" y="1326"/>
                    <a:pt x="11890" y="1238"/>
                  </a:cubicBezTo>
                  <a:cubicBezTo>
                    <a:pt x="11890" y="1227"/>
                    <a:pt x="11879" y="1205"/>
                    <a:pt x="11879" y="1194"/>
                  </a:cubicBezTo>
                  <a:cubicBezTo>
                    <a:pt x="11835" y="1129"/>
                    <a:pt x="11769" y="1085"/>
                    <a:pt x="11693" y="1085"/>
                  </a:cubicBezTo>
                  <a:cubicBezTo>
                    <a:pt x="11660" y="1085"/>
                    <a:pt x="11627" y="1095"/>
                    <a:pt x="11606" y="1107"/>
                  </a:cubicBezTo>
                  <a:lnTo>
                    <a:pt x="11606" y="1095"/>
                  </a:lnTo>
                  <a:lnTo>
                    <a:pt x="11606" y="1085"/>
                  </a:lnTo>
                  <a:cubicBezTo>
                    <a:pt x="11584" y="1019"/>
                    <a:pt x="11518" y="986"/>
                    <a:pt x="11441" y="986"/>
                  </a:cubicBezTo>
                  <a:cubicBezTo>
                    <a:pt x="11375" y="986"/>
                    <a:pt x="11299" y="1019"/>
                    <a:pt x="11299" y="1095"/>
                  </a:cubicBezTo>
                  <a:lnTo>
                    <a:pt x="11299" y="1063"/>
                  </a:lnTo>
                  <a:cubicBezTo>
                    <a:pt x="11299" y="1074"/>
                    <a:pt x="11299" y="1074"/>
                    <a:pt x="11288" y="1085"/>
                  </a:cubicBezTo>
                  <a:cubicBezTo>
                    <a:pt x="11299" y="1063"/>
                    <a:pt x="11299" y="1052"/>
                    <a:pt x="11288" y="1041"/>
                  </a:cubicBezTo>
                  <a:cubicBezTo>
                    <a:pt x="11277" y="920"/>
                    <a:pt x="11168" y="833"/>
                    <a:pt x="11058" y="833"/>
                  </a:cubicBezTo>
                  <a:lnTo>
                    <a:pt x="11047" y="833"/>
                  </a:lnTo>
                  <a:cubicBezTo>
                    <a:pt x="10915" y="833"/>
                    <a:pt x="10806" y="964"/>
                    <a:pt x="10817" y="1095"/>
                  </a:cubicBezTo>
                  <a:lnTo>
                    <a:pt x="10817" y="1107"/>
                  </a:lnTo>
                  <a:lnTo>
                    <a:pt x="10817" y="1117"/>
                  </a:lnTo>
                  <a:cubicBezTo>
                    <a:pt x="10773" y="1030"/>
                    <a:pt x="10686" y="975"/>
                    <a:pt x="10587" y="964"/>
                  </a:cubicBezTo>
                  <a:cubicBezTo>
                    <a:pt x="10543" y="1063"/>
                    <a:pt x="10533" y="1183"/>
                    <a:pt x="10543" y="1292"/>
                  </a:cubicBezTo>
                  <a:cubicBezTo>
                    <a:pt x="10423" y="1282"/>
                    <a:pt x="10270" y="1238"/>
                    <a:pt x="10258" y="1095"/>
                  </a:cubicBezTo>
                  <a:cubicBezTo>
                    <a:pt x="10258" y="1085"/>
                    <a:pt x="10248" y="1074"/>
                    <a:pt x="10248" y="1052"/>
                  </a:cubicBezTo>
                  <a:cubicBezTo>
                    <a:pt x="10258" y="942"/>
                    <a:pt x="10314" y="844"/>
                    <a:pt x="10314" y="735"/>
                  </a:cubicBezTo>
                  <a:lnTo>
                    <a:pt x="10314" y="713"/>
                  </a:lnTo>
                  <a:cubicBezTo>
                    <a:pt x="10302" y="647"/>
                    <a:pt x="10258" y="581"/>
                    <a:pt x="10204" y="559"/>
                  </a:cubicBezTo>
                  <a:cubicBezTo>
                    <a:pt x="10193" y="548"/>
                    <a:pt x="10182" y="548"/>
                    <a:pt x="10171" y="548"/>
                  </a:cubicBezTo>
                  <a:cubicBezTo>
                    <a:pt x="10149" y="548"/>
                    <a:pt x="10138" y="559"/>
                    <a:pt x="10127" y="559"/>
                  </a:cubicBezTo>
                  <a:cubicBezTo>
                    <a:pt x="10127" y="548"/>
                    <a:pt x="10138" y="548"/>
                    <a:pt x="10138" y="537"/>
                  </a:cubicBezTo>
                  <a:lnTo>
                    <a:pt x="10138" y="537"/>
                  </a:lnTo>
                  <a:cubicBezTo>
                    <a:pt x="10138" y="537"/>
                    <a:pt x="10134" y="537"/>
                    <a:pt x="10131" y="540"/>
                  </a:cubicBezTo>
                  <a:lnTo>
                    <a:pt x="10131" y="540"/>
                  </a:lnTo>
                  <a:cubicBezTo>
                    <a:pt x="10138" y="523"/>
                    <a:pt x="10138" y="513"/>
                    <a:pt x="10138" y="494"/>
                  </a:cubicBezTo>
                  <a:cubicBezTo>
                    <a:pt x="10127" y="438"/>
                    <a:pt x="10061" y="384"/>
                    <a:pt x="10007" y="384"/>
                  </a:cubicBezTo>
                  <a:lnTo>
                    <a:pt x="9996" y="384"/>
                  </a:lnTo>
                  <a:cubicBezTo>
                    <a:pt x="9908" y="395"/>
                    <a:pt x="9832" y="460"/>
                    <a:pt x="9777" y="526"/>
                  </a:cubicBezTo>
                  <a:cubicBezTo>
                    <a:pt x="9744" y="384"/>
                    <a:pt x="9722" y="231"/>
                    <a:pt x="9613" y="132"/>
                  </a:cubicBezTo>
                  <a:cubicBezTo>
                    <a:pt x="9503" y="22"/>
                    <a:pt x="9328" y="1"/>
                    <a:pt x="9175" y="1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1"/>
            <p:cNvSpPr/>
            <p:nvPr/>
          </p:nvSpPr>
          <p:spPr>
            <a:xfrm>
              <a:off x="6444419" y="2775725"/>
              <a:ext cx="30625" cy="19591"/>
            </a:xfrm>
            <a:custGeom>
              <a:avLst/>
              <a:gdLst/>
              <a:ahLst/>
              <a:cxnLst/>
              <a:rect l="l" t="t" r="r" b="b"/>
              <a:pathLst>
                <a:path w="1063" h="680" extrusionOk="0">
                  <a:moveTo>
                    <a:pt x="548" y="1"/>
                  </a:moveTo>
                  <a:cubicBezTo>
                    <a:pt x="494" y="1"/>
                    <a:pt x="438" y="11"/>
                    <a:pt x="395" y="45"/>
                  </a:cubicBezTo>
                  <a:cubicBezTo>
                    <a:pt x="373" y="55"/>
                    <a:pt x="351" y="77"/>
                    <a:pt x="329" y="88"/>
                  </a:cubicBezTo>
                  <a:cubicBezTo>
                    <a:pt x="132" y="154"/>
                    <a:pt x="1" y="395"/>
                    <a:pt x="44" y="602"/>
                  </a:cubicBezTo>
                  <a:cubicBezTo>
                    <a:pt x="56" y="624"/>
                    <a:pt x="66" y="658"/>
                    <a:pt x="88" y="680"/>
                  </a:cubicBezTo>
                  <a:cubicBezTo>
                    <a:pt x="121" y="680"/>
                    <a:pt x="143" y="680"/>
                    <a:pt x="176" y="668"/>
                  </a:cubicBezTo>
                  <a:cubicBezTo>
                    <a:pt x="472" y="646"/>
                    <a:pt x="767" y="614"/>
                    <a:pt x="1063" y="581"/>
                  </a:cubicBezTo>
                  <a:cubicBezTo>
                    <a:pt x="1052" y="548"/>
                    <a:pt x="1052" y="526"/>
                    <a:pt x="1041" y="504"/>
                  </a:cubicBezTo>
                  <a:cubicBezTo>
                    <a:pt x="1008" y="449"/>
                    <a:pt x="964" y="417"/>
                    <a:pt x="932" y="362"/>
                  </a:cubicBezTo>
                  <a:cubicBezTo>
                    <a:pt x="876" y="274"/>
                    <a:pt x="844" y="176"/>
                    <a:pt x="767" y="99"/>
                  </a:cubicBezTo>
                  <a:cubicBezTo>
                    <a:pt x="713" y="33"/>
                    <a:pt x="625" y="1"/>
                    <a:pt x="548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1"/>
            <p:cNvSpPr/>
            <p:nvPr/>
          </p:nvSpPr>
          <p:spPr>
            <a:xfrm>
              <a:off x="6200917" y="2770050"/>
              <a:ext cx="38202" cy="22414"/>
            </a:xfrm>
            <a:custGeom>
              <a:avLst/>
              <a:gdLst/>
              <a:ahLst/>
              <a:cxnLst/>
              <a:rect l="l" t="t" r="r" b="b"/>
              <a:pathLst>
                <a:path w="1326" h="778" extrusionOk="0">
                  <a:moveTo>
                    <a:pt x="767" y="1"/>
                  </a:moveTo>
                  <a:cubicBezTo>
                    <a:pt x="581" y="1"/>
                    <a:pt x="406" y="66"/>
                    <a:pt x="241" y="143"/>
                  </a:cubicBezTo>
                  <a:lnTo>
                    <a:pt x="351" y="143"/>
                  </a:lnTo>
                  <a:cubicBezTo>
                    <a:pt x="187" y="198"/>
                    <a:pt x="55" y="340"/>
                    <a:pt x="12" y="515"/>
                  </a:cubicBezTo>
                  <a:cubicBezTo>
                    <a:pt x="12" y="537"/>
                    <a:pt x="0" y="570"/>
                    <a:pt x="12" y="602"/>
                  </a:cubicBezTo>
                  <a:cubicBezTo>
                    <a:pt x="33" y="658"/>
                    <a:pt x="110" y="679"/>
                    <a:pt x="175" y="679"/>
                  </a:cubicBezTo>
                  <a:lnTo>
                    <a:pt x="285" y="679"/>
                  </a:lnTo>
                  <a:cubicBezTo>
                    <a:pt x="318" y="679"/>
                    <a:pt x="351" y="679"/>
                    <a:pt x="384" y="690"/>
                  </a:cubicBezTo>
                  <a:lnTo>
                    <a:pt x="351" y="723"/>
                  </a:lnTo>
                  <a:cubicBezTo>
                    <a:pt x="526" y="745"/>
                    <a:pt x="712" y="767"/>
                    <a:pt x="887" y="778"/>
                  </a:cubicBezTo>
                  <a:lnTo>
                    <a:pt x="898" y="778"/>
                  </a:lnTo>
                  <a:cubicBezTo>
                    <a:pt x="942" y="745"/>
                    <a:pt x="1007" y="756"/>
                    <a:pt x="1063" y="734"/>
                  </a:cubicBezTo>
                  <a:cubicBezTo>
                    <a:pt x="1248" y="679"/>
                    <a:pt x="1325" y="439"/>
                    <a:pt x="1248" y="274"/>
                  </a:cubicBezTo>
                  <a:cubicBezTo>
                    <a:pt x="1172" y="99"/>
                    <a:pt x="975" y="1"/>
                    <a:pt x="7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51"/>
            <p:cNvSpPr/>
            <p:nvPr/>
          </p:nvSpPr>
          <p:spPr>
            <a:xfrm>
              <a:off x="6150442" y="2765008"/>
              <a:ext cx="30942" cy="21147"/>
            </a:xfrm>
            <a:custGeom>
              <a:avLst/>
              <a:gdLst/>
              <a:ahLst/>
              <a:cxnLst/>
              <a:rect l="l" t="t" r="r" b="b"/>
              <a:pathLst>
                <a:path w="1074" h="734" extrusionOk="0">
                  <a:moveTo>
                    <a:pt x="701" y="0"/>
                  </a:moveTo>
                  <a:cubicBezTo>
                    <a:pt x="647" y="0"/>
                    <a:pt x="592" y="11"/>
                    <a:pt x="537" y="33"/>
                  </a:cubicBezTo>
                  <a:cubicBezTo>
                    <a:pt x="482" y="44"/>
                    <a:pt x="428" y="55"/>
                    <a:pt x="373" y="55"/>
                  </a:cubicBezTo>
                  <a:lnTo>
                    <a:pt x="351" y="55"/>
                  </a:lnTo>
                  <a:lnTo>
                    <a:pt x="329" y="198"/>
                  </a:lnTo>
                  <a:cubicBezTo>
                    <a:pt x="318" y="176"/>
                    <a:pt x="296" y="164"/>
                    <a:pt x="275" y="164"/>
                  </a:cubicBezTo>
                  <a:cubicBezTo>
                    <a:pt x="241" y="164"/>
                    <a:pt x="197" y="186"/>
                    <a:pt x="176" y="208"/>
                  </a:cubicBezTo>
                  <a:cubicBezTo>
                    <a:pt x="121" y="263"/>
                    <a:pt x="66" y="307"/>
                    <a:pt x="34" y="373"/>
                  </a:cubicBezTo>
                  <a:cubicBezTo>
                    <a:pt x="0" y="438"/>
                    <a:pt x="0" y="526"/>
                    <a:pt x="44" y="580"/>
                  </a:cubicBezTo>
                  <a:cubicBezTo>
                    <a:pt x="99" y="580"/>
                    <a:pt x="143" y="592"/>
                    <a:pt x="197" y="602"/>
                  </a:cubicBezTo>
                  <a:cubicBezTo>
                    <a:pt x="450" y="657"/>
                    <a:pt x="701" y="701"/>
                    <a:pt x="964" y="734"/>
                  </a:cubicBezTo>
                  <a:cubicBezTo>
                    <a:pt x="1019" y="712"/>
                    <a:pt x="1063" y="646"/>
                    <a:pt x="1073" y="580"/>
                  </a:cubicBezTo>
                  <a:cubicBezTo>
                    <a:pt x="1073" y="515"/>
                    <a:pt x="1051" y="438"/>
                    <a:pt x="1041" y="373"/>
                  </a:cubicBezTo>
                  <a:cubicBezTo>
                    <a:pt x="986" y="230"/>
                    <a:pt x="920" y="55"/>
                    <a:pt x="778" y="11"/>
                  </a:cubicBezTo>
                  <a:cubicBezTo>
                    <a:pt x="745" y="0"/>
                    <a:pt x="723" y="0"/>
                    <a:pt x="7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51"/>
            <p:cNvSpPr/>
            <p:nvPr/>
          </p:nvSpPr>
          <p:spPr>
            <a:xfrm>
              <a:off x="6085476" y="2753311"/>
              <a:ext cx="24949" cy="18323"/>
            </a:xfrm>
            <a:custGeom>
              <a:avLst/>
              <a:gdLst/>
              <a:ahLst/>
              <a:cxnLst/>
              <a:rect l="l" t="t" r="r" b="b"/>
              <a:pathLst>
                <a:path w="866" h="636" extrusionOk="0">
                  <a:moveTo>
                    <a:pt x="591" y="1"/>
                  </a:moveTo>
                  <a:cubicBezTo>
                    <a:pt x="504" y="12"/>
                    <a:pt x="416" y="67"/>
                    <a:pt x="340" y="122"/>
                  </a:cubicBezTo>
                  <a:lnTo>
                    <a:pt x="438" y="1"/>
                  </a:lnTo>
                  <a:lnTo>
                    <a:pt x="438" y="1"/>
                  </a:lnTo>
                  <a:cubicBezTo>
                    <a:pt x="328" y="23"/>
                    <a:pt x="208" y="45"/>
                    <a:pt x="121" y="110"/>
                  </a:cubicBezTo>
                  <a:cubicBezTo>
                    <a:pt x="55" y="166"/>
                    <a:pt x="11" y="242"/>
                    <a:pt x="0" y="329"/>
                  </a:cubicBezTo>
                  <a:cubicBezTo>
                    <a:pt x="77" y="385"/>
                    <a:pt x="165" y="439"/>
                    <a:pt x="274" y="483"/>
                  </a:cubicBezTo>
                  <a:lnTo>
                    <a:pt x="296" y="461"/>
                  </a:lnTo>
                  <a:cubicBezTo>
                    <a:pt x="307" y="483"/>
                    <a:pt x="318" y="494"/>
                    <a:pt x="318" y="505"/>
                  </a:cubicBezTo>
                  <a:cubicBezTo>
                    <a:pt x="438" y="560"/>
                    <a:pt x="569" y="604"/>
                    <a:pt x="712" y="636"/>
                  </a:cubicBezTo>
                  <a:cubicBezTo>
                    <a:pt x="690" y="570"/>
                    <a:pt x="635" y="505"/>
                    <a:pt x="603" y="428"/>
                  </a:cubicBezTo>
                  <a:cubicBezTo>
                    <a:pt x="723" y="363"/>
                    <a:pt x="865" y="264"/>
                    <a:pt x="822" y="132"/>
                  </a:cubicBezTo>
                  <a:cubicBezTo>
                    <a:pt x="800" y="45"/>
                    <a:pt x="712" y="1"/>
                    <a:pt x="625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51"/>
            <p:cNvSpPr/>
            <p:nvPr/>
          </p:nvSpPr>
          <p:spPr>
            <a:xfrm>
              <a:off x="6282277" y="2779183"/>
              <a:ext cx="39787" cy="19908"/>
            </a:xfrm>
            <a:custGeom>
              <a:avLst/>
              <a:gdLst/>
              <a:ahLst/>
              <a:cxnLst/>
              <a:rect l="l" t="t" r="r" b="b"/>
              <a:pathLst>
                <a:path w="1381" h="691" extrusionOk="0">
                  <a:moveTo>
                    <a:pt x="592" y="1"/>
                  </a:moveTo>
                  <a:cubicBezTo>
                    <a:pt x="505" y="1"/>
                    <a:pt x="417" y="88"/>
                    <a:pt x="406" y="176"/>
                  </a:cubicBezTo>
                  <a:cubicBezTo>
                    <a:pt x="406" y="220"/>
                    <a:pt x="406" y="263"/>
                    <a:pt x="439" y="285"/>
                  </a:cubicBezTo>
                  <a:cubicBezTo>
                    <a:pt x="450" y="297"/>
                    <a:pt x="450" y="297"/>
                    <a:pt x="461" y="297"/>
                  </a:cubicBezTo>
                  <a:lnTo>
                    <a:pt x="329" y="341"/>
                  </a:lnTo>
                  <a:cubicBezTo>
                    <a:pt x="308" y="329"/>
                    <a:pt x="297" y="329"/>
                    <a:pt x="286" y="329"/>
                  </a:cubicBezTo>
                  <a:cubicBezTo>
                    <a:pt x="154" y="329"/>
                    <a:pt x="23" y="439"/>
                    <a:pt x="1" y="570"/>
                  </a:cubicBezTo>
                  <a:lnTo>
                    <a:pt x="1" y="625"/>
                  </a:lnTo>
                  <a:cubicBezTo>
                    <a:pt x="45" y="625"/>
                    <a:pt x="89" y="636"/>
                    <a:pt x="122" y="636"/>
                  </a:cubicBezTo>
                  <a:cubicBezTo>
                    <a:pt x="308" y="647"/>
                    <a:pt x="494" y="658"/>
                    <a:pt x="669" y="658"/>
                  </a:cubicBezTo>
                  <a:lnTo>
                    <a:pt x="680" y="658"/>
                  </a:lnTo>
                  <a:cubicBezTo>
                    <a:pt x="691" y="658"/>
                    <a:pt x="691" y="658"/>
                    <a:pt x="691" y="669"/>
                  </a:cubicBezTo>
                  <a:cubicBezTo>
                    <a:pt x="899" y="669"/>
                    <a:pt x="1107" y="680"/>
                    <a:pt x="1315" y="691"/>
                  </a:cubicBezTo>
                  <a:cubicBezTo>
                    <a:pt x="1326" y="680"/>
                    <a:pt x="1337" y="680"/>
                    <a:pt x="1337" y="669"/>
                  </a:cubicBezTo>
                  <a:cubicBezTo>
                    <a:pt x="1380" y="614"/>
                    <a:pt x="1380" y="526"/>
                    <a:pt x="1337" y="482"/>
                  </a:cubicBezTo>
                  <a:cubicBezTo>
                    <a:pt x="1304" y="450"/>
                    <a:pt x="1260" y="428"/>
                    <a:pt x="1217" y="428"/>
                  </a:cubicBezTo>
                  <a:cubicBezTo>
                    <a:pt x="1195" y="428"/>
                    <a:pt x="1173" y="439"/>
                    <a:pt x="1151" y="450"/>
                  </a:cubicBezTo>
                  <a:cubicBezTo>
                    <a:pt x="1161" y="351"/>
                    <a:pt x="1173" y="263"/>
                    <a:pt x="1151" y="176"/>
                  </a:cubicBezTo>
                  <a:cubicBezTo>
                    <a:pt x="1129" y="88"/>
                    <a:pt x="1052" y="23"/>
                    <a:pt x="964" y="23"/>
                  </a:cubicBezTo>
                  <a:lnTo>
                    <a:pt x="954" y="23"/>
                  </a:lnTo>
                  <a:cubicBezTo>
                    <a:pt x="855" y="34"/>
                    <a:pt x="801" y="122"/>
                    <a:pt x="757" y="198"/>
                  </a:cubicBezTo>
                  <a:cubicBezTo>
                    <a:pt x="789" y="110"/>
                    <a:pt x="702" y="1"/>
                    <a:pt x="604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51"/>
            <p:cNvSpPr/>
            <p:nvPr/>
          </p:nvSpPr>
          <p:spPr>
            <a:xfrm>
              <a:off x="6332118" y="2788978"/>
              <a:ext cx="26851" cy="10746"/>
            </a:xfrm>
            <a:custGeom>
              <a:avLst/>
              <a:gdLst/>
              <a:ahLst/>
              <a:cxnLst/>
              <a:rect l="l" t="t" r="r" b="b"/>
              <a:pathLst>
                <a:path w="932" h="373" extrusionOk="0">
                  <a:moveTo>
                    <a:pt x="516" y="1"/>
                  </a:moveTo>
                  <a:cubicBezTo>
                    <a:pt x="450" y="33"/>
                    <a:pt x="384" y="55"/>
                    <a:pt x="319" y="55"/>
                  </a:cubicBezTo>
                  <a:lnTo>
                    <a:pt x="275" y="55"/>
                  </a:lnTo>
                  <a:cubicBezTo>
                    <a:pt x="264" y="66"/>
                    <a:pt x="253" y="88"/>
                    <a:pt x="242" y="110"/>
                  </a:cubicBezTo>
                  <a:cubicBezTo>
                    <a:pt x="132" y="132"/>
                    <a:pt x="45" y="241"/>
                    <a:pt x="1" y="361"/>
                  </a:cubicBezTo>
                  <a:cubicBezTo>
                    <a:pt x="285" y="361"/>
                    <a:pt x="560" y="373"/>
                    <a:pt x="833" y="373"/>
                  </a:cubicBezTo>
                  <a:lnTo>
                    <a:pt x="910" y="373"/>
                  </a:lnTo>
                  <a:cubicBezTo>
                    <a:pt x="932" y="340"/>
                    <a:pt x="932" y="307"/>
                    <a:pt x="932" y="274"/>
                  </a:cubicBezTo>
                  <a:lnTo>
                    <a:pt x="932" y="263"/>
                  </a:lnTo>
                  <a:cubicBezTo>
                    <a:pt x="767" y="241"/>
                    <a:pt x="614" y="132"/>
                    <a:pt x="516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1"/>
            <p:cNvSpPr/>
            <p:nvPr/>
          </p:nvSpPr>
          <p:spPr>
            <a:xfrm>
              <a:off x="6323302" y="2700647"/>
              <a:ext cx="4754" cy="7289"/>
            </a:xfrm>
            <a:custGeom>
              <a:avLst/>
              <a:gdLst/>
              <a:ahLst/>
              <a:cxnLst/>
              <a:rect l="l" t="t" r="r" b="b"/>
              <a:pathLst>
                <a:path w="165" h="253" extrusionOk="0">
                  <a:moveTo>
                    <a:pt x="88" y="1"/>
                  </a:moveTo>
                  <a:cubicBezTo>
                    <a:pt x="88" y="1"/>
                    <a:pt x="77" y="1"/>
                    <a:pt x="77" y="11"/>
                  </a:cubicBezTo>
                  <a:cubicBezTo>
                    <a:pt x="12" y="67"/>
                    <a:pt x="0" y="176"/>
                    <a:pt x="44" y="252"/>
                  </a:cubicBezTo>
                  <a:cubicBezTo>
                    <a:pt x="77" y="242"/>
                    <a:pt x="99" y="220"/>
                    <a:pt x="121" y="198"/>
                  </a:cubicBezTo>
                  <a:cubicBezTo>
                    <a:pt x="165" y="132"/>
                    <a:pt x="132" y="67"/>
                    <a:pt x="88" y="1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1"/>
            <p:cNvSpPr/>
            <p:nvPr/>
          </p:nvSpPr>
          <p:spPr>
            <a:xfrm>
              <a:off x="6351392" y="2676360"/>
              <a:ext cx="28724" cy="32843"/>
            </a:xfrm>
            <a:custGeom>
              <a:avLst/>
              <a:gdLst/>
              <a:ahLst/>
              <a:cxnLst/>
              <a:rect l="l" t="t" r="r" b="b"/>
              <a:pathLst>
                <a:path w="997" h="1140" extrusionOk="0">
                  <a:moveTo>
                    <a:pt x="230" y="0"/>
                  </a:moveTo>
                  <a:cubicBezTo>
                    <a:pt x="132" y="12"/>
                    <a:pt x="54" y="99"/>
                    <a:pt x="44" y="187"/>
                  </a:cubicBezTo>
                  <a:cubicBezTo>
                    <a:pt x="44" y="241"/>
                    <a:pt x="44" y="285"/>
                    <a:pt x="33" y="340"/>
                  </a:cubicBezTo>
                  <a:cubicBezTo>
                    <a:pt x="22" y="362"/>
                    <a:pt x="11" y="373"/>
                    <a:pt x="0" y="395"/>
                  </a:cubicBezTo>
                  <a:cubicBezTo>
                    <a:pt x="54" y="482"/>
                    <a:pt x="142" y="559"/>
                    <a:pt x="241" y="592"/>
                  </a:cubicBezTo>
                  <a:cubicBezTo>
                    <a:pt x="88" y="679"/>
                    <a:pt x="120" y="964"/>
                    <a:pt x="295" y="1019"/>
                  </a:cubicBezTo>
                  <a:cubicBezTo>
                    <a:pt x="252" y="1019"/>
                    <a:pt x="219" y="1019"/>
                    <a:pt x="186" y="1030"/>
                  </a:cubicBezTo>
                  <a:cubicBezTo>
                    <a:pt x="230" y="1107"/>
                    <a:pt x="329" y="1139"/>
                    <a:pt x="416" y="1139"/>
                  </a:cubicBezTo>
                  <a:lnTo>
                    <a:pt x="460" y="1139"/>
                  </a:lnTo>
                  <a:cubicBezTo>
                    <a:pt x="558" y="1129"/>
                    <a:pt x="657" y="1063"/>
                    <a:pt x="668" y="975"/>
                  </a:cubicBezTo>
                  <a:cubicBezTo>
                    <a:pt x="701" y="986"/>
                    <a:pt x="733" y="997"/>
                    <a:pt x="777" y="997"/>
                  </a:cubicBezTo>
                  <a:cubicBezTo>
                    <a:pt x="821" y="997"/>
                    <a:pt x="865" y="986"/>
                    <a:pt x="908" y="964"/>
                  </a:cubicBezTo>
                  <a:cubicBezTo>
                    <a:pt x="876" y="844"/>
                    <a:pt x="908" y="701"/>
                    <a:pt x="996" y="603"/>
                  </a:cubicBezTo>
                  <a:cubicBezTo>
                    <a:pt x="942" y="537"/>
                    <a:pt x="865" y="494"/>
                    <a:pt x="777" y="494"/>
                  </a:cubicBezTo>
                  <a:lnTo>
                    <a:pt x="767" y="494"/>
                  </a:lnTo>
                  <a:cubicBezTo>
                    <a:pt x="788" y="472"/>
                    <a:pt x="788" y="417"/>
                    <a:pt x="777" y="384"/>
                  </a:cubicBezTo>
                  <a:cubicBezTo>
                    <a:pt x="745" y="275"/>
                    <a:pt x="689" y="165"/>
                    <a:pt x="591" y="110"/>
                  </a:cubicBezTo>
                  <a:cubicBezTo>
                    <a:pt x="569" y="99"/>
                    <a:pt x="536" y="99"/>
                    <a:pt x="514" y="99"/>
                  </a:cubicBezTo>
                  <a:cubicBezTo>
                    <a:pt x="482" y="99"/>
                    <a:pt x="449" y="110"/>
                    <a:pt x="416" y="121"/>
                  </a:cubicBezTo>
                  <a:cubicBezTo>
                    <a:pt x="394" y="56"/>
                    <a:pt x="317" y="0"/>
                    <a:pt x="241" y="0"/>
                  </a:cubicBezTo>
                  <a:close/>
                </a:path>
              </a:pathLst>
            </a:custGeom>
            <a:solidFill>
              <a:srgbClr val="C5B6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1"/>
            <p:cNvSpPr/>
            <p:nvPr/>
          </p:nvSpPr>
          <p:spPr>
            <a:xfrm>
              <a:off x="6408148" y="2747636"/>
              <a:ext cx="36013" cy="37251"/>
            </a:xfrm>
            <a:custGeom>
              <a:avLst/>
              <a:gdLst/>
              <a:ahLst/>
              <a:cxnLst/>
              <a:rect l="l" t="t" r="r" b="b"/>
              <a:pathLst>
                <a:path w="1250" h="1293" extrusionOk="0">
                  <a:moveTo>
                    <a:pt x="712" y="1"/>
                  </a:moveTo>
                  <a:cubicBezTo>
                    <a:pt x="680" y="1"/>
                    <a:pt x="658" y="1"/>
                    <a:pt x="636" y="12"/>
                  </a:cubicBezTo>
                  <a:cubicBezTo>
                    <a:pt x="581" y="34"/>
                    <a:pt x="548" y="78"/>
                    <a:pt x="537" y="132"/>
                  </a:cubicBezTo>
                  <a:cubicBezTo>
                    <a:pt x="505" y="67"/>
                    <a:pt x="427" y="23"/>
                    <a:pt x="351" y="23"/>
                  </a:cubicBezTo>
                  <a:lnTo>
                    <a:pt x="329" y="23"/>
                  </a:lnTo>
                  <a:cubicBezTo>
                    <a:pt x="208" y="45"/>
                    <a:pt x="121" y="166"/>
                    <a:pt x="88" y="286"/>
                  </a:cubicBezTo>
                  <a:cubicBezTo>
                    <a:pt x="67" y="373"/>
                    <a:pt x="67" y="472"/>
                    <a:pt x="77" y="560"/>
                  </a:cubicBezTo>
                  <a:cubicBezTo>
                    <a:pt x="88" y="614"/>
                    <a:pt x="110" y="658"/>
                    <a:pt x="99" y="713"/>
                  </a:cubicBezTo>
                  <a:cubicBezTo>
                    <a:pt x="88" y="767"/>
                    <a:pt x="55" y="811"/>
                    <a:pt x="45" y="866"/>
                  </a:cubicBezTo>
                  <a:cubicBezTo>
                    <a:pt x="1" y="1020"/>
                    <a:pt x="110" y="1183"/>
                    <a:pt x="252" y="1249"/>
                  </a:cubicBezTo>
                  <a:cubicBezTo>
                    <a:pt x="318" y="1282"/>
                    <a:pt x="395" y="1293"/>
                    <a:pt x="471" y="1293"/>
                  </a:cubicBezTo>
                  <a:cubicBezTo>
                    <a:pt x="548" y="1293"/>
                    <a:pt x="636" y="1271"/>
                    <a:pt x="712" y="1260"/>
                  </a:cubicBezTo>
                  <a:cubicBezTo>
                    <a:pt x="811" y="1238"/>
                    <a:pt x="921" y="1195"/>
                    <a:pt x="1019" y="1151"/>
                  </a:cubicBezTo>
                  <a:cubicBezTo>
                    <a:pt x="1074" y="1129"/>
                    <a:pt x="1140" y="1096"/>
                    <a:pt x="1150" y="1030"/>
                  </a:cubicBezTo>
                  <a:cubicBezTo>
                    <a:pt x="1172" y="976"/>
                    <a:pt x="1118" y="921"/>
                    <a:pt x="1074" y="921"/>
                  </a:cubicBezTo>
                  <a:cubicBezTo>
                    <a:pt x="1172" y="877"/>
                    <a:pt x="1238" y="767"/>
                    <a:pt x="1249" y="658"/>
                  </a:cubicBezTo>
                  <a:cubicBezTo>
                    <a:pt x="1249" y="538"/>
                    <a:pt x="1172" y="417"/>
                    <a:pt x="1062" y="373"/>
                  </a:cubicBezTo>
                  <a:cubicBezTo>
                    <a:pt x="1041" y="363"/>
                    <a:pt x="1008" y="351"/>
                    <a:pt x="986" y="329"/>
                  </a:cubicBezTo>
                  <a:cubicBezTo>
                    <a:pt x="921" y="275"/>
                    <a:pt x="921" y="166"/>
                    <a:pt x="877" y="88"/>
                  </a:cubicBezTo>
                  <a:cubicBezTo>
                    <a:pt x="843" y="34"/>
                    <a:pt x="778" y="1"/>
                    <a:pt x="712" y="1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1"/>
            <p:cNvSpPr/>
            <p:nvPr/>
          </p:nvSpPr>
          <p:spPr>
            <a:xfrm>
              <a:off x="6456404" y="2662819"/>
              <a:ext cx="40737" cy="43561"/>
            </a:xfrm>
            <a:custGeom>
              <a:avLst/>
              <a:gdLst/>
              <a:ahLst/>
              <a:cxnLst/>
              <a:rect l="l" t="t" r="r" b="b"/>
              <a:pathLst>
                <a:path w="1414" h="1512" extrusionOk="0">
                  <a:moveTo>
                    <a:pt x="723" y="0"/>
                  </a:moveTo>
                  <a:cubicBezTo>
                    <a:pt x="701" y="0"/>
                    <a:pt x="679" y="0"/>
                    <a:pt x="658" y="11"/>
                  </a:cubicBezTo>
                  <a:cubicBezTo>
                    <a:pt x="548" y="44"/>
                    <a:pt x="460" y="142"/>
                    <a:pt x="450" y="263"/>
                  </a:cubicBezTo>
                  <a:cubicBezTo>
                    <a:pt x="428" y="219"/>
                    <a:pt x="384" y="186"/>
                    <a:pt x="340" y="175"/>
                  </a:cubicBezTo>
                  <a:lnTo>
                    <a:pt x="319" y="175"/>
                  </a:lnTo>
                  <a:cubicBezTo>
                    <a:pt x="253" y="175"/>
                    <a:pt x="176" y="230"/>
                    <a:pt x="132" y="285"/>
                  </a:cubicBezTo>
                  <a:cubicBezTo>
                    <a:pt x="34" y="416"/>
                    <a:pt x="44" y="624"/>
                    <a:pt x="154" y="745"/>
                  </a:cubicBezTo>
                  <a:cubicBezTo>
                    <a:pt x="1" y="974"/>
                    <a:pt x="66" y="1324"/>
                    <a:pt x="307" y="1456"/>
                  </a:cubicBezTo>
                  <a:cubicBezTo>
                    <a:pt x="362" y="1489"/>
                    <a:pt x="417" y="1511"/>
                    <a:pt x="472" y="1511"/>
                  </a:cubicBezTo>
                  <a:lnTo>
                    <a:pt x="494" y="1511"/>
                  </a:lnTo>
                  <a:cubicBezTo>
                    <a:pt x="614" y="1511"/>
                    <a:pt x="723" y="1445"/>
                    <a:pt x="778" y="1346"/>
                  </a:cubicBezTo>
                  <a:cubicBezTo>
                    <a:pt x="789" y="1324"/>
                    <a:pt x="800" y="1303"/>
                    <a:pt x="822" y="1292"/>
                  </a:cubicBezTo>
                  <a:cubicBezTo>
                    <a:pt x="833" y="1281"/>
                    <a:pt x="844" y="1281"/>
                    <a:pt x="855" y="1281"/>
                  </a:cubicBezTo>
                  <a:cubicBezTo>
                    <a:pt x="888" y="1281"/>
                    <a:pt x="920" y="1303"/>
                    <a:pt x="954" y="1314"/>
                  </a:cubicBezTo>
                  <a:cubicBezTo>
                    <a:pt x="975" y="1324"/>
                    <a:pt x="997" y="1324"/>
                    <a:pt x="1019" y="1324"/>
                  </a:cubicBezTo>
                  <a:cubicBezTo>
                    <a:pt x="1063" y="1324"/>
                    <a:pt x="1107" y="1314"/>
                    <a:pt x="1139" y="1281"/>
                  </a:cubicBezTo>
                  <a:cubicBezTo>
                    <a:pt x="1183" y="1226"/>
                    <a:pt x="1183" y="1139"/>
                    <a:pt x="1117" y="1105"/>
                  </a:cubicBezTo>
                  <a:cubicBezTo>
                    <a:pt x="1260" y="1095"/>
                    <a:pt x="1380" y="974"/>
                    <a:pt x="1402" y="843"/>
                  </a:cubicBezTo>
                  <a:cubicBezTo>
                    <a:pt x="1413" y="701"/>
                    <a:pt x="1326" y="558"/>
                    <a:pt x="1194" y="514"/>
                  </a:cubicBezTo>
                  <a:cubicBezTo>
                    <a:pt x="1216" y="460"/>
                    <a:pt x="1249" y="394"/>
                    <a:pt x="1249" y="329"/>
                  </a:cubicBezTo>
                  <a:cubicBezTo>
                    <a:pt x="1260" y="263"/>
                    <a:pt x="1227" y="186"/>
                    <a:pt x="1173" y="153"/>
                  </a:cubicBezTo>
                  <a:cubicBezTo>
                    <a:pt x="1151" y="142"/>
                    <a:pt x="1129" y="131"/>
                    <a:pt x="1107" y="131"/>
                  </a:cubicBezTo>
                  <a:cubicBezTo>
                    <a:pt x="1063" y="131"/>
                    <a:pt x="1019" y="164"/>
                    <a:pt x="997" y="208"/>
                  </a:cubicBezTo>
                  <a:cubicBezTo>
                    <a:pt x="964" y="88"/>
                    <a:pt x="844" y="0"/>
                    <a:pt x="7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1"/>
            <p:cNvSpPr/>
            <p:nvPr/>
          </p:nvSpPr>
          <p:spPr>
            <a:xfrm>
              <a:off x="6504978" y="2698140"/>
              <a:ext cx="39153" cy="45750"/>
            </a:xfrm>
            <a:custGeom>
              <a:avLst/>
              <a:gdLst/>
              <a:ahLst/>
              <a:cxnLst/>
              <a:rect l="l" t="t" r="r" b="b"/>
              <a:pathLst>
                <a:path w="1359" h="1588" extrusionOk="0">
                  <a:moveTo>
                    <a:pt x="735" y="0"/>
                  </a:moveTo>
                  <a:cubicBezTo>
                    <a:pt x="647" y="0"/>
                    <a:pt x="559" y="55"/>
                    <a:pt x="538" y="142"/>
                  </a:cubicBezTo>
                  <a:cubicBezTo>
                    <a:pt x="516" y="98"/>
                    <a:pt x="482" y="77"/>
                    <a:pt x="450" y="66"/>
                  </a:cubicBezTo>
                  <a:cubicBezTo>
                    <a:pt x="428" y="66"/>
                    <a:pt x="417" y="55"/>
                    <a:pt x="395" y="55"/>
                  </a:cubicBezTo>
                  <a:cubicBezTo>
                    <a:pt x="341" y="55"/>
                    <a:pt x="275" y="88"/>
                    <a:pt x="231" y="142"/>
                  </a:cubicBezTo>
                  <a:cubicBezTo>
                    <a:pt x="176" y="197"/>
                    <a:pt x="143" y="274"/>
                    <a:pt x="122" y="351"/>
                  </a:cubicBezTo>
                  <a:cubicBezTo>
                    <a:pt x="44" y="592"/>
                    <a:pt x="1" y="843"/>
                    <a:pt x="1" y="1095"/>
                  </a:cubicBezTo>
                  <a:cubicBezTo>
                    <a:pt x="1" y="1237"/>
                    <a:pt x="34" y="1412"/>
                    <a:pt x="176" y="1446"/>
                  </a:cubicBezTo>
                  <a:cubicBezTo>
                    <a:pt x="187" y="1456"/>
                    <a:pt x="209" y="1456"/>
                    <a:pt x="220" y="1456"/>
                  </a:cubicBezTo>
                  <a:cubicBezTo>
                    <a:pt x="253" y="1456"/>
                    <a:pt x="275" y="1446"/>
                    <a:pt x="297" y="1446"/>
                  </a:cubicBezTo>
                  <a:cubicBezTo>
                    <a:pt x="329" y="1446"/>
                    <a:pt x="351" y="1434"/>
                    <a:pt x="373" y="1434"/>
                  </a:cubicBezTo>
                  <a:cubicBezTo>
                    <a:pt x="384" y="1434"/>
                    <a:pt x="384" y="1446"/>
                    <a:pt x="395" y="1446"/>
                  </a:cubicBezTo>
                  <a:cubicBezTo>
                    <a:pt x="538" y="1446"/>
                    <a:pt x="647" y="1587"/>
                    <a:pt x="789" y="1587"/>
                  </a:cubicBezTo>
                  <a:lnTo>
                    <a:pt x="811" y="1587"/>
                  </a:lnTo>
                  <a:cubicBezTo>
                    <a:pt x="932" y="1577"/>
                    <a:pt x="1030" y="1446"/>
                    <a:pt x="997" y="1325"/>
                  </a:cubicBezTo>
                  <a:lnTo>
                    <a:pt x="997" y="1325"/>
                  </a:lnTo>
                  <a:cubicBezTo>
                    <a:pt x="1019" y="1336"/>
                    <a:pt x="1052" y="1347"/>
                    <a:pt x="1085" y="1347"/>
                  </a:cubicBezTo>
                  <a:cubicBezTo>
                    <a:pt x="1161" y="1347"/>
                    <a:pt x="1227" y="1314"/>
                    <a:pt x="1271" y="1259"/>
                  </a:cubicBezTo>
                  <a:cubicBezTo>
                    <a:pt x="1336" y="1183"/>
                    <a:pt x="1358" y="1062"/>
                    <a:pt x="1336" y="964"/>
                  </a:cubicBezTo>
                  <a:cubicBezTo>
                    <a:pt x="1326" y="898"/>
                    <a:pt x="1304" y="832"/>
                    <a:pt x="1260" y="789"/>
                  </a:cubicBezTo>
                  <a:cubicBezTo>
                    <a:pt x="1227" y="755"/>
                    <a:pt x="1183" y="745"/>
                    <a:pt x="1151" y="745"/>
                  </a:cubicBezTo>
                  <a:cubicBezTo>
                    <a:pt x="1129" y="745"/>
                    <a:pt x="1107" y="755"/>
                    <a:pt x="1085" y="767"/>
                  </a:cubicBezTo>
                  <a:cubicBezTo>
                    <a:pt x="1151" y="712"/>
                    <a:pt x="1227" y="646"/>
                    <a:pt x="1260" y="570"/>
                  </a:cubicBezTo>
                  <a:cubicBezTo>
                    <a:pt x="1293" y="482"/>
                    <a:pt x="1293" y="373"/>
                    <a:pt x="1227" y="307"/>
                  </a:cubicBezTo>
                  <a:cubicBezTo>
                    <a:pt x="1195" y="285"/>
                    <a:pt x="1151" y="263"/>
                    <a:pt x="1107" y="263"/>
                  </a:cubicBezTo>
                  <a:cubicBezTo>
                    <a:pt x="1063" y="263"/>
                    <a:pt x="1008" y="285"/>
                    <a:pt x="986" y="339"/>
                  </a:cubicBezTo>
                  <a:cubicBezTo>
                    <a:pt x="997" y="186"/>
                    <a:pt x="910" y="33"/>
                    <a:pt x="767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51"/>
            <p:cNvSpPr/>
            <p:nvPr/>
          </p:nvSpPr>
          <p:spPr>
            <a:xfrm>
              <a:off x="6557355" y="2719258"/>
              <a:ext cx="34082" cy="41025"/>
            </a:xfrm>
            <a:custGeom>
              <a:avLst/>
              <a:gdLst/>
              <a:ahLst/>
              <a:cxnLst/>
              <a:rect l="l" t="t" r="r" b="b"/>
              <a:pathLst>
                <a:path w="1183" h="1424" extrusionOk="0">
                  <a:moveTo>
                    <a:pt x="504" y="0"/>
                  </a:moveTo>
                  <a:cubicBezTo>
                    <a:pt x="416" y="22"/>
                    <a:pt x="362" y="110"/>
                    <a:pt x="362" y="198"/>
                  </a:cubicBezTo>
                  <a:lnTo>
                    <a:pt x="362" y="241"/>
                  </a:lnTo>
                  <a:cubicBezTo>
                    <a:pt x="329" y="231"/>
                    <a:pt x="307" y="219"/>
                    <a:pt x="274" y="219"/>
                  </a:cubicBezTo>
                  <a:lnTo>
                    <a:pt x="263" y="219"/>
                  </a:lnTo>
                  <a:cubicBezTo>
                    <a:pt x="143" y="231"/>
                    <a:pt x="55" y="351"/>
                    <a:pt x="33" y="460"/>
                  </a:cubicBezTo>
                  <a:cubicBezTo>
                    <a:pt x="0" y="581"/>
                    <a:pt x="33" y="701"/>
                    <a:pt x="44" y="822"/>
                  </a:cubicBezTo>
                  <a:cubicBezTo>
                    <a:pt x="55" y="866"/>
                    <a:pt x="55" y="910"/>
                    <a:pt x="55" y="953"/>
                  </a:cubicBezTo>
                  <a:cubicBezTo>
                    <a:pt x="55" y="997"/>
                    <a:pt x="44" y="1030"/>
                    <a:pt x="33" y="1073"/>
                  </a:cubicBezTo>
                  <a:cubicBezTo>
                    <a:pt x="22" y="1238"/>
                    <a:pt x="165" y="1380"/>
                    <a:pt x="329" y="1413"/>
                  </a:cubicBezTo>
                  <a:cubicBezTo>
                    <a:pt x="372" y="1424"/>
                    <a:pt x="416" y="1424"/>
                    <a:pt x="460" y="1424"/>
                  </a:cubicBezTo>
                  <a:cubicBezTo>
                    <a:pt x="581" y="1424"/>
                    <a:pt x="701" y="1391"/>
                    <a:pt x="810" y="1358"/>
                  </a:cubicBezTo>
                  <a:cubicBezTo>
                    <a:pt x="854" y="1336"/>
                    <a:pt x="909" y="1326"/>
                    <a:pt x="931" y="1282"/>
                  </a:cubicBezTo>
                  <a:cubicBezTo>
                    <a:pt x="942" y="1260"/>
                    <a:pt x="953" y="1216"/>
                    <a:pt x="953" y="1183"/>
                  </a:cubicBezTo>
                  <a:cubicBezTo>
                    <a:pt x="975" y="1095"/>
                    <a:pt x="1041" y="1030"/>
                    <a:pt x="1084" y="953"/>
                  </a:cubicBezTo>
                  <a:cubicBezTo>
                    <a:pt x="1139" y="888"/>
                    <a:pt x="1183" y="800"/>
                    <a:pt x="1172" y="713"/>
                  </a:cubicBezTo>
                  <a:cubicBezTo>
                    <a:pt x="1161" y="635"/>
                    <a:pt x="1095" y="581"/>
                    <a:pt x="1029" y="581"/>
                  </a:cubicBezTo>
                  <a:cubicBezTo>
                    <a:pt x="1007" y="581"/>
                    <a:pt x="997" y="581"/>
                    <a:pt x="975" y="592"/>
                  </a:cubicBezTo>
                  <a:cubicBezTo>
                    <a:pt x="1019" y="526"/>
                    <a:pt x="1063" y="460"/>
                    <a:pt x="1073" y="384"/>
                  </a:cubicBezTo>
                  <a:cubicBezTo>
                    <a:pt x="1095" y="307"/>
                    <a:pt x="1073" y="219"/>
                    <a:pt x="1019" y="176"/>
                  </a:cubicBezTo>
                  <a:cubicBezTo>
                    <a:pt x="986" y="154"/>
                    <a:pt x="953" y="143"/>
                    <a:pt x="920" y="143"/>
                  </a:cubicBezTo>
                  <a:cubicBezTo>
                    <a:pt x="876" y="143"/>
                    <a:pt x="832" y="165"/>
                    <a:pt x="810" y="198"/>
                  </a:cubicBezTo>
                  <a:cubicBezTo>
                    <a:pt x="745" y="99"/>
                    <a:pt x="657" y="0"/>
                    <a:pt x="548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51"/>
            <p:cNvSpPr/>
            <p:nvPr/>
          </p:nvSpPr>
          <p:spPr>
            <a:xfrm>
              <a:off x="6322668" y="2771318"/>
              <a:ext cx="3169" cy="5387"/>
            </a:xfrm>
            <a:custGeom>
              <a:avLst/>
              <a:gdLst/>
              <a:ahLst/>
              <a:cxnLst/>
              <a:rect l="l" t="t" r="r" b="b"/>
              <a:pathLst>
                <a:path w="110" h="187" extrusionOk="0">
                  <a:moveTo>
                    <a:pt x="56" y="0"/>
                  </a:moveTo>
                  <a:cubicBezTo>
                    <a:pt x="44" y="22"/>
                    <a:pt x="22" y="44"/>
                    <a:pt x="0" y="55"/>
                  </a:cubicBezTo>
                  <a:lnTo>
                    <a:pt x="56" y="55"/>
                  </a:lnTo>
                  <a:cubicBezTo>
                    <a:pt x="44" y="99"/>
                    <a:pt x="77" y="154"/>
                    <a:pt x="110" y="186"/>
                  </a:cubicBezTo>
                  <a:cubicBezTo>
                    <a:pt x="88" y="120"/>
                    <a:pt x="66" y="55"/>
                    <a:pt x="56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1"/>
            <p:cNvSpPr/>
            <p:nvPr/>
          </p:nvSpPr>
          <p:spPr>
            <a:xfrm>
              <a:off x="6364616" y="2725250"/>
              <a:ext cx="4466" cy="6021"/>
            </a:xfrm>
            <a:custGeom>
              <a:avLst/>
              <a:gdLst/>
              <a:ahLst/>
              <a:cxnLst/>
              <a:rect l="l" t="t" r="r" b="b"/>
              <a:pathLst>
                <a:path w="155" h="209" extrusionOk="0">
                  <a:moveTo>
                    <a:pt x="154" y="1"/>
                  </a:moveTo>
                  <a:lnTo>
                    <a:pt x="154" y="1"/>
                  </a:lnTo>
                  <a:cubicBezTo>
                    <a:pt x="110" y="23"/>
                    <a:pt x="77" y="55"/>
                    <a:pt x="55" y="89"/>
                  </a:cubicBezTo>
                  <a:cubicBezTo>
                    <a:pt x="23" y="121"/>
                    <a:pt x="11" y="165"/>
                    <a:pt x="1" y="209"/>
                  </a:cubicBezTo>
                  <a:cubicBezTo>
                    <a:pt x="89" y="176"/>
                    <a:pt x="132" y="99"/>
                    <a:pt x="154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1"/>
            <p:cNvSpPr/>
            <p:nvPr/>
          </p:nvSpPr>
          <p:spPr>
            <a:xfrm>
              <a:off x="6365883" y="2650834"/>
              <a:ext cx="13915" cy="19879"/>
            </a:xfrm>
            <a:custGeom>
              <a:avLst/>
              <a:gdLst/>
              <a:ahLst/>
              <a:cxnLst/>
              <a:rect l="l" t="t" r="r" b="b"/>
              <a:pathLst>
                <a:path w="483" h="690" extrusionOk="0">
                  <a:moveTo>
                    <a:pt x="373" y="0"/>
                  </a:moveTo>
                  <a:lnTo>
                    <a:pt x="373" y="11"/>
                  </a:lnTo>
                  <a:cubicBezTo>
                    <a:pt x="395" y="66"/>
                    <a:pt x="439" y="110"/>
                    <a:pt x="483" y="153"/>
                  </a:cubicBezTo>
                  <a:cubicBezTo>
                    <a:pt x="483" y="110"/>
                    <a:pt x="483" y="76"/>
                    <a:pt x="471" y="44"/>
                  </a:cubicBezTo>
                  <a:cubicBezTo>
                    <a:pt x="439" y="32"/>
                    <a:pt x="405" y="11"/>
                    <a:pt x="373" y="0"/>
                  </a:cubicBezTo>
                  <a:close/>
                  <a:moveTo>
                    <a:pt x="230" y="547"/>
                  </a:moveTo>
                  <a:cubicBezTo>
                    <a:pt x="186" y="547"/>
                    <a:pt x="132" y="558"/>
                    <a:pt x="88" y="580"/>
                  </a:cubicBezTo>
                  <a:cubicBezTo>
                    <a:pt x="55" y="613"/>
                    <a:pt x="23" y="646"/>
                    <a:pt x="1" y="689"/>
                  </a:cubicBezTo>
                  <a:lnTo>
                    <a:pt x="99" y="657"/>
                  </a:lnTo>
                  <a:cubicBezTo>
                    <a:pt x="154" y="635"/>
                    <a:pt x="208" y="591"/>
                    <a:pt x="252" y="547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1"/>
            <p:cNvSpPr/>
            <p:nvPr/>
          </p:nvSpPr>
          <p:spPr>
            <a:xfrm>
              <a:off x="6354532" y="2590564"/>
              <a:ext cx="29357" cy="30308"/>
            </a:xfrm>
            <a:custGeom>
              <a:avLst/>
              <a:gdLst/>
              <a:ahLst/>
              <a:cxnLst/>
              <a:rect l="l" t="t" r="r" b="b"/>
              <a:pathLst>
                <a:path w="1019" h="1052" extrusionOk="0">
                  <a:moveTo>
                    <a:pt x="482" y="0"/>
                  </a:moveTo>
                  <a:cubicBezTo>
                    <a:pt x="460" y="0"/>
                    <a:pt x="427" y="0"/>
                    <a:pt x="395" y="22"/>
                  </a:cubicBezTo>
                  <a:cubicBezTo>
                    <a:pt x="351" y="44"/>
                    <a:pt x="318" y="88"/>
                    <a:pt x="307" y="143"/>
                  </a:cubicBezTo>
                  <a:cubicBezTo>
                    <a:pt x="274" y="110"/>
                    <a:pt x="230" y="88"/>
                    <a:pt x="176" y="88"/>
                  </a:cubicBezTo>
                  <a:lnTo>
                    <a:pt x="143" y="88"/>
                  </a:lnTo>
                  <a:cubicBezTo>
                    <a:pt x="77" y="110"/>
                    <a:pt x="33" y="154"/>
                    <a:pt x="1" y="209"/>
                  </a:cubicBezTo>
                  <a:cubicBezTo>
                    <a:pt x="44" y="241"/>
                    <a:pt x="77" y="275"/>
                    <a:pt x="88" y="318"/>
                  </a:cubicBezTo>
                  <a:cubicBezTo>
                    <a:pt x="132" y="416"/>
                    <a:pt x="143" y="526"/>
                    <a:pt x="198" y="614"/>
                  </a:cubicBezTo>
                  <a:cubicBezTo>
                    <a:pt x="230" y="669"/>
                    <a:pt x="296" y="713"/>
                    <a:pt x="361" y="713"/>
                  </a:cubicBezTo>
                  <a:cubicBezTo>
                    <a:pt x="395" y="713"/>
                    <a:pt x="427" y="701"/>
                    <a:pt x="460" y="669"/>
                  </a:cubicBezTo>
                  <a:lnTo>
                    <a:pt x="460" y="669"/>
                  </a:lnTo>
                  <a:cubicBezTo>
                    <a:pt x="417" y="789"/>
                    <a:pt x="417" y="942"/>
                    <a:pt x="493" y="1051"/>
                  </a:cubicBezTo>
                  <a:cubicBezTo>
                    <a:pt x="559" y="1051"/>
                    <a:pt x="624" y="1041"/>
                    <a:pt x="690" y="1030"/>
                  </a:cubicBezTo>
                  <a:cubicBezTo>
                    <a:pt x="745" y="1019"/>
                    <a:pt x="811" y="986"/>
                    <a:pt x="855" y="942"/>
                  </a:cubicBezTo>
                  <a:cubicBezTo>
                    <a:pt x="898" y="898"/>
                    <a:pt x="909" y="822"/>
                    <a:pt x="877" y="778"/>
                  </a:cubicBezTo>
                  <a:cubicBezTo>
                    <a:pt x="964" y="723"/>
                    <a:pt x="1018" y="603"/>
                    <a:pt x="975" y="494"/>
                  </a:cubicBezTo>
                  <a:cubicBezTo>
                    <a:pt x="953" y="406"/>
                    <a:pt x="855" y="351"/>
                    <a:pt x="767" y="351"/>
                  </a:cubicBezTo>
                  <a:lnTo>
                    <a:pt x="723" y="351"/>
                  </a:lnTo>
                  <a:cubicBezTo>
                    <a:pt x="745" y="253"/>
                    <a:pt x="723" y="154"/>
                    <a:pt x="658" y="77"/>
                  </a:cubicBezTo>
                  <a:cubicBezTo>
                    <a:pt x="614" y="34"/>
                    <a:pt x="548" y="0"/>
                    <a:pt x="482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1"/>
            <p:cNvSpPr/>
            <p:nvPr/>
          </p:nvSpPr>
          <p:spPr>
            <a:xfrm>
              <a:off x="6391121" y="2597507"/>
              <a:ext cx="30625" cy="34428"/>
            </a:xfrm>
            <a:custGeom>
              <a:avLst/>
              <a:gdLst/>
              <a:ahLst/>
              <a:cxnLst/>
              <a:rect l="l" t="t" r="r" b="b"/>
              <a:pathLst>
                <a:path w="1063" h="1195" extrusionOk="0">
                  <a:moveTo>
                    <a:pt x="559" y="0"/>
                  </a:moveTo>
                  <a:cubicBezTo>
                    <a:pt x="460" y="12"/>
                    <a:pt x="383" y="99"/>
                    <a:pt x="362" y="187"/>
                  </a:cubicBezTo>
                  <a:cubicBezTo>
                    <a:pt x="362" y="110"/>
                    <a:pt x="329" y="22"/>
                    <a:pt x="252" y="22"/>
                  </a:cubicBezTo>
                  <a:cubicBezTo>
                    <a:pt x="208" y="22"/>
                    <a:pt x="176" y="55"/>
                    <a:pt x="143" y="88"/>
                  </a:cubicBezTo>
                  <a:cubicBezTo>
                    <a:pt x="23" y="219"/>
                    <a:pt x="1" y="428"/>
                    <a:pt x="77" y="592"/>
                  </a:cubicBezTo>
                  <a:lnTo>
                    <a:pt x="55" y="603"/>
                  </a:lnTo>
                  <a:cubicBezTo>
                    <a:pt x="44" y="712"/>
                    <a:pt x="55" y="822"/>
                    <a:pt x="99" y="920"/>
                  </a:cubicBezTo>
                  <a:cubicBezTo>
                    <a:pt x="121" y="931"/>
                    <a:pt x="132" y="942"/>
                    <a:pt x="154" y="942"/>
                  </a:cubicBezTo>
                  <a:cubicBezTo>
                    <a:pt x="252" y="997"/>
                    <a:pt x="307" y="1095"/>
                    <a:pt x="307" y="1194"/>
                  </a:cubicBezTo>
                  <a:lnTo>
                    <a:pt x="340" y="1194"/>
                  </a:lnTo>
                  <a:cubicBezTo>
                    <a:pt x="383" y="1194"/>
                    <a:pt x="427" y="1183"/>
                    <a:pt x="449" y="1139"/>
                  </a:cubicBezTo>
                  <a:cubicBezTo>
                    <a:pt x="460" y="1117"/>
                    <a:pt x="460" y="1073"/>
                    <a:pt x="482" y="1041"/>
                  </a:cubicBezTo>
                  <a:cubicBezTo>
                    <a:pt x="526" y="997"/>
                    <a:pt x="614" y="1019"/>
                    <a:pt x="679" y="997"/>
                  </a:cubicBezTo>
                  <a:cubicBezTo>
                    <a:pt x="712" y="986"/>
                    <a:pt x="745" y="953"/>
                    <a:pt x="778" y="931"/>
                  </a:cubicBezTo>
                  <a:cubicBezTo>
                    <a:pt x="833" y="888"/>
                    <a:pt x="877" y="844"/>
                    <a:pt x="931" y="789"/>
                  </a:cubicBezTo>
                  <a:cubicBezTo>
                    <a:pt x="997" y="734"/>
                    <a:pt x="1062" y="669"/>
                    <a:pt x="1062" y="570"/>
                  </a:cubicBezTo>
                  <a:cubicBezTo>
                    <a:pt x="1062" y="515"/>
                    <a:pt x="997" y="460"/>
                    <a:pt x="942" y="460"/>
                  </a:cubicBezTo>
                  <a:cubicBezTo>
                    <a:pt x="920" y="460"/>
                    <a:pt x="898" y="472"/>
                    <a:pt x="887" y="493"/>
                  </a:cubicBezTo>
                  <a:cubicBezTo>
                    <a:pt x="909" y="373"/>
                    <a:pt x="909" y="253"/>
                    <a:pt x="843" y="154"/>
                  </a:cubicBezTo>
                  <a:cubicBezTo>
                    <a:pt x="789" y="66"/>
                    <a:pt x="690" y="0"/>
                    <a:pt x="592" y="0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1"/>
            <p:cNvSpPr/>
            <p:nvPr/>
          </p:nvSpPr>
          <p:spPr>
            <a:xfrm>
              <a:off x="6394290" y="2659967"/>
              <a:ext cx="30596" cy="32181"/>
            </a:xfrm>
            <a:custGeom>
              <a:avLst/>
              <a:gdLst/>
              <a:ahLst/>
              <a:cxnLst/>
              <a:rect l="l" t="t" r="r" b="b"/>
              <a:pathLst>
                <a:path w="1062" h="1117" extrusionOk="0">
                  <a:moveTo>
                    <a:pt x="548" y="0"/>
                  </a:moveTo>
                  <a:cubicBezTo>
                    <a:pt x="460" y="0"/>
                    <a:pt x="394" y="66"/>
                    <a:pt x="361" y="132"/>
                  </a:cubicBezTo>
                  <a:cubicBezTo>
                    <a:pt x="350" y="77"/>
                    <a:pt x="295" y="12"/>
                    <a:pt x="230" y="12"/>
                  </a:cubicBezTo>
                  <a:lnTo>
                    <a:pt x="219" y="12"/>
                  </a:lnTo>
                  <a:cubicBezTo>
                    <a:pt x="120" y="12"/>
                    <a:pt x="33" y="88"/>
                    <a:pt x="11" y="187"/>
                  </a:cubicBezTo>
                  <a:cubicBezTo>
                    <a:pt x="0" y="263"/>
                    <a:pt x="22" y="362"/>
                    <a:pt x="88" y="384"/>
                  </a:cubicBezTo>
                  <a:lnTo>
                    <a:pt x="132" y="384"/>
                  </a:lnTo>
                  <a:cubicBezTo>
                    <a:pt x="44" y="504"/>
                    <a:pt x="0" y="668"/>
                    <a:pt x="54" y="822"/>
                  </a:cubicBezTo>
                  <a:cubicBezTo>
                    <a:pt x="54" y="832"/>
                    <a:pt x="66" y="854"/>
                    <a:pt x="66" y="866"/>
                  </a:cubicBezTo>
                  <a:cubicBezTo>
                    <a:pt x="88" y="866"/>
                    <a:pt x="98" y="866"/>
                    <a:pt x="110" y="876"/>
                  </a:cubicBezTo>
                  <a:cubicBezTo>
                    <a:pt x="208" y="909"/>
                    <a:pt x="263" y="1007"/>
                    <a:pt x="317" y="1095"/>
                  </a:cubicBezTo>
                  <a:cubicBezTo>
                    <a:pt x="339" y="1095"/>
                    <a:pt x="361" y="1106"/>
                    <a:pt x="383" y="1106"/>
                  </a:cubicBezTo>
                  <a:cubicBezTo>
                    <a:pt x="405" y="1117"/>
                    <a:pt x="427" y="1117"/>
                    <a:pt x="449" y="1117"/>
                  </a:cubicBezTo>
                  <a:cubicBezTo>
                    <a:pt x="613" y="1117"/>
                    <a:pt x="767" y="1019"/>
                    <a:pt x="908" y="909"/>
                  </a:cubicBezTo>
                  <a:cubicBezTo>
                    <a:pt x="920" y="854"/>
                    <a:pt x="930" y="800"/>
                    <a:pt x="952" y="745"/>
                  </a:cubicBezTo>
                  <a:cubicBezTo>
                    <a:pt x="974" y="701"/>
                    <a:pt x="1018" y="657"/>
                    <a:pt x="1062" y="625"/>
                  </a:cubicBezTo>
                  <a:cubicBezTo>
                    <a:pt x="1007" y="548"/>
                    <a:pt x="865" y="548"/>
                    <a:pt x="810" y="471"/>
                  </a:cubicBezTo>
                  <a:cubicBezTo>
                    <a:pt x="755" y="394"/>
                    <a:pt x="799" y="285"/>
                    <a:pt x="788" y="187"/>
                  </a:cubicBezTo>
                  <a:cubicBezTo>
                    <a:pt x="767" y="77"/>
                    <a:pt x="668" y="0"/>
                    <a:pt x="558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1"/>
            <p:cNvSpPr/>
            <p:nvPr/>
          </p:nvSpPr>
          <p:spPr>
            <a:xfrm>
              <a:off x="6224253" y="2618653"/>
              <a:ext cx="26851" cy="11668"/>
            </a:xfrm>
            <a:custGeom>
              <a:avLst/>
              <a:gdLst/>
              <a:ahLst/>
              <a:cxnLst/>
              <a:rect l="l" t="t" r="r" b="b"/>
              <a:pathLst>
                <a:path w="932" h="405" extrusionOk="0">
                  <a:moveTo>
                    <a:pt x="789" y="0"/>
                  </a:moveTo>
                  <a:cubicBezTo>
                    <a:pt x="745" y="0"/>
                    <a:pt x="679" y="22"/>
                    <a:pt x="657" y="66"/>
                  </a:cubicBezTo>
                  <a:cubicBezTo>
                    <a:pt x="647" y="88"/>
                    <a:pt x="647" y="98"/>
                    <a:pt x="635" y="110"/>
                  </a:cubicBezTo>
                  <a:cubicBezTo>
                    <a:pt x="647" y="110"/>
                    <a:pt x="647" y="110"/>
                    <a:pt x="647" y="120"/>
                  </a:cubicBezTo>
                  <a:cubicBezTo>
                    <a:pt x="647" y="110"/>
                    <a:pt x="657" y="98"/>
                    <a:pt x="657" y="88"/>
                  </a:cubicBezTo>
                  <a:cubicBezTo>
                    <a:pt x="691" y="44"/>
                    <a:pt x="745" y="22"/>
                    <a:pt x="789" y="22"/>
                  </a:cubicBezTo>
                  <a:cubicBezTo>
                    <a:pt x="844" y="22"/>
                    <a:pt x="888" y="44"/>
                    <a:pt x="898" y="88"/>
                  </a:cubicBezTo>
                  <a:lnTo>
                    <a:pt x="931" y="22"/>
                  </a:lnTo>
                  <a:lnTo>
                    <a:pt x="931" y="11"/>
                  </a:lnTo>
                  <a:lnTo>
                    <a:pt x="898" y="76"/>
                  </a:lnTo>
                  <a:cubicBezTo>
                    <a:pt x="888" y="22"/>
                    <a:pt x="844" y="0"/>
                    <a:pt x="789" y="0"/>
                  </a:cubicBezTo>
                  <a:close/>
                  <a:moveTo>
                    <a:pt x="132" y="241"/>
                  </a:moveTo>
                  <a:cubicBezTo>
                    <a:pt x="110" y="274"/>
                    <a:pt x="110" y="307"/>
                    <a:pt x="110" y="339"/>
                  </a:cubicBezTo>
                  <a:cubicBezTo>
                    <a:pt x="110" y="307"/>
                    <a:pt x="121" y="274"/>
                    <a:pt x="132" y="252"/>
                  </a:cubicBezTo>
                  <a:lnTo>
                    <a:pt x="132" y="241"/>
                  </a:lnTo>
                  <a:close/>
                  <a:moveTo>
                    <a:pt x="77" y="339"/>
                  </a:moveTo>
                  <a:cubicBezTo>
                    <a:pt x="56" y="339"/>
                    <a:pt x="22" y="373"/>
                    <a:pt x="0" y="405"/>
                  </a:cubicBezTo>
                  <a:cubicBezTo>
                    <a:pt x="22" y="394"/>
                    <a:pt x="56" y="373"/>
                    <a:pt x="77" y="373"/>
                  </a:cubicBezTo>
                  <a:cubicBezTo>
                    <a:pt x="99" y="373"/>
                    <a:pt x="110" y="383"/>
                    <a:pt x="132" y="394"/>
                  </a:cubicBezTo>
                  <a:cubicBezTo>
                    <a:pt x="121" y="383"/>
                    <a:pt x="121" y="373"/>
                    <a:pt x="121" y="361"/>
                  </a:cubicBezTo>
                  <a:cubicBezTo>
                    <a:pt x="110" y="351"/>
                    <a:pt x="88" y="339"/>
                    <a:pt x="77" y="3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1"/>
            <p:cNvSpPr/>
            <p:nvPr/>
          </p:nvSpPr>
          <p:spPr>
            <a:xfrm>
              <a:off x="6271992" y="2590564"/>
              <a:ext cx="61423" cy="34082"/>
            </a:xfrm>
            <a:custGeom>
              <a:avLst/>
              <a:gdLst/>
              <a:ahLst/>
              <a:cxnLst/>
              <a:rect l="l" t="t" r="r" b="b"/>
              <a:pathLst>
                <a:path w="2132" h="1183" extrusionOk="0">
                  <a:moveTo>
                    <a:pt x="905" y="12"/>
                  </a:moveTo>
                  <a:cubicBezTo>
                    <a:pt x="840" y="34"/>
                    <a:pt x="807" y="110"/>
                    <a:pt x="829" y="176"/>
                  </a:cubicBezTo>
                  <a:cubicBezTo>
                    <a:pt x="818" y="110"/>
                    <a:pt x="851" y="44"/>
                    <a:pt x="905" y="22"/>
                  </a:cubicBezTo>
                  <a:lnTo>
                    <a:pt x="905" y="12"/>
                  </a:lnTo>
                  <a:close/>
                  <a:moveTo>
                    <a:pt x="1606" y="0"/>
                  </a:moveTo>
                  <a:lnTo>
                    <a:pt x="1606" y="12"/>
                  </a:lnTo>
                  <a:cubicBezTo>
                    <a:pt x="1628" y="77"/>
                    <a:pt x="1683" y="132"/>
                    <a:pt x="1737" y="165"/>
                  </a:cubicBezTo>
                  <a:cubicBezTo>
                    <a:pt x="1781" y="187"/>
                    <a:pt x="1836" y="197"/>
                    <a:pt x="1891" y="197"/>
                  </a:cubicBezTo>
                  <a:cubicBezTo>
                    <a:pt x="1978" y="197"/>
                    <a:pt x="2066" y="165"/>
                    <a:pt x="2132" y="99"/>
                  </a:cubicBezTo>
                  <a:lnTo>
                    <a:pt x="2132" y="88"/>
                  </a:lnTo>
                  <a:lnTo>
                    <a:pt x="2121" y="88"/>
                  </a:lnTo>
                  <a:cubicBezTo>
                    <a:pt x="2066" y="154"/>
                    <a:pt x="1978" y="187"/>
                    <a:pt x="1891" y="187"/>
                  </a:cubicBezTo>
                  <a:cubicBezTo>
                    <a:pt x="1836" y="187"/>
                    <a:pt x="1781" y="176"/>
                    <a:pt x="1737" y="143"/>
                  </a:cubicBezTo>
                  <a:cubicBezTo>
                    <a:pt x="1683" y="110"/>
                    <a:pt x="1628" y="66"/>
                    <a:pt x="1606" y="0"/>
                  </a:cubicBezTo>
                  <a:close/>
                  <a:moveTo>
                    <a:pt x="676" y="132"/>
                  </a:moveTo>
                  <a:lnTo>
                    <a:pt x="676" y="143"/>
                  </a:lnTo>
                  <a:cubicBezTo>
                    <a:pt x="742" y="165"/>
                    <a:pt x="796" y="197"/>
                    <a:pt x="851" y="241"/>
                  </a:cubicBezTo>
                  <a:cubicBezTo>
                    <a:pt x="840" y="231"/>
                    <a:pt x="840" y="219"/>
                    <a:pt x="829" y="209"/>
                  </a:cubicBezTo>
                  <a:cubicBezTo>
                    <a:pt x="785" y="176"/>
                    <a:pt x="730" y="143"/>
                    <a:pt x="676" y="132"/>
                  </a:cubicBezTo>
                  <a:close/>
                  <a:moveTo>
                    <a:pt x="128" y="876"/>
                  </a:moveTo>
                  <a:cubicBezTo>
                    <a:pt x="139" y="876"/>
                    <a:pt x="139" y="888"/>
                    <a:pt x="139" y="888"/>
                  </a:cubicBezTo>
                  <a:lnTo>
                    <a:pt x="150" y="888"/>
                  </a:lnTo>
                  <a:cubicBezTo>
                    <a:pt x="139" y="888"/>
                    <a:pt x="139" y="876"/>
                    <a:pt x="139" y="876"/>
                  </a:cubicBezTo>
                  <a:close/>
                  <a:moveTo>
                    <a:pt x="107" y="866"/>
                  </a:moveTo>
                  <a:cubicBezTo>
                    <a:pt x="34" y="907"/>
                    <a:pt x="1" y="988"/>
                    <a:pt x="6" y="1071"/>
                  </a:cubicBezTo>
                  <a:lnTo>
                    <a:pt x="6" y="1071"/>
                  </a:lnTo>
                  <a:cubicBezTo>
                    <a:pt x="2" y="997"/>
                    <a:pt x="45" y="917"/>
                    <a:pt x="107" y="876"/>
                  </a:cubicBezTo>
                  <a:cubicBezTo>
                    <a:pt x="117" y="888"/>
                    <a:pt x="117" y="888"/>
                    <a:pt x="128" y="888"/>
                  </a:cubicBezTo>
                  <a:lnTo>
                    <a:pt x="128" y="876"/>
                  </a:lnTo>
                  <a:cubicBezTo>
                    <a:pt x="117" y="866"/>
                    <a:pt x="107" y="866"/>
                    <a:pt x="107" y="866"/>
                  </a:cubicBezTo>
                  <a:close/>
                  <a:moveTo>
                    <a:pt x="6" y="1071"/>
                  </a:moveTo>
                  <a:cubicBezTo>
                    <a:pt x="7" y="1076"/>
                    <a:pt x="7" y="1080"/>
                    <a:pt x="8" y="1085"/>
                  </a:cubicBezTo>
                  <a:cubicBezTo>
                    <a:pt x="7" y="1080"/>
                    <a:pt x="7" y="1075"/>
                    <a:pt x="6" y="1071"/>
                  </a:cubicBezTo>
                  <a:close/>
                  <a:moveTo>
                    <a:pt x="41" y="1172"/>
                  </a:moveTo>
                  <a:lnTo>
                    <a:pt x="41" y="1183"/>
                  </a:lnTo>
                  <a:lnTo>
                    <a:pt x="51" y="1183"/>
                  </a:lnTo>
                  <a:cubicBezTo>
                    <a:pt x="51" y="1183"/>
                    <a:pt x="51" y="1172"/>
                    <a:pt x="41" y="1172"/>
                  </a:cubicBezTo>
                  <a:close/>
                </a:path>
              </a:pathLst>
            </a:custGeom>
            <a:solidFill>
              <a:srgbClr val="DD9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51"/>
            <p:cNvSpPr/>
            <p:nvPr/>
          </p:nvSpPr>
          <p:spPr>
            <a:xfrm>
              <a:off x="6218895" y="2590880"/>
              <a:ext cx="140708" cy="113598"/>
            </a:xfrm>
            <a:custGeom>
              <a:avLst/>
              <a:gdLst/>
              <a:ahLst/>
              <a:cxnLst/>
              <a:rect l="l" t="t" r="r" b="b"/>
              <a:pathLst>
                <a:path w="4884" h="3943" extrusionOk="0">
                  <a:moveTo>
                    <a:pt x="1982" y="877"/>
                  </a:moveTo>
                  <a:cubicBezTo>
                    <a:pt x="2004" y="975"/>
                    <a:pt x="2037" y="1074"/>
                    <a:pt x="2070" y="1172"/>
                  </a:cubicBezTo>
                  <a:cubicBezTo>
                    <a:pt x="2080" y="1212"/>
                    <a:pt x="2100" y="1253"/>
                    <a:pt x="2111" y="1285"/>
                  </a:cubicBezTo>
                  <a:lnTo>
                    <a:pt x="2111" y="1285"/>
                  </a:lnTo>
                  <a:cubicBezTo>
                    <a:pt x="2068" y="1156"/>
                    <a:pt x="2025" y="1016"/>
                    <a:pt x="1993" y="877"/>
                  </a:cubicBezTo>
                  <a:close/>
                  <a:moveTo>
                    <a:pt x="2111" y="1285"/>
                  </a:moveTo>
                  <a:cubicBezTo>
                    <a:pt x="2112" y="1288"/>
                    <a:pt x="2112" y="1290"/>
                    <a:pt x="2113" y="1293"/>
                  </a:cubicBezTo>
                  <a:cubicBezTo>
                    <a:pt x="2113" y="1290"/>
                    <a:pt x="2112" y="1288"/>
                    <a:pt x="2111" y="1285"/>
                  </a:cubicBezTo>
                  <a:close/>
                  <a:moveTo>
                    <a:pt x="307" y="1325"/>
                  </a:moveTo>
                  <a:cubicBezTo>
                    <a:pt x="311" y="1329"/>
                    <a:pt x="314" y="1333"/>
                    <a:pt x="318" y="1337"/>
                  </a:cubicBezTo>
                  <a:cubicBezTo>
                    <a:pt x="308" y="1337"/>
                    <a:pt x="307" y="1326"/>
                    <a:pt x="307" y="1325"/>
                  </a:cubicBezTo>
                  <a:close/>
                  <a:moveTo>
                    <a:pt x="1950" y="865"/>
                  </a:moveTo>
                  <a:cubicBezTo>
                    <a:pt x="1884" y="909"/>
                    <a:pt x="1840" y="997"/>
                    <a:pt x="1851" y="1074"/>
                  </a:cubicBezTo>
                  <a:cubicBezTo>
                    <a:pt x="1862" y="1106"/>
                    <a:pt x="1872" y="1128"/>
                    <a:pt x="1894" y="1161"/>
                  </a:cubicBezTo>
                  <a:lnTo>
                    <a:pt x="1884" y="1161"/>
                  </a:lnTo>
                  <a:cubicBezTo>
                    <a:pt x="1894" y="1161"/>
                    <a:pt x="1894" y="1172"/>
                    <a:pt x="1894" y="1172"/>
                  </a:cubicBezTo>
                  <a:lnTo>
                    <a:pt x="1884" y="1172"/>
                  </a:lnTo>
                  <a:cubicBezTo>
                    <a:pt x="1938" y="1271"/>
                    <a:pt x="2004" y="1358"/>
                    <a:pt x="2059" y="1457"/>
                  </a:cubicBezTo>
                  <a:cubicBezTo>
                    <a:pt x="2081" y="1424"/>
                    <a:pt x="2113" y="1413"/>
                    <a:pt x="2147" y="1391"/>
                  </a:cubicBezTo>
                  <a:cubicBezTo>
                    <a:pt x="2113" y="1325"/>
                    <a:pt x="2091" y="1249"/>
                    <a:pt x="2059" y="1172"/>
                  </a:cubicBezTo>
                  <a:cubicBezTo>
                    <a:pt x="2026" y="1074"/>
                    <a:pt x="1993" y="975"/>
                    <a:pt x="1971" y="877"/>
                  </a:cubicBezTo>
                  <a:cubicBezTo>
                    <a:pt x="1960" y="877"/>
                    <a:pt x="1960" y="877"/>
                    <a:pt x="1950" y="865"/>
                  </a:cubicBezTo>
                  <a:close/>
                  <a:moveTo>
                    <a:pt x="3449" y="1"/>
                  </a:moveTo>
                  <a:lnTo>
                    <a:pt x="3449" y="1"/>
                  </a:lnTo>
                  <a:cubicBezTo>
                    <a:pt x="3439" y="121"/>
                    <a:pt x="3449" y="252"/>
                    <a:pt x="3460" y="384"/>
                  </a:cubicBezTo>
                  <a:cubicBezTo>
                    <a:pt x="3570" y="405"/>
                    <a:pt x="3614" y="537"/>
                    <a:pt x="3636" y="646"/>
                  </a:cubicBezTo>
                  <a:cubicBezTo>
                    <a:pt x="3668" y="789"/>
                    <a:pt x="3690" y="964"/>
                    <a:pt x="3592" y="1062"/>
                  </a:cubicBezTo>
                  <a:cubicBezTo>
                    <a:pt x="3602" y="1118"/>
                    <a:pt x="3614" y="1161"/>
                    <a:pt x="3624" y="1205"/>
                  </a:cubicBezTo>
                  <a:lnTo>
                    <a:pt x="3668" y="1205"/>
                  </a:lnTo>
                  <a:cubicBezTo>
                    <a:pt x="3712" y="1205"/>
                    <a:pt x="3756" y="1216"/>
                    <a:pt x="3778" y="1238"/>
                  </a:cubicBezTo>
                  <a:cubicBezTo>
                    <a:pt x="3756" y="1128"/>
                    <a:pt x="3811" y="986"/>
                    <a:pt x="3920" y="942"/>
                  </a:cubicBezTo>
                  <a:cubicBezTo>
                    <a:pt x="3942" y="931"/>
                    <a:pt x="3975" y="931"/>
                    <a:pt x="3997" y="931"/>
                  </a:cubicBezTo>
                  <a:cubicBezTo>
                    <a:pt x="4128" y="931"/>
                    <a:pt x="4271" y="1062"/>
                    <a:pt x="4249" y="1194"/>
                  </a:cubicBezTo>
                  <a:cubicBezTo>
                    <a:pt x="4271" y="1194"/>
                    <a:pt x="4293" y="1183"/>
                    <a:pt x="4325" y="1183"/>
                  </a:cubicBezTo>
                  <a:cubicBezTo>
                    <a:pt x="4434" y="1183"/>
                    <a:pt x="4533" y="1249"/>
                    <a:pt x="4577" y="1358"/>
                  </a:cubicBezTo>
                  <a:cubicBezTo>
                    <a:pt x="4632" y="1468"/>
                    <a:pt x="4588" y="1610"/>
                    <a:pt x="4500" y="1687"/>
                  </a:cubicBezTo>
                  <a:lnTo>
                    <a:pt x="4512" y="1687"/>
                  </a:lnTo>
                  <a:cubicBezTo>
                    <a:pt x="4588" y="1719"/>
                    <a:pt x="4610" y="1807"/>
                    <a:pt x="4588" y="1884"/>
                  </a:cubicBezTo>
                  <a:cubicBezTo>
                    <a:pt x="4610" y="1894"/>
                    <a:pt x="4632" y="1906"/>
                    <a:pt x="4643" y="1928"/>
                  </a:cubicBezTo>
                  <a:lnTo>
                    <a:pt x="4643" y="1916"/>
                  </a:lnTo>
                  <a:cubicBezTo>
                    <a:pt x="4632" y="1862"/>
                    <a:pt x="4643" y="1807"/>
                    <a:pt x="4675" y="1753"/>
                  </a:cubicBezTo>
                  <a:cubicBezTo>
                    <a:pt x="4675" y="1719"/>
                    <a:pt x="4665" y="1687"/>
                    <a:pt x="4665" y="1654"/>
                  </a:cubicBezTo>
                  <a:cubicBezTo>
                    <a:pt x="4643" y="1490"/>
                    <a:pt x="4588" y="1337"/>
                    <a:pt x="4599" y="1172"/>
                  </a:cubicBezTo>
                  <a:lnTo>
                    <a:pt x="4599" y="1172"/>
                  </a:lnTo>
                  <a:cubicBezTo>
                    <a:pt x="4621" y="1183"/>
                    <a:pt x="4643" y="1183"/>
                    <a:pt x="4665" y="1183"/>
                  </a:cubicBezTo>
                  <a:cubicBezTo>
                    <a:pt x="4763" y="1183"/>
                    <a:pt x="4872" y="1084"/>
                    <a:pt x="4884" y="975"/>
                  </a:cubicBezTo>
                  <a:cubicBezTo>
                    <a:pt x="4840" y="953"/>
                    <a:pt x="4785" y="920"/>
                    <a:pt x="4741" y="877"/>
                  </a:cubicBezTo>
                  <a:cubicBezTo>
                    <a:pt x="4709" y="855"/>
                    <a:pt x="4687" y="811"/>
                    <a:pt x="4665" y="778"/>
                  </a:cubicBezTo>
                  <a:cubicBezTo>
                    <a:pt x="4653" y="712"/>
                    <a:pt x="4665" y="658"/>
                    <a:pt x="4697" y="603"/>
                  </a:cubicBezTo>
                  <a:cubicBezTo>
                    <a:pt x="4653" y="559"/>
                    <a:pt x="4599" y="526"/>
                    <a:pt x="4555" y="471"/>
                  </a:cubicBezTo>
                  <a:cubicBezTo>
                    <a:pt x="4533" y="504"/>
                    <a:pt x="4500" y="537"/>
                    <a:pt x="4468" y="559"/>
                  </a:cubicBezTo>
                  <a:cubicBezTo>
                    <a:pt x="4434" y="592"/>
                    <a:pt x="4380" y="603"/>
                    <a:pt x="4336" y="603"/>
                  </a:cubicBezTo>
                  <a:cubicBezTo>
                    <a:pt x="4249" y="603"/>
                    <a:pt x="4150" y="559"/>
                    <a:pt x="4074" y="515"/>
                  </a:cubicBezTo>
                  <a:cubicBezTo>
                    <a:pt x="3986" y="449"/>
                    <a:pt x="3887" y="340"/>
                    <a:pt x="3931" y="220"/>
                  </a:cubicBezTo>
                  <a:lnTo>
                    <a:pt x="4061" y="154"/>
                  </a:lnTo>
                  <a:lnTo>
                    <a:pt x="4061" y="154"/>
                  </a:lnTo>
                  <a:cubicBezTo>
                    <a:pt x="4062" y="154"/>
                    <a:pt x="4062" y="154"/>
                    <a:pt x="4062" y="154"/>
                  </a:cubicBezTo>
                  <a:cubicBezTo>
                    <a:pt x="4062" y="154"/>
                    <a:pt x="4074" y="154"/>
                    <a:pt x="4084" y="143"/>
                  </a:cubicBezTo>
                  <a:lnTo>
                    <a:pt x="4084" y="143"/>
                  </a:lnTo>
                  <a:lnTo>
                    <a:pt x="4061" y="154"/>
                  </a:lnTo>
                  <a:lnTo>
                    <a:pt x="4061" y="154"/>
                  </a:lnTo>
                  <a:cubicBezTo>
                    <a:pt x="4029" y="154"/>
                    <a:pt x="3996" y="132"/>
                    <a:pt x="3986" y="110"/>
                  </a:cubicBezTo>
                  <a:cubicBezTo>
                    <a:pt x="3975" y="99"/>
                    <a:pt x="3975" y="88"/>
                    <a:pt x="3975" y="88"/>
                  </a:cubicBezTo>
                  <a:cubicBezTo>
                    <a:pt x="3909" y="154"/>
                    <a:pt x="3821" y="186"/>
                    <a:pt x="3734" y="186"/>
                  </a:cubicBezTo>
                  <a:cubicBezTo>
                    <a:pt x="3679" y="186"/>
                    <a:pt x="3624" y="176"/>
                    <a:pt x="3580" y="154"/>
                  </a:cubicBezTo>
                  <a:cubicBezTo>
                    <a:pt x="3526" y="121"/>
                    <a:pt x="3471" y="66"/>
                    <a:pt x="3449" y="1"/>
                  </a:cubicBezTo>
                  <a:close/>
                  <a:moveTo>
                    <a:pt x="2748" y="11"/>
                  </a:moveTo>
                  <a:cubicBezTo>
                    <a:pt x="2694" y="33"/>
                    <a:pt x="2661" y="99"/>
                    <a:pt x="2672" y="165"/>
                  </a:cubicBezTo>
                  <a:cubicBezTo>
                    <a:pt x="2672" y="176"/>
                    <a:pt x="2683" y="198"/>
                    <a:pt x="2694" y="208"/>
                  </a:cubicBezTo>
                  <a:cubicBezTo>
                    <a:pt x="2683" y="208"/>
                    <a:pt x="2683" y="208"/>
                    <a:pt x="2672" y="198"/>
                  </a:cubicBezTo>
                  <a:lnTo>
                    <a:pt x="2672" y="198"/>
                  </a:lnTo>
                  <a:cubicBezTo>
                    <a:pt x="2683" y="208"/>
                    <a:pt x="2683" y="220"/>
                    <a:pt x="2694" y="230"/>
                  </a:cubicBezTo>
                  <a:cubicBezTo>
                    <a:pt x="2639" y="186"/>
                    <a:pt x="2585" y="154"/>
                    <a:pt x="2519" y="132"/>
                  </a:cubicBezTo>
                  <a:lnTo>
                    <a:pt x="2519" y="132"/>
                  </a:lnTo>
                  <a:cubicBezTo>
                    <a:pt x="2617" y="723"/>
                    <a:pt x="2814" y="1293"/>
                    <a:pt x="3044" y="1840"/>
                  </a:cubicBezTo>
                  <a:cubicBezTo>
                    <a:pt x="3088" y="1950"/>
                    <a:pt x="3143" y="2070"/>
                    <a:pt x="3121" y="2191"/>
                  </a:cubicBezTo>
                  <a:cubicBezTo>
                    <a:pt x="3110" y="2300"/>
                    <a:pt x="3023" y="2410"/>
                    <a:pt x="2913" y="2410"/>
                  </a:cubicBezTo>
                  <a:lnTo>
                    <a:pt x="2891" y="2410"/>
                  </a:lnTo>
                  <a:cubicBezTo>
                    <a:pt x="2836" y="2398"/>
                    <a:pt x="2782" y="2366"/>
                    <a:pt x="2738" y="2332"/>
                  </a:cubicBezTo>
                  <a:cubicBezTo>
                    <a:pt x="2672" y="2278"/>
                    <a:pt x="2617" y="2212"/>
                    <a:pt x="2563" y="2157"/>
                  </a:cubicBezTo>
                  <a:cubicBezTo>
                    <a:pt x="2529" y="2234"/>
                    <a:pt x="2475" y="2311"/>
                    <a:pt x="2409" y="2366"/>
                  </a:cubicBezTo>
                  <a:cubicBezTo>
                    <a:pt x="2332" y="2431"/>
                    <a:pt x="2223" y="2464"/>
                    <a:pt x="2125" y="2464"/>
                  </a:cubicBezTo>
                  <a:cubicBezTo>
                    <a:pt x="2004" y="2464"/>
                    <a:pt x="1872" y="2431"/>
                    <a:pt x="1774" y="2354"/>
                  </a:cubicBezTo>
                  <a:cubicBezTo>
                    <a:pt x="1643" y="2256"/>
                    <a:pt x="1544" y="2070"/>
                    <a:pt x="1632" y="1938"/>
                  </a:cubicBezTo>
                  <a:cubicBezTo>
                    <a:pt x="1577" y="1873"/>
                    <a:pt x="1566" y="1774"/>
                    <a:pt x="1577" y="1687"/>
                  </a:cubicBezTo>
                  <a:cubicBezTo>
                    <a:pt x="1500" y="1588"/>
                    <a:pt x="1424" y="1500"/>
                    <a:pt x="1347" y="1402"/>
                  </a:cubicBezTo>
                  <a:cubicBezTo>
                    <a:pt x="1259" y="1271"/>
                    <a:pt x="1183" y="1139"/>
                    <a:pt x="1117" y="986"/>
                  </a:cubicBezTo>
                  <a:lnTo>
                    <a:pt x="1084" y="1052"/>
                  </a:lnTo>
                  <a:cubicBezTo>
                    <a:pt x="1074" y="1008"/>
                    <a:pt x="1030" y="986"/>
                    <a:pt x="975" y="986"/>
                  </a:cubicBezTo>
                  <a:cubicBezTo>
                    <a:pt x="931" y="986"/>
                    <a:pt x="877" y="1008"/>
                    <a:pt x="843" y="1052"/>
                  </a:cubicBezTo>
                  <a:cubicBezTo>
                    <a:pt x="843" y="1062"/>
                    <a:pt x="833" y="1074"/>
                    <a:pt x="833" y="1084"/>
                  </a:cubicBezTo>
                  <a:cubicBezTo>
                    <a:pt x="833" y="1096"/>
                    <a:pt x="843" y="1096"/>
                    <a:pt x="855" y="1106"/>
                  </a:cubicBezTo>
                  <a:cubicBezTo>
                    <a:pt x="931" y="1249"/>
                    <a:pt x="997" y="1413"/>
                    <a:pt x="1030" y="1577"/>
                  </a:cubicBezTo>
                  <a:cubicBezTo>
                    <a:pt x="1052" y="1654"/>
                    <a:pt x="1052" y="1741"/>
                    <a:pt x="1018" y="1807"/>
                  </a:cubicBezTo>
                  <a:cubicBezTo>
                    <a:pt x="1074" y="1807"/>
                    <a:pt x="1128" y="1829"/>
                    <a:pt x="1172" y="1862"/>
                  </a:cubicBezTo>
                  <a:cubicBezTo>
                    <a:pt x="1271" y="1960"/>
                    <a:pt x="1259" y="2135"/>
                    <a:pt x="1161" y="2245"/>
                  </a:cubicBezTo>
                  <a:cubicBezTo>
                    <a:pt x="1084" y="2344"/>
                    <a:pt x="942" y="2388"/>
                    <a:pt x="811" y="2388"/>
                  </a:cubicBezTo>
                  <a:lnTo>
                    <a:pt x="789" y="2388"/>
                  </a:lnTo>
                  <a:cubicBezTo>
                    <a:pt x="723" y="2376"/>
                    <a:pt x="646" y="2366"/>
                    <a:pt x="592" y="2322"/>
                  </a:cubicBezTo>
                  <a:cubicBezTo>
                    <a:pt x="537" y="2267"/>
                    <a:pt x="526" y="2179"/>
                    <a:pt x="570" y="2125"/>
                  </a:cubicBezTo>
                  <a:lnTo>
                    <a:pt x="602" y="2059"/>
                  </a:lnTo>
                  <a:cubicBezTo>
                    <a:pt x="570" y="2048"/>
                    <a:pt x="559" y="2026"/>
                    <a:pt x="548" y="2004"/>
                  </a:cubicBezTo>
                  <a:cubicBezTo>
                    <a:pt x="515" y="1906"/>
                    <a:pt x="570" y="1785"/>
                    <a:pt x="658" y="1753"/>
                  </a:cubicBezTo>
                  <a:lnTo>
                    <a:pt x="690" y="1753"/>
                  </a:lnTo>
                  <a:cubicBezTo>
                    <a:pt x="778" y="1753"/>
                    <a:pt x="855" y="1840"/>
                    <a:pt x="833" y="1916"/>
                  </a:cubicBezTo>
                  <a:cubicBezTo>
                    <a:pt x="855" y="1884"/>
                    <a:pt x="877" y="1851"/>
                    <a:pt x="920" y="1829"/>
                  </a:cubicBezTo>
                  <a:cubicBezTo>
                    <a:pt x="712" y="1621"/>
                    <a:pt x="515" y="1424"/>
                    <a:pt x="318" y="1216"/>
                  </a:cubicBezTo>
                  <a:cubicBezTo>
                    <a:pt x="307" y="1238"/>
                    <a:pt x="296" y="1271"/>
                    <a:pt x="296" y="1303"/>
                  </a:cubicBezTo>
                  <a:cubicBezTo>
                    <a:pt x="296" y="1311"/>
                    <a:pt x="301" y="1318"/>
                    <a:pt x="307" y="1325"/>
                  </a:cubicBezTo>
                  <a:lnTo>
                    <a:pt x="307" y="1325"/>
                  </a:lnTo>
                  <a:cubicBezTo>
                    <a:pt x="307" y="1337"/>
                    <a:pt x="307" y="1347"/>
                    <a:pt x="318" y="1358"/>
                  </a:cubicBezTo>
                  <a:cubicBezTo>
                    <a:pt x="296" y="1347"/>
                    <a:pt x="285" y="1337"/>
                    <a:pt x="263" y="1337"/>
                  </a:cubicBezTo>
                  <a:cubicBezTo>
                    <a:pt x="242" y="1337"/>
                    <a:pt x="208" y="1358"/>
                    <a:pt x="186" y="1369"/>
                  </a:cubicBezTo>
                  <a:cubicBezTo>
                    <a:pt x="154" y="1435"/>
                    <a:pt x="121" y="1522"/>
                    <a:pt x="132" y="1556"/>
                  </a:cubicBezTo>
                  <a:cubicBezTo>
                    <a:pt x="164" y="1676"/>
                    <a:pt x="405" y="1807"/>
                    <a:pt x="515" y="1818"/>
                  </a:cubicBezTo>
                  <a:cubicBezTo>
                    <a:pt x="362" y="1916"/>
                    <a:pt x="274" y="2113"/>
                    <a:pt x="318" y="2289"/>
                  </a:cubicBezTo>
                  <a:cubicBezTo>
                    <a:pt x="121" y="2366"/>
                    <a:pt x="1" y="2617"/>
                    <a:pt x="66" y="2826"/>
                  </a:cubicBezTo>
                  <a:cubicBezTo>
                    <a:pt x="121" y="3001"/>
                    <a:pt x="307" y="3132"/>
                    <a:pt x="493" y="3132"/>
                  </a:cubicBezTo>
                  <a:cubicBezTo>
                    <a:pt x="526" y="3132"/>
                    <a:pt x="559" y="3121"/>
                    <a:pt x="592" y="3110"/>
                  </a:cubicBezTo>
                  <a:lnTo>
                    <a:pt x="614" y="3110"/>
                  </a:lnTo>
                  <a:cubicBezTo>
                    <a:pt x="592" y="3045"/>
                    <a:pt x="592" y="2979"/>
                    <a:pt x="614" y="2913"/>
                  </a:cubicBezTo>
                  <a:cubicBezTo>
                    <a:pt x="646" y="2814"/>
                    <a:pt x="745" y="2727"/>
                    <a:pt x="855" y="2727"/>
                  </a:cubicBezTo>
                  <a:cubicBezTo>
                    <a:pt x="865" y="2727"/>
                    <a:pt x="865" y="2727"/>
                    <a:pt x="877" y="2738"/>
                  </a:cubicBezTo>
                  <a:cubicBezTo>
                    <a:pt x="953" y="2738"/>
                    <a:pt x="1018" y="2792"/>
                    <a:pt x="1052" y="2847"/>
                  </a:cubicBezTo>
                  <a:cubicBezTo>
                    <a:pt x="1106" y="2814"/>
                    <a:pt x="1172" y="2792"/>
                    <a:pt x="1237" y="2792"/>
                  </a:cubicBezTo>
                  <a:cubicBezTo>
                    <a:pt x="1216" y="2847"/>
                    <a:pt x="1216" y="2891"/>
                    <a:pt x="1216" y="2946"/>
                  </a:cubicBezTo>
                  <a:cubicBezTo>
                    <a:pt x="1271" y="2957"/>
                    <a:pt x="1325" y="2989"/>
                    <a:pt x="1358" y="3033"/>
                  </a:cubicBezTo>
                  <a:cubicBezTo>
                    <a:pt x="1402" y="3099"/>
                    <a:pt x="1402" y="3198"/>
                    <a:pt x="1358" y="3264"/>
                  </a:cubicBezTo>
                  <a:lnTo>
                    <a:pt x="1380" y="3285"/>
                  </a:lnTo>
                  <a:cubicBezTo>
                    <a:pt x="1456" y="3340"/>
                    <a:pt x="1555" y="3373"/>
                    <a:pt x="1654" y="3373"/>
                  </a:cubicBezTo>
                  <a:cubicBezTo>
                    <a:pt x="1731" y="3373"/>
                    <a:pt x="1818" y="3351"/>
                    <a:pt x="1884" y="3307"/>
                  </a:cubicBezTo>
                  <a:cubicBezTo>
                    <a:pt x="1884" y="3329"/>
                    <a:pt x="1894" y="3362"/>
                    <a:pt x="1894" y="3384"/>
                  </a:cubicBezTo>
                  <a:cubicBezTo>
                    <a:pt x="1906" y="3384"/>
                    <a:pt x="1928" y="3395"/>
                    <a:pt x="1938" y="3405"/>
                  </a:cubicBezTo>
                  <a:cubicBezTo>
                    <a:pt x="1993" y="3449"/>
                    <a:pt x="2015" y="3526"/>
                    <a:pt x="1993" y="3602"/>
                  </a:cubicBezTo>
                  <a:cubicBezTo>
                    <a:pt x="2103" y="3789"/>
                    <a:pt x="2289" y="3920"/>
                    <a:pt x="2497" y="3942"/>
                  </a:cubicBezTo>
                  <a:lnTo>
                    <a:pt x="2508" y="3942"/>
                  </a:lnTo>
                  <a:cubicBezTo>
                    <a:pt x="2442" y="3865"/>
                    <a:pt x="2398" y="3767"/>
                    <a:pt x="2420" y="3680"/>
                  </a:cubicBezTo>
                  <a:cubicBezTo>
                    <a:pt x="2431" y="3592"/>
                    <a:pt x="2486" y="3504"/>
                    <a:pt x="2464" y="3417"/>
                  </a:cubicBezTo>
                  <a:cubicBezTo>
                    <a:pt x="2464" y="3384"/>
                    <a:pt x="2442" y="3351"/>
                    <a:pt x="2442" y="3318"/>
                  </a:cubicBezTo>
                  <a:cubicBezTo>
                    <a:pt x="2409" y="3220"/>
                    <a:pt x="2442" y="3099"/>
                    <a:pt x="2529" y="3055"/>
                  </a:cubicBezTo>
                  <a:cubicBezTo>
                    <a:pt x="2551" y="3033"/>
                    <a:pt x="2585" y="3033"/>
                    <a:pt x="2606" y="3033"/>
                  </a:cubicBezTo>
                  <a:cubicBezTo>
                    <a:pt x="2672" y="3033"/>
                    <a:pt x="2738" y="3066"/>
                    <a:pt x="2760" y="3132"/>
                  </a:cubicBezTo>
                  <a:cubicBezTo>
                    <a:pt x="2738" y="2979"/>
                    <a:pt x="2891" y="2836"/>
                    <a:pt x="3044" y="2836"/>
                  </a:cubicBezTo>
                  <a:lnTo>
                    <a:pt x="3088" y="2836"/>
                  </a:lnTo>
                  <a:lnTo>
                    <a:pt x="3099" y="2847"/>
                  </a:lnTo>
                  <a:cubicBezTo>
                    <a:pt x="3132" y="2792"/>
                    <a:pt x="3176" y="2748"/>
                    <a:pt x="3230" y="2727"/>
                  </a:cubicBezTo>
                  <a:cubicBezTo>
                    <a:pt x="3230" y="2814"/>
                    <a:pt x="3318" y="2869"/>
                    <a:pt x="3405" y="2869"/>
                  </a:cubicBezTo>
                  <a:cubicBezTo>
                    <a:pt x="3449" y="2869"/>
                    <a:pt x="3493" y="2858"/>
                    <a:pt x="3526" y="2836"/>
                  </a:cubicBezTo>
                  <a:cubicBezTo>
                    <a:pt x="3624" y="2748"/>
                    <a:pt x="3636" y="2595"/>
                    <a:pt x="3602" y="2475"/>
                  </a:cubicBezTo>
                  <a:lnTo>
                    <a:pt x="3602" y="2475"/>
                  </a:lnTo>
                  <a:cubicBezTo>
                    <a:pt x="3646" y="2508"/>
                    <a:pt x="3701" y="2519"/>
                    <a:pt x="3756" y="2519"/>
                  </a:cubicBezTo>
                  <a:cubicBezTo>
                    <a:pt x="3821" y="2519"/>
                    <a:pt x="3887" y="2497"/>
                    <a:pt x="3931" y="2453"/>
                  </a:cubicBezTo>
                  <a:cubicBezTo>
                    <a:pt x="4008" y="2366"/>
                    <a:pt x="4018" y="2212"/>
                    <a:pt x="3942" y="2125"/>
                  </a:cubicBezTo>
                  <a:cubicBezTo>
                    <a:pt x="3953" y="2125"/>
                    <a:pt x="3964" y="2113"/>
                    <a:pt x="3975" y="2113"/>
                  </a:cubicBezTo>
                  <a:cubicBezTo>
                    <a:pt x="3909" y="2103"/>
                    <a:pt x="3843" y="2092"/>
                    <a:pt x="3789" y="2059"/>
                  </a:cubicBezTo>
                  <a:cubicBezTo>
                    <a:pt x="3701" y="2026"/>
                    <a:pt x="3614" y="1972"/>
                    <a:pt x="3580" y="1894"/>
                  </a:cubicBezTo>
                  <a:cubicBezTo>
                    <a:pt x="3570" y="1873"/>
                    <a:pt x="3570" y="1862"/>
                    <a:pt x="3559" y="1851"/>
                  </a:cubicBezTo>
                  <a:lnTo>
                    <a:pt x="3515" y="1851"/>
                  </a:lnTo>
                  <a:cubicBezTo>
                    <a:pt x="3482" y="1851"/>
                    <a:pt x="3439" y="1851"/>
                    <a:pt x="3405" y="1829"/>
                  </a:cubicBezTo>
                  <a:cubicBezTo>
                    <a:pt x="3329" y="1785"/>
                    <a:pt x="3263" y="1719"/>
                    <a:pt x="3220" y="1654"/>
                  </a:cubicBezTo>
                  <a:cubicBezTo>
                    <a:pt x="3121" y="1490"/>
                    <a:pt x="3044" y="1315"/>
                    <a:pt x="2989" y="1139"/>
                  </a:cubicBezTo>
                  <a:cubicBezTo>
                    <a:pt x="2967" y="1106"/>
                    <a:pt x="2945" y="1062"/>
                    <a:pt x="2957" y="1030"/>
                  </a:cubicBezTo>
                  <a:cubicBezTo>
                    <a:pt x="2902" y="997"/>
                    <a:pt x="2858" y="942"/>
                    <a:pt x="2836" y="877"/>
                  </a:cubicBezTo>
                  <a:cubicBezTo>
                    <a:pt x="2804" y="800"/>
                    <a:pt x="2804" y="702"/>
                    <a:pt x="2836" y="624"/>
                  </a:cubicBezTo>
                  <a:cubicBezTo>
                    <a:pt x="2847" y="614"/>
                    <a:pt x="2847" y="603"/>
                    <a:pt x="2858" y="592"/>
                  </a:cubicBezTo>
                  <a:cubicBezTo>
                    <a:pt x="2814" y="405"/>
                    <a:pt x="2782" y="208"/>
                    <a:pt x="2748" y="11"/>
                  </a:cubicBezTo>
                  <a:close/>
                </a:path>
              </a:pathLst>
            </a:custGeom>
            <a:solidFill>
              <a:srgbClr val="F4F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51"/>
            <p:cNvSpPr/>
            <p:nvPr/>
          </p:nvSpPr>
          <p:spPr>
            <a:xfrm>
              <a:off x="6273461" y="2688345"/>
              <a:ext cx="3515" cy="6338"/>
            </a:xfrm>
            <a:custGeom>
              <a:avLst/>
              <a:gdLst/>
              <a:ahLst/>
              <a:cxnLst/>
              <a:rect l="l" t="t" r="r" b="b"/>
              <a:pathLst>
                <a:path w="122" h="220" extrusionOk="0">
                  <a:moveTo>
                    <a:pt x="0" y="1"/>
                  </a:moveTo>
                  <a:cubicBezTo>
                    <a:pt x="22" y="78"/>
                    <a:pt x="56" y="154"/>
                    <a:pt x="99" y="219"/>
                  </a:cubicBezTo>
                  <a:cubicBezTo>
                    <a:pt x="121" y="143"/>
                    <a:pt x="99" y="66"/>
                    <a:pt x="44" y="22"/>
                  </a:cubicBezTo>
                  <a:cubicBezTo>
                    <a:pt x="34" y="12"/>
                    <a:pt x="12" y="1"/>
                    <a:pt x="0" y="1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1"/>
            <p:cNvSpPr/>
            <p:nvPr/>
          </p:nvSpPr>
          <p:spPr>
            <a:xfrm>
              <a:off x="6287981" y="2672586"/>
              <a:ext cx="21463" cy="31893"/>
            </a:xfrm>
            <a:custGeom>
              <a:avLst/>
              <a:gdLst/>
              <a:ahLst/>
              <a:cxnLst/>
              <a:rect l="l" t="t" r="r" b="b"/>
              <a:pathLst>
                <a:path w="745" h="1107" extrusionOk="0">
                  <a:moveTo>
                    <a:pt x="646" y="0"/>
                  </a:moveTo>
                  <a:cubicBezTo>
                    <a:pt x="493" y="0"/>
                    <a:pt x="340" y="143"/>
                    <a:pt x="362" y="296"/>
                  </a:cubicBezTo>
                  <a:cubicBezTo>
                    <a:pt x="340" y="230"/>
                    <a:pt x="274" y="197"/>
                    <a:pt x="208" y="197"/>
                  </a:cubicBezTo>
                  <a:cubicBezTo>
                    <a:pt x="187" y="197"/>
                    <a:pt x="153" y="197"/>
                    <a:pt x="131" y="219"/>
                  </a:cubicBezTo>
                  <a:cubicBezTo>
                    <a:pt x="44" y="263"/>
                    <a:pt x="11" y="384"/>
                    <a:pt x="44" y="482"/>
                  </a:cubicBezTo>
                  <a:cubicBezTo>
                    <a:pt x="44" y="515"/>
                    <a:pt x="66" y="548"/>
                    <a:pt x="66" y="581"/>
                  </a:cubicBezTo>
                  <a:cubicBezTo>
                    <a:pt x="88" y="668"/>
                    <a:pt x="33" y="756"/>
                    <a:pt x="22" y="844"/>
                  </a:cubicBezTo>
                  <a:cubicBezTo>
                    <a:pt x="0" y="931"/>
                    <a:pt x="44" y="1029"/>
                    <a:pt x="110" y="1106"/>
                  </a:cubicBezTo>
                  <a:lnTo>
                    <a:pt x="153" y="1106"/>
                  </a:lnTo>
                  <a:cubicBezTo>
                    <a:pt x="449" y="1106"/>
                    <a:pt x="745" y="844"/>
                    <a:pt x="734" y="548"/>
                  </a:cubicBezTo>
                  <a:cubicBezTo>
                    <a:pt x="723" y="428"/>
                    <a:pt x="679" y="307"/>
                    <a:pt x="668" y="187"/>
                  </a:cubicBezTo>
                  <a:cubicBezTo>
                    <a:pt x="668" y="131"/>
                    <a:pt x="679" y="66"/>
                    <a:pt x="701" y="11"/>
                  </a:cubicBezTo>
                  <a:lnTo>
                    <a:pt x="690" y="0"/>
                  </a:ln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1"/>
            <p:cNvSpPr/>
            <p:nvPr/>
          </p:nvSpPr>
          <p:spPr>
            <a:xfrm>
              <a:off x="6321401" y="2617674"/>
              <a:ext cx="30942" cy="34111"/>
            </a:xfrm>
            <a:custGeom>
              <a:avLst/>
              <a:gdLst/>
              <a:ahLst/>
              <a:cxnLst/>
              <a:rect l="l" t="t" r="r" b="b"/>
              <a:pathLst>
                <a:path w="1074" h="1184" extrusionOk="0">
                  <a:moveTo>
                    <a:pt x="439" y="1"/>
                  </a:moveTo>
                  <a:cubicBezTo>
                    <a:pt x="417" y="1"/>
                    <a:pt x="384" y="1"/>
                    <a:pt x="362" y="12"/>
                  </a:cubicBezTo>
                  <a:cubicBezTo>
                    <a:pt x="253" y="56"/>
                    <a:pt x="198" y="198"/>
                    <a:pt x="220" y="308"/>
                  </a:cubicBezTo>
                  <a:cubicBezTo>
                    <a:pt x="198" y="286"/>
                    <a:pt x="154" y="275"/>
                    <a:pt x="110" y="275"/>
                  </a:cubicBezTo>
                  <a:lnTo>
                    <a:pt x="66" y="275"/>
                  </a:lnTo>
                  <a:lnTo>
                    <a:pt x="132" y="538"/>
                  </a:lnTo>
                  <a:cubicBezTo>
                    <a:pt x="154" y="658"/>
                    <a:pt x="176" y="801"/>
                    <a:pt x="88" y="877"/>
                  </a:cubicBezTo>
                  <a:cubicBezTo>
                    <a:pt x="66" y="899"/>
                    <a:pt x="34" y="910"/>
                    <a:pt x="1" y="921"/>
                  </a:cubicBezTo>
                  <a:cubicBezTo>
                    <a:pt x="12" y="932"/>
                    <a:pt x="12" y="943"/>
                    <a:pt x="22" y="964"/>
                  </a:cubicBezTo>
                  <a:cubicBezTo>
                    <a:pt x="56" y="1042"/>
                    <a:pt x="143" y="1096"/>
                    <a:pt x="231" y="1129"/>
                  </a:cubicBezTo>
                  <a:cubicBezTo>
                    <a:pt x="285" y="1162"/>
                    <a:pt x="351" y="1173"/>
                    <a:pt x="417" y="1183"/>
                  </a:cubicBezTo>
                  <a:cubicBezTo>
                    <a:pt x="450" y="1183"/>
                    <a:pt x="494" y="1173"/>
                    <a:pt x="537" y="1173"/>
                  </a:cubicBezTo>
                  <a:cubicBezTo>
                    <a:pt x="537" y="1107"/>
                    <a:pt x="559" y="1042"/>
                    <a:pt x="614" y="998"/>
                  </a:cubicBezTo>
                  <a:lnTo>
                    <a:pt x="614" y="998"/>
                  </a:lnTo>
                  <a:cubicBezTo>
                    <a:pt x="603" y="1063"/>
                    <a:pt x="636" y="1118"/>
                    <a:pt x="691" y="1151"/>
                  </a:cubicBezTo>
                  <a:cubicBezTo>
                    <a:pt x="701" y="1052"/>
                    <a:pt x="778" y="964"/>
                    <a:pt x="866" y="932"/>
                  </a:cubicBezTo>
                  <a:cubicBezTo>
                    <a:pt x="888" y="932"/>
                    <a:pt x="910" y="921"/>
                    <a:pt x="920" y="921"/>
                  </a:cubicBezTo>
                  <a:cubicBezTo>
                    <a:pt x="964" y="921"/>
                    <a:pt x="997" y="932"/>
                    <a:pt x="1030" y="954"/>
                  </a:cubicBezTo>
                  <a:cubicBezTo>
                    <a:pt x="1052" y="877"/>
                    <a:pt x="1030" y="789"/>
                    <a:pt x="954" y="757"/>
                  </a:cubicBezTo>
                  <a:lnTo>
                    <a:pt x="942" y="757"/>
                  </a:lnTo>
                  <a:cubicBezTo>
                    <a:pt x="1030" y="680"/>
                    <a:pt x="1074" y="538"/>
                    <a:pt x="1019" y="428"/>
                  </a:cubicBezTo>
                  <a:cubicBezTo>
                    <a:pt x="975" y="319"/>
                    <a:pt x="876" y="253"/>
                    <a:pt x="767" y="253"/>
                  </a:cubicBezTo>
                  <a:cubicBezTo>
                    <a:pt x="735" y="253"/>
                    <a:pt x="713" y="264"/>
                    <a:pt x="691" y="264"/>
                  </a:cubicBezTo>
                  <a:cubicBezTo>
                    <a:pt x="713" y="132"/>
                    <a:pt x="570" y="1"/>
                    <a:pt x="439" y="1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1"/>
            <p:cNvSpPr/>
            <p:nvPr/>
          </p:nvSpPr>
          <p:spPr>
            <a:xfrm>
              <a:off x="6341280" y="2641356"/>
              <a:ext cx="12331" cy="11063"/>
            </a:xfrm>
            <a:custGeom>
              <a:avLst/>
              <a:gdLst/>
              <a:ahLst/>
              <a:cxnLst/>
              <a:rect l="l" t="t" r="r" b="b"/>
              <a:pathLst>
                <a:path w="428" h="384" extrusionOk="0">
                  <a:moveTo>
                    <a:pt x="427" y="1"/>
                  </a:moveTo>
                  <a:cubicBezTo>
                    <a:pt x="395" y="55"/>
                    <a:pt x="384" y="110"/>
                    <a:pt x="395" y="164"/>
                  </a:cubicBezTo>
                  <a:cubicBezTo>
                    <a:pt x="417" y="121"/>
                    <a:pt x="417" y="66"/>
                    <a:pt x="427" y="1"/>
                  </a:cubicBezTo>
                  <a:close/>
                  <a:moveTo>
                    <a:pt x="230" y="99"/>
                  </a:moveTo>
                  <a:cubicBezTo>
                    <a:pt x="220" y="99"/>
                    <a:pt x="198" y="110"/>
                    <a:pt x="176" y="110"/>
                  </a:cubicBezTo>
                  <a:cubicBezTo>
                    <a:pt x="88" y="142"/>
                    <a:pt x="11" y="230"/>
                    <a:pt x="1" y="329"/>
                  </a:cubicBezTo>
                  <a:cubicBezTo>
                    <a:pt x="33" y="361"/>
                    <a:pt x="88" y="383"/>
                    <a:pt x="143" y="383"/>
                  </a:cubicBezTo>
                  <a:cubicBezTo>
                    <a:pt x="198" y="383"/>
                    <a:pt x="242" y="373"/>
                    <a:pt x="274" y="340"/>
                  </a:cubicBezTo>
                  <a:cubicBezTo>
                    <a:pt x="329" y="296"/>
                    <a:pt x="373" y="241"/>
                    <a:pt x="395" y="176"/>
                  </a:cubicBezTo>
                  <a:cubicBezTo>
                    <a:pt x="384" y="154"/>
                    <a:pt x="362" y="142"/>
                    <a:pt x="340" y="132"/>
                  </a:cubicBezTo>
                  <a:cubicBezTo>
                    <a:pt x="307" y="110"/>
                    <a:pt x="274" y="99"/>
                    <a:pt x="230" y="99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1"/>
            <p:cNvSpPr/>
            <p:nvPr/>
          </p:nvSpPr>
          <p:spPr>
            <a:xfrm>
              <a:off x="6352948" y="2608224"/>
              <a:ext cx="7289" cy="10746"/>
            </a:xfrm>
            <a:custGeom>
              <a:avLst/>
              <a:gdLst/>
              <a:ahLst/>
              <a:cxnLst/>
              <a:rect l="l" t="t" r="r" b="b"/>
              <a:pathLst>
                <a:path w="253" h="373" extrusionOk="0">
                  <a:moveTo>
                    <a:pt x="44" y="1"/>
                  </a:moveTo>
                  <a:cubicBezTo>
                    <a:pt x="12" y="56"/>
                    <a:pt x="0" y="110"/>
                    <a:pt x="12" y="176"/>
                  </a:cubicBezTo>
                  <a:cubicBezTo>
                    <a:pt x="34" y="209"/>
                    <a:pt x="56" y="253"/>
                    <a:pt x="88" y="275"/>
                  </a:cubicBezTo>
                  <a:cubicBezTo>
                    <a:pt x="132" y="318"/>
                    <a:pt x="187" y="351"/>
                    <a:pt x="231" y="373"/>
                  </a:cubicBezTo>
                  <a:cubicBezTo>
                    <a:pt x="253" y="231"/>
                    <a:pt x="165" y="100"/>
                    <a:pt x="66" y="12"/>
                  </a:cubicBezTo>
                  <a:cubicBezTo>
                    <a:pt x="56" y="12"/>
                    <a:pt x="56" y="1"/>
                    <a:pt x="44" y="1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1"/>
            <p:cNvSpPr/>
            <p:nvPr/>
          </p:nvSpPr>
          <p:spPr>
            <a:xfrm>
              <a:off x="6374728" y="2619921"/>
              <a:ext cx="25554" cy="12648"/>
            </a:xfrm>
            <a:custGeom>
              <a:avLst/>
              <a:gdLst/>
              <a:ahLst/>
              <a:cxnLst/>
              <a:rect l="l" t="t" r="r" b="b"/>
              <a:pathLst>
                <a:path w="887" h="439" extrusionOk="0">
                  <a:moveTo>
                    <a:pt x="186" y="0"/>
                  </a:moveTo>
                  <a:cubicBezTo>
                    <a:pt x="132" y="0"/>
                    <a:pt x="88" y="32"/>
                    <a:pt x="44" y="76"/>
                  </a:cubicBezTo>
                  <a:cubicBezTo>
                    <a:pt x="33" y="98"/>
                    <a:pt x="11" y="120"/>
                    <a:pt x="0" y="142"/>
                  </a:cubicBezTo>
                  <a:cubicBezTo>
                    <a:pt x="11" y="153"/>
                    <a:pt x="22" y="153"/>
                    <a:pt x="33" y="153"/>
                  </a:cubicBezTo>
                  <a:cubicBezTo>
                    <a:pt x="88" y="153"/>
                    <a:pt x="142" y="131"/>
                    <a:pt x="186" y="88"/>
                  </a:cubicBezTo>
                  <a:cubicBezTo>
                    <a:pt x="208" y="66"/>
                    <a:pt x="230" y="44"/>
                    <a:pt x="241" y="11"/>
                  </a:cubicBezTo>
                  <a:cubicBezTo>
                    <a:pt x="230" y="0"/>
                    <a:pt x="208" y="0"/>
                    <a:pt x="186" y="0"/>
                  </a:cubicBezTo>
                  <a:close/>
                  <a:moveTo>
                    <a:pt x="602" y="142"/>
                  </a:moveTo>
                  <a:cubicBezTo>
                    <a:pt x="558" y="142"/>
                    <a:pt x="514" y="153"/>
                    <a:pt x="482" y="164"/>
                  </a:cubicBezTo>
                  <a:cubicBezTo>
                    <a:pt x="504" y="219"/>
                    <a:pt x="558" y="251"/>
                    <a:pt x="613" y="251"/>
                  </a:cubicBezTo>
                  <a:cubicBezTo>
                    <a:pt x="635" y="251"/>
                    <a:pt x="646" y="251"/>
                    <a:pt x="668" y="241"/>
                  </a:cubicBezTo>
                  <a:cubicBezTo>
                    <a:pt x="690" y="339"/>
                    <a:pt x="777" y="416"/>
                    <a:pt x="876" y="438"/>
                  </a:cubicBezTo>
                  <a:cubicBezTo>
                    <a:pt x="887" y="427"/>
                    <a:pt x="876" y="427"/>
                    <a:pt x="876" y="416"/>
                  </a:cubicBezTo>
                  <a:cubicBezTo>
                    <a:pt x="876" y="416"/>
                    <a:pt x="865" y="416"/>
                    <a:pt x="854" y="405"/>
                  </a:cubicBezTo>
                  <a:cubicBezTo>
                    <a:pt x="799" y="383"/>
                    <a:pt x="755" y="329"/>
                    <a:pt x="723" y="273"/>
                  </a:cubicBezTo>
                  <a:cubicBezTo>
                    <a:pt x="701" y="241"/>
                    <a:pt x="679" y="197"/>
                    <a:pt x="668" y="142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1"/>
            <p:cNvSpPr/>
            <p:nvPr/>
          </p:nvSpPr>
          <p:spPr>
            <a:xfrm>
              <a:off x="6393944" y="2623983"/>
              <a:ext cx="6050" cy="7952"/>
            </a:xfrm>
            <a:custGeom>
              <a:avLst/>
              <a:gdLst/>
              <a:ahLst/>
              <a:cxnLst/>
              <a:rect l="l" t="t" r="r" b="b"/>
              <a:pathLst>
                <a:path w="210" h="276" extrusionOk="0">
                  <a:moveTo>
                    <a:pt x="1" y="1"/>
                  </a:moveTo>
                  <a:cubicBezTo>
                    <a:pt x="12" y="56"/>
                    <a:pt x="34" y="100"/>
                    <a:pt x="56" y="132"/>
                  </a:cubicBezTo>
                  <a:cubicBezTo>
                    <a:pt x="88" y="188"/>
                    <a:pt x="132" y="242"/>
                    <a:pt x="187" y="264"/>
                  </a:cubicBezTo>
                  <a:cubicBezTo>
                    <a:pt x="198" y="275"/>
                    <a:pt x="209" y="275"/>
                    <a:pt x="209" y="275"/>
                  </a:cubicBezTo>
                  <a:cubicBezTo>
                    <a:pt x="209" y="176"/>
                    <a:pt x="154" y="78"/>
                    <a:pt x="56" y="23"/>
                  </a:cubicBezTo>
                  <a:cubicBezTo>
                    <a:pt x="34" y="23"/>
                    <a:pt x="23" y="12"/>
                    <a:pt x="1" y="1"/>
                  </a:cubicBezTo>
                  <a:close/>
                </a:path>
              </a:pathLst>
            </a:custGeom>
            <a:solidFill>
              <a:srgbClr val="E4D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1"/>
            <p:cNvSpPr/>
            <p:nvPr/>
          </p:nvSpPr>
          <p:spPr>
            <a:xfrm>
              <a:off x="6377234" y="2639137"/>
              <a:ext cx="27168" cy="13915"/>
            </a:xfrm>
            <a:custGeom>
              <a:avLst/>
              <a:gdLst/>
              <a:ahLst/>
              <a:cxnLst/>
              <a:rect l="l" t="t" r="r" b="b"/>
              <a:pathLst>
                <a:path w="943" h="483" extrusionOk="0">
                  <a:moveTo>
                    <a:pt x="833" y="1"/>
                  </a:moveTo>
                  <a:cubicBezTo>
                    <a:pt x="745" y="34"/>
                    <a:pt x="658" y="56"/>
                    <a:pt x="570" y="66"/>
                  </a:cubicBezTo>
                  <a:cubicBezTo>
                    <a:pt x="351" y="99"/>
                    <a:pt x="89" y="154"/>
                    <a:pt x="1" y="340"/>
                  </a:cubicBezTo>
                  <a:cubicBezTo>
                    <a:pt x="33" y="362"/>
                    <a:pt x="67" y="406"/>
                    <a:pt x="77" y="438"/>
                  </a:cubicBezTo>
                  <a:lnTo>
                    <a:pt x="77" y="450"/>
                  </a:lnTo>
                  <a:lnTo>
                    <a:pt x="274" y="482"/>
                  </a:lnTo>
                  <a:lnTo>
                    <a:pt x="329" y="482"/>
                  </a:lnTo>
                  <a:cubicBezTo>
                    <a:pt x="373" y="482"/>
                    <a:pt x="417" y="472"/>
                    <a:pt x="449" y="450"/>
                  </a:cubicBezTo>
                  <a:cubicBezTo>
                    <a:pt x="471" y="428"/>
                    <a:pt x="483" y="395"/>
                    <a:pt x="505" y="373"/>
                  </a:cubicBezTo>
                  <a:cubicBezTo>
                    <a:pt x="526" y="351"/>
                    <a:pt x="559" y="340"/>
                    <a:pt x="592" y="340"/>
                  </a:cubicBezTo>
                  <a:cubicBezTo>
                    <a:pt x="668" y="329"/>
                    <a:pt x="767" y="318"/>
                    <a:pt x="833" y="263"/>
                  </a:cubicBezTo>
                  <a:cubicBezTo>
                    <a:pt x="909" y="219"/>
                    <a:pt x="942" y="110"/>
                    <a:pt x="887" y="44"/>
                  </a:cubicBezTo>
                  <a:cubicBezTo>
                    <a:pt x="865" y="22"/>
                    <a:pt x="855" y="12"/>
                    <a:pt x="833" y="1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1"/>
            <p:cNvSpPr/>
            <p:nvPr/>
          </p:nvSpPr>
          <p:spPr>
            <a:xfrm>
              <a:off x="6376629" y="2648933"/>
              <a:ext cx="2852" cy="3169"/>
            </a:xfrm>
            <a:custGeom>
              <a:avLst/>
              <a:gdLst/>
              <a:ahLst/>
              <a:cxnLst/>
              <a:rect l="l" t="t" r="r" b="b"/>
              <a:pathLst>
                <a:path w="99" h="110" extrusionOk="0">
                  <a:moveTo>
                    <a:pt x="22" y="0"/>
                  </a:moveTo>
                  <a:cubicBezTo>
                    <a:pt x="11" y="22"/>
                    <a:pt x="0" y="44"/>
                    <a:pt x="0" y="66"/>
                  </a:cubicBezTo>
                  <a:cubicBezTo>
                    <a:pt x="32" y="77"/>
                    <a:pt x="66" y="98"/>
                    <a:pt x="98" y="110"/>
                  </a:cubicBezTo>
                  <a:lnTo>
                    <a:pt x="98" y="98"/>
                  </a:lnTo>
                  <a:cubicBezTo>
                    <a:pt x="88" y="66"/>
                    <a:pt x="54" y="22"/>
                    <a:pt x="22" y="0"/>
                  </a:cubicBezTo>
                  <a:close/>
                </a:path>
              </a:pathLst>
            </a:custGeom>
            <a:solidFill>
              <a:srgbClr val="E4D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1"/>
            <p:cNvSpPr/>
            <p:nvPr/>
          </p:nvSpPr>
          <p:spPr>
            <a:xfrm>
              <a:off x="6174124" y="2732510"/>
              <a:ext cx="41659" cy="32815"/>
            </a:xfrm>
            <a:custGeom>
              <a:avLst/>
              <a:gdLst/>
              <a:ahLst/>
              <a:cxnLst/>
              <a:rect l="l" t="t" r="r" b="b"/>
              <a:pathLst>
                <a:path w="1446" h="1139" extrusionOk="0">
                  <a:moveTo>
                    <a:pt x="339" y="0"/>
                  </a:moveTo>
                  <a:cubicBezTo>
                    <a:pt x="339" y="34"/>
                    <a:pt x="328" y="66"/>
                    <a:pt x="307" y="99"/>
                  </a:cubicBezTo>
                  <a:cubicBezTo>
                    <a:pt x="273" y="132"/>
                    <a:pt x="241" y="154"/>
                    <a:pt x="208" y="187"/>
                  </a:cubicBezTo>
                  <a:cubicBezTo>
                    <a:pt x="109" y="263"/>
                    <a:pt x="44" y="362"/>
                    <a:pt x="11" y="482"/>
                  </a:cubicBezTo>
                  <a:cubicBezTo>
                    <a:pt x="0" y="559"/>
                    <a:pt x="0" y="647"/>
                    <a:pt x="44" y="701"/>
                  </a:cubicBezTo>
                  <a:cubicBezTo>
                    <a:pt x="66" y="734"/>
                    <a:pt x="109" y="756"/>
                    <a:pt x="153" y="756"/>
                  </a:cubicBezTo>
                  <a:cubicBezTo>
                    <a:pt x="186" y="756"/>
                    <a:pt x="219" y="734"/>
                    <a:pt x="241" y="701"/>
                  </a:cubicBezTo>
                  <a:cubicBezTo>
                    <a:pt x="273" y="844"/>
                    <a:pt x="317" y="997"/>
                    <a:pt x="427" y="1085"/>
                  </a:cubicBezTo>
                  <a:cubicBezTo>
                    <a:pt x="504" y="1128"/>
                    <a:pt x="591" y="1139"/>
                    <a:pt x="679" y="1139"/>
                  </a:cubicBezTo>
                  <a:lnTo>
                    <a:pt x="745" y="1139"/>
                  </a:lnTo>
                  <a:cubicBezTo>
                    <a:pt x="865" y="1128"/>
                    <a:pt x="996" y="1107"/>
                    <a:pt x="1117" y="1073"/>
                  </a:cubicBezTo>
                  <a:cubicBezTo>
                    <a:pt x="1149" y="1063"/>
                    <a:pt x="1182" y="1051"/>
                    <a:pt x="1193" y="1019"/>
                  </a:cubicBezTo>
                  <a:lnTo>
                    <a:pt x="1193" y="986"/>
                  </a:lnTo>
                  <a:cubicBezTo>
                    <a:pt x="1346" y="953"/>
                    <a:pt x="1445" y="767"/>
                    <a:pt x="1390" y="625"/>
                  </a:cubicBezTo>
                  <a:lnTo>
                    <a:pt x="1390" y="613"/>
                  </a:lnTo>
                  <a:cubicBezTo>
                    <a:pt x="1380" y="613"/>
                    <a:pt x="1380" y="625"/>
                    <a:pt x="1380" y="625"/>
                  </a:cubicBezTo>
                  <a:cubicBezTo>
                    <a:pt x="1281" y="679"/>
                    <a:pt x="1248" y="800"/>
                    <a:pt x="1292" y="898"/>
                  </a:cubicBezTo>
                  <a:lnTo>
                    <a:pt x="1281" y="898"/>
                  </a:lnTo>
                  <a:cubicBezTo>
                    <a:pt x="1182" y="898"/>
                    <a:pt x="1083" y="953"/>
                    <a:pt x="1040" y="1051"/>
                  </a:cubicBezTo>
                  <a:cubicBezTo>
                    <a:pt x="996" y="942"/>
                    <a:pt x="930" y="844"/>
                    <a:pt x="843" y="756"/>
                  </a:cubicBezTo>
                  <a:cubicBezTo>
                    <a:pt x="886" y="669"/>
                    <a:pt x="799" y="548"/>
                    <a:pt x="701" y="548"/>
                  </a:cubicBezTo>
                  <a:lnTo>
                    <a:pt x="679" y="548"/>
                  </a:lnTo>
                  <a:cubicBezTo>
                    <a:pt x="745" y="428"/>
                    <a:pt x="624" y="253"/>
                    <a:pt x="492" y="253"/>
                  </a:cubicBezTo>
                  <a:cubicBezTo>
                    <a:pt x="470" y="253"/>
                    <a:pt x="448" y="263"/>
                    <a:pt x="427" y="274"/>
                  </a:cubicBezTo>
                  <a:cubicBezTo>
                    <a:pt x="470" y="175"/>
                    <a:pt x="427" y="56"/>
                    <a:pt x="339" y="0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51"/>
            <p:cNvSpPr/>
            <p:nvPr/>
          </p:nvSpPr>
          <p:spPr>
            <a:xfrm>
              <a:off x="6235921" y="2669417"/>
              <a:ext cx="23394" cy="15500"/>
            </a:xfrm>
            <a:custGeom>
              <a:avLst/>
              <a:gdLst/>
              <a:ahLst/>
              <a:cxnLst/>
              <a:rect l="l" t="t" r="r" b="b"/>
              <a:pathLst>
                <a:path w="812" h="538" extrusionOk="0">
                  <a:moveTo>
                    <a:pt x="264" y="1"/>
                  </a:moveTo>
                  <a:cubicBezTo>
                    <a:pt x="154" y="1"/>
                    <a:pt x="55" y="88"/>
                    <a:pt x="23" y="187"/>
                  </a:cubicBezTo>
                  <a:cubicBezTo>
                    <a:pt x="1" y="253"/>
                    <a:pt x="1" y="319"/>
                    <a:pt x="23" y="384"/>
                  </a:cubicBezTo>
                  <a:cubicBezTo>
                    <a:pt x="187" y="329"/>
                    <a:pt x="307" y="198"/>
                    <a:pt x="461" y="121"/>
                  </a:cubicBezTo>
                  <a:cubicBezTo>
                    <a:pt x="427" y="66"/>
                    <a:pt x="362" y="12"/>
                    <a:pt x="286" y="12"/>
                  </a:cubicBezTo>
                  <a:cubicBezTo>
                    <a:pt x="274" y="1"/>
                    <a:pt x="274" y="1"/>
                    <a:pt x="264" y="1"/>
                  </a:cubicBezTo>
                  <a:close/>
                  <a:moveTo>
                    <a:pt x="625" y="220"/>
                  </a:moveTo>
                  <a:cubicBezTo>
                    <a:pt x="625" y="340"/>
                    <a:pt x="680" y="460"/>
                    <a:pt x="767" y="538"/>
                  </a:cubicBezTo>
                  <a:cubicBezTo>
                    <a:pt x="811" y="472"/>
                    <a:pt x="811" y="373"/>
                    <a:pt x="767" y="307"/>
                  </a:cubicBezTo>
                  <a:cubicBezTo>
                    <a:pt x="734" y="263"/>
                    <a:pt x="680" y="231"/>
                    <a:pt x="625" y="220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51"/>
            <p:cNvSpPr/>
            <p:nvPr/>
          </p:nvSpPr>
          <p:spPr>
            <a:xfrm>
              <a:off x="6263377" y="2630926"/>
              <a:ext cx="29357" cy="30942"/>
            </a:xfrm>
            <a:custGeom>
              <a:avLst/>
              <a:gdLst/>
              <a:ahLst/>
              <a:cxnLst/>
              <a:rect l="l" t="t" r="r" b="b"/>
              <a:pathLst>
                <a:path w="1019" h="1074" extrusionOk="0">
                  <a:moveTo>
                    <a:pt x="603" y="1"/>
                  </a:moveTo>
                  <a:cubicBezTo>
                    <a:pt x="569" y="23"/>
                    <a:pt x="537" y="34"/>
                    <a:pt x="515" y="67"/>
                  </a:cubicBezTo>
                  <a:cubicBezTo>
                    <a:pt x="613" y="220"/>
                    <a:pt x="712" y="363"/>
                    <a:pt x="766" y="538"/>
                  </a:cubicBezTo>
                  <a:cubicBezTo>
                    <a:pt x="810" y="658"/>
                    <a:pt x="810" y="822"/>
                    <a:pt x="690" y="888"/>
                  </a:cubicBezTo>
                  <a:cubicBezTo>
                    <a:pt x="668" y="899"/>
                    <a:pt x="646" y="899"/>
                    <a:pt x="625" y="899"/>
                  </a:cubicBezTo>
                  <a:cubicBezTo>
                    <a:pt x="569" y="899"/>
                    <a:pt x="504" y="877"/>
                    <a:pt x="471" y="844"/>
                  </a:cubicBezTo>
                  <a:cubicBezTo>
                    <a:pt x="406" y="789"/>
                    <a:pt x="362" y="713"/>
                    <a:pt x="318" y="647"/>
                  </a:cubicBezTo>
                  <a:cubicBezTo>
                    <a:pt x="230" y="526"/>
                    <a:pt x="131" y="406"/>
                    <a:pt x="33" y="297"/>
                  </a:cubicBezTo>
                  <a:lnTo>
                    <a:pt x="33" y="297"/>
                  </a:lnTo>
                  <a:cubicBezTo>
                    <a:pt x="22" y="384"/>
                    <a:pt x="33" y="483"/>
                    <a:pt x="88" y="548"/>
                  </a:cubicBezTo>
                  <a:cubicBezTo>
                    <a:pt x="0" y="680"/>
                    <a:pt x="99" y="866"/>
                    <a:pt x="230" y="964"/>
                  </a:cubicBezTo>
                  <a:cubicBezTo>
                    <a:pt x="328" y="1041"/>
                    <a:pt x="460" y="1074"/>
                    <a:pt x="581" y="1074"/>
                  </a:cubicBezTo>
                  <a:cubicBezTo>
                    <a:pt x="679" y="1074"/>
                    <a:pt x="788" y="1041"/>
                    <a:pt x="865" y="976"/>
                  </a:cubicBezTo>
                  <a:cubicBezTo>
                    <a:pt x="931" y="921"/>
                    <a:pt x="985" y="844"/>
                    <a:pt x="1019" y="767"/>
                  </a:cubicBezTo>
                  <a:cubicBezTo>
                    <a:pt x="931" y="658"/>
                    <a:pt x="865" y="538"/>
                    <a:pt x="800" y="417"/>
                  </a:cubicBezTo>
                  <a:cubicBezTo>
                    <a:pt x="734" y="297"/>
                    <a:pt x="679" y="176"/>
                    <a:pt x="625" y="56"/>
                  </a:cubicBezTo>
                  <a:cubicBezTo>
                    <a:pt x="625" y="34"/>
                    <a:pt x="613" y="23"/>
                    <a:pt x="603" y="1"/>
                  </a:cubicBezTo>
                  <a:close/>
                </a:path>
              </a:pathLst>
            </a:custGeom>
            <a:solidFill>
              <a:srgbClr val="C5B6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51"/>
            <p:cNvSpPr/>
            <p:nvPr/>
          </p:nvSpPr>
          <p:spPr>
            <a:xfrm>
              <a:off x="6299649" y="2601915"/>
              <a:ext cx="25554" cy="21809"/>
            </a:xfrm>
            <a:custGeom>
              <a:avLst/>
              <a:gdLst/>
              <a:ahLst/>
              <a:cxnLst/>
              <a:rect l="l" t="t" r="r" b="b"/>
              <a:pathLst>
                <a:path w="887" h="757" extrusionOk="0">
                  <a:moveTo>
                    <a:pt x="657" y="1"/>
                  </a:moveTo>
                  <a:lnTo>
                    <a:pt x="657" y="1"/>
                  </a:lnTo>
                  <a:cubicBezTo>
                    <a:pt x="679" y="231"/>
                    <a:pt x="734" y="460"/>
                    <a:pt x="789" y="679"/>
                  </a:cubicBezTo>
                  <a:cubicBezTo>
                    <a:pt x="887" y="581"/>
                    <a:pt x="865" y="406"/>
                    <a:pt x="833" y="263"/>
                  </a:cubicBezTo>
                  <a:cubicBezTo>
                    <a:pt x="811" y="154"/>
                    <a:pt x="767" y="22"/>
                    <a:pt x="657" y="1"/>
                  </a:cubicBezTo>
                  <a:close/>
                  <a:moveTo>
                    <a:pt x="55" y="209"/>
                  </a:moveTo>
                  <a:cubicBezTo>
                    <a:pt x="44" y="220"/>
                    <a:pt x="44" y="231"/>
                    <a:pt x="33" y="241"/>
                  </a:cubicBezTo>
                  <a:cubicBezTo>
                    <a:pt x="1" y="319"/>
                    <a:pt x="1" y="417"/>
                    <a:pt x="33" y="494"/>
                  </a:cubicBezTo>
                  <a:cubicBezTo>
                    <a:pt x="55" y="559"/>
                    <a:pt x="99" y="614"/>
                    <a:pt x="154" y="647"/>
                  </a:cubicBezTo>
                  <a:cubicBezTo>
                    <a:pt x="142" y="679"/>
                    <a:pt x="164" y="723"/>
                    <a:pt x="186" y="756"/>
                  </a:cubicBezTo>
                  <a:cubicBezTo>
                    <a:pt x="154" y="657"/>
                    <a:pt x="132" y="559"/>
                    <a:pt x="110" y="460"/>
                  </a:cubicBezTo>
                  <a:cubicBezTo>
                    <a:pt x="88" y="373"/>
                    <a:pt x="66" y="297"/>
                    <a:pt x="55" y="209"/>
                  </a:cubicBezTo>
                  <a:close/>
                </a:path>
              </a:pathLst>
            </a:custGeom>
            <a:solidFill>
              <a:srgbClr val="C5B6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51"/>
            <p:cNvSpPr/>
            <p:nvPr/>
          </p:nvSpPr>
          <p:spPr>
            <a:xfrm>
              <a:off x="6330879" y="2576677"/>
              <a:ext cx="23682" cy="31576"/>
            </a:xfrm>
            <a:custGeom>
              <a:avLst/>
              <a:gdLst/>
              <a:ahLst/>
              <a:cxnLst/>
              <a:rect l="l" t="t" r="r" b="b"/>
              <a:pathLst>
                <a:path w="822" h="1096" extrusionOk="0">
                  <a:moveTo>
                    <a:pt x="362" y="1"/>
                  </a:moveTo>
                  <a:cubicBezTo>
                    <a:pt x="274" y="1"/>
                    <a:pt x="175" y="66"/>
                    <a:pt x="131" y="154"/>
                  </a:cubicBezTo>
                  <a:cubicBezTo>
                    <a:pt x="77" y="253"/>
                    <a:pt x="66" y="373"/>
                    <a:pt x="77" y="482"/>
                  </a:cubicBezTo>
                  <a:lnTo>
                    <a:pt x="77" y="548"/>
                  </a:lnTo>
                  <a:cubicBezTo>
                    <a:pt x="77" y="559"/>
                    <a:pt x="88" y="559"/>
                    <a:pt x="88" y="559"/>
                  </a:cubicBezTo>
                  <a:lnTo>
                    <a:pt x="77" y="570"/>
                  </a:lnTo>
                  <a:lnTo>
                    <a:pt x="88" y="570"/>
                  </a:lnTo>
                  <a:lnTo>
                    <a:pt x="88" y="581"/>
                  </a:lnTo>
                  <a:cubicBezTo>
                    <a:pt x="88" y="581"/>
                    <a:pt x="88" y="592"/>
                    <a:pt x="99" y="603"/>
                  </a:cubicBezTo>
                  <a:cubicBezTo>
                    <a:pt x="109" y="625"/>
                    <a:pt x="142" y="647"/>
                    <a:pt x="174" y="647"/>
                  </a:cubicBezTo>
                  <a:lnTo>
                    <a:pt x="174" y="647"/>
                  </a:lnTo>
                  <a:lnTo>
                    <a:pt x="44" y="713"/>
                  </a:lnTo>
                  <a:cubicBezTo>
                    <a:pt x="0" y="833"/>
                    <a:pt x="99" y="942"/>
                    <a:pt x="187" y="1008"/>
                  </a:cubicBezTo>
                  <a:cubicBezTo>
                    <a:pt x="263" y="1052"/>
                    <a:pt x="362" y="1096"/>
                    <a:pt x="449" y="1096"/>
                  </a:cubicBezTo>
                  <a:cubicBezTo>
                    <a:pt x="493" y="1096"/>
                    <a:pt x="547" y="1085"/>
                    <a:pt x="581" y="1052"/>
                  </a:cubicBezTo>
                  <a:cubicBezTo>
                    <a:pt x="613" y="1030"/>
                    <a:pt x="646" y="997"/>
                    <a:pt x="668" y="964"/>
                  </a:cubicBezTo>
                  <a:cubicBezTo>
                    <a:pt x="657" y="954"/>
                    <a:pt x="646" y="932"/>
                    <a:pt x="635" y="920"/>
                  </a:cubicBezTo>
                  <a:cubicBezTo>
                    <a:pt x="581" y="844"/>
                    <a:pt x="591" y="723"/>
                    <a:pt x="668" y="679"/>
                  </a:cubicBezTo>
                  <a:cubicBezTo>
                    <a:pt x="690" y="669"/>
                    <a:pt x="701" y="658"/>
                    <a:pt x="723" y="658"/>
                  </a:cubicBezTo>
                  <a:cubicBezTo>
                    <a:pt x="745" y="658"/>
                    <a:pt x="766" y="669"/>
                    <a:pt x="778" y="669"/>
                  </a:cubicBezTo>
                  <a:cubicBezTo>
                    <a:pt x="810" y="559"/>
                    <a:pt x="822" y="439"/>
                    <a:pt x="788" y="329"/>
                  </a:cubicBezTo>
                  <a:cubicBezTo>
                    <a:pt x="766" y="263"/>
                    <a:pt x="712" y="198"/>
                    <a:pt x="646" y="176"/>
                  </a:cubicBezTo>
                  <a:lnTo>
                    <a:pt x="625" y="176"/>
                  </a:lnTo>
                  <a:cubicBezTo>
                    <a:pt x="591" y="176"/>
                    <a:pt x="569" y="176"/>
                    <a:pt x="547" y="198"/>
                  </a:cubicBezTo>
                  <a:cubicBezTo>
                    <a:pt x="547" y="122"/>
                    <a:pt x="504" y="34"/>
                    <a:pt x="416" y="12"/>
                  </a:cubicBezTo>
                  <a:cubicBezTo>
                    <a:pt x="406" y="1"/>
                    <a:pt x="384" y="1"/>
                    <a:pt x="362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51"/>
            <p:cNvSpPr/>
            <p:nvPr/>
          </p:nvSpPr>
          <p:spPr>
            <a:xfrm>
              <a:off x="6428343" y="2707273"/>
              <a:ext cx="28090" cy="35350"/>
            </a:xfrm>
            <a:custGeom>
              <a:avLst/>
              <a:gdLst/>
              <a:ahLst/>
              <a:cxnLst/>
              <a:rect l="l" t="t" r="r" b="b"/>
              <a:pathLst>
                <a:path w="975" h="1227" extrusionOk="0">
                  <a:moveTo>
                    <a:pt x="515" y="0"/>
                  </a:moveTo>
                  <a:lnTo>
                    <a:pt x="515" y="0"/>
                  </a:lnTo>
                  <a:cubicBezTo>
                    <a:pt x="537" y="56"/>
                    <a:pt x="570" y="99"/>
                    <a:pt x="614" y="143"/>
                  </a:cubicBezTo>
                  <a:cubicBezTo>
                    <a:pt x="614" y="78"/>
                    <a:pt x="570" y="34"/>
                    <a:pt x="515" y="0"/>
                  </a:cubicBezTo>
                  <a:close/>
                  <a:moveTo>
                    <a:pt x="132" y="811"/>
                  </a:moveTo>
                  <a:cubicBezTo>
                    <a:pt x="88" y="822"/>
                    <a:pt x="44" y="833"/>
                    <a:pt x="1" y="833"/>
                  </a:cubicBezTo>
                  <a:cubicBezTo>
                    <a:pt x="1" y="876"/>
                    <a:pt x="1" y="920"/>
                    <a:pt x="11" y="953"/>
                  </a:cubicBezTo>
                  <a:cubicBezTo>
                    <a:pt x="66" y="1095"/>
                    <a:pt x="230" y="1139"/>
                    <a:pt x="373" y="1172"/>
                  </a:cubicBezTo>
                  <a:cubicBezTo>
                    <a:pt x="493" y="1205"/>
                    <a:pt x="624" y="1227"/>
                    <a:pt x="756" y="1227"/>
                  </a:cubicBezTo>
                  <a:cubicBezTo>
                    <a:pt x="833" y="1227"/>
                    <a:pt x="898" y="1216"/>
                    <a:pt x="975" y="1194"/>
                  </a:cubicBezTo>
                  <a:lnTo>
                    <a:pt x="942" y="1161"/>
                  </a:lnTo>
                  <a:cubicBezTo>
                    <a:pt x="920" y="1139"/>
                    <a:pt x="876" y="1129"/>
                    <a:pt x="843" y="1129"/>
                  </a:cubicBezTo>
                  <a:cubicBezTo>
                    <a:pt x="811" y="1129"/>
                    <a:pt x="778" y="1139"/>
                    <a:pt x="745" y="1139"/>
                  </a:cubicBezTo>
                  <a:cubicBezTo>
                    <a:pt x="712" y="1150"/>
                    <a:pt x="679" y="1150"/>
                    <a:pt x="646" y="1150"/>
                  </a:cubicBezTo>
                  <a:cubicBezTo>
                    <a:pt x="602" y="1150"/>
                    <a:pt x="570" y="1150"/>
                    <a:pt x="537" y="1117"/>
                  </a:cubicBezTo>
                  <a:cubicBezTo>
                    <a:pt x="493" y="1073"/>
                    <a:pt x="493" y="1008"/>
                    <a:pt x="460" y="953"/>
                  </a:cubicBezTo>
                  <a:cubicBezTo>
                    <a:pt x="405" y="854"/>
                    <a:pt x="296" y="811"/>
                    <a:pt x="176" y="811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51"/>
            <p:cNvSpPr/>
            <p:nvPr/>
          </p:nvSpPr>
          <p:spPr>
            <a:xfrm>
              <a:off x="6475649" y="2742594"/>
              <a:ext cx="22760" cy="24633"/>
            </a:xfrm>
            <a:custGeom>
              <a:avLst/>
              <a:gdLst/>
              <a:ahLst/>
              <a:cxnLst/>
              <a:rect l="l" t="t" r="r" b="b"/>
              <a:pathLst>
                <a:path w="790" h="855" extrusionOk="0">
                  <a:moveTo>
                    <a:pt x="548" y="1"/>
                  </a:moveTo>
                  <a:cubicBezTo>
                    <a:pt x="461" y="12"/>
                    <a:pt x="373" y="88"/>
                    <a:pt x="351" y="176"/>
                  </a:cubicBezTo>
                  <a:cubicBezTo>
                    <a:pt x="318" y="307"/>
                    <a:pt x="373" y="450"/>
                    <a:pt x="340" y="592"/>
                  </a:cubicBezTo>
                  <a:cubicBezTo>
                    <a:pt x="274" y="559"/>
                    <a:pt x="220" y="526"/>
                    <a:pt x="154" y="494"/>
                  </a:cubicBezTo>
                  <a:lnTo>
                    <a:pt x="154" y="494"/>
                  </a:lnTo>
                  <a:cubicBezTo>
                    <a:pt x="187" y="603"/>
                    <a:pt x="110" y="713"/>
                    <a:pt x="1" y="778"/>
                  </a:cubicBezTo>
                  <a:cubicBezTo>
                    <a:pt x="45" y="811"/>
                    <a:pt x="110" y="844"/>
                    <a:pt x="165" y="855"/>
                  </a:cubicBezTo>
                  <a:lnTo>
                    <a:pt x="220" y="855"/>
                  </a:lnTo>
                  <a:cubicBezTo>
                    <a:pt x="340" y="855"/>
                    <a:pt x="461" y="811"/>
                    <a:pt x="559" y="745"/>
                  </a:cubicBezTo>
                  <a:cubicBezTo>
                    <a:pt x="581" y="735"/>
                    <a:pt x="603" y="723"/>
                    <a:pt x="603" y="713"/>
                  </a:cubicBezTo>
                  <a:cubicBezTo>
                    <a:pt x="614" y="679"/>
                    <a:pt x="603" y="658"/>
                    <a:pt x="603" y="636"/>
                  </a:cubicBezTo>
                  <a:cubicBezTo>
                    <a:pt x="603" y="559"/>
                    <a:pt x="690" y="526"/>
                    <a:pt x="734" y="461"/>
                  </a:cubicBezTo>
                  <a:cubicBezTo>
                    <a:pt x="789" y="384"/>
                    <a:pt x="734" y="253"/>
                    <a:pt x="636" y="242"/>
                  </a:cubicBezTo>
                  <a:cubicBezTo>
                    <a:pt x="603" y="242"/>
                    <a:pt x="559" y="242"/>
                    <a:pt x="548" y="209"/>
                  </a:cubicBezTo>
                  <a:cubicBezTo>
                    <a:pt x="548" y="198"/>
                    <a:pt x="548" y="176"/>
                    <a:pt x="559" y="165"/>
                  </a:cubicBezTo>
                  <a:cubicBezTo>
                    <a:pt x="570" y="110"/>
                    <a:pt x="570" y="56"/>
                    <a:pt x="548" y="1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51"/>
            <p:cNvSpPr/>
            <p:nvPr/>
          </p:nvSpPr>
          <p:spPr>
            <a:xfrm>
              <a:off x="6125521" y="2728708"/>
              <a:ext cx="25583" cy="21492"/>
            </a:xfrm>
            <a:custGeom>
              <a:avLst/>
              <a:gdLst/>
              <a:ahLst/>
              <a:cxnLst/>
              <a:rect l="l" t="t" r="r" b="b"/>
              <a:pathLst>
                <a:path w="888" h="746" extrusionOk="0">
                  <a:moveTo>
                    <a:pt x="351" y="1"/>
                  </a:moveTo>
                  <a:cubicBezTo>
                    <a:pt x="329" y="1"/>
                    <a:pt x="307" y="12"/>
                    <a:pt x="296" y="12"/>
                  </a:cubicBezTo>
                  <a:cubicBezTo>
                    <a:pt x="176" y="56"/>
                    <a:pt x="132" y="209"/>
                    <a:pt x="209" y="307"/>
                  </a:cubicBezTo>
                  <a:cubicBezTo>
                    <a:pt x="187" y="307"/>
                    <a:pt x="176" y="297"/>
                    <a:pt x="154" y="297"/>
                  </a:cubicBezTo>
                  <a:cubicBezTo>
                    <a:pt x="89" y="297"/>
                    <a:pt x="23" y="341"/>
                    <a:pt x="11" y="406"/>
                  </a:cubicBezTo>
                  <a:cubicBezTo>
                    <a:pt x="1" y="428"/>
                    <a:pt x="1" y="461"/>
                    <a:pt x="1" y="483"/>
                  </a:cubicBezTo>
                  <a:lnTo>
                    <a:pt x="11" y="483"/>
                  </a:lnTo>
                  <a:cubicBezTo>
                    <a:pt x="23" y="472"/>
                    <a:pt x="33" y="472"/>
                    <a:pt x="45" y="472"/>
                  </a:cubicBezTo>
                  <a:cubicBezTo>
                    <a:pt x="132" y="472"/>
                    <a:pt x="209" y="560"/>
                    <a:pt x="209" y="647"/>
                  </a:cubicBezTo>
                  <a:cubicBezTo>
                    <a:pt x="230" y="560"/>
                    <a:pt x="318" y="505"/>
                    <a:pt x="406" y="505"/>
                  </a:cubicBezTo>
                  <a:lnTo>
                    <a:pt x="439" y="505"/>
                  </a:lnTo>
                  <a:cubicBezTo>
                    <a:pt x="548" y="526"/>
                    <a:pt x="625" y="614"/>
                    <a:pt x="680" y="702"/>
                  </a:cubicBezTo>
                  <a:cubicBezTo>
                    <a:pt x="680" y="724"/>
                    <a:pt x="690" y="735"/>
                    <a:pt x="702" y="745"/>
                  </a:cubicBezTo>
                  <a:cubicBezTo>
                    <a:pt x="811" y="516"/>
                    <a:pt x="887" y="166"/>
                    <a:pt x="646" y="166"/>
                  </a:cubicBezTo>
                  <a:cubicBezTo>
                    <a:pt x="614" y="166"/>
                    <a:pt x="581" y="176"/>
                    <a:pt x="548" y="188"/>
                  </a:cubicBezTo>
                  <a:cubicBezTo>
                    <a:pt x="548" y="89"/>
                    <a:pt x="449" y="1"/>
                    <a:pt x="351" y="1"/>
                  </a:cubicBezTo>
                  <a:close/>
                </a:path>
              </a:pathLst>
            </a:custGeom>
            <a:solidFill>
              <a:srgbClr val="F4F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51"/>
            <p:cNvSpPr/>
            <p:nvPr/>
          </p:nvSpPr>
          <p:spPr>
            <a:xfrm>
              <a:off x="6471558" y="2706005"/>
              <a:ext cx="27139" cy="27485"/>
            </a:xfrm>
            <a:custGeom>
              <a:avLst/>
              <a:gdLst/>
              <a:ahLst/>
              <a:cxnLst/>
              <a:rect l="l" t="t" r="r" b="b"/>
              <a:pathLst>
                <a:path w="942" h="954" extrusionOk="0">
                  <a:moveTo>
                    <a:pt x="526" y="1"/>
                  </a:moveTo>
                  <a:cubicBezTo>
                    <a:pt x="504" y="1"/>
                    <a:pt x="482" y="12"/>
                    <a:pt x="460" y="12"/>
                  </a:cubicBezTo>
                  <a:cubicBezTo>
                    <a:pt x="394" y="34"/>
                    <a:pt x="350" y="78"/>
                    <a:pt x="318" y="122"/>
                  </a:cubicBezTo>
                  <a:cubicBezTo>
                    <a:pt x="285" y="78"/>
                    <a:pt x="230" y="66"/>
                    <a:pt x="175" y="66"/>
                  </a:cubicBezTo>
                  <a:cubicBezTo>
                    <a:pt x="153" y="66"/>
                    <a:pt x="121" y="66"/>
                    <a:pt x="99" y="78"/>
                  </a:cubicBezTo>
                  <a:cubicBezTo>
                    <a:pt x="55" y="100"/>
                    <a:pt x="22" y="132"/>
                    <a:pt x="0" y="165"/>
                  </a:cubicBezTo>
                  <a:cubicBezTo>
                    <a:pt x="132" y="472"/>
                    <a:pt x="428" y="713"/>
                    <a:pt x="767" y="767"/>
                  </a:cubicBezTo>
                  <a:lnTo>
                    <a:pt x="756" y="767"/>
                  </a:lnTo>
                  <a:cubicBezTo>
                    <a:pt x="668" y="767"/>
                    <a:pt x="591" y="855"/>
                    <a:pt x="581" y="954"/>
                  </a:cubicBezTo>
                  <a:cubicBezTo>
                    <a:pt x="647" y="932"/>
                    <a:pt x="723" y="898"/>
                    <a:pt x="788" y="866"/>
                  </a:cubicBezTo>
                  <a:cubicBezTo>
                    <a:pt x="854" y="833"/>
                    <a:pt x="931" y="778"/>
                    <a:pt x="931" y="701"/>
                  </a:cubicBezTo>
                  <a:cubicBezTo>
                    <a:pt x="942" y="625"/>
                    <a:pt x="865" y="581"/>
                    <a:pt x="832" y="516"/>
                  </a:cubicBezTo>
                  <a:cubicBezTo>
                    <a:pt x="778" y="406"/>
                    <a:pt x="810" y="285"/>
                    <a:pt x="778" y="176"/>
                  </a:cubicBezTo>
                  <a:cubicBezTo>
                    <a:pt x="734" y="78"/>
                    <a:pt x="625" y="1"/>
                    <a:pt x="526" y="1"/>
                  </a:cubicBezTo>
                  <a:close/>
                </a:path>
              </a:pathLst>
            </a:custGeom>
            <a:solidFill>
              <a:srgbClr val="C5B6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51"/>
            <p:cNvSpPr/>
            <p:nvPr/>
          </p:nvSpPr>
          <p:spPr>
            <a:xfrm>
              <a:off x="6516675" y="2743862"/>
              <a:ext cx="27456" cy="27485"/>
            </a:xfrm>
            <a:custGeom>
              <a:avLst/>
              <a:gdLst/>
              <a:ahLst/>
              <a:cxnLst/>
              <a:rect l="l" t="t" r="r" b="b"/>
              <a:pathLst>
                <a:path w="953" h="954" extrusionOk="0">
                  <a:moveTo>
                    <a:pt x="263" y="0"/>
                  </a:moveTo>
                  <a:cubicBezTo>
                    <a:pt x="142" y="34"/>
                    <a:pt x="66" y="143"/>
                    <a:pt x="44" y="263"/>
                  </a:cubicBezTo>
                  <a:cubicBezTo>
                    <a:pt x="0" y="428"/>
                    <a:pt x="55" y="635"/>
                    <a:pt x="219" y="669"/>
                  </a:cubicBezTo>
                  <a:lnTo>
                    <a:pt x="88" y="723"/>
                  </a:lnTo>
                  <a:cubicBezTo>
                    <a:pt x="55" y="767"/>
                    <a:pt x="76" y="833"/>
                    <a:pt x="120" y="876"/>
                  </a:cubicBezTo>
                  <a:cubicBezTo>
                    <a:pt x="164" y="910"/>
                    <a:pt x="219" y="932"/>
                    <a:pt x="273" y="942"/>
                  </a:cubicBezTo>
                  <a:cubicBezTo>
                    <a:pt x="339" y="953"/>
                    <a:pt x="394" y="953"/>
                    <a:pt x="460" y="953"/>
                  </a:cubicBezTo>
                  <a:cubicBezTo>
                    <a:pt x="602" y="953"/>
                    <a:pt x="745" y="932"/>
                    <a:pt x="865" y="876"/>
                  </a:cubicBezTo>
                  <a:cubicBezTo>
                    <a:pt x="887" y="876"/>
                    <a:pt x="898" y="866"/>
                    <a:pt x="909" y="854"/>
                  </a:cubicBezTo>
                  <a:cubicBezTo>
                    <a:pt x="930" y="822"/>
                    <a:pt x="909" y="778"/>
                    <a:pt x="887" y="734"/>
                  </a:cubicBezTo>
                  <a:cubicBezTo>
                    <a:pt x="777" y="548"/>
                    <a:pt x="952" y="285"/>
                    <a:pt x="821" y="110"/>
                  </a:cubicBezTo>
                  <a:cubicBezTo>
                    <a:pt x="789" y="56"/>
                    <a:pt x="723" y="34"/>
                    <a:pt x="657" y="34"/>
                  </a:cubicBezTo>
                  <a:lnTo>
                    <a:pt x="602" y="34"/>
                  </a:lnTo>
                  <a:cubicBezTo>
                    <a:pt x="536" y="56"/>
                    <a:pt x="492" y="99"/>
                    <a:pt x="460" y="165"/>
                  </a:cubicBezTo>
                  <a:cubicBezTo>
                    <a:pt x="460" y="78"/>
                    <a:pt x="372" y="0"/>
                    <a:pt x="285" y="0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51"/>
            <p:cNvSpPr/>
            <p:nvPr/>
          </p:nvSpPr>
          <p:spPr>
            <a:xfrm>
              <a:off x="6251997" y="2753945"/>
              <a:ext cx="34745" cy="27168"/>
            </a:xfrm>
            <a:custGeom>
              <a:avLst/>
              <a:gdLst/>
              <a:ahLst/>
              <a:cxnLst/>
              <a:rect l="l" t="t" r="r" b="b"/>
              <a:pathLst>
                <a:path w="1206" h="943" extrusionOk="0">
                  <a:moveTo>
                    <a:pt x="745" y="1"/>
                  </a:moveTo>
                  <a:cubicBezTo>
                    <a:pt x="680" y="1"/>
                    <a:pt x="625" y="23"/>
                    <a:pt x="592" y="78"/>
                  </a:cubicBezTo>
                  <a:cubicBezTo>
                    <a:pt x="592" y="67"/>
                    <a:pt x="582" y="67"/>
                    <a:pt x="582" y="56"/>
                  </a:cubicBezTo>
                  <a:cubicBezTo>
                    <a:pt x="582" y="67"/>
                    <a:pt x="570" y="78"/>
                    <a:pt x="570" y="88"/>
                  </a:cubicBezTo>
                  <a:cubicBezTo>
                    <a:pt x="516" y="198"/>
                    <a:pt x="570" y="341"/>
                    <a:pt x="680" y="406"/>
                  </a:cubicBezTo>
                  <a:cubicBezTo>
                    <a:pt x="658" y="395"/>
                    <a:pt x="625" y="384"/>
                    <a:pt x="603" y="384"/>
                  </a:cubicBezTo>
                  <a:cubicBezTo>
                    <a:pt x="526" y="384"/>
                    <a:pt x="461" y="428"/>
                    <a:pt x="417" y="483"/>
                  </a:cubicBezTo>
                  <a:cubicBezTo>
                    <a:pt x="363" y="570"/>
                    <a:pt x="363" y="680"/>
                    <a:pt x="395" y="779"/>
                  </a:cubicBezTo>
                  <a:cubicBezTo>
                    <a:pt x="319" y="691"/>
                    <a:pt x="198" y="636"/>
                    <a:pt x="78" y="636"/>
                  </a:cubicBezTo>
                  <a:cubicBezTo>
                    <a:pt x="45" y="636"/>
                    <a:pt x="23" y="636"/>
                    <a:pt x="1" y="647"/>
                  </a:cubicBezTo>
                  <a:cubicBezTo>
                    <a:pt x="34" y="757"/>
                    <a:pt x="144" y="844"/>
                    <a:pt x="264" y="888"/>
                  </a:cubicBezTo>
                  <a:cubicBezTo>
                    <a:pt x="363" y="932"/>
                    <a:pt x="472" y="942"/>
                    <a:pt x="582" y="942"/>
                  </a:cubicBezTo>
                  <a:cubicBezTo>
                    <a:pt x="801" y="942"/>
                    <a:pt x="1020" y="866"/>
                    <a:pt x="1151" y="680"/>
                  </a:cubicBezTo>
                  <a:cubicBezTo>
                    <a:pt x="1173" y="647"/>
                    <a:pt x="1195" y="603"/>
                    <a:pt x="1205" y="560"/>
                  </a:cubicBezTo>
                  <a:lnTo>
                    <a:pt x="1183" y="560"/>
                  </a:lnTo>
                  <a:cubicBezTo>
                    <a:pt x="1140" y="560"/>
                    <a:pt x="1096" y="526"/>
                    <a:pt x="1074" y="483"/>
                  </a:cubicBezTo>
                  <a:cubicBezTo>
                    <a:pt x="1041" y="439"/>
                    <a:pt x="1030" y="384"/>
                    <a:pt x="1030" y="329"/>
                  </a:cubicBezTo>
                  <a:cubicBezTo>
                    <a:pt x="1008" y="231"/>
                    <a:pt x="964" y="122"/>
                    <a:pt x="877" y="45"/>
                  </a:cubicBezTo>
                  <a:cubicBezTo>
                    <a:pt x="844" y="23"/>
                    <a:pt x="789" y="1"/>
                    <a:pt x="745" y="1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1"/>
            <p:cNvSpPr/>
            <p:nvPr/>
          </p:nvSpPr>
          <p:spPr>
            <a:xfrm>
              <a:off x="6216388" y="2735996"/>
              <a:ext cx="27139" cy="24921"/>
            </a:xfrm>
            <a:custGeom>
              <a:avLst/>
              <a:gdLst/>
              <a:ahLst/>
              <a:cxnLst/>
              <a:rect l="l" t="t" r="r" b="b"/>
              <a:pathLst>
                <a:path w="942" h="865" extrusionOk="0">
                  <a:moveTo>
                    <a:pt x="558" y="0"/>
                  </a:moveTo>
                  <a:cubicBezTo>
                    <a:pt x="438" y="0"/>
                    <a:pt x="317" y="88"/>
                    <a:pt x="285" y="208"/>
                  </a:cubicBezTo>
                  <a:cubicBezTo>
                    <a:pt x="273" y="197"/>
                    <a:pt x="251" y="186"/>
                    <a:pt x="230" y="186"/>
                  </a:cubicBezTo>
                  <a:cubicBezTo>
                    <a:pt x="164" y="186"/>
                    <a:pt x="98" y="252"/>
                    <a:pt x="98" y="317"/>
                  </a:cubicBezTo>
                  <a:cubicBezTo>
                    <a:pt x="88" y="405"/>
                    <a:pt x="132" y="482"/>
                    <a:pt x="186" y="558"/>
                  </a:cubicBezTo>
                  <a:cubicBezTo>
                    <a:pt x="142" y="504"/>
                    <a:pt x="76" y="471"/>
                    <a:pt x="11" y="471"/>
                  </a:cubicBezTo>
                  <a:lnTo>
                    <a:pt x="0" y="471"/>
                  </a:lnTo>
                  <a:cubicBezTo>
                    <a:pt x="33" y="635"/>
                    <a:pt x="142" y="777"/>
                    <a:pt x="295" y="832"/>
                  </a:cubicBezTo>
                  <a:cubicBezTo>
                    <a:pt x="350" y="854"/>
                    <a:pt x="405" y="865"/>
                    <a:pt x="470" y="865"/>
                  </a:cubicBezTo>
                  <a:cubicBezTo>
                    <a:pt x="613" y="865"/>
                    <a:pt x="755" y="810"/>
                    <a:pt x="854" y="690"/>
                  </a:cubicBezTo>
                  <a:cubicBezTo>
                    <a:pt x="898" y="635"/>
                    <a:pt x="930" y="580"/>
                    <a:pt x="942" y="514"/>
                  </a:cubicBezTo>
                  <a:cubicBezTo>
                    <a:pt x="920" y="449"/>
                    <a:pt x="876" y="394"/>
                    <a:pt x="810" y="361"/>
                  </a:cubicBezTo>
                  <a:cubicBezTo>
                    <a:pt x="854" y="219"/>
                    <a:pt x="767" y="54"/>
                    <a:pt x="624" y="11"/>
                  </a:cubicBezTo>
                  <a:cubicBezTo>
                    <a:pt x="602" y="11"/>
                    <a:pt x="580" y="0"/>
                    <a:pt x="558" y="0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1"/>
            <p:cNvSpPr/>
            <p:nvPr/>
          </p:nvSpPr>
          <p:spPr>
            <a:xfrm>
              <a:off x="6117339" y="2742306"/>
              <a:ext cx="35033" cy="29329"/>
            </a:xfrm>
            <a:custGeom>
              <a:avLst/>
              <a:gdLst/>
              <a:ahLst/>
              <a:cxnLst/>
              <a:rect l="l" t="t" r="r" b="b"/>
              <a:pathLst>
                <a:path w="1216" h="1018" extrusionOk="0">
                  <a:moveTo>
                    <a:pt x="329" y="0"/>
                  </a:moveTo>
                  <a:cubicBezTo>
                    <a:pt x="317" y="0"/>
                    <a:pt x="307" y="0"/>
                    <a:pt x="295" y="11"/>
                  </a:cubicBezTo>
                  <a:lnTo>
                    <a:pt x="285" y="11"/>
                  </a:lnTo>
                  <a:cubicBezTo>
                    <a:pt x="295" y="54"/>
                    <a:pt x="329" y="88"/>
                    <a:pt x="373" y="110"/>
                  </a:cubicBezTo>
                  <a:lnTo>
                    <a:pt x="329" y="110"/>
                  </a:lnTo>
                  <a:cubicBezTo>
                    <a:pt x="295" y="110"/>
                    <a:pt x="263" y="120"/>
                    <a:pt x="230" y="142"/>
                  </a:cubicBezTo>
                  <a:cubicBezTo>
                    <a:pt x="317" y="230"/>
                    <a:pt x="351" y="372"/>
                    <a:pt x="295" y="471"/>
                  </a:cubicBezTo>
                  <a:cubicBezTo>
                    <a:pt x="263" y="536"/>
                    <a:pt x="197" y="569"/>
                    <a:pt x="132" y="569"/>
                  </a:cubicBezTo>
                  <a:cubicBezTo>
                    <a:pt x="98" y="569"/>
                    <a:pt x="66" y="558"/>
                    <a:pt x="44" y="536"/>
                  </a:cubicBezTo>
                  <a:cubicBezTo>
                    <a:pt x="22" y="635"/>
                    <a:pt x="0" y="723"/>
                    <a:pt x="44" y="810"/>
                  </a:cubicBezTo>
                  <a:cubicBezTo>
                    <a:pt x="98" y="898"/>
                    <a:pt x="208" y="942"/>
                    <a:pt x="307" y="964"/>
                  </a:cubicBezTo>
                  <a:cubicBezTo>
                    <a:pt x="427" y="996"/>
                    <a:pt x="548" y="1018"/>
                    <a:pt x="668" y="1018"/>
                  </a:cubicBezTo>
                  <a:lnTo>
                    <a:pt x="755" y="1018"/>
                  </a:lnTo>
                  <a:cubicBezTo>
                    <a:pt x="898" y="1007"/>
                    <a:pt x="1051" y="942"/>
                    <a:pt x="1139" y="821"/>
                  </a:cubicBezTo>
                  <a:cubicBezTo>
                    <a:pt x="1183" y="767"/>
                    <a:pt x="1215" y="679"/>
                    <a:pt x="1193" y="613"/>
                  </a:cubicBezTo>
                  <a:cubicBezTo>
                    <a:pt x="1171" y="569"/>
                    <a:pt x="1139" y="548"/>
                    <a:pt x="1117" y="514"/>
                  </a:cubicBezTo>
                  <a:lnTo>
                    <a:pt x="1051" y="416"/>
                  </a:lnTo>
                  <a:cubicBezTo>
                    <a:pt x="1018" y="394"/>
                    <a:pt x="974" y="394"/>
                    <a:pt x="942" y="394"/>
                  </a:cubicBezTo>
                  <a:lnTo>
                    <a:pt x="909" y="394"/>
                  </a:lnTo>
                  <a:cubicBezTo>
                    <a:pt x="930" y="361"/>
                    <a:pt x="952" y="317"/>
                    <a:pt x="986" y="273"/>
                  </a:cubicBezTo>
                  <a:cubicBezTo>
                    <a:pt x="974" y="263"/>
                    <a:pt x="964" y="252"/>
                    <a:pt x="964" y="230"/>
                  </a:cubicBezTo>
                  <a:cubicBezTo>
                    <a:pt x="909" y="142"/>
                    <a:pt x="832" y="54"/>
                    <a:pt x="723" y="33"/>
                  </a:cubicBezTo>
                  <a:lnTo>
                    <a:pt x="690" y="33"/>
                  </a:lnTo>
                  <a:cubicBezTo>
                    <a:pt x="602" y="33"/>
                    <a:pt x="514" y="88"/>
                    <a:pt x="493" y="175"/>
                  </a:cubicBezTo>
                  <a:cubicBezTo>
                    <a:pt x="493" y="88"/>
                    <a:pt x="416" y="0"/>
                    <a:pt x="329" y="0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51"/>
            <p:cNvSpPr/>
            <p:nvPr/>
          </p:nvSpPr>
          <p:spPr>
            <a:xfrm>
              <a:off x="6285446" y="2717356"/>
              <a:ext cx="35350" cy="27802"/>
            </a:xfrm>
            <a:custGeom>
              <a:avLst/>
              <a:gdLst/>
              <a:ahLst/>
              <a:cxnLst/>
              <a:rect l="l" t="t" r="r" b="b"/>
              <a:pathLst>
                <a:path w="1227" h="965" extrusionOk="0">
                  <a:moveTo>
                    <a:pt x="1117" y="1"/>
                  </a:moveTo>
                  <a:cubicBezTo>
                    <a:pt x="1129" y="78"/>
                    <a:pt x="1172" y="144"/>
                    <a:pt x="1227" y="187"/>
                  </a:cubicBezTo>
                  <a:cubicBezTo>
                    <a:pt x="1227" y="122"/>
                    <a:pt x="1194" y="56"/>
                    <a:pt x="1139" y="12"/>
                  </a:cubicBezTo>
                  <a:cubicBezTo>
                    <a:pt x="1139" y="12"/>
                    <a:pt x="1129" y="1"/>
                    <a:pt x="1117" y="1"/>
                  </a:cubicBezTo>
                  <a:close/>
                  <a:moveTo>
                    <a:pt x="395" y="34"/>
                  </a:moveTo>
                  <a:cubicBezTo>
                    <a:pt x="384" y="88"/>
                    <a:pt x="384" y="154"/>
                    <a:pt x="384" y="220"/>
                  </a:cubicBezTo>
                  <a:lnTo>
                    <a:pt x="373" y="220"/>
                  </a:lnTo>
                  <a:cubicBezTo>
                    <a:pt x="275" y="220"/>
                    <a:pt x="176" y="231"/>
                    <a:pt x="99" y="307"/>
                  </a:cubicBezTo>
                  <a:cubicBezTo>
                    <a:pt x="22" y="373"/>
                    <a:pt x="0" y="494"/>
                    <a:pt x="0" y="603"/>
                  </a:cubicBezTo>
                  <a:cubicBezTo>
                    <a:pt x="0" y="691"/>
                    <a:pt x="12" y="779"/>
                    <a:pt x="56" y="855"/>
                  </a:cubicBezTo>
                  <a:cubicBezTo>
                    <a:pt x="99" y="920"/>
                    <a:pt x="165" y="964"/>
                    <a:pt x="241" y="964"/>
                  </a:cubicBezTo>
                  <a:cubicBezTo>
                    <a:pt x="253" y="964"/>
                    <a:pt x="275" y="954"/>
                    <a:pt x="285" y="954"/>
                  </a:cubicBezTo>
                  <a:cubicBezTo>
                    <a:pt x="362" y="920"/>
                    <a:pt x="416" y="844"/>
                    <a:pt x="494" y="844"/>
                  </a:cubicBezTo>
                  <a:cubicBezTo>
                    <a:pt x="537" y="844"/>
                    <a:pt x="570" y="855"/>
                    <a:pt x="603" y="877"/>
                  </a:cubicBezTo>
                  <a:cubicBezTo>
                    <a:pt x="691" y="910"/>
                    <a:pt x="789" y="942"/>
                    <a:pt x="888" y="942"/>
                  </a:cubicBezTo>
                  <a:lnTo>
                    <a:pt x="953" y="942"/>
                  </a:lnTo>
                  <a:cubicBezTo>
                    <a:pt x="964" y="811"/>
                    <a:pt x="975" y="647"/>
                    <a:pt x="854" y="592"/>
                  </a:cubicBezTo>
                  <a:cubicBezTo>
                    <a:pt x="822" y="582"/>
                    <a:pt x="778" y="570"/>
                    <a:pt x="745" y="548"/>
                  </a:cubicBezTo>
                  <a:cubicBezTo>
                    <a:pt x="691" y="504"/>
                    <a:pt x="713" y="417"/>
                    <a:pt x="723" y="341"/>
                  </a:cubicBezTo>
                  <a:cubicBezTo>
                    <a:pt x="723" y="209"/>
                    <a:pt x="625" y="66"/>
                    <a:pt x="482" y="3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51"/>
            <p:cNvSpPr/>
            <p:nvPr/>
          </p:nvSpPr>
          <p:spPr>
            <a:xfrm>
              <a:off x="6405929" y="2707590"/>
              <a:ext cx="5071" cy="5704"/>
            </a:xfrm>
            <a:custGeom>
              <a:avLst/>
              <a:gdLst/>
              <a:ahLst/>
              <a:cxnLst/>
              <a:rect l="l" t="t" r="r" b="b"/>
              <a:pathLst>
                <a:path w="176" h="198" extrusionOk="0">
                  <a:moveTo>
                    <a:pt x="176" y="1"/>
                  </a:moveTo>
                  <a:cubicBezTo>
                    <a:pt x="110" y="67"/>
                    <a:pt x="23" y="110"/>
                    <a:pt x="1" y="198"/>
                  </a:cubicBezTo>
                  <a:cubicBezTo>
                    <a:pt x="56" y="198"/>
                    <a:pt x="100" y="187"/>
                    <a:pt x="132" y="154"/>
                  </a:cubicBezTo>
                  <a:cubicBezTo>
                    <a:pt x="165" y="110"/>
                    <a:pt x="165" y="55"/>
                    <a:pt x="176" y="1"/>
                  </a:cubicBezTo>
                  <a:close/>
                </a:path>
              </a:pathLst>
            </a:custGeom>
            <a:solidFill>
              <a:srgbClr val="F4F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1"/>
            <p:cNvSpPr/>
            <p:nvPr/>
          </p:nvSpPr>
          <p:spPr>
            <a:xfrm>
              <a:off x="6376629" y="2684888"/>
              <a:ext cx="35984" cy="35984"/>
            </a:xfrm>
            <a:custGeom>
              <a:avLst/>
              <a:gdLst/>
              <a:ahLst/>
              <a:cxnLst/>
              <a:rect l="l" t="t" r="r" b="b"/>
              <a:pathLst>
                <a:path w="1249" h="1249" extrusionOk="0">
                  <a:moveTo>
                    <a:pt x="657" y="1"/>
                  </a:moveTo>
                  <a:cubicBezTo>
                    <a:pt x="547" y="1"/>
                    <a:pt x="438" y="77"/>
                    <a:pt x="372" y="164"/>
                  </a:cubicBezTo>
                  <a:cubicBezTo>
                    <a:pt x="361" y="186"/>
                    <a:pt x="350" y="208"/>
                    <a:pt x="350" y="230"/>
                  </a:cubicBezTo>
                  <a:cubicBezTo>
                    <a:pt x="339" y="219"/>
                    <a:pt x="328" y="219"/>
                    <a:pt x="317" y="219"/>
                  </a:cubicBezTo>
                  <a:cubicBezTo>
                    <a:pt x="307" y="208"/>
                    <a:pt x="295" y="208"/>
                    <a:pt x="285" y="208"/>
                  </a:cubicBezTo>
                  <a:cubicBezTo>
                    <a:pt x="241" y="208"/>
                    <a:pt x="186" y="241"/>
                    <a:pt x="153" y="274"/>
                  </a:cubicBezTo>
                  <a:lnTo>
                    <a:pt x="120" y="307"/>
                  </a:lnTo>
                  <a:cubicBezTo>
                    <a:pt x="32" y="405"/>
                    <a:pt x="0" y="548"/>
                    <a:pt x="32" y="668"/>
                  </a:cubicBezTo>
                  <a:cubicBezTo>
                    <a:pt x="44" y="734"/>
                    <a:pt x="66" y="799"/>
                    <a:pt x="110" y="843"/>
                  </a:cubicBezTo>
                  <a:cubicBezTo>
                    <a:pt x="110" y="942"/>
                    <a:pt x="164" y="1030"/>
                    <a:pt x="241" y="1084"/>
                  </a:cubicBezTo>
                  <a:cubicBezTo>
                    <a:pt x="307" y="1139"/>
                    <a:pt x="394" y="1161"/>
                    <a:pt x="482" y="1193"/>
                  </a:cubicBezTo>
                  <a:cubicBezTo>
                    <a:pt x="569" y="1227"/>
                    <a:pt x="667" y="1249"/>
                    <a:pt x="755" y="1249"/>
                  </a:cubicBezTo>
                  <a:cubicBezTo>
                    <a:pt x="788" y="1183"/>
                    <a:pt x="799" y="1095"/>
                    <a:pt x="788" y="1018"/>
                  </a:cubicBezTo>
                  <a:cubicBezTo>
                    <a:pt x="821" y="986"/>
                    <a:pt x="865" y="986"/>
                    <a:pt x="920" y="986"/>
                  </a:cubicBezTo>
                  <a:lnTo>
                    <a:pt x="1018" y="986"/>
                  </a:lnTo>
                  <a:cubicBezTo>
                    <a:pt x="1040" y="898"/>
                    <a:pt x="1127" y="855"/>
                    <a:pt x="1193" y="789"/>
                  </a:cubicBezTo>
                  <a:lnTo>
                    <a:pt x="1193" y="745"/>
                  </a:lnTo>
                  <a:cubicBezTo>
                    <a:pt x="1193" y="690"/>
                    <a:pt x="1215" y="636"/>
                    <a:pt x="1248" y="592"/>
                  </a:cubicBezTo>
                  <a:cubicBezTo>
                    <a:pt x="1226" y="548"/>
                    <a:pt x="1204" y="504"/>
                    <a:pt x="1171" y="471"/>
                  </a:cubicBezTo>
                  <a:cubicBezTo>
                    <a:pt x="1117" y="417"/>
                    <a:pt x="1051" y="373"/>
                    <a:pt x="996" y="318"/>
                  </a:cubicBezTo>
                  <a:cubicBezTo>
                    <a:pt x="974" y="285"/>
                    <a:pt x="952" y="263"/>
                    <a:pt x="930" y="230"/>
                  </a:cubicBezTo>
                  <a:cubicBezTo>
                    <a:pt x="876" y="142"/>
                    <a:pt x="821" y="44"/>
                    <a:pt x="723" y="11"/>
                  </a:cubicBezTo>
                  <a:cubicBezTo>
                    <a:pt x="711" y="1"/>
                    <a:pt x="701" y="1"/>
                    <a:pt x="6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51"/>
            <p:cNvSpPr/>
            <p:nvPr/>
          </p:nvSpPr>
          <p:spPr>
            <a:xfrm>
              <a:off x="6421717" y="2635680"/>
              <a:ext cx="27485" cy="32210"/>
            </a:xfrm>
            <a:custGeom>
              <a:avLst/>
              <a:gdLst/>
              <a:ahLst/>
              <a:cxnLst/>
              <a:rect l="l" t="t" r="r" b="b"/>
              <a:pathLst>
                <a:path w="954" h="1118" extrusionOk="0">
                  <a:moveTo>
                    <a:pt x="394" y="1"/>
                  </a:moveTo>
                  <a:cubicBezTo>
                    <a:pt x="329" y="1"/>
                    <a:pt x="263" y="22"/>
                    <a:pt x="219" y="66"/>
                  </a:cubicBezTo>
                  <a:cubicBezTo>
                    <a:pt x="132" y="142"/>
                    <a:pt x="110" y="263"/>
                    <a:pt x="143" y="373"/>
                  </a:cubicBezTo>
                  <a:lnTo>
                    <a:pt x="154" y="383"/>
                  </a:lnTo>
                  <a:cubicBezTo>
                    <a:pt x="44" y="449"/>
                    <a:pt x="0" y="580"/>
                    <a:pt x="22" y="712"/>
                  </a:cubicBezTo>
                  <a:cubicBezTo>
                    <a:pt x="44" y="833"/>
                    <a:pt x="121" y="942"/>
                    <a:pt x="231" y="1018"/>
                  </a:cubicBezTo>
                  <a:cubicBezTo>
                    <a:pt x="318" y="1073"/>
                    <a:pt x="428" y="1117"/>
                    <a:pt x="537" y="1117"/>
                  </a:cubicBezTo>
                  <a:cubicBezTo>
                    <a:pt x="625" y="1117"/>
                    <a:pt x="712" y="1084"/>
                    <a:pt x="778" y="1030"/>
                  </a:cubicBezTo>
                  <a:cubicBezTo>
                    <a:pt x="909" y="920"/>
                    <a:pt x="942" y="745"/>
                    <a:pt x="942" y="580"/>
                  </a:cubicBezTo>
                  <a:cubicBezTo>
                    <a:pt x="953" y="460"/>
                    <a:pt x="942" y="339"/>
                    <a:pt x="854" y="263"/>
                  </a:cubicBezTo>
                  <a:cubicBezTo>
                    <a:pt x="822" y="230"/>
                    <a:pt x="778" y="219"/>
                    <a:pt x="734" y="219"/>
                  </a:cubicBezTo>
                  <a:cubicBezTo>
                    <a:pt x="690" y="219"/>
                    <a:pt x="635" y="230"/>
                    <a:pt x="613" y="274"/>
                  </a:cubicBezTo>
                  <a:cubicBezTo>
                    <a:pt x="635" y="186"/>
                    <a:pt x="591" y="88"/>
                    <a:pt x="515" y="33"/>
                  </a:cubicBezTo>
                  <a:cubicBezTo>
                    <a:pt x="482" y="11"/>
                    <a:pt x="438" y="1"/>
                    <a:pt x="394" y="1"/>
                  </a:cubicBezTo>
                  <a:close/>
                </a:path>
              </a:pathLst>
            </a:custGeom>
            <a:solidFill>
              <a:srgbClr val="C5B6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51"/>
            <p:cNvSpPr/>
            <p:nvPr/>
          </p:nvSpPr>
          <p:spPr>
            <a:xfrm>
              <a:off x="6233703" y="2641356"/>
              <a:ext cx="21809" cy="18323"/>
            </a:xfrm>
            <a:custGeom>
              <a:avLst/>
              <a:gdLst/>
              <a:ahLst/>
              <a:cxnLst/>
              <a:rect l="l" t="t" r="r" b="b"/>
              <a:pathLst>
                <a:path w="757" h="636" extrusionOk="0">
                  <a:moveTo>
                    <a:pt x="144" y="1"/>
                  </a:moveTo>
                  <a:cubicBezTo>
                    <a:pt x="56" y="33"/>
                    <a:pt x="1" y="154"/>
                    <a:pt x="34" y="252"/>
                  </a:cubicBezTo>
                  <a:cubicBezTo>
                    <a:pt x="45" y="274"/>
                    <a:pt x="56" y="296"/>
                    <a:pt x="88" y="307"/>
                  </a:cubicBezTo>
                  <a:lnTo>
                    <a:pt x="56" y="373"/>
                  </a:lnTo>
                  <a:cubicBezTo>
                    <a:pt x="12" y="427"/>
                    <a:pt x="23" y="515"/>
                    <a:pt x="78" y="570"/>
                  </a:cubicBezTo>
                  <a:cubicBezTo>
                    <a:pt x="132" y="614"/>
                    <a:pt x="209" y="624"/>
                    <a:pt x="275" y="636"/>
                  </a:cubicBezTo>
                  <a:lnTo>
                    <a:pt x="297" y="636"/>
                  </a:lnTo>
                  <a:cubicBezTo>
                    <a:pt x="428" y="636"/>
                    <a:pt x="570" y="592"/>
                    <a:pt x="647" y="493"/>
                  </a:cubicBezTo>
                  <a:cubicBezTo>
                    <a:pt x="745" y="383"/>
                    <a:pt x="757" y="208"/>
                    <a:pt x="658" y="110"/>
                  </a:cubicBezTo>
                  <a:cubicBezTo>
                    <a:pt x="614" y="77"/>
                    <a:pt x="560" y="55"/>
                    <a:pt x="504" y="55"/>
                  </a:cubicBezTo>
                  <a:cubicBezTo>
                    <a:pt x="494" y="88"/>
                    <a:pt x="472" y="110"/>
                    <a:pt x="450" y="132"/>
                  </a:cubicBezTo>
                  <a:cubicBezTo>
                    <a:pt x="428" y="110"/>
                    <a:pt x="417" y="99"/>
                    <a:pt x="406" y="77"/>
                  </a:cubicBezTo>
                  <a:cubicBezTo>
                    <a:pt x="363" y="99"/>
                    <a:pt x="341" y="132"/>
                    <a:pt x="319" y="164"/>
                  </a:cubicBezTo>
                  <a:cubicBezTo>
                    <a:pt x="341" y="88"/>
                    <a:pt x="264" y="1"/>
                    <a:pt x="176" y="1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51"/>
            <p:cNvSpPr/>
            <p:nvPr/>
          </p:nvSpPr>
          <p:spPr>
            <a:xfrm>
              <a:off x="6333386" y="2718336"/>
              <a:ext cx="24344" cy="19879"/>
            </a:xfrm>
            <a:custGeom>
              <a:avLst/>
              <a:gdLst/>
              <a:ahLst/>
              <a:cxnLst/>
              <a:rect l="l" t="t" r="r" b="b"/>
              <a:pathLst>
                <a:path w="845" h="690" extrusionOk="0">
                  <a:moveTo>
                    <a:pt x="253" y="0"/>
                  </a:moveTo>
                  <a:cubicBezTo>
                    <a:pt x="220" y="0"/>
                    <a:pt x="187" y="11"/>
                    <a:pt x="154" y="32"/>
                  </a:cubicBezTo>
                  <a:cubicBezTo>
                    <a:pt x="100" y="66"/>
                    <a:pt x="66" y="142"/>
                    <a:pt x="78" y="208"/>
                  </a:cubicBezTo>
                  <a:cubicBezTo>
                    <a:pt x="34" y="307"/>
                    <a:pt x="1" y="416"/>
                    <a:pt x="12" y="526"/>
                  </a:cubicBezTo>
                  <a:cubicBezTo>
                    <a:pt x="23" y="569"/>
                    <a:pt x="44" y="624"/>
                    <a:pt x="78" y="657"/>
                  </a:cubicBezTo>
                  <a:cubicBezTo>
                    <a:pt x="110" y="667"/>
                    <a:pt x="132" y="679"/>
                    <a:pt x="165" y="689"/>
                  </a:cubicBezTo>
                  <a:cubicBezTo>
                    <a:pt x="185" y="660"/>
                    <a:pt x="196" y="621"/>
                    <a:pt x="190" y="582"/>
                  </a:cubicBezTo>
                  <a:lnTo>
                    <a:pt x="190" y="582"/>
                  </a:lnTo>
                  <a:cubicBezTo>
                    <a:pt x="207" y="650"/>
                    <a:pt x="290" y="689"/>
                    <a:pt x="373" y="689"/>
                  </a:cubicBezTo>
                  <a:cubicBezTo>
                    <a:pt x="417" y="689"/>
                    <a:pt x="472" y="679"/>
                    <a:pt x="516" y="657"/>
                  </a:cubicBezTo>
                  <a:cubicBezTo>
                    <a:pt x="614" y="602"/>
                    <a:pt x="713" y="504"/>
                    <a:pt x="822" y="482"/>
                  </a:cubicBezTo>
                  <a:cubicBezTo>
                    <a:pt x="833" y="449"/>
                    <a:pt x="844" y="416"/>
                    <a:pt x="844" y="383"/>
                  </a:cubicBezTo>
                  <a:cubicBezTo>
                    <a:pt x="844" y="263"/>
                    <a:pt x="735" y="153"/>
                    <a:pt x="625" y="153"/>
                  </a:cubicBezTo>
                  <a:lnTo>
                    <a:pt x="570" y="153"/>
                  </a:lnTo>
                  <a:cubicBezTo>
                    <a:pt x="548" y="164"/>
                    <a:pt x="526" y="175"/>
                    <a:pt x="504" y="175"/>
                  </a:cubicBezTo>
                  <a:lnTo>
                    <a:pt x="494" y="175"/>
                  </a:lnTo>
                  <a:cubicBezTo>
                    <a:pt x="450" y="164"/>
                    <a:pt x="439" y="110"/>
                    <a:pt x="417" y="76"/>
                  </a:cubicBezTo>
                  <a:cubicBezTo>
                    <a:pt x="384" y="22"/>
                    <a:pt x="319" y="0"/>
                    <a:pt x="253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51"/>
            <p:cNvSpPr/>
            <p:nvPr/>
          </p:nvSpPr>
          <p:spPr>
            <a:xfrm>
              <a:off x="6435287" y="2679500"/>
              <a:ext cx="10746" cy="17084"/>
            </a:xfrm>
            <a:custGeom>
              <a:avLst/>
              <a:gdLst/>
              <a:ahLst/>
              <a:cxnLst/>
              <a:rect l="l" t="t" r="r" b="b"/>
              <a:pathLst>
                <a:path w="373" h="593" extrusionOk="0">
                  <a:moveTo>
                    <a:pt x="120" y="1"/>
                  </a:moveTo>
                  <a:cubicBezTo>
                    <a:pt x="110" y="1"/>
                    <a:pt x="99" y="12"/>
                    <a:pt x="88" y="12"/>
                  </a:cubicBezTo>
                  <a:cubicBezTo>
                    <a:pt x="110" y="56"/>
                    <a:pt x="142" y="89"/>
                    <a:pt x="176" y="122"/>
                  </a:cubicBezTo>
                  <a:cubicBezTo>
                    <a:pt x="164" y="110"/>
                    <a:pt x="142" y="110"/>
                    <a:pt x="132" y="110"/>
                  </a:cubicBezTo>
                  <a:cubicBezTo>
                    <a:pt x="66" y="110"/>
                    <a:pt x="0" y="176"/>
                    <a:pt x="11" y="242"/>
                  </a:cubicBezTo>
                  <a:cubicBezTo>
                    <a:pt x="11" y="329"/>
                    <a:pt x="88" y="406"/>
                    <a:pt x="164" y="450"/>
                  </a:cubicBezTo>
                  <a:cubicBezTo>
                    <a:pt x="120" y="483"/>
                    <a:pt x="77" y="538"/>
                    <a:pt x="66" y="592"/>
                  </a:cubicBezTo>
                  <a:lnTo>
                    <a:pt x="88" y="592"/>
                  </a:lnTo>
                  <a:cubicBezTo>
                    <a:pt x="110" y="592"/>
                    <a:pt x="142" y="592"/>
                    <a:pt x="176" y="582"/>
                  </a:cubicBezTo>
                  <a:cubicBezTo>
                    <a:pt x="263" y="548"/>
                    <a:pt x="318" y="461"/>
                    <a:pt x="351" y="373"/>
                  </a:cubicBezTo>
                  <a:cubicBezTo>
                    <a:pt x="373" y="275"/>
                    <a:pt x="361" y="176"/>
                    <a:pt x="307" y="100"/>
                  </a:cubicBezTo>
                  <a:cubicBezTo>
                    <a:pt x="263" y="45"/>
                    <a:pt x="198" y="1"/>
                    <a:pt x="120" y="1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51"/>
            <p:cNvSpPr/>
            <p:nvPr/>
          </p:nvSpPr>
          <p:spPr>
            <a:xfrm>
              <a:off x="6373143" y="2772585"/>
              <a:ext cx="27773" cy="24921"/>
            </a:xfrm>
            <a:custGeom>
              <a:avLst/>
              <a:gdLst/>
              <a:ahLst/>
              <a:cxnLst/>
              <a:rect l="l" t="t" r="r" b="b"/>
              <a:pathLst>
                <a:path w="964" h="865" extrusionOk="0">
                  <a:moveTo>
                    <a:pt x="296" y="0"/>
                  </a:moveTo>
                  <a:cubicBezTo>
                    <a:pt x="307" y="66"/>
                    <a:pt x="362" y="142"/>
                    <a:pt x="372" y="219"/>
                  </a:cubicBezTo>
                  <a:cubicBezTo>
                    <a:pt x="384" y="329"/>
                    <a:pt x="296" y="416"/>
                    <a:pt x="187" y="438"/>
                  </a:cubicBezTo>
                  <a:cubicBezTo>
                    <a:pt x="165" y="449"/>
                    <a:pt x="143" y="449"/>
                    <a:pt x="110" y="449"/>
                  </a:cubicBezTo>
                  <a:cubicBezTo>
                    <a:pt x="88" y="449"/>
                    <a:pt x="55" y="449"/>
                    <a:pt x="22" y="438"/>
                  </a:cubicBezTo>
                  <a:cubicBezTo>
                    <a:pt x="22" y="449"/>
                    <a:pt x="12" y="460"/>
                    <a:pt x="0" y="471"/>
                  </a:cubicBezTo>
                  <a:cubicBezTo>
                    <a:pt x="0" y="591"/>
                    <a:pt x="22" y="745"/>
                    <a:pt x="132" y="810"/>
                  </a:cubicBezTo>
                  <a:cubicBezTo>
                    <a:pt x="175" y="843"/>
                    <a:pt x="241" y="854"/>
                    <a:pt x="296" y="854"/>
                  </a:cubicBezTo>
                  <a:cubicBezTo>
                    <a:pt x="351" y="854"/>
                    <a:pt x="394" y="865"/>
                    <a:pt x="438" y="865"/>
                  </a:cubicBezTo>
                  <a:cubicBezTo>
                    <a:pt x="526" y="865"/>
                    <a:pt x="603" y="854"/>
                    <a:pt x="690" y="843"/>
                  </a:cubicBezTo>
                  <a:cubicBezTo>
                    <a:pt x="756" y="832"/>
                    <a:pt x="822" y="821"/>
                    <a:pt x="854" y="767"/>
                  </a:cubicBezTo>
                  <a:cubicBezTo>
                    <a:pt x="887" y="723"/>
                    <a:pt x="887" y="679"/>
                    <a:pt x="898" y="635"/>
                  </a:cubicBezTo>
                  <a:cubicBezTo>
                    <a:pt x="909" y="558"/>
                    <a:pt x="942" y="482"/>
                    <a:pt x="953" y="416"/>
                  </a:cubicBezTo>
                  <a:cubicBezTo>
                    <a:pt x="964" y="339"/>
                    <a:pt x="953" y="252"/>
                    <a:pt x="887" y="208"/>
                  </a:cubicBezTo>
                  <a:cubicBezTo>
                    <a:pt x="866" y="175"/>
                    <a:pt x="832" y="175"/>
                    <a:pt x="800" y="175"/>
                  </a:cubicBezTo>
                  <a:cubicBezTo>
                    <a:pt x="712" y="175"/>
                    <a:pt x="613" y="230"/>
                    <a:pt x="537" y="295"/>
                  </a:cubicBezTo>
                  <a:cubicBezTo>
                    <a:pt x="460" y="252"/>
                    <a:pt x="471" y="132"/>
                    <a:pt x="416" y="55"/>
                  </a:cubicBezTo>
                  <a:cubicBezTo>
                    <a:pt x="394" y="22"/>
                    <a:pt x="351" y="0"/>
                    <a:pt x="307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51"/>
            <p:cNvSpPr/>
            <p:nvPr/>
          </p:nvSpPr>
          <p:spPr>
            <a:xfrm>
              <a:off x="6082306" y="2752389"/>
              <a:ext cx="513884" cy="255775"/>
            </a:xfrm>
            <a:custGeom>
              <a:avLst/>
              <a:gdLst/>
              <a:ahLst/>
              <a:cxnLst/>
              <a:rect l="l" t="t" r="r" b="b"/>
              <a:pathLst>
                <a:path w="17837" h="8878" extrusionOk="0">
                  <a:moveTo>
                    <a:pt x="17836" y="1"/>
                  </a:moveTo>
                  <a:cubicBezTo>
                    <a:pt x="16347" y="1084"/>
                    <a:pt x="14530" y="1303"/>
                    <a:pt x="12745" y="1478"/>
                  </a:cubicBezTo>
                  <a:cubicBezTo>
                    <a:pt x="11666" y="1591"/>
                    <a:pt x="10580" y="1639"/>
                    <a:pt x="9493" y="1639"/>
                  </a:cubicBezTo>
                  <a:cubicBezTo>
                    <a:pt x="8682" y="1639"/>
                    <a:pt x="7872" y="1613"/>
                    <a:pt x="7063" y="1566"/>
                  </a:cubicBezTo>
                  <a:cubicBezTo>
                    <a:pt x="5234" y="1456"/>
                    <a:pt x="3428" y="1249"/>
                    <a:pt x="1632" y="855"/>
                  </a:cubicBezTo>
                  <a:cubicBezTo>
                    <a:pt x="1348" y="789"/>
                    <a:pt x="78" y="580"/>
                    <a:pt x="1" y="186"/>
                  </a:cubicBezTo>
                  <a:lnTo>
                    <a:pt x="1" y="186"/>
                  </a:lnTo>
                  <a:cubicBezTo>
                    <a:pt x="297" y="1741"/>
                    <a:pt x="679" y="3176"/>
                    <a:pt x="1326" y="4621"/>
                  </a:cubicBezTo>
                  <a:cubicBezTo>
                    <a:pt x="2168" y="6493"/>
                    <a:pt x="3559" y="7763"/>
                    <a:pt x="5562" y="8300"/>
                  </a:cubicBezTo>
                  <a:cubicBezTo>
                    <a:pt x="5727" y="8343"/>
                    <a:pt x="5891" y="8387"/>
                    <a:pt x="6056" y="8420"/>
                  </a:cubicBezTo>
                  <a:cubicBezTo>
                    <a:pt x="7395" y="8701"/>
                    <a:pt x="8730" y="8877"/>
                    <a:pt x="10084" y="8877"/>
                  </a:cubicBezTo>
                  <a:cubicBezTo>
                    <a:pt x="10732" y="8877"/>
                    <a:pt x="11385" y="8837"/>
                    <a:pt x="12044" y="8748"/>
                  </a:cubicBezTo>
                  <a:cubicBezTo>
                    <a:pt x="12909" y="8628"/>
                    <a:pt x="13807" y="8420"/>
                    <a:pt x="14518" y="7905"/>
                  </a:cubicBezTo>
                  <a:cubicBezTo>
                    <a:pt x="16895" y="6077"/>
                    <a:pt x="17157" y="2683"/>
                    <a:pt x="178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51"/>
            <p:cNvSpPr/>
            <p:nvPr/>
          </p:nvSpPr>
          <p:spPr>
            <a:xfrm>
              <a:off x="6082940" y="2763107"/>
              <a:ext cx="4782" cy="20225"/>
            </a:xfrm>
            <a:custGeom>
              <a:avLst/>
              <a:gdLst/>
              <a:ahLst/>
              <a:cxnLst/>
              <a:rect l="l" t="t" r="r" b="b"/>
              <a:pathLst>
                <a:path w="166" h="702" extrusionOk="0">
                  <a:moveTo>
                    <a:pt x="0" y="1"/>
                  </a:moveTo>
                  <a:cubicBezTo>
                    <a:pt x="44" y="242"/>
                    <a:pt x="77" y="483"/>
                    <a:pt x="165" y="701"/>
                  </a:cubicBezTo>
                  <a:cubicBezTo>
                    <a:pt x="110" y="493"/>
                    <a:pt x="66" y="274"/>
                    <a:pt x="22" y="66"/>
                  </a:cubicBezTo>
                  <a:cubicBezTo>
                    <a:pt x="12" y="45"/>
                    <a:pt x="12" y="2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51"/>
            <p:cNvSpPr/>
            <p:nvPr/>
          </p:nvSpPr>
          <p:spPr>
            <a:xfrm>
              <a:off x="6082018" y="2758382"/>
              <a:ext cx="1585" cy="6655"/>
            </a:xfrm>
            <a:custGeom>
              <a:avLst/>
              <a:gdLst/>
              <a:ahLst/>
              <a:cxnLst/>
              <a:rect l="l" t="t" r="r" b="b"/>
              <a:pathLst>
                <a:path w="55" h="231" extrusionOk="0">
                  <a:moveTo>
                    <a:pt x="0" y="0"/>
                  </a:moveTo>
                  <a:lnTo>
                    <a:pt x="32" y="165"/>
                  </a:lnTo>
                  <a:cubicBezTo>
                    <a:pt x="44" y="187"/>
                    <a:pt x="44" y="209"/>
                    <a:pt x="54" y="230"/>
                  </a:cubicBezTo>
                  <a:lnTo>
                    <a:pt x="22" y="66"/>
                  </a:lnTo>
                  <a:cubicBezTo>
                    <a:pt x="11" y="44"/>
                    <a:pt x="11" y="22"/>
                    <a:pt x="0" y="0"/>
                  </a:cubicBezTo>
                  <a:close/>
                </a:path>
              </a:pathLst>
            </a:custGeom>
            <a:solidFill>
              <a:srgbClr val="EFDA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51"/>
            <p:cNvSpPr/>
            <p:nvPr/>
          </p:nvSpPr>
          <p:spPr>
            <a:xfrm>
              <a:off x="6287347" y="2908856"/>
              <a:ext cx="266867" cy="100950"/>
            </a:xfrm>
            <a:custGeom>
              <a:avLst/>
              <a:gdLst/>
              <a:ahLst/>
              <a:cxnLst/>
              <a:rect l="l" t="t" r="r" b="b"/>
              <a:pathLst>
                <a:path w="9263" h="3504" extrusionOk="0">
                  <a:moveTo>
                    <a:pt x="9263" y="0"/>
                  </a:moveTo>
                  <a:cubicBezTo>
                    <a:pt x="9166" y="221"/>
                    <a:pt x="9061" y="437"/>
                    <a:pt x="8947" y="645"/>
                  </a:cubicBezTo>
                  <a:lnTo>
                    <a:pt x="8947" y="645"/>
                  </a:lnTo>
                  <a:cubicBezTo>
                    <a:pt x="9062" y="437"/>
                    <a:pt x="9167" y="225"/>
                    <a:pt x="9263" y="11"/>
                  </a:cubicBezTo>
                  <a:lnTo>
                    <a:pt x="9263" y="0"/>
                  </a:lnTo>
                  <a:close/>
                  <a:moveTo>
                    <a:pt x="8947" y="645"/>
                  </a:moveTo>
                  <a:lnTo>
                    <a:pt x="8947" y="645"/>
                  </a:lnTo>
                  <a:cubicBezTo>
                    <a:pt x="8839" y="839"/>
                    <a:pt x="8722" y="1030"/>
                    <a:pt x="8595" y="1215"/>
                  </a:cubicBezTo>
                  <a:lnTo>
                    <a:pt x="8606" y="1204"/>
                  </a:lnTo>
                  <a:cubicBezTo>
                    <a:pt x="8727" y="1025"/>
                    <a:pt x="8841" y="838"/>
                    <a:pt x="8947" y="645"/>
                  </a:cubicBezTo>
                  <a:close/>
                  <a:moveTo>
                    <a:pt x="8595" y="1226"/>
                  </a:moveTo>
                  <a:cubicBezTo>
                    <a:pt x="8584" y="1226"/>
                    <a:pt x="8584" y="1226"/>
                    <a:pt x="8584" y="1237"/>
                  </a:cubicBezTo>
                  <a:cubicBezTo>
                    <a:pt x="8255" y="1697"/>
                    <a:pt x="7873" y="2113"/>
                    <a:pt x="7401" y="2474"/>
                  </a:cubicBezTo>
                  <a:cubicBezTo>
                    <a:pt x="6690" y="2989"/>
                    <a:pt x="5792" y="3197"/>
                    <a:pt x="4927" y="3317"/>
                  </a:cubicBezTo>
                  <a:cubicBezTo>
                    <a:pt x="4260" y="3405"/>
                    <a:pt x="3603" y="3448"/>
                    <a:pt x="2946" y="3448"/>
                  </a:cubicBezTo>
                  <a:cubicBezTo>
                    <a:pt x="1960" y="3448"/>
                    <a:pt x="975" y="3350"/>
                    <a:pt x="0" y="3186"/>
                  </a:cubicBezTo>
                  <a:lnTo>
                    <a:pt x="0" y="3186"/>
                  </a:lnTo>
                  <a:cubicBezTo>
                    <a:pt x="569" y="3504"/>
                    <a:pt x="1642" y="3416"/>
                    <a:pt x="2267" y="3448"/>
                  </a:cubicBezTo>
                  <a:cubicBezTo>
                    <a:pt x="2486" y="3460"/>
                    <a:pt x="2715" y="3460"/>
                    <a:pt x="2934" y="3460"/>
                  </a:cubicBezTo>
                  <a:cubicBezTo>
                    <a:pt x="3603" y="3460"/>
                    <a:pt x="4260" y="3416"/>
                    <a:pt x="4916" y="3328"/>
                  </a:cubicBezTo>
                  <a:cubicBezTo>
                    <a:pt x="5792" y="3208"/>
                    <a:pt x="6679" y="3011"/>
                    <a:pt x="7401" y="2496"/>
                  </a:cubicBezTo>
                  <a:cubicBezTo>
                    <a:pt x="7873" y="2124"/>
                    <a:pt x="8267" y="1697"/>
                    <a:pt x="8595" y="1226"/>
                  </a:cubicBezTo>
                  <a:close/>
                </a:path>
              </a:pathLst>
            </a:custGeom>
            <a:solidFill>
              <a:srgbClr val="A697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51"/>
            <p:cNvSpPr/>
            <p:nvPr/>
          </p:nvSpPr>
          <p:spPr>
            <a:xfrm>
              <a:off x="6534623" y="2943544"/>
              <a:ext cx="663" cy="951"/>
            </a:xfrm>
            <a:custGeom>
              <a:avLst/>
              <a:gdLst/>
              <a:ahLst/>
              <a:cxnLst/>
              <a:rect l="l" t="t" r="r" b="b"/>
              <a:pathLst>
                <a:path w="23" h="33" extrusionOk="0">
                  <a:moveTo>
                    <a:pt x="23" y="0"/>
                  </a:moveTo>
                  <a:lnTo>
                    <a:pt x="12" y="11"/>
                  </a:lnTo>
                  <a:cubicBezTo>
                    <a:pt x="12" y="11"/>
                    <a:pt x="7" y="16"/>
                    <a:pt x="4" y="23"/>
                  </a:cubicBezTo>
                  <a:lnTo>
                    <a:pt x="4" y="23"/>
                  </a:lnTo>
                  <a:cubicBezTo>
                    <a:pt x="5" y="22"/>
                    <a:pt x="8" y="22"/>
                    <a:pt x="12" y="22"/>
                  </a:cubicBezTo>
                  <a:cubicBezTo>
                    <a:pt x="12" y="11"/>
                    <a:pt x="23" y="11"/>
                    <a:pt x="23" y="0"/>
                  </a:cubicBezTo>
                  <a:close/>
                  <a:moveTo>
                    <a:pt x="4" y="23"/>
                  </a:moveTo>
                  <a:cubicBezTo>
                    <a:pt x="1" y="24"/>
                    <a:pt x="1" y="26"/>
                    <a:pt x="1" y="33"/>
                  </a:cubicBezTo>
                  <a:cubicBezTo>
                    <a:pt x="1" y="29"/>
                    <a:pt x="2" y="26"/>
                    <a:pt x="4" y="23"/>
                  </a:cubicBezTo>
                  <a:close/>
                </a:path>
              </a:pathLst>
            </a:custGeom>
            <a:solidFill>
              <a:srgbClr val="916C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51"/>
            <p:cNvSpPr/>
            <p:nvPr/>
          </p:nvSpPr>
          <p:spPr>
            <a:xfrm>
              <a:off x="6554185" y="2908511"/>
              <a:ext cx="375" cy="663"/>
            </a:xfrm>
            <a:custGeom>
              <a:avLst/>
              <a:gdLst/>
              <a:ahLst/>
              <a:cxnLst/>
              <a:rect l="l" t="t" r="r" b="b"/>
              <a:pathLst>
                <a:path w="13" h="23" extrusionOk="0">
                  <a:moveTo>
                    <a:pt x="12" y="1"/>
                  </a:moveTo>
                  <a:cubicBezTo>
                    <a:pt x="12" y="1"/>
                    <a:pt x="7" y="5"/>
                    <a:pt x="4" y="12"/>
                  </a:cubicBezTo>
                  <a:lnTo>
                    <a:pt x="4" y="12"/>
                  </a:lnTo>
                  <a:cubicBezTo>
                    <a:pt x="12" y="10"/>
                    <a:pt x="12" y="1"/>
                    <a:pt x="12" y="1"/>
                  </a:cubicBezTo>
                  <a:close/>
                  <a:moveTo>
                    <a:pt x="4" y="12"/>
                  </a:moveTo>
                  <a:cubicBezTo>
                    <a:pt x="3" y="12"/>
                    <a:pt x="2" y="12"/>
                    <a:pt x="1" y="12"/>
                  </a:cubicBezTo>
                  <a:lnTo>
                    <a:pt x="1" y="23"/>
                  </a:lnTo>
                  <a:cubicBezTo>
                    <a:pt x="1" y="19"/>
                    <a:pt x="2" y="15"/>
                    <a:pt x="4" y="12"/>
                  </a:cubicBezTo>
                  <a:close/>
                </a:path>
              </a:pathLst>
            </a:custGeom>
            <a:solidFill>
              <a:srgbClr val="916C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51"/>
            <p:cNvSpPr/>
            <p:nvPr/>
          </p:nvSpPr>
          <p:spPr>
            <a:xfrm>
              <a:off x="6082623" y="2752706"/>
              <a:ext cx="513567" cy="255516"/>
            </a:xfrm>
            <a:custGeom>
              <a:avLst/>
              <a:gdLst/>
              <a:ahLst/>
              <a:cxnLst/>
              <a:rect l="l" t="t" r="r" b="b"/>
              <a:pathLst>
                <a:path w="17826" h="8869" extrusionOk="0">
                  <a:moveTo>
                    <a:pt x="17300" y="1347"/>
                  </a:moveTo>
                  <a:cubicBezTo>
                    <a:pt x="16993" y="1533"/>
                    <a:pt x="16675" y="1686"/>
                    <a:pt x="16336" y="1818"/>
                  </a:cubicBezTo>
                  <a:cubicBezTo>
                    <a:pt x="16665" y="1686"/>
                    <a:pt x="16993" y="1522"/>
                    <a:pt x="17300" y="1347"/>
                  </a:cubicBezTo>
                  <a:close/>
                  <a:moveTo>
                    <a:pt x="833" y="1531"/>
                  </a:moveTo>
                  <a:lnTo>
                    <a:pt x="833" y="1531"/>
                  </a:lnTo>
                  <a:cubicBezTo>
                    <a:pt x="1295" y="1680"/>
                    <a:pt x="1766" y="1809"/>
                    <a:pt x="2233" y="1931"/>
                  </a:cubicBezTo>
                  <a:lnTo>
                    <a:pt x="2233" y="1931"/>
                  </a:lnTo>
                  <a:cubicBezTo>
                    <a:pt x="1764" y="1819"/>
                    <a:pt x="1296" y="1683"/>
                    <a:pt x="833" y="1531"/>
                  </a:cubicBezTo>
                  <a:close/>
                  <a:moveTo>
                    <a:pt x="16336" y="1818"/>
                  </a:moveTo>
                  <a:cubicBezTo>
                    <a:pt x="16171" y="1883"/>
                    <a:pt x="16008" y="1949"/>
                    <a:pt x="15833" y="2004"/>
                  </a:cubicBezTo>
                  <a:cubicBezTo>
                    <a:pt x="15745" y="2026"/>
                    <a:pt x="15657" y="2048"/>
                    <a:pt x="15580" y="2070"/>
                  </a:cubicBezTo>
                  <a:cubicBezTo>
                    <a:pt x="15493" y="2102"/>
                    <a:pt x="15405" y="2124"/>
                    <a:pt x="15318" y="2146"/>
                  </a:cubicBezTo>
                  <a:cubicBezTo>
                    <a:pt x="15142" y="2190"/>
                    <a:pt x="14967" y="2245"/>
                    <a:pt x="14803" y="2277"/>
                  </a:cubicBezTo>
                  <a:cubicBezTo>
                    <a:pt x="14628" y="2321"/>
                    <a:pt x="14453" y="2365"/>
                    <a:pt x="14278" y="2398"/>
                  </a:cubicBezTo>
                  <a:lnTo>
                    <a:pt x="13752" y="2496"/>
                  </a:lnTo>
                  <a:cubicBezTo>
                    <a:pt x="13566" y="2518"/>
                    <a:pt x="13391" y="2552"/>
                    <a:pt x="13215" y="2562"/>
                  </a:cubicBezTo>
                  <a:cubicBezTo>
                    <a:pt x="13391" y="2540"/>
                    <a:pt x="13566" y="2518"/>
                    <a:pt x="13741" y="2486"/>
                  </a:cubicBezTo>
                  <a:cubicBezTo>
                    <a:pt x="13928" y="2464"/>
                    <a:pt x="14103" y="2431"/>
                    <a:pt x="14278" y="2387"/>
                  </a:cubicBezTo>
                  <a:cubicBezTo>
                    <a:pt x="14628" y="2321"/>
                    <a:pt x="14967" y="2234"/>
                    <a:pt x="15318" y="2135"/>
                  </a:cubicBezTo>
                  <a:cubicBezTo>
                    <a:pt x="15405" y="2114"/>
                    <a:pt x="15493" y="2092"/>
                    <a:pt x="15570" y="2070"/>
                  </a:cubicBezTo>
                  <a:cubicBezTo>
                    <a:pt x="15657" y="2048"/>
                    <a:pt x="15745" y="2026"/>
                    <a:pt x="15833" y="1993"/>
                  </a:cubicBezTo>
                  <a:cubicBezTo>
                    <a:pt x="15996" y="1938"/>
                    <a:pt x="16171" y="1883"/>
                    <a:pt x="16336" y="1818"/>
                  </a:cubicBezTo>
                  <a:close/>
                  <a:moveTo>
                    <a:pt x="17825" y="0"/>
                  </a:moveTo>
                  <a:lnTo>
                    <a:pt x="17825" y="0"/>
                  </a:lnTo>
                  <a:cubicBezTo>
                    <a:pt x="16336" y="1095"/>
                    <a:pt x="14507" y="1314"/>
                    <a:pt x="12734" y="1489"/>
                  </a:cubicBezTo>
                  <a:cubicBezTo>
                    <a:pt x="11650" y="1599"/>
                    <a:pt x="10566" y="1642"/>
                    <a:pt x="9493" y="1642"/>
                  </a:cubicBezTo>
                  <a:cubicBezTo>
                    <a:pt x="8672" y="1642"/>
                    <a:pt x="7862" y="1620"/>
                    <a:pt x="7052" y="1566"/>
                  </a:cubicBezTo>
                  <a:cubicBezTo>
                    <a:pt x="5223" y="1457"/>
                    <a:pt x="3405" y="1260"/>
                    <a:pt x="1610" y="865"/>
                  </a:cubicBezTo>
                  <a:cubicBezTo>
                    <a:pt x="1337" y="800"/>
                    <a:pt x="187" y="613"/>
                    <a:pt x="1" y="263"/>
                  </a:cubicBezTo>
                  <a:lnTo>
                    <a:pt x="1" y="263"/>
                  </a:lnTo>
                  <a:lnTo>
                    <a:pt x="33" y="427"/>
                  </a:lnTo>
                  <a:cubicBezTo>
                    <a:pt x="77" y="635"/>
                    <a:pt x="121" y="854"/>
                    <a:pt x="176" y="1062"/>
                  </a:cubicBezTo>
                  <a:cubicBezTo>
                    <a:pt x="242" y="1248"/>
                    <a:pt x="351" y="1413"/>
                    <a:pt x="537" y="1533"/>
                  </a:cubicBezTo>
                  <a:cubicBezTo>
                    <a:pt x="844" y="1730"/>
                    <a:pt x="1216" y="1785"/>
                    <a:pt x="1578" y="1839"/>
                  </a:cubicBezTo>
                  <a:cubicBezTo>
                    <a:pt x="1813" y="1882"/>
                    <a:pt x="2059" y="1915"/>
                    <a:pt x="2295" y="1947"/>
                  </a:cubicBezTo>
                  <a:lnTo>
                    <a:pt x="2295" y="1947"/>
                  </a:lnTo>
                  <a:cubicBezTo>
                    <a:pt x="2326" y="1955"/>
                    <a:pt x="2357" y="1963"/>
                    <a:pt x="2388" y="1971"/>
                  </a:cubicBezTo>
                  <a:cubicBezTo>
                    <a:pt x="3581" y="2146"/>
                    <a:pt x="4763" y="2333"/>
                    <a:pt x="5957" y="2518"/>
                  </a:cubicBezTo>
                  <a:cubicBezTo>
                    <a:pt x="6066" y="2530"/>
                    <a:pt x="6186" y="2552"/>
                    <a:pt x="6296" y="2562"/>
                  </a:cubicBezTo>
                  <a:cubicBezTo>
                    <a:pt x="6461" y="2584"/>
                    <a:pt x="6624" y="2595"/>
                    <a:pt x="6789" y="2606"/>
                  </a:cubicBezTo>
                  <a:cubicBezTo>
                    <a:pt x="6964" y="2617"/>
                    <a:pt x="7150" y="2617"/>
                    <a:pt x="7325" y="2628"/>
                  </a:cubicBezTo>
                  <a:lnTo>
                    <a:pt x="7456" y="2639"/>
                  </a:lnTo>
                  <a:lnTo>
                    <a:pt x="7588" y="2639"/>
                  </a:lnTo>
                  <a:lnTo>
                    <a:pt x="7862" y="2650"/>
                  </a:lnTo>
                  <a:cubicBezTo>
                    <a:pt x="8212" y="2661"/>
                    <a:pt x="8573" y="2661"/>
                    <a:pt x="8935" y="2672"/>
                  </a:cubicBezTo>
                  <a:cubicBezTo>
                    <a:pt x="9405" y="2672"/>
                    <a:pt x="9865" y="2683"/>
                    <a:pt x="10336" y="2683"/>
                  </a:cubicBezTo>
                  <a:cubicBezTo>
                    <a:pt x="10588" y="2683"/>
                    <a:pt x="10829" y="2683"/>
                    <a:pt x="11070" y="2672"/>
                  </a:cubicBezTo>
                  <a:cubicBezTo>
                    <a:pt x="11792" y="2661"/>
                    <a:pt x="12504" y="2628"/>
                    <a:pt x="13215" y="2562"/>
                  </a:cubicBezTo>
                  <a:lnTo>
                    <a:pt x="13215" y="2562"/>
                  </a:lnTo>
                  <a:cubicBezTo>
                    <a:pt x="12504" y="2639"/>
                    <a:pt x="11792" y="2672"/>
                    <a:pt x="11081" y="2683"/>
                  </a:cubicBezTo>
                  <a:cubicBezTo>
                    <a:pt x="10807" y="2693"/>
                    <a:pt x="10544" y="2693"/>
                    <a:pt x="10271" y="2693"/>
                  </a:cubicBezTo>
                  <a:cubicBezTo>
                    <a:pt x="9821" y="2693"/>
                    <a:pt x="9373" y="2683"/>
                    <a:pt x="8935" y="2683"/>
                  </a:cubicBezTo>
                  <a:cubicBezTo>
                    <a:pt x="8573" y="2683"/>
                    <a:pt x="8212" y="2672"/>
                    <a:pt x="7862" y="2661"/>
                  </a:cubicBezTo>
                  <a:lnTo>
                    <a:pt x="7588" y="2650"/>
                  </a:lnTo>
                  <a:lnTo>
                    <a:pt x="7456" y="2650"/>
                  </a:lnTo>
                  <a:lnTo>
                    <a:pt x="7325" y="2639"/>
                  </a:lnTo>
                  <a:cubicBezTo>
                    <a:pt x="7139" y="2628"/>
                    <a:pt x="6964" y="2628"/>
                    <a:pt x="6789" y="2617"/>
                  </a:cubicBezTo>
                  <a:cubicBezTo>
                    <a:pt x="6668" y="2606"/>
                    <a:pt x="6548" y="2595"/>
                    <a:pt x="6439" y="2584"/>
                  </a:cubicBezTo>
                  <a:lnTo>
                    <a:pt x="6439" y="2584"/>
                  </a:lnTo>
                  <a:cubicBezTo>
                    <a:pt x="6887" y="2661"/>
                    <a:pt x="7336" y="2749"/>
                    <a:pt x="7774" y="2880"/>
                  </a:cubicBezTo>
                  <a:cubicBezTo>
                    <a:pt x="7982" y="2934"/>
                    <a:pt x="8234" y="3099"/>
                    <a:pt x="8169" y="3296"/>
                  </a:cubicBezTo>
                  <a:cubicBezTo>
                    <a:pt x="8135" y="3406"/>
                    <a:pt x="8026" y="3460"/>
                    <a:pt x="7938" y="3526"/>
                  </a:cubicBezTo>
                  <a:cubicBezTo>
                    <a:pt x="7544" y="3788"/>
                    <a:pt x="7303" y="4248"/>
                    <a:pt x="7315" y="4719"/>
                  </a:cubicBezTo>
                  <a:cubicBezTo>
                    <a:pt x="7336" y="5179"/>
                    <a:pt x="7599" y="5628"/>
                    <a:pt x="8004" y="5869"/>
                  </a:cubicBezTo>
                  <a:cubicBezTo>
                    <a:pt x="8573" y="6197"/>
                    <a:pt x="9395" y="6131"/>
                    <a:pt x="9778" y="6668"/>
                  </a:cubicBezTo>
                  <a:cubicBezTo>
                    <a:pt x="9821" y="6723"/>
                    <a:pt x="9855" y="6788"/>
                    <a:pt x="9833" y="6854"/>
                  </a:cubicBezTo>
                  <a:cubicBezTo>
                    <a:pt x="9799" y="6909"/>
                    <a:pt x="9745" y="6931"/>
                    <a:pt x="9679" y="6942"/>
                  </a:cubicBezTo>
                  <a:cubicBezTo>
                    <a:pt x="9471" y="6997"/>
                    <a:pt x="9252" y="7029"/>
                    <a:pt x="9066" y="7150"/>
                  </a:cubicBezTo>
                  <a:cubicBezTo>
                    <a:pt x="8880" y="7270"/>
                    <a:pt x="8738" y="7511"/>
                    <a:pt x="8825" y="7708"/>
                  </a:cubicBezTo>
                  <a:cubicBezTo>
                    <a:pt x="8836" y="7719"/>
                    <a:pt x="8836" y="7730"/>
                    <a:pt x="8847" y="7730"/>
                  </a:cubicBezTo>
                  <a:cubicBezTo>
                    <a:pt x="8989" y="7741"/>
                    <a:pt x="9132" y="7752"/>
                    <a:pt x="9274" y="7752"/>
                  </a:cubicBezTo>
                  <a:cubicBezTo>
                    <a:pt x="9449" y="7752"/>
                    <a:pt x="9624" y="7763"/>
                    <a:pt x="9799" y="7763"/>
                  </a:cubicBezTo>
                  <a:cubicBezTo>
                    <a:pt x="10577" y="7763"/>
                    <a:pt x="11344" y="7708"/>
                    <a:pt x="12110" y="7598"/>
                  </a:cubicBezTo>
                  <a:cubicBezTo>
                    <a:pt x="12580" y="7533"/>
                    <a:pt x="13052" y="7445"/>
                    <a:pt x="13512" y="7336"/>
                  </a:cubicBezTo>
                  <a:cubicBezTo>
                    <a:pt x="13971" y="7238"/>
                    <a:pt x="14431" y="7095"/>
                    <a:pt x="14880" y="6942"/>
                  </a:cubicBezTo>
                  <a:lnTo>
                    <a:pt x="14880" y="6942"/>
                  </a:lnTo>
                  <a:cubicBezTo>
                    <a:pt x="14431" y="7106"/>
                    <a:pt x="13971" y="7238"/>
                    <a:pt x="13512" y="7347"/>
                  </a:cubicBezTo>
                  <a:cubicBezTo>
                    <a:pt x="13052" y="7457"/>
                    <a:pt x="12580" y="7544"/>
                    <a:pt x="12121" y="7610"/>
                  </a:cubicBezTo>
                  <a:cubicBezTo>
                    <a:pt x="11344" y="7719"/>
                    <a:pt x="10555" y="7774"/>
                    <a:pt x="9767" y="7774"/>
                  </a:cubicBezTo>
                  <a:cubicBezTo>
                    <a:pt x="9602" y="7774"/>
                    <a:pt x="9439" y="7774"/>
                    <a:pt x="9274" y="7763"/>
                  </a:cubicBezTo>
                  <a:cubicBezTo>
                    <a:pt x="9132" y="7763"/>
                    <a:pt x="8989" y="7752"/>
                    <a:pt x="8847" y="7752"/>
                  </a:cubicBezTo>
                  <a:cubicBezTo>
                    <a:pt x="8902" y="7839"/>
                    <a:pt x="9001" y="7905"/>
                    <a:pt x="9066" y="7982"/>
                  </a:cubicBezTo>
                  <a:cubicBezTo>
                    <a:pt x="9154" y="8080"/>
                    <a:pt x="9208" y="8223"/>
                    <a:pt x="9143" y="8321"/>
                  </a:cubicBezTo>
                  <a:cubicBezTo>
                    <a:pt x="9088" y="8409"/>
                    <a:pt x="8979" y="8431"/>
                    <a:pt x="8880" y="8442"/>
                  </a:cubicBezTo>
                  <a:cubicBezTo>
                    <a:pt x="8289" y="8518"/>
                    <a:pt x="7697" y="8551"/>
                    <a:pt x="7106" y="8551"/>
                  </a:cubicBezTo>
                  <a:lnTo>
                    <a:pt x="7019" y="8551"/>
                  </a:lnTo>
                  <a:cubicBezTo>
                    <a:pt x="7040" y="8573"/>
                    <a:pt x="7074" y="8595"/>
                    <a:pt x="7106" y="8606"/>
                  </a:cubicBezTo>
                  <a:cubicBezTo>
                    <a:pt x="8081" y="8770"/>
                    <a:pt x="9066" y="8868"/>
                    <a:pt x="10052" y="8868"/>
                  </a:cubicBezTo>
                  <a:cubicBezTo>
                    <a:pt x="10709" y="8868"/>
                    <a:pt x="11366" y="8825"/>
                    <a:pt x="12033" y="8737"/>
                  </a:cubicBezTo>
                  <a:cubicBezTo>
                    <a:pt x="12898" y="8617"/>
                    <a:pt x="13796" y="8409"/>
                    <a:pt x="14507" y="7894"/>
                  </a:cubicBezTo>
                  <a:cubicBezTo>
                    <a:pt x="14979" y="7533"/>
                    <a:pt x="15361" y="7117"/>
                    <a:pt x="15690" y="6657"/>
                  </a:cubicBezTo>
                  <a:cubicBezTo>
                    <a:pt x="15690" y="6646"/>
                    <a:pt x="15701" y="6635"/>
                    <a:pt x="15701" y="6635"/>
                  </a:cubicBezTo>
                  <a:cubicBezTo>
                    <a:pt x="15964" y="6252"/>
                    <a:pt x="16183" y="5847"/>
                    <a:pt x="16369" y="5431"/>
                  </a:cubicBezTo>
                  <a:cubicBezTo>
                    <a:pt x="16369" y="5420"/>
                    <a:pt x="16380" y="5409"/>
                    <a:pt x="16380" y="5409"/>
                  </a:cubicBezTo>
                  <a:cubicBezTo>
                    <a:pt x="16490" y="5157"/>
                    <a:pt x="16588" y="4905"/>
                    <a:pt x="16675" y="4642"/>
                  </a:cubicBezTo>
                  <a:cubicBezTo>
                    <a:pt x="17201" y="3131"/>
                    <a:pt x="17453" y="1457"/>
                    <a:pt x="17825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51"/>
            <p:cNvSpPr/>
            <p:nvPr/>
          </p:nvSpPr>
          <p:spPr>
            <a:xfrm>
              <a:off x="6216388" y="2506957"/>
              <a:ext cx="182338" cy="153384"/>
            </a:xfrm>
            <a:custGeom>
              <a:avLst/>
              <a:gdLst/>
              <a:ahLst/>
              <a:cxnLst/>
              <a:rect l="l" t="t" r="r" b="b"/>
              <a:pathLst>
                <a:path w="6329" h="5324" extrusionOk="0">
                  <a:moveTo>
                    <a:pt x="4125" y="0"/>
                  </a:moveTo>
                  <a:cubicBezTo>
                    <a:pt x="4115" y="0"/>
                    <a:pt x="4105" y="1"/>
                    <a:pt x="4095" y="1"/>
                  </a:cubicBezTo>
                  <a:cubicBezTo>
                    <a:pt x="3942" y="1"/>
                    <a:pt x="3799" y="89"/>
                    <a:pt x="3646" y="89"/>
                  </a:cubicBezTo>
                  <a:cubicBezTo>
                    <a:pt x="3514" y="89"/>
                    <a:pt x="3394" y="23"/>
                    <a:pt x="3263" y="12"/>
                  </a:cubicBezTo>
                  <a:cubicBezTo>
                    <a:pt x="3240" y="8"/>
                    <a:pt x="3219" y="6"/>
                    <a:pt x="3198" y="6"/>
                  </a:cubicBezTo>
                  <a:cubicBezTo>
                    <a:pt x="3045" y="6"/>
                    <a:pt x="2932" y="105"/>
                    <a:pt x="2835" y="220"/>
                  </a:cubicBezTo>
                  <a:cubicBezTo>
                    <a:pt x="2770" y="286"/>
                    <a:pt x="2726" y="374"/>
                    <a:pt x="2638" y="396"/>
                  </a:cubicBezTo>
                  <a:cubicBezTo>
                    <a:pt x="2629" y="397"/>
                    <a:pt x="2620" y="398"/>
                    <a:pt x="2611" y="398"/>
                  </a:cubicBezTo>
                  <a:cubicBezTo>
                    <a:pt x="2552" y="398"/>
                    <a:pt x="2487" y="372"/>
                    <a:pt x="2431" y="362"/>
                  </a:cubicBezTo>
                  <a:cubicBezTo>
                    <a:pt x="2411" y="359"/>
                    <a:pt x="2391" y="358"/>
                    <a:pt x="2371" y="358"/>
                  </a:cubicBezTo>
                  <a:cubicBezTo>
                    <a:pt x="2238" y="358"/>
                    <a:pt x="2108" y="419"/>
                    <a:pt x="2003" y="505"/>
                  </a:cubicBezTo>
                  <a:cubicBezTo>
                    <a:pt x="1872" y="603"/>
                    <a:pt x="1784" y="735"/>
                    <a:pt x="1697" y="855"/>
                  </a:cubicBezTo>
                  <a:cubicBezTo>
                    <a:pt x="1639" y="803"/>
                    <a:pt x="1565" y="778"/>
                    <a:pt x="1489" y="778"/>
                  </a:cubicBezTo>
                  <a:cubicBezTo>
                    <a:pt x="1422" y="778"/>
                    <a:pt x="1354" y="797"/>
                    <a:pt x="1292" y="834"/>
                  </a:cubicBezTo>
                  <a:cubicBezTo>
                    <a:pt x="1171" y="899"/>
                    <a:pt x="1084" y="1019"/>
                    <a:pt x="996" y="1140"/>
                  </a:cubicBezTo>
                  <a:cubicBezTo>
                    <a:pt x="957" y="1101"/>
                    <a:pt x="907" y="1083"/>
                    <a:pt x="855" y="1083"/>
                  </a:cubicBezTo>
                  <a:cubicBezTo>
                    <a:pt x="747" y="1083"/>
                    <a:pt x="628" y="1157"/>
                    <a:pt x="569" y="1260"/>
                  </a:cubicBezTo>
                  <a:cubicBezTo>
                    <a:pt x="405" y="1523"/>
                    <a:pt x="394" y="1851"/>
                    <a:pt x="317" y="2147"/>
                  </a:cubicBezTo>
                  <a:cubicBezTo>
                    <a:pt x="230" y="2498"/>
                    <a:pt x="142" y="2859"/>
                    <a:pt x="54" y="3209"/>
                  </a:cubicBezTo>
                  <a:cubicBezTo>
                    <a:pt x="33" y="3308"/>
                    <a:pt x="0" y="3417"/>
                    <a:pt x="11" y="3527"/>
                  </a:cubicBezTo>
                  <a:cubicBezTo>
                    <a:pt x="44" y="3735"/>
                    <a:pt x="197" y="3899"/>
                    <a:pt x="339" y="4052"/>
                  </a:cubicBezTo>
                  <a:cubicBezTo>
                    <a:pt x="569" y="4293"/>
                    <a:pt x="810" y="4545"/>
                    <a:pt x="1051" y="4797"/>
                  </a:cubicBezTo>
                  <a:cubicBezTo>
                    <a:pt x="1139" y="4731"/>
                    <a:pt x="1139" y="4600"/>
                    <a:pt x="1117" y="4490"/>
                  </a:cubicBezTo>
                  <a:cubicBezTo>
                    <a:pt x="1084" y="4326"/>
                    <a:pt x="1018" y="4162"/>
                    <a:pt x="942" y="4019"/>
                  </a:cubicBezTo>
                  <a:cubicBezTo>
                    <a:pt x="843" y="3866"/>
                    <a:pt x="711" y="3713"/>
                    <a:pt x="701" y="3527"/>
                  </a:cubicBezTo>
                  <a:cubicBezTo>
                    <a:pt x="679" y="3111"/>
                    <a:pt x="821" y="2596"/>
                    <a:pt x="930" y="2202"/>
                  </a:cubicBezTo>
                  <a:cubicBezTo>
                    <a:pt x="974" y="2914"/>
                    <a:pt x="1007" y="3724"/>
                    <a:pt x="1434" y="4315"/>
                  </a:cubicBezTo>
                  <a:cubicBezTo>
                    <a:pt x="1599" y="4534"/>
                    <a:pt x="1796" y="4720"/>
                    <a:pt x="1949" y="4950"/>
                  </a:cubicBezTo>
                  <a:cubicBezTo>
                    <a:pt x="1993" y="5016"/>
                    <a:pt x="2037" y="5092"/>
                    <a:pt x="2102" y="5147"/>
                  </a:cubicBezTo>
                  <a:cubicBezTo>
                    <a:pt x="2141" y="5179"/>
                    <a:pt x="2203" y="5204"/>
                    <a:pt x="2259" y="5204"/>
                  </a:cubicBezTo>
                  <a:cubicBezTo>
                    <a:pt x="2281" y="5204"/>
                    <a:pt x="2303" y="5200"/>
                    <a:pt x="2321" y="5191"/>
                  </a:cubicBezTo>
                  <a:cubicBezTo>
                    <a:pt x="2441" y="5125"/>
                    <a:pt x="2441" y="4961"/>
                    <a:pt x="2397" y="4841"/>
                  </a:cubicBezTo>
                  <a:cubicBezTo>
                    <a:pt x="2288" y="4523"/>
                    <a:pt x="2047" y="4271"/>
                    <a:pt x="1905" y="3965"/>
                  </a:cubicBezTo>
                  <a:cubicBezTo>
                    <a:pt x="1774" y="3669"/>
                    <a:pt x="1741" y="3340"/>
                    <a:pt x="1719" y="3012"/>
                  </a:cubicBezTo>
                  <a:cubicBezTo>
                    <a:pt x="1686" y="2629"/>
                    <a:pt x="1653" y="2235"/>
                    <a:pt x="1730" y="1851"/>
                  </a:cubicBezTo>
                  <a:cubicBezTo>
                    <a:pt x="1916" y="2804"/>
                    <a:pt x="1949" y="3844"/>
                    <a:pt x="2431" y="4720"/>
                  </a:cubicBezTo>
                  <a:cubicBezTo>
                    <a:pt x="2529" y="4917"/>
                    <a:pt x="2660" y="5104"/>
                    <a:pt x="2825" y="5245"/>
                  </a:cubicBezTo>
                  <a:cubicBezTo>
                    <a:pt x="2869" y="5279"/>
                    <a:pt x="2923" y="5311"/>
                    <a:pt x="2978" y="5323"/>
                  </a:cubicBezTo>
                  <a:cubicBezTo>
                    <a:pt x="2983" y="5323"/>
                    <a:pt x="2988" y="5323"/>
                    <a:pt x="2993" y="5323"/>
                  </a:cubicBezTo>
                  <a:cubicBezTo>
                    <a:pt x="3106" y="5323"/>
                    <a:pt x="3198" y="5209"/>
                    <a:pt x="3208" y="5104"/>
                  </a:cubicBezTo>
                  <a:cubicBezTo>
                    <a:pt x="3230" y="4983"/>
                    <a:pt x="3175" y="4863"/>
                    <a:pt x="3131" y="4753"/>
                  </a:cubicBezTo>
                  <a:cubicBezTo>
                    <a:pt x="2901" y="4194"/>
                    <a:pt x="2693" y="3615"/>
                    <a:pt x="2595" y="3012"/>
                  </a:cubicBezTo>
                  <a:cubicBezTo>
                    <a:pt x="2507" y="2486"/>
                    <a:pt x="2409" y="1939"/>
                    <a:pt x="2726" y="1469"/>
                  </a:cubicBezTo>
                  <a:cubicBezTo>
                    <a:pt x="2726" y="2235"/>
                    <a:pt x="2813" y="3001"/>
                    <a:pt x="3000" y="3756"/>
                  </a:cubicBezTo>
                  <a:cubicBezTo>
                    <a:pt x="3066" y="4041"/>
                    <a:pt x="3142" y="4326"/>
                    <a:pt x="3307" y="4567"/>
                  </a:cubicBezTo>
                  <a:cubicBezTo>
                    <a:pt x="3350" y="4632"/>
                    <a:pt x="3416" y="4698"/>
                    <a:pt x="3492" y="4742"/>
                  </a:cubicBezTo>
                  <a:cubicBezTo>
                    <a:pt x="3526" y="4756"/>
                    <a:pt x="3564" y="4765"/>
                    <a:pt x="3601" y="4765"/>
                  </a:cubicBezTo>
                  <a:cubicBezTo>
                    <a:pt x="3649" y="4765"/>
                    <a:pt x="3696" y="4751"/>
                    <a:pt x="3733" y="4720"/>
                  </a:cubicBezTo>
                  <a:cubicBezTo>
                    <a:pt x="3821" y="4644"/>
                    <a:pt x="3799" y="4501"/>
                    <a:pt x="3777" y="4381"/>
                  </a:cubicBezTo>
                  <a:cubicBezTo>
                    <a:pt x="3667" y="3899"/>
                    <a:pt x="3504" y="3406"/>
                    <a:pt x="3536" y="2914"/>
                  </a:cubicBezTo>
                  <a:cubicBezTo>
                    <a:pt x="3569" y="2388"/>
                    <a:pt x="3657" y="1851"/>
                    <a:pt x="3733" y="1337"/>
                  </a:cubicBezTo>
                  <a:cubicBezTo>
                    <a:pt x="3745" y="1315"/>
                    <a:pt x="3745" y="1293"/>
                    <a:pt x="3755" y="1271"/>
                  </a:cubicBezTo>
                  <a:cubicBezTo>
                    <a:pt x="3766" y="1260"/>
                    <a:pt x="3788" y="1250"/>
                    <a:pt x="3810" y="1238"/>
                  </a:cubicBezTo>
                  <a:cubicBezTo>
                    <a:pt x="3940" y="1190"/>
                    <a:pt x="4068" y="1172"/>
                    <a:pt x="4197" y="1172"/>
                  </a:cubicBezTo>
                  <a:cubicBezTo>
                    <a:pt x="4360" y="1172"/>
                    <a:pt x="4525" y="1201"/>
                    <a:pt x="4697" y="1238"/>
                  </a:cubicBezTo>
                  <a:cubicBezTo>
                    <a:pt x="4762" y="1250"/>
                    <a:pt x="4828" y="1260"/>
                    <a:pt x="4883" y="1304"/>
                  </a:cubicBezTo>
                  <a:cubicBezTo>
                    <a:pt x="4959" y="1359"/>
                    <a:pt x="5003" y="1435"/>
                    <a:pt x="5047" y="1512"/>
                  </a:cubicBezTo>
                  <a:cubicBezTo>
                    <a:pt x="5198" y="1798"/>
                    <a:pt x="5615" y="2355"/>
                    <a:pt x="5998" y="2355"/>
                  </a:cubicBezTo>
                  <a:cubicBezTo>
                    <a:pt x="6114" y="2355"/>
                    <a:pt x="6227" y="2304"/>
                    <a:pt x="6328" y="2180"/>
                  </a:cubicBezTo>
                  <a:lnTo>
                    <a:pt x="6328" y="2180"/>
                  </a:lnTo>
                  <a:cubicBezTo>
                    <a:pt x="6328" y="2180"/>
                    <a:pt x="6328" y="2180"/>
                    <a:pt x="6328" y="2180"/>
                  </a:cubicBezTo>
                  <a:cubicBezTo>
                    <a:pt x="6309" y="2180"/>
                    <a:pt x="6000" y="1731"/>
                    <a:pt x="5978" y="1688"/>
                  </a:cubicBezTo>
                  <a:cubicBezTo>
                    <a:pt x="5890" y="1534"/>
                    <a:pt x="5847" y="1359"/>
                    <a:pt x="5770" y="1194"/>
                  </a:cubicBezTo>
                  <a:cubicBezTo>
                    <a:pt x="5682" y="1031"/>
                    <a:pt x="5616" y="844"/>
                    <a:pt x="5551" y="658"/>
                  </a:cubicBezTo>
                  <a:cubicBezTo>
                    <a:pt x="5540" y="636"/>
                    <a:pt x="5529" y="603"/>
                    <a:pt x="5507" y="593"/>
                  </a:cubicBezTo>
                  <a:cubicBezTo>
                    <a:pt x="5474" y="559"/>
                    <a:pt x="5431" y="549"/>
                    <a:pt x="5397" y="537"/>
                  </a:cubicBezTo>
                  <a:cubicBezTo>
                    <a:pt x="5058" y="461"/>
                    <a:pt x="4740" y="330"/>
                    <a:pt x="4445" y="143"/>
                  </a:cubicBezTo>
                  <a:cubicBezTo>
                    <a:pt x="4332" y="72"/>
                    <a:pt x="4259" y="0"/>
                    <a:pt x="4125" y="0"/>
                  </a:cubicBezTo>
                  <a:close/>
                </a:path>
              </a:pathLst>
            </a:custGeom>
            <a:solidFill>
              <a:srgbClr val="FFE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51"/>
            <p:cNvSpPr/>
            <p:nvPr/>
          </p:nvSpPr>
          <p:spPr>
            <a:xfrm>
              <a:off x="6294607" y="2513295"/>
              <a:ext cx="10746" cy="106655"/>
            </a:xfrm>
            <a:custGeom>
              <a:avLst/>
              <a:gdLst/>
              <a:ahLst/>
              <a:cxnLst/>
              <a:rect l="l" t="t" r="r" b="b"/>
              <a:pathLst>
                <a:path w="373" h="3702" extrusionOk="0">
                  <a:moveTo>
                    <a:pt x="230" y="1"/>
                  </a:moveTo>
                  <a:cubicBezTo>
                    <a:pt x="120" y="143"/>
                    <a:pt x="44" y="318"/>
                    <a:pt x="22" y="493"/>
                  </a:cubicBezTo>
                  <a:cubicBezTo>
                    <a:pt x="0" y="668"/>
                    <a:pt x="11" y="854"/>
                    <a:pt x="22" y="1030"/>
                  </a:cubicBezTo>
                  <a:cubicBezTo>
                    <a:pt x="44" y="1215"/>
                    <a:pt x="77" y="1390"/>
                    <a:pt x="98" y="1566"/>
                  </a:cubicBezTo>
                  <a:cubicBezTo>
                    <a:pt x="110" y="1653"/>
                    <a:pt x="110" y="1752"/>
                    <a:pt x="110" y="1840"/>
                  </a:cubicBezTo>
                  <a:lnTo>
                    <a:pt x="120" y="1971"/>
                  </a:lnTo>
                  <a:lnTo>
                    <a:pt x="120" y="2103"/>
                  </a:lnTo>
                  <a:cubicBezTo>
                    <a:pt x="142" y="2463"/>
                    <a:pt x="164" y="2825"/>
                    <a:pt x="241" y="3186"/>
                  </a:cubicBezTo>
                  <a:cubicBezTo>
                    <a:pt x="274" y="3361"/>
                    <a:pt x="317" y="3536"/>
                    <a:pt x="373" y="3701"/>
                  </a:cubicBezTo>
                  <a:cubicBezTo>
                    <a:pt x="329" y="3536"/>
                    <a:pt x="285" y="3361"/>
                    <a:pt x="252" y="3176"/>
                  </a:cubicBezTo>
                  <a:cubicBezTo>
                    <a:pt x="176" y="2825"/>
                    <a:pt x="154" y="2463"/>
                    <a:pt x="132" y="2103"/>
                  </a:cubicBezTo>
                  <a:lnTo>
                    <a:pt x="132" y="1971"/>
                  </a:lnTo>
                  <a:lnTo>
                    <a:pt x="132" y="1840"/>
                  </a:lnTo>
                  <a:cubicBezTo>
                    <a:pt x="120" y="1741"/>
                    <a:pt x="120" y="1653"/>
                    <a:pt x="110" y="1566"/>
                  </a:cubicBezTo>
                  <a:cubicBezTo>
                    <a:pt x="88" y="1390"/>
                    <a:pt x="55" y="1205"/>
                    <a:pt x="33" y="1030"/>
                  </a:cubicBezTo>
                  <a:cubicBezTo>
                    <a:pt x="11" y="854"/>
                    <a:pt x="11" y="668"/>
                    <a:pt x="33" y="493"/>
                  </a:cubicBezTo>
                  <a:cubicBezTo>
                    <a:pt x="55" y="318"/>
                    <a:pt x="120" y="143"/>
                    <a:pt x="230" y="1"/>
                  </a:cubicBezTo>
                  <a:close/>
                </a:path>
              </a:pathLst>
            </a:custGeom>
            <a:solidFill>
              <a:srgbClr val="F4B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51"/>
            <p:cNvSpPr/>
            <p:nvPr/>
          </p:nvSpPr>
          <p:spPr>
            <a:xfrm>
              <a:off x="6265596" y="2527815"/>
              <a:ext cx="317" cy="2852"/>
            </a:xfrm>
            <a:custGeom>
              <a:avLst/>
              <a:gdLst/>
              <a:ahLst/>
              <a:cxnLst/>
              <a:rect l="l" t="t" r="r" b="b"/>
              <a:pathLst>
                <a:path w="11" h="99" extrusionOk="0">
                  <a:moveTo>
                    <a:pt x="0" y="0"/>
                  </a:moveTo>
                  <a:lnTo>
                    <a:pt x="0" y="98"/>
                  </a:lnTo>
                  <a:lnTo>
                    <a:pt x="11" y="98"/>
                  </a:lnTo>
                  <a:cubicBezTo>
                    <a:pt x="0" y="66"/>
                    <a:pt x="0" y="3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51"/>
            <p:cNvSpPr/>
            <p:nvPr/>
          </p:nvSpPr>
          <p:spPr>
            <a:xfrm>
              <a:off x="6268419" y="2573537"/>
              <a:ext cx="7289" cy="42293"/>
            </a:xfrm>
            <a:custGeom>
              <a:avLst/>
              <a:gdLst/>
              <a:ahLst/>
              <a:cxnLst/>
              <a:rect l="l" t="t" r="r" b="b"/>
              <a:pathLst>
                <a:path w="253" h="1468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110"/>
                    <a:pt x="22" y="231"/>
                    <a:pt x="44" y="351"/>
                  </a:cubicBezTo>
                  <a:cubicBezTo>
                    <a:pt x="77" y="679"/>
                    <a:pt x="132" y="997"/>
                    <a:pt x="209" y="1314"/>
                  </a:cubicBezTo>
                  <a:cubicBezTo>
                    <a:pt x="219" y="1358"/>
                    <a:pt x="231" y="1413"/>
                    <a:pt x="252" y="1467"/>
                  </a:cubicBezTo>
                  <a:lnTo>
                    <a:pt x="219" y="1304"/>
                  </a:lnTo>
                  <a:cubicBezTo>
                    <a:pt x="143" y="997"/>
                    <a:pt x="88" y="668"/>
                    <a:pt x="55" y="351"/>
                  </a:cubicBezTo>
                  <a:cubicBezTo>
                    <a:pt x="55" y="329"/>
                    <a:pt x="44" y="296"/>
                    <a:pt x="44" y="274"/>
                  </a:cubicBezTo>
                  <a:cubicBezTo>
                    <a:pt x="33" y="175"/>
                    <a:pt x="22" y="88"/>
                    <a:pt x="0" y="0"/>
                  </a:cubicBezTo>
                  <a:close/>
                </a:path>
              </a:pathLst>
            </a:custGeom>
            <a:solidFill>
              <a:srgbClr val="DC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51"/>
            <p:cNvSpPr/>
            <p:nvPr/>
          </p:nvSpPr>
          <p:spPr>
            <a:xfrm>
              <a:off x="6275679" y="2615801"/>
              <a:ext cx="317" cy="346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0" y="0"/>
                  </a:moveTo>
                  <a:lnTo>
                    <a:pt x="0" y="12"/>
                  </a:lnTo>
                  <a:lnTo>
                    <a:pt x="11" y="12"/>
                  </a:lnTo>
                  <a:cubicBezTo>
                    <a:pt x="11" y="12"/>
                    <a:pt x="11" y="0"/>
                    <a:pt x="0" y="0"/>
                  </a:cubicBezTo>
                  <a:close/>
                </a:path>
              </a:pathLst>
            </a:custGeom>
            <a:solidFill>
              <a:srgbClr val="D37E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51"/>
            <p:cNvSpPr/>
            <p:nvPr/>
          </p:nvSpPr>
          <p:spPr>
            <a:xfrm>
              <a:off x="6275679" y="2616118"/>
              <a:ext cx="5071" cy="14837"/>
            </a:xfrm>
            <a:custGeom>
              <a:avLst/>
              <a:gdLst/>
              <a:ahLst/>
              <a:cxnLst/>
              <a:rect l="l" t="t" r="r" b="b"/>
              <a:pathLst>
                <a:path w="176" h="515" extrusionOk="0">
                  <a:moveTo>
                    <a:pt x="0" y="1"/>
                  </a:moveTo>
                  <a:cubicBezTo>
                    <a:pt x="22" y="99"/>
                    <a:pt x="55" y="198"/>
                    <a:pt x="88" y="296"/>
                  </a:cubicBezTo>
                  <a:cubicBezTo>
                    <a:pt x="120" y="373"/>
                    <a:pt x="142" y="449"/>
                    <a:pt x="176" y="515"/>
                  </a:cubicBezTo>
                  <a:lnTo>
                    <a:pt x="142" y="417"/>
                  </a:lnTo>
                  <a:cubicBezTo>
                    <a:pt x="132" y="383"/>
                    <a:pt x="110" y="340"/>
                    <a:pt x="99" y="296"/>
                  </a:cubicBezTo>
                  <a:cubicBezTo>
                    <a:pt x="66" y="198"/>
                    <a:pt x="33" y="99"/>
                    <a:pt x="11" y="1"/>
                  </a:cubicBezTo>
                  <a:close/>
                </a:path>
              </a:pathLst>
            </a:custGeom>
            <a:solidFill>
              <a:srgbClr val="E9C7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51"/>
            <p:cNvSpPr/>
            <p:nvPr/>
          </p:nvSpPr>
          <p:spPr>
            <a:xfrm>
              <a:off x="6280721" y="2630926"/>
              <a:ext cx="663" cy="1642"/>
            </a:xfrm>
            <a:custGeom>
              <a:avLst/>
              <a:gdLst/>
              <a:ahLst/>
              <a:cxnLst/>
              <a:rect l="l" t="t" r="r" b="b"/>
              <a:pathLst>
                <a:path w="23" h="57" extrusionOk="0">
                  <a:moveTo>
                    <a:pt x="1" y="1"/>
                  </a:moveTo>
                  <a:lnTo>
                    <a:pt x="1" y="1"/>
                  </a:lnTo>
                  <a:cubicBezTo>
                    <a:pt x="11" y="23"/>
                    <a:pt x="23" y="34"/>
                    <a:pt x="23" y="56"/>
                  </a:cubicBezTo>
                  <a:cubicBezTo>
                    <a:pt x="23" y="34"/>
                    <a:pt x="11" y="23"/>
                    <a:pt x="1" y="1"/>
                  </a:cubicBezTo>
                  <a:close/>
                </a:path>
              </a:pathLst>
            </a:custGeom>
            <a:solidFill>
              <a:srgbClr val="BC9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51"/>
            <p:cNvSpPr/>
            <p:nvPr/>
          </p:nvSpPr>
          <p:spPr>
            <a:xfrm>
              <a:off x="6265596" y="2530639"/>
              <a:ext cx="18323" cy="106972"/>
            </a:xfrm>
            <a:custGeom>
              <a:avLst/>
              <a:gdLst/>
              <a:ahLst/>
              <a:cxnLst/>
              <a:rect l="l" t="t" r="r" b="b"/>
              <a:pathLst>
                <a:path w="636" h="3713" extrusionOk="0">
                  <a:moveTo>
                    <a:pt x="0" y="0"/>
                  </a:moveTo>
                  <a:cubicBezTo>
                    <a:pt x="11" y="132"/>
                    <a:pt x="22" y="263"/>
                    <a:pt x="22" y="384"/>
                  </a:cubicBezTo>
                  <a:lnTo>
                    <a:pt x="54" y="876"/>
                  </a:lnTo>
                  <a:cubicBezTo>
                    <a:pt x="66" y="1073"/>
                    <a:pt x="88" y="1282"/>
                    <a:pt x="98" y="1489"/>
                  </a:cubicBezTo>
                  <a:cubicBezTo>
                    <a:pt x="118" y="1569"/>
                    <a:pt x="129" y="1648"/>
                    <a:pt x="139" y="1736"/>
                  </a:cubicBezTo>
                  <a:lnTo>
                    <a:pt x="139" y="1736"/>
                  </a:lnTo>
                  <a:cubicBezTo>
                    <a:pt x="108" y="1449"/>
                    <a:pt x="87" y="1163"/>
                    <a:pt x="66" y="876"/>
                  </a:cubicBezTo>
                  <a:lnTo>
                    <a:pt x="33" y="384"/>
                  </a:lnTo>
                  <a:cubicBezTo>
                    <a:pt x="22" y="263"/>
                    <a:pt x="22" y="132"/>
                    <a:pt x="11" y="0"/>
                  </a:cubicBezTo>
                  <a:close/>
                  <a:moveTo>
                    <a:pt x="139" y="1736"/>
                  </a:moveTo>
                  <a:cubicBezTo>
                    <a:pt x="140" y="1745"/>
                    <a:pt x="141" y="1754"/>
                    <a:pt x="142" y="1763"/>
                  </a:cubicBezTo>
                  <a:cubicBezTo>
                    <a:pt x="141" y="1754"/>
                    <a:pt x="140" y="1745"/>
                    <a:pt x="139" y="1736"/>
                  </a:cubicBezTo>
                  <a:close/>
                  <a:moveTo>
                    <a:pt x="492" y="3384"/>
                  </a:moveTo>
                  <a:lnTo>
                    <a:pt x="526" y="3482"/>
                  </a:lnTo>
                  <a:cubicBezTo>
                    <a:pt x="536" y="3504"/>
                    <a:pt x="548" y="3515"/>
                    <a:pt x="548" y="3537"/>
                  </a:cubicBezTo>
                  <a:cubicBezTo>
                    <a:pt x="580" y="3591"/>
                    <a:pt x="602" y="3657"/>
                    <a:pt x="635" y="3712"/>
                  </a:cubicBezTo>
                  <a:cubicBezTo>
                    <a:pt x="580" y="3603"/>
                    <a:pt x="536" y="3504"/>
                    <a:pt x="492" y="3384"/>
                  </a:cubicBezTo>
                  <a:close/>
                </a:path>
              </a:pathLst>
            </a:custGeom>
            <a:solidFill>
              <a:srgbClr val="F4B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51"/>
            <p:cNvSpPr/>
            <p:nvPr/>
          </p:nvSpPr>
          <p:spPr>
            <a:xfrm>
              <a:off x="6242548" y="2571952"/>
              <a:ext cx="1613" cy="14866"/>
            </a:xfrm>
            <a:custGeom>
              <a:avLst/>
              <a:gdLst/>
              <a:ahLst/>
              <a:cxnLst/>
              <a:rect l="l" t="t" r="r" b="b"/>
              <a:pathLst>
                <a:path w="56" h="516" extrusionOk="0">
                  <a:moveTo>
                    <a:pt x="12" y="1"/>
                  </a:moveTo>
                  <a:cubicBezTo>
                    <a:pt x="0" y="11"/>
                    <a:pt x="0" y="23"/>
                    <a:pt x="0" y="33"/>
                  </a:cubicBezTo>
                  <a:cubicBezTo>
                    <a:pt x="0" y="121"/>
                    <a:pt x="12" y="198"/>
                    <a:pt x="22" y="286"/>
                  </a:cubicBezTo>
                  <a:lnTo>
                    <a:pt x="56" y="515"/>
                  </a:lnTo>
                  <a:cubicBezTo>
                    <a:pt x="56" y="461"/>
                    <a:pt x="44" y="395"/>
                    <a:pt x="44" y="340"/>
                  </a:cubicBezTo>
                  <a:cubicBezTo>
                    <a:pt x="44" y="318"/>
                    <a:pt x="44" y="296"/>
                    <a:pt x="34" y="286"/>
                  </a:cubicBezTo>
                  <a:cubicBezTo>
                    <a:pt x="22" y="187"/>
                    <a:pt x="12" y="99"/>
                    <a:pt x="12" y="1"/>
                  </a:cubicBezTo>
                  <a:close/>
                </a:path>
              </a:pathLst>
            </a:custGeom>
            <a:solidFill>
              <a:srgbClr val="DC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51"/>
            <p:cNvSpPr/>
            <p:nvPr/>
          </p:nvSpPr>
          <p:spPr>
            <a:xfrm>
              <a:off x="6241914" y="2538216"/>
              <a:ext cx="10746" cy="83290"/>
            </a:xfrm>
            <a:custGeom>
              <a:avLst/>
              <a:gdLst/>
              <a:ahLst/>
              <a:cxnLst/>
              <a:rect l="l" t="t" r="r" b="b"/>
              <a:pathLst>
                <a:path w="373" h="2891" extrusionOk="0">
                  <a:moveTo>
                    <a:pt x="154" y="0"/>
                  </a:moveTo>
                  <a:cubicBezTo>
                    <a:pt x="110" y="121"/>
                    <a:pt x="66" y="230"/>
                    <a:pt x="44" y="350"/>
                  </a:cubicBezTo>
                  <a:cubicBezTo>
                    <a:pt x="22" y="471"/>
                    <a:pt x="12" y="603"/>
                    <a:pt x="1" y="723"/>
                  </a:cubicBezTo>
                  <a:cubicBezTo>
                    <a:pt x="1" y="887"/>
                    <a:pt x="1" y="1051"/>
                    <a:pt x="22" y="1204"/>
                  </a:cubicBezTo>
                  <a:cubicBezTo>
                    <a:pt x="22" y="1194"/>
                    <a:pt x="22" y="1182"/>
                    <a:pt x="34" y="1172"/>
                  </a:cubicBezTo>
                  <a:cubicBezTo>
                    <a:pt x="12" y="1019"/>
                    <a:pt x="12" y="876"/>
                    <a:pt x="12" y="723"/>
                  </a:cubicBezTo>
                  <a:cubicBezTo>
                    <a:pt x="22" y="603"/>
                    <a:pt x="34" y="471"/>
                    <a:pt x="56" y="350"/>
                  </a:cubicBezTo>
                  <a:cubicBezTo>
                    <a:pt x="78" y="230"/>
                    <a:pt x="110" y="121"/>
                    <a:pt x="154" y="0"/>
                  </a:cubicBezTo>
                  <a:close/>
                  <a:moveTo>
                    <a:pt x="66" y="1511"/>
                  </a:moveTo>
                  <a:cubicBezTo>
                    <a:pt x="66" y="1566"/>
                    <a:pt x="78" y="1632"/>
                    <a:pt x="78" y="1686"/>
                  </a:cubicBezTo>
                  <a:cubicBezTo>
                    <a:pt x="110" y="1851"/>
                    <a:pt x="143" y="2014"/>
                    <a:pt x="187" y="2179"/>
                  </a:cubicBezTo>
                  <a:cubicBezTo>
                    <a:pt x="209" y="2299"/>
                    <a:pt x="241" y="2420"/>
                    <a:pt x="275" y="2530"/>
                  </a:cubicBezTo>
                  <a:lnTo>
                    <a:pt x="373" y="2890"/>
                  </a:lnTo>
                  <a:cubicBezTo>
                    <a:pt x="340" y="2770"/>
                    <a:pt x="307" y="2650"/>
                    <a:pt x="285" y="2530"/>
                  </a:cubicBezTo>
                  <a:cubicBezTo>
                    <a:pt x="253" y="2409"/>
                    <a:pt x="219" y="2299"/>
                    <a:pt x="198" y="2179"/>
                  </a:cubicBezTo>
                  <a:cubicBezTo>
                    <a:pt x="143" y="1960"/>
                    <a:pt x="99" y="1730"/>
                    <a:pt x="66" y="1511"/>
                  </a:cubicBezTo>
                  <a:close/>
                </a:path>
              </a:pathLst>
            </a:custGeom>
            <a:solidFill>
              <a:srgbClr val="F4B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51"/>
            <p:cNvSpPr/>
            <p:nvPr/>
          </p:nvSpPr>
          <p:spPr>
            <a:xfrm>
              <a:off x="6914397" y="2693732"/>
              <a:ext cx="179198" cy="325553"/>
            </a:xfrm>
            <a:custGeom>
              <a:avLst/>
              <a:gdLst/>
              <a:ahLst/>
              <a:cxnLst/>
              <a:rect l="l" t="t" r="r" b="b"/>
              <a:pathLst>
                <a:path w="6220" h="11300" extrusionOk="0">
                  <a:moveTo>
                    <a:pt x="2694" y="0"/>
                  </a:moveTo>
                  <a:cubicBezTo>
                    <a:pt x="1862" y="1894"/>
                    <a:pt x="658" y="3745"/>
                    <a:pt x="89" y="5726"/>
                  </a:cubicBezTo>
                  <a:cubicBezTo>
                    <a:pt x="45" y="5869"/>
                    <a:pt x="1" y="6032"/>
                    <a:pt x="23" y="6186"/>
                  </a:cubicBezTo>
                  <a:cubicBezTo>
                    <a:pt x="45" y="6383"/>
                    <a:pt x="166" y="6569"/>
                    <a:pt x="297" y="6733"/>
                  </a:cubicBezTo>
                  <a:cubicBezTo>
                    <a:pt x="833" y="7379"/>
                    <a:pt x="1621" y="7740"/>
                    <a:pt x="2388" y="8091"/>
                  </a:cubicBezTo>
                  <a:cubicBezTo>
                    <a:pt x="2509" y="8146"/>
                    <a:pt x="2629" y="8212"/>
                    <a:pt x="2706" y="8310"/>
                  </a:cubicBezTo>
                  <a:cubicBezTo>
                    <a:pt x="2771" y="8409"/>
                    <a:pt x="2815" y="8540"/>
                    <a:pt x="2848" y="8671"/>
                  </a:cubicBezTo>
                  <a:cubicBezTo>
                    <a:pt x="2881" y="8791"/>
                    <a:pt x="2913" y="8912"/>
                    <a:pt x="2957" y="9022"/>
                  </a:cubicBezTo>
                  <a:cubicBezTo>
                    <a:pt x="3078" y="9306"/>
                    <a:pt x="3242" y="9580"/>
                    <a:pt x="3406" y="9843"/>
                  </a:cubicBezTo>
                  <a:cubicBezTo>
                    <a:pt x="3735" y="10336"/>
                    <a:pt x="4195" y="10993"/>
                    <a:pt x="4720" y="11299"/>
                  </a:cubicBezTo>
                  <a:cubicBezTo>
                    <a:pt x="4917" y="10971"/>
                    <a:pt x="4173" y="10368"/>
                    <a:pt x="4107" y="10040"/>
                  </a:cubicBezTo>
                  <a:lnTo>
                    <a:pt x="4107" y="10040"/>
                  </a:lnTo>
                  <a:cubicBezTo>
                    <a:pt x="4534" y="10456"/>
                    <a:pt x="4961" y="10883"/>
                    <a:pt x="5487" y="11156"/>
                  </a:cubicBezTo>
                  <a:cubicBezTo>
                    <a:pt x="5502" y="11164"/>
                    <a:pt x="5518" y="11172"/>
                    <a:pt x="5533" y="11172"/>
                  </a:cubicBezTo>
                  <a:cubicBezTo>
                    <a:pt x="5540" y="11172"/>
                    <a:pt x="5546" y="11171"/>
                    <a:pt x="5552" y="11168"/>
                  </a:cubicBezTo>
                  <a:cubicBezTo>
                    <a:pt x="5574" y="11156"/>
                    <a:pt x="5585" y="11134"/>
                    <a:pt x="5585" y="11102"/>
                  </a:cubicBezTo>
                  <a:cubicBezTo>
                    <a:pt x="5596" y="10949"/>
                    <a:pt x="5487" y="10817"/>
                    <a:pt x="5377" y="10708"/>
                  </a:cubicBezTo>
                  <a:cubicBezTo>
                    <a:pt x="5049" y="10358"/>
                    <a:pt x="4687" y="10018"/>
                    <a:pt x="4424" y="9613"/>
                  </a:cubicBezTo>
                  <a:lnTo>
                    <a:pt x="4424" y="9613"/>
                  </a:lnTo>
                  <a:cubicBezTo>
                    <a:pt x="4698" y="9810"/>
                    <a:pt x="4972" y="10018"/>
                    <a:pt x="5224" y="10248"/>
                  </a:cubicBezTo>
                  <a:cubicBezTo>
                    <a:pt x="5431" y="10445"/>
                    <a:pt x="5650" y="10839"/>
                    <a:pt x="5913" y="10937"/>
                  </a:cubicBezTo>
                  <a:cubicBezTo>
                    <a:pt x="5935" y="10946"/>
                    <a:pt x="5961" y="10951"/>
                    <a:pt x="5986" y="10951"/>
                  </a:cubicBezTo>
                  <a:cubicBezTo>
                    <a:pt x="6027" y="10951"/>
                    <a:pt x="6065" y="10938"/>
                    <a:pt x="6078" y="10905"/>
                  </a:cubicBezTo>
                  <a:cubicBezTo>
                    <a:pt x="6088" y="10872"/>
                    <a:pt x="6078" y="10839"/>
                    <a:pt x="6067" y="10806"/>
                  </a:cubicBezTo>
                  <a:cubicBezTo>
                    <a:pt x="5859" y="10204"/>
                    <a:pt x="5246" y="9843"/>
                    <a:pt x="4895" y="9306"/>
                  </a:cubicBezTo>
                  <a:cubicBezTo>
                    <a:pt x="4895" y="9306"/>
                    <a:pt x="4884" y="9295"/>
                    <a:pt x="4884" y="9285"/>
                  </a:cubicBezTo>
                  <a:cubicBezTo>
                    <a:pt x="4884" y="9266"/>
                    <a:pt x="4901" y="9258"/>
                    <a:pt x="4921" y="9258"/>
                  </a:cubicBezTo>
                  <a:cubicBezTo>
                    <a:pt x="4938" y="9258"/>
                    <a:pt x="4957" y="9263"/>
                    <a:pt x="4972" y="9273"/>
                  </a:cubicBezTo>
                  <a:cubicBezTo>
                    <a:pt x="5388" y="9547"/>
                    <a:pt x="5694" y="9952"/>
                    <a:pt x="6023" y="10336"/>
                  </a:cubicBezTo>
                  <a:cubicBezTo>
                    <a:pt x="6045" y="10358"/>
                    <a:pt x="6067" y="10390"/>
                    <a:pt x="6088" y="10401"/>
                  </a:cubicBezTo>
                  <a:cubicBezTo>
                    <a:pt x="6100" y="10406"/>
                    <a:pt x="6110" y="10408"/>
                    <a:pt x="6119" y="10408"/>
                  </a:cubicBezTo>
                  <a:cubicBezTo>
                    <a:pt x="6219" y="10408"/>
                    <a:pt x="6152" y="10144"/>
                    <a:pt x="6132" y="10083"/>
                  </a:cubicBezTo>
                  <a:cubicBezTo>
                    <a:pt x="6078" y="9898"/>
                    <a:pt x="5957" y="9723"/>
                    <a:pt x="5859" y="9558"/>
                  </a:cubicBezTo>
                  <a:cubicBezTo>
                    <a:pt x="5618" y="9197"/>
                    <a:pt x="5333" y="8869"/>
                    <a:pt x="5059" y="8529"/>
                  </a:cubicBezTo>
                  <a:lnTo>
                    <a:pt x="5059" y="8529"/>
                  </a:lnTo>
                  <a:cubicBezTo>
                    <a:pt x="5202" y="8606"/>
                    <a:pt x="5322" y="8726"/>
                    <a:pt x="5443" y="8813"/>
                  </a:cubicBezTo>
                  <a:cubicBezTo>
                    <a:pt x="5549" y="8888"/>
                    <a:pt x="5669" y="8961"/>
                    <a:pt x="5786" y="8961"/>
                  </a:cubicBezTo>
                  <a:cubicBezTo>
                    <a:pt x="5826" y="8961"/>
                    <a:pt x="5864" y="8953"/>
                    <a:pt x="5903" y="8934"/>
                  </a:cubicBezTo>
                  <a:cubicBezTo>
                    <a:pt x="5925" y="8934"/>
                    <a:pt x="5947" y="8912"/>
                    <a:pt x="5935" y="8890"/>
                  </a:cubicBezTo>
                  <a:cubicBezTo>
                    <a:pt x="5935" y="8879"/>
                    <a:pt x="5935" y="8879"/>
                    <a:pt x="5925" y="8869"/>
                  </a:cubicBezTo>
                  <a:cubicBezTo>
                    <a:pt x="5771" y="8628"/>
                    <a:pt x="5552" y="8353"/>
                    <a:pt x="5312" y="8200"/>
                  </a:cubicBezTo>
                  <a:cubicBezTo>
                    <a:pt x="5093" y="8069"/>
                    <a:pt x="4874" y="7839"/>
                    <a:pt x="4643" y="7740"/>
                  </a:cubicBezTo>
                  <a:cubicBezTo>
                    <a:pt x="4501" y="7675"/>
                    <a:pt x="4337" y="7686"/>
                    <a:pt x="4173" y="7664"/>
                  </a:cubicBezTo>
                  <a:cubicBezTo>
                    <a:pt x="3757" y="7598"/>
                    <a:pt x="3505" y="7248"/>
                    <a:pt x="3220" y="6974"/>
                  </a:cubicBezTo>
                  <a:cubicBezTo>
                    <a:pt x="2826" y="6591"/>
                    <a:pt x="2453" y="6208"/>
                    <a:pt x="2081" y="5803"/>
                  </a:cubicBezTo>
                  <a:cubicBezTo>
                    <a:pt x="2037" y="5759"/>
                    <a:pt x="1994" y="5704"/>
                    <a:pt x="1983" y="5638"/>
                  </a:cubicBezTo>
                  <a:cubicBezTo>
                    <a:pt x="1983" y="5594"/>
                    <a:pt x="2005" y="5540"/>
                    <a:pt x="2027" y="5496"/>
                  </a:cubicBezTo>
                  <a:cubicBezTo>
                    <a:pt x="2728" y="4073"/>
                    <a:pt x="3472" y="2693"/>
                    <a:pt x="4161" y="1281"/>
                  </a:cubicBezTo>
                  <a:cubicBezTo>
                    <a:pt x="4205" y="1193"/>
                    <a:pt x="4271" y="1237"/>
                    <a:pt x="4195" y="1171"/>
                  </a:cubicBezTo>
                  <a:cubicBezTo>
                    <a:pt x="3713" y="788"/>
                    <a:pt x="3231" y="329"/>
                    <a:pt x="2694" y="0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51"/>
            <p:cNvSpPr/>
            <p:nvPr/>
          </p:nvSpPr>
          <p:spPr>
            <a:xfrm>
              <a:off x="7069308" y="2946079"/>
              <a:ext cx="1901" cy="1585"/>
            </a:xfrm>
            <a:custGeom>
              <a:avLst/>
              <a:gdLst/>
              <a:ahLst/>
              <a:cxnLst/>
              <a:rect l="l" t="t" r="r" b="b"/>
              <a:pathLst>
                <a:path w="66" h="55" extrusionOk="0">
                  <a:moveTo>
                    <a:pt x="0" y="0"/>
                  </a:moveTo>
                  <a:cubicBezTo>
                    <a:pt x="0" y="11"/>
                    <a:pt x="11" y="11"/>
                    <a:pt x="11" y="11"/>
                  </a:cubicBezTo>
                  <a:cubicBezTo>
                    <a:pt x="12" y="12"/>
                    <a:pt x="14" y="13"/>
                    <a:pt x="15" y="15"/>
                  </a:cubicBezTo>
                  <a:lnTo>
                    <a:pt x="15" y="15"/>
                  </a:lnTo>
                  <a:cubicBezTo>
                    <a:pt x="10" y="10"/>
                    <a:pt x="5" y="5"/>
                    <a:pt x="0" y="0"/>
                  </a:cubicBezTo>
                  <a:close/>
                  <a:moveTo>
                    <a:pt x="15" y="15"/>
                  </a:moveTo>
                  <a:cubicBezTo>
                    <a:pt x="32" y="31"/>
                    <a:pt x="49" y="46"/>
                    <a:pt x="66" y="54"/>
                  </a:cubicBezTo>
                  <a:cubicBezTo>
                    <a:pt x="55" y="45"/>
                    <a:pt x="35" y="34"/>
                    <a:pt x="15" y="15"/>
                  </a:cubicBezTo>
                  <a:close/>
                </a:path>
              </a:pathLst>
            </a:custGeom>
            <a:solidFill>
              <a:srgbClr val="BDB0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51"/>
            <p:cNvSpPr/>
            <p:nvPr/>
          </p:nvSpPr>
          <p:spPr>
            <a:xfrm>
              <a:off x="7061414" y="2940058"/>
              <a:ext cx="8211" cy="6338"/>
            </a:xfrm>
            <a:custGeom>
              <a:avLst/>
              <a:gdLst/>
              <a:ahLst/>
              <a:cxnLst/>
              <a:rect l="l" t="t" r="r" b="b"/>
              <a:pathLst>
                <a:path w="285" h="220" extrusionOk="0">
                  <a:moveTo>
                    <a:pt x="0" y="1"/>
                  </a:moveTo>
                  <a:cubicBezTo>
                    <a:pt x="85" y="75"/>
                    <a:pt x="180" y="149"/>
                    <a:pt x="275" y="213"/>
                  </a:cubicBezTo>
                  <a:lnTo>
                    <a:pt x="275" y="213"/>
                  </a:lnTo>
                  <a:cubicBezTo>
                    <a:pt x="274" y="212"/>
                    <a:pt x="274" y="210"/>
                    <a:pt x="274" y="209"/>
                  </a:cubicBezTo>
                  <a:cubicBezTo>
                    <a:pt x="187" y="143"/>
                    <a:pt x="99" y="56"/>
                    <a:pt x="0" y="1"/>
                  </a:cubicBezTo>
                  <a:close/>
                  <a:moveTo>
                    <a:pt x="275" y="213"/>
                  </a:moveTo>
                  <a:cubicBezTo>
                    <a:pt x="277" y="220"/>
                    <a:pt x="285" y="220"/>
                    <a:pt x="285" y="220"/>
                  </a:cubicBezTo>
                  <a:cubicBezTo>
                    <a:pt x="281" y="217"/>
                    <a:pt x="278" y="215"/>
                    <a:pt x="275" y="213"/>
                  </a:cubicBezTo>
                  <a:close/>
                </a:path>
              </a:pathLst>
            </a:custGeom>
            <a:solidFill>
              <a:srgbClr val="A69D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51"/>
            <p:cNvSpPr/>
            <p:nvPr/>
          </p:nvSpPr>
          <p:spPr>
            <a:xfrm>
              <a:off x="7072765" y="2948585"/>
              <a:ext cx="6972" cy="3198"/>
            </a:xfrm>
            <a:custGeom>
              <a:avLst/>
              <a:gdLst/>
              <a:ahLst/>
              <a:cxnLst/>
              <a:rect l="l" t="t" r="r" b="b"/>
              <a:pathLst>
                <a:path w="242" h="111" extrusionOk="0">
                  <a:moveTo>
                    <a:pt x="0" y="1"/>
                  </a:moveTo>
                  <a:lnTo>
                    <a:pt x="0" y="1"/>
                  </a:lnTo>
                  <a:cubicBezTo>
                    <a:pt x="66" y="55"/>
                    <a:pt x="153" y="99"/>
                    <a:pt x="241" y="110"/>
                  </a:cubicBezTo>
                  <a:cubicBezTo>
                    <a:pt x="153" y="99"/>
                    <a:pt x="66" y="55"/>
                    <a:pt x="0" y="1"/>
                  </a:cubicBezTo>
                  <a:close/>
                </a:path>
              </a:pathLst>
            </a:custGeom>
            <a:solidFill>
              <a:srgbClr val="9D9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51"/>
            <p:cNvSpPr/>
            <p:nvPr/>
          </p:nvSpPr>
          <p:spPr>
            <a:xfrm>
              <a:off x="7071181" y="2947635"/>
              <a:ext cx="1613" cy="980"/>
            </a:xfrm>
            <a:custGeom>
              <a:avLst/>
              <a:gdLst/>
              <a:ahLst/>
              <a:cxnLst/>
              <a:rect l="l" t="t" r="r" b="b"/>
              <a:pathLst>
                <a:path w="56" h="34" extrusionOk="0">
                  <a:moveTo>
                    <a:pt x="1" y="0"/>
                  </a:moveTo>
                  <a:cubicBezTo>
                    <a:pt x="23" y="12"/>
                    <a:pt x="33" y="22"/>
                    <a:pt x="55" y="34"/>
                  </a:cubicBezTo>
                  <a:lnTo>
                    <a:pt x="55" y="34"/>
                  </a:lnTo>
                  <a:cubicBezTo>
                    <a:pt x="33" y="22"/>
                    <a:pt x="23" y="12"/>
                    <a:pt x="1" y="0"/>
                  </a:cubicBezTo>
                  <a:close/>
                </a:path>
              </a:pathLst>
            </a:custGeom>
            <a:solidFill>
              <a:srgbClr val="BDB0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51"/>
            <p:cNvSpPr/>
            <p:nvPr/>
          </p:nvSpPr>
          <p:spPr>
            <a:xfrm>
              <a:off x="7059196" y="2936917"/>
              <a:ext cx="25900" cy="14866"/>
            </a:xfrm>
            <a:custGeom>
              <a:avLst/>
              <a:gdLst/>
              <a:ahLst/>
              <a:cxnLst/>
              <a:rect l="l" t="t" r="r" b="b"/>
              <a:pathLst>
                <a:path w="899" h="516" extrusionOk="0">
                  <a:moveTo>
                    <a:pt x="77" y="0"/>
                  </a:moveTo>
                  <a:cubicBezTo>
                    <a:pt x="45" y="0"/>
                    <a:pt x="11" y="0"/>
                    <a:pt x="1" y="33"/>
                  </a:cubicBezTo>
                  <a:cubicBezTo>
                    <a:pt x="23" y="55"/>
                    <a:pt x="45" y="88"/>
                    <a:pt x="77" y="110"/>
                  </a:cubicBezTo>
                  <a:cubicBezTo>
                    <a:pt x="176" y="165"/>
                    <a:pt x="264" y="252"/>
                    <a:pt x="351" y="318"/>
                  </a:cubicBezTo>
                  <a:cubicBezTo>
                    <a:pt x="373" y="340"/>
                    <a:pt x="395" y="362"/>
                    <a:pt x="417" y="372"/>
                  </a:cubicBezTo>
                  <a:cubicBezTo>
                    <a:pt x="439" y="384"/>
                    <a:pt x="449" y="394"/>
                    <a:pt x="471" y="406"/>
                  </a:cubicBezTo>
                  <a:cubicBezTo>
                    <a:pt x="537" y="460"/>
                    <a:pt x="624" y="504"/>
                    <a:pt x="712" y="515"/>
                  </a:cubicBezTo>
                  <a:lnTo>
                    <a:pt x="745" y="515"/>
                  </a:lnTo>
                  <a:cubicBezTo>
                    <a:pt x="800" y="515"/>
                    <a:pt x="855" y="504"/>
                    <a:pt x="899" y="449"/>
                  </a:cubicBezTo>
                  <a:cubicBezTo>
                    <a:pt x="789" y="438"/>
                    <a:pt x="712" y="384"/>
                    <a:pt x="636" y="318"/>
                  </a:cubicBezTo>
                  <a:cubicBezTo>
                    <a:pt x="548" y="252"/>
                    <a:pt x="483" y="175"/>
                    <a:pt x="405" y="121"/>
                  </a:cubicBezTo>
                  <a:cubicBezTo>
                    <a:pt x="329" y="66"/>
                    <a:pt x="242" y="33"/>
                    <a:pt x="154" y="11"/>
                  </a:cubicBezTo>
                  <a:cubicBezTo>
                    <a:pt x="132" y="0"/>
                    <a:pt x="110" y="0"/>
                    <a:pt x="77" y="0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51"/>
            <p:cNvSpPr/>
            <p:nvPr/>
          </p:nvSpPr>
          <p:spPr>
            <a:xfrm>
              <a:off x="7089792" y="2993068"/>
              <a:ext cx="1930" cy="634"/>
            </a:xfrm>
            <a:custGeom>
              <a:avLst/>
              <a:gdLst/>
              <a:ahLst/>
              <a:cxnLst/>
              <a:rect l="l" t="t" r="r" b="b"/>
              <a:pathLst>
                <a:path w="67" h="22" extrusionOk="0">
                  <a:moveTo>
                    <a:pt x="66" y="0"/>
                  </a:moveTo>
                  <a:lnTo>
                    <a:pt x="66" y="0"/>
                  </a:lnTo>
                  <a:cubicBezTo>
                    <a:pt x="66" y="11"/>
                    <a:pt x="55" y="11"/>
                    <a:pt x="34" y="11"/>
                  </a:cubicBezTo>
                  <a:lnTo>
                    <a:pt x="0" y="11"/>
                  </a:lnTo>
                  <a:cubicBezTo>
                    <a:pt x="22" y="11"/>
                    <a:pt x="34" y="22"/>
                    <a:pt x="44" y="22"/>
                  </a:cubicBezTo>
                  <a:cubicBezTo>
                    <a:pt x="56" y="22"/>
                    <a:pt x="66" y="11"/>
                    <a:pt x="66" y="0"/>
                  </a:cubicBezTo>
                  <a:close/>
                </a:path>
              </a:pathLst>
            </a:custGeom>
            <a:solidFill>
              <a:srgbClr val="A69D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51"/>
            <p:cNvSpPr/>
            <p:nvPr/>
          </p:nvSpPr>
          <p:spPr>
            <a:xfrm>
              <a:off x="7054788" y="2958064"/>
              <a:ext cx="37539" cy="35350"/>
            </a:xfrm>
            <a:custGeom>
              <a:avLst/>
              <a:gdLst/>
              <a:ahLst/>
              <a:cxnLst/>
              <a:rect l="l" t="t" r="r" b="b"/>
              <a:pathLst>
                <a:path w="1303" h="1227" extrusionOk="0">
                  <a:moveTo>
                    <a:pt x="88" y="0"/>
                  </a:moveTo>
                  <a:cubicBezTo>
                    <a:pt x="44" y="11"/>
                    <a:pt x="11" y="22"/>
                    <a:pt x="1" y="66"/>
                  </a:cubicBezTo>
                  <a:cubicBezTo>
                    <a:pt x="121" y="66"/>
                    <a:pt x="230" y="186"/>
                    <a:pt x="307" y="251"/>
                  </a:cubicBezTo>
                  <a:lnTo>
                    <a:pt x="318" y="263"/>
                  </a:lnTo>
                  <a:cubicBezTo>
                    <a:pt x="361" y="295"/>
                    <a:pt x="395" y="329"/>
                    <a:pt x="427" y="361"/>
                  </a:cubicBezTo>
                  <a:lnTo>
                    <a:pt x="439" y="361"/>
                  </a:lnTo>
                  <a:cubicBezTo>
                    <a:pt x="493" y="427"/>
                    <a:pt x="558" y="482"/>
                    <a:pt x="614" y="548"/>
                  </a:cubicBezTo>
                  <a:cubicBezTo>
                    <a:pt x="799" y="745"/>
                    <a:pt x="975" y="952"/>
                    <a:pt x="1150" y="1161"/>
                  </a:cubicBezTo>
                  <a:cubicBezTo>
                    <a:pt x="1172" y="1183"/>
                    <a:pt x="1194" y="1215"/>
                    <a:pt x="1215" y="1226"/>
                  </a:cubicBezTo>
                  <a:lnTo>
                    <a:pt x="1249" y="1226"/>
                  </a:lnTo>
                  <a:cubicBezTo>
                    <a:pt x="1271" y="1226"/>
                    <a:pt x="1281" y="1226"/>
                    <a:pt x="1281" y="1215"/>
                  </a:cubicBezTo>
                  <a:cubicBezTo>
                    <a:pt x="1303" y="1183"/>
                    <a:pt x="1249" y="1084"/>
                    <a:pt x="1227" y="1062"/>
                  </a:cubicBezTo>
                  <a:cubicBezTo>
                    <a:pt x="1106" y="908"/>
                    <a:pt x="1008" y="745"/>
                    <a:pt x="876" y="602"/>
                  </a:cubicBezTo>
                  <a:cubicBezTo>
                    <a:pt x="723" y="438"/>
                    <a:pt x="570" y="285"/>
                    <a:pt x="395" y="142"/>
                  </a:cubicBezTo>
                  <a:cubicBezTo>
                    <a:pt x="307" y="66"/>
                    <a:pt x="230" y="0"/>
                    <a:pt x="121" y="0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51"/>
            <p:cNvSpPr/>
            <p:nvPr/>
          </p:nvSpPr>
          <p:spPr>
            <a:xfrm>
              <a:off x="7042803" y="2971288"/>
              <a:ext cx="34082" cy="31893"/>
            </a:xfrm>
            <a:custGeom>
              <a:avLst/>
              <a:gdLst/>
              <a:ahLst/>
              <a:cxnLst/>
              <a:rect l="l" t="t" r="r" b="b"/>
              <a:pathLst>
                <a:path w="1183" h="1107" extrusionOk="0">
                  <a:moveTo>
                    <a:pt x="1" y="1"/>
                  </a:moveTo>
                  <a:cubicBezTo>
                    <a:pt x="77" y="99"/>
                    <a:pt x="230" y="176"/>
                    <a:pt x="307" y="242"/>
                  </a:cubicBezTo>
                  <a:cubicBezTo>
                    <a:pt x="208" y="154"/>
                    <a:pt x="99" y="77"/>
                    <a:pt x="1" y="1"/>
                  </a:cubicBezTo>
                  <a:close/>
                  <a:moveTo>
                    <a:pt x="767" y="614"/>
                  </a:moveTo>
                  <a:cubicBezTo>
                    <a:pt x="821" y="668"/>
                    <a:pt x="1008" y="921"/>
                    <a:pt x="1183" y="1106"/>
                  </a:cubicBezTo>
                  <a:cubicBezTo>
                    <a:pt x="1040" y="943"/>
                    <a:pt x="898" y="734"/>
                    <a:pt x="767" y="614"/>
                  </a:cubicBezTo>
                  <a:close/>
                </a:path>
              </a:pathLst>
            </a:custGeom>
            <a:solidFill>
              <a:srgbClr val="A69D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51"/>
            <p:cNvSpPr/>
            <p:nvPr/>
          </p:nvSpPr>
          <p:spPr>
            <a:xfrm>
              <a:off x="7041219" y="2967831"/>
              <a:ext cx="47047" cy="41025"/>
            </a:xfrm>
            <a:custGeom>
              <a:avLst/>
              <a:gdLst/>
              <a:ahLst/>
              <a:cxnLst/>
              <a:rect l="l" t="t" r="r" b="b"/>
              <a:pathLst>
                <a:path w="1633" h="1424" extrusionOk="0">
                  <a:moveTo>
                    <a:pt x="0" y="0"/>
                  </a:moveTo>
                  <a:cubicBezTo>
                    <a:pt x="0" y="44"/>
                    <a:pt x="22" y="77"/>
                    <a:pt x="56" y="121"/>
                  </a:cubicBezTo>
                  <a:cubicBezTo>
                    <a:pt x="154" y="197"/>
                    <a:pt x="263" y="274"/>
                    <a:pt x="362" y="362"/>
                  </a:cubicBezTo>
                  <a:lnTo>
                    <a:pt x="373" y="362"/>
                  </a:lnTo>
                  <a:lnTo>
                    <a:pt x="406" y="394"/>
                  </a:lnTo>
                  <a:cubicBezTo>
                    <a:pt x="537" y="493"/>
                    <a:pt x="669" y="603"/>
                    <a:pt x="800" y="723"/>
                  </a:cubicBezTo>
                  <a:lnTo>
                    <a:pt x="811" y="723"/>
                  </a:lnTo>
                  <a:lnTo>
                    <a:pt x="811" y="734"/>
                  </a:lnTo>
                  <a:lnTo>
                    <a:pt x="822" y="734"/>
                  </a:lnTo>
                  <a:cubicBezTo>
                    <a:pt x="953" y="854"/>
                    <a:pt x="1095" y="1063"/>
                    <a:pt x="1238" y="1226"/>
                  </a:cubicBezTo>
                  <a:cubicBezTo>
                    <a:pt x="1358" y="1336"/>
                    <a:pt x="1467" y="1423"/>
                    <a:pt x="1545" y="1423"/>
                  </a:cubicBezTo>
                  <a:cubicBezTo>
                    <a:pt x="1577" y="1423"/>
                    <a:pt x="1610" y="1413"/>
                    <a:pt x="1632" y="1380"/>
                  </a:cubicBezTo>
                  <a:cubicBezTo>
                    <a:pt x="1501" y="1325"/>
                    <a:pt x="1413" y="1260"/>
                    <a:pt x="1336" y="1150"/>
                  </a:cubicBezTo>
                  <a:cubicBezTo>
                    <a:pt x="1150" y="920"/>
                    <a:pt x="964" y="679"/>
                    <a:pt x="756" y="460"/>
                  </a:cubicBezTo>
                  <a:cubicBezTo>
                    <a:pt x="537" y="252"/>
                    <a:pt x="285" y="77"/>
                    <a:pt x="0" y="0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51"/>
            <p:cNvSpPr/>
            <p:nvPr/>
          </p:nvSpPr>
          <p:spPr>
            <a:xfrm>
              <a:off x="7033008" y="2983273"/>
              <a:ext cx="37885" cy="30942"/>
            </a:xfrm>
            <a:custGeom>
              <a:avLst/>
              <a:gdLst/>
              <a:ahLst/>
              <a:cxnLst/>
              <a:rect l="l" t="t" r="r" b="b"/>
              <a:pathLst>
                <a:path w="1315" h="1074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2"/>
                    <a:pt x="2" y="3"/>
                    <a:pt x="3" y="3"/>
                  </a:cubicBezTo>
                  <a:lnTo>
                    <a:pt x="3" y="3"/>
                  </a:lnTo>
                  <a:cubicBezTo>
                    <a:pt x="2" y="3"/>
                    <a:pt x="1" y="2"/>
                    <a:pt x="1" y="1"/>
                  </a:cubicBezTo>
                  <a:close/>
                  <a:moveTo>
                    <a:pt x="3" y="3"/>
                  </a:moveTo>
                  <a:cubicBezTo>
                    <a:pt x="12" y="13"/>
                    <a:pt x="13" y="24"/>
                    <a:pt x="23" y="33"/>
                  </a:cubicBezTo>
                  <a:cubicBezTo>
                    <a:pt x="78" y="110"/>
                    <a:pt x="165" y="154"/>
                    <a:pt x="220" y="220"/>
                  </a:cubicBezTo>
                  <a:lnTo>
                    <a:pt x="289" y="283"/>
                  </a:lnTo>
                  <a:lnTo>
                    <a:pt x="289" y="283"/>
                  </a:lnTo>
                  <a:cubicBezTo>
                    <a:pt x="192" y="191"/>
                    <a:pt x="97" y="97"/>
                    <a:pt x="3" y="3"/>
                  </a:cubicBezTo>
                  <a:close/>
                  <a:moveTo>
                    <a:pt x="289" y="283"/>
                  </a:moveTo>
                  <a:cubicBezTo>
                    <a:pt x="419" y="407"/>
                    <a:pt x="553" y="528"/>
                    <a:pt x="691" y="641"/>
                  </a:cubicBezTo>
                  <a:lnTo>
                    <a:pt x="691" y="641"/>
                  </a:lnTo>
                  <a:cubicBezTo>
                    <a:pt x="654" y="610"/>
                    <a:pt x="617" y="579"/>
                    <a:pt x="581" y="548"/>
                  </a:cubicBezTo>
                  <a:lnTo>
                    <a:pt x="289" y="283"/>
                  </a:lnTo>
                  <a:close/>
                  <a:moveTo>
                    <a:pt x="691" y="641"/>
                  </a:moveTo>
                  <a:cubicBezTo>
                    <a:pt x="887" y="806"/>
                    <a:pt x="1093" y="963"/>
                    <a:pt x="1314" y="1074"/>
                  </a:cubicBezTo>
                  <a:cubicBezTo>
                    <a:pt x="1093" y="951"/>
                    <a:pt x="887" y="803"/>
                    <a:pt x="691" y="641"/>
                  </a:cubicBezTo>
                  <a:close/>
                </a:path>
              </a:pathLst>
            </a:custGeom>
            <a:solidFill>
              <a:srgbClr val="A69D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51"/>
            <p:cNvSpPr/>
            <p:nvPr/>
          </p:nvSpPr>
          <p:spPr>
            <a:xfrm>
              <a:off x="7030818" y="2974745"/>
              <a:ext cx="44195" cy="40420"/>
            </a:xfrm>
            <a:custGeom>
              <a:avLst/>
              <a:gdLst/>
              <a:ahLst/>
              <a:cxnLst/>
              <a:rect l="l" t="t" r="r" b="b"/>
              <a:pathLst>
                <a:path w="1534" h="1403" extrusionOk="0">
                  <a:moveTo>
                    <a:pt x="0" y="1"/>
                  </a:moveTo>
                  <a:lnTo>
                    <a:pt x="0" y="1"/>
                  </a:lnTo>
                  <a:cubicBezTo>
                    <a:pt x="11" y="67"/>
                    <a:pt x="22" y="132"/>
                    <a:pt x="33" y="187"/>
                  </a:cubicBezTo>
                  <a:cubicBezTo>
                    <a:pt x="44" y="231"/>
                    <a:pt x="66" y="264"/>
                    <a:pt x="77" y="297"/>
                  </a:cubicBezTo>
                  <a:cubicBezTo>
                    <a:pt x="482" y="702"/>
                    <a:pt x="898" y="1096"/>
                    <a:pt x="1390" y="1370"/>
                  </a:cubicBezTo>
                  <a:cubicBezTo>
                    <a:pt x="1424" y="1392"/>
                    <a:pt x="1456" y="1402"/>
                    <a:pt x="1468" y="1402"/>
                  </a:cubicBezTo>
                  <a:cubicBezTo>
                    <a:pt x="1533" y="1402"/>
                    <a:pt x="1533" y="1337"/>
                    <a:pt x="1446" y="1282"/>
                  </a:cubicBezTo>
                  <a:cubicBezTo>
                    <a:pt x="1325" y="1217"/>
                    <a:pt x="1227" y="1140"/>
                    <a:pt x="1128" y="1041"/>
                  </a:cubicBezTo>
                  <a:cubicBezTo>
                    <a:pt x="953" y="855"/>
                    <a:pt x="777" y="669"/>
                    <a:pt x="570" y="516"/>
                  </a:cubicBezTo>
                  <a:cubicBezTo>
                    <a:pt x="373" y="363"/>
                    <a:pt x="164" y="198"/>
                    <a:pt x="0" y="1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51"/>
            <p:cNvSpPr/>
            <p:nvPr/>
          </p:nvSpPr>
          <p:spPr>
            <a:xfrm>
              <a:off x="6915031" y="2874457"/>
              <a:ext cx="4466" cy="8557"/>
            </a:xfrm>
            <a:custGeom>
              <a:avLst/>
              <a:gdLst/>
              <a:ahLst/>
              <a:cxnLst/>
              <a:rect l="l" t="t" r="r" b="b"/>
              <a:pathLst>
                <a:path w="155" h="297" extrusionOk="0">
                  <a:moveTo>
                    <a:pt x="12" y="0"/>
                  </a:moveTo>
                  <a:cubicBezTo>
                    <a:pt x="12" y="0"/>
                    <a:pt x="12" y="12"/>
                    <a:pt x="1" y="12"/>
                  </a:cubicBezTo>
                  <a:cubicBezTo>
                    <a:pt x="20" y="67"/>
                    <a:pt x="49" y="123"/>
                    <a:pt x="81" y="177"/>
                  </a:cubicBezTo>
                  <a:lnTo>
                    <a:pt x="81" y="177"/>
                  </a:lnTo>
                  <a:cubicBezTo>
                    <a:pt x="53" y="122"/>
                    <a:pt x="31" y="63"/>
                    <a:pt x="12" y="0"/>
                  </a:cubicBezTo>
                  <a:close/>
                  <a:moveTo>
                    <a:pt x="81" y="177"/>
                  </a:moveTo>
                  <a:cubicBezTo>
                    <a:pt x="102" y="219"/>
                    <a:pt x="126" y="259"/>
                    <a:pt x="154" y="296"/>
                  </a:cubicBezTo>
                  <a:cubicBezTo>
                    <a:pt x="131" y="258"/>
                    <a:pt x="105" y="218"/>
                    <a:pt x="81" y="177"/>
                  </a:cubicBezTo>
                  <a:close/>
                </a:path>
              </a:pathLst>
            </a:custGeom>
            <a:solidFill>
              <a:srgbClr val="8183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51"/>
            <p:cNvSpPr/>
            <p:nvPr/>
          </p:nvSpPr>
          <p:spPr>
            <a:xfrm>
              <a:off x="6915031" y="2874140"/>
              <a:ext cx="375" cy="663"/>
            </a:xfrm>
            <a:custGeom>
              <a:avLst/>
              <a:gdLst/>
              <a:ahLst/>
              <a:cxnLst/>
              <a:rect l="l" t="t" r="r" b="b"/>
              <a:pathLst>
                <a:path w="13" h="23" extrusionOk="0">
                  <a:moveTo>
                    <a:pt x="12" y="1"/>
                  </a:moveTo>
                  <a:cubicBezTo>
                    <a:pt x="12" y="1"/>
                    <a:pt x="12" y="11"/>
                    <a:pt x="1" y="11"/>
                  </a:cubicBezTo>
                  <a:lnTo>
                    <a:pt x="1" y="23"/>
                  </a:lnTo>
                  <a:cubicBezTo>
                    <a:pt x="12" y="23"/>
                    <a:pt x="12" y="11"/>
                    <a:pt x="12" y="11"/>
                  </a:cubicBezTo>
                  <a:lnTo>
                    <a:pt x="12" y="1"/>
                  </a:lnTo>
                  <a:close/>
                </a:path>
              </a:pathLst>
            </a:custGeom>
            <a:solidFill>
              <a:srgbClr val="715D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51"/>
            <p:cNvSpPr/>
            <p:nvPr/>
          </p:nvSpPr>
          <p:spPr>
            <a:xfrm>
              <a:off x="6914743" y="2870366"/>
              <a:ext cx="663" cy="4120"/>
            </a:xfrm>
            <a:custGeom>
              <a:avLst/>
              <a:gdLst/>
              <a:ahLst/>
              <a:cxnLst/>
              <a:rect l="l" t="t" r="r" b="b"/>
              <a:pathLst>
                <a:path w="23" h="143" extrusionOk="0">
                  <a:moveTo>
                    <a:pt x="11" y="0"/>
                  </a:moveTo>
                  <a:cubicBezTo>
                    <a:pt x="0" y="44"/>
                    <a:pt x="0" y="88"/>
                    <a:pt x="11" y="142"/>
                  </a:cubicBezTo>
                  <a:cubicBezTo>
                    <a:pt x="22" y="142"/>
                    <a:pt x="22" y="132"/>
                    <a:pt x="22" y="132"/>
                  </a:cubicBezTo>
                  <a:cubicBezTo>
                    <a:pt x="22" y="110"/>
                    <a:pt x="11" y="77"/>
                    <a:pt x="11" y="55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9F3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51"/>
            <p:cNvSpPr/>
            <p:nvPr/>
          </p:nvSpPr>
          <p:spPr>
            <a:xfrm>
              <a:off x="6922953" y="2887710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8183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51"/>
            <p:cNvSpPr/>
            <p:nvPr/>
          </p:nvSpPr>
          <p:spPr>
            <a:xfrm>
              <a:off x="7050380" y="3018277"/>
              <a:ext cx="663" cy="1008"/>
            </a:xfrm>
            <a:custGeom>
              <a:avLst/>
              <a:gdLst/>
              <a:ahLst/>
              <a:cxnLst/>
              <a:rect l="l" t="t" r="r" b="b"/>
              <a:pathLst>
                <a:path w="23" h="35" extrusionOk="0">
                  <a:moveTo>
                    <a:pt x="22" y="1"/>
                  </a:moveTo>
                  <a:cubicBezTo>
                    <a:pt x="11" y="12"/>
                    <a:pt x="11" y="23"/>
                    <a:pt x="0" y="34"/>
                  </a:cubicBezTo>
                  <a:lnTo>
                    <a:pt x="11" y="34"/>
                  </a:lnTo>
                  <a:cubicBezTo>
                    <a:pt x="11" y="34"/>
                    <a:pt x="11" y="23"/>
                    <a:pt x="22" y="1"/>
                  </a:cubicBezTo>
                  <a:close/>
                </a:path>
              </a:pathLst>
            </a:custGeom>
            <a:solidFill>
              <a:srgbClr val="A69D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51"/>
            <p:cNvSpPr/>
            <p:nvPr/>
          </p:nvSpPr>
          <p:spPr>
            <a:xfrm>
              <a:off x="6915031" y="2867514"/>
              <a:ext cx="136012" cy="151771"/>
            </a:xfrm>
            <a:custGeom>
              <a:avLst/>
              <a:gdLst/>
              <a:ahLst/>
              <a:cxnLst/>
              <a:rect l="l" t="t" r="r" b="b"/>
              <a:pathLst>
                <a:path w="4721" h="5268" extrusionOk="0">
                  <a:moveTo>
                    <a:pt x="78" y="0"/>
                  </a:moveTo>
                  <a:cubicBezTo>
                    <a:pt x="34" y="22"/>
                    <a:pt x="12" y="66"/>
                    <a:pt x="1" y="99"/>
                  </a:cubicBezTo>
                  <a:lnTo>
                    <a:pt x="1" y="154"/>
                  </a:lnTo>
                  <a:cubicBezTo>
                    <a:pt x="1" y="176"/>
                    <a:pt x="12" y="209"/>
                    <a:pt x="12" y="231"/>
                  </a:cubicBezTo>
                  <a:lnTo>
                    <a:pt x="12" y="241"/>
                  </a:lnTo>
                  <a:cubicBezTo>
                    <a:pt x="45" y="351"/>
                    <a:pt x="88" y="450"/>
                    <a:pt x="154" y="537"/>
                  </a:cubicBezTo>
                  <a:cubicBezTo>
                    <a:pt x="198" y="603"/>
                    <a:pt x="242" y="669"/>
                    <a:pt x="275" y="701"/>
                  </a:cubicBezTo>
                  <a:cubicBezTo>
                    <a:pt x="811" y="1347"/>
                    <a:pt x="1599" y="1708"/>
                    <a:pt x="2366" y="2059"/>
                  </a:cubicBezTo>
                  <a:cubicBezTo>
                    <a:pt x="2487" y="2114"/>
                    <a:pt x="2607" y="2180"/>
                    <a:pt x="2684" y="2278"/>
                  </a:cubicBezTo>
                  <a:cubicBezTo>
                    <a:pt x="2749" y="2377"/>
                    <a:pt x="2793" y="2508"/>
                    <a:pt x="2826" y="2639"/>
                  </a:cubicBezTo>
                  <a:cubicBezTo>
                    <a:pt x="2859" y="2759"/>
                    <a:pt x="2891" y="2880"/>
                    <a:pt x="2935" y="2990"/>
                  </a:cubicBezTo>
                  <a:cubicBezTo>
                    <a:pt x="3056" y="3274"/>
                    <a:pt x="3220" y="3548"/>
                    <a:pt x="3384" y="3811"/>
                  </a:cubicBezTo>
                  <a:cubicBezTo>
                    <a:pt x="3713" y="4304"/>
                    <a:pt x="4173" y="4961"/>
                    <a:pt x="4698" y="5267"/>
                  </a:cubicBezTo>
                  <a:cubicBezTo>
                    <a:pt x="4709" y="5256"/>
                    <a:pt x="4709" y="5245"/>
                    <a:pt x="4720" y="5234"/>
                  </a:cubicBezTo>
                  <a:cubicBezTo>
                    <a:pt x="4720" y="5180"/>
                    <a:pt x="4709" y="5048"/>
                    <a:pt x="4698" y="5015"/>
                  </a:cubicBezTo>
                  <a:cubicBezTo>
                    <a:pt x="4633" y="4939"/>
                    <a:pt x="4501" y="4873"/>
                    <a:pt x="4414" y="4807"/>
                  </a:cubicBezTo>
                  <a:cubicBezTo>
                    <a:pt x="3800" y="4282"/>
                    <a:pt x="3395" y="3537"/>
                    <a:pt x="3144" y="2771"/>
                  </a:cubicBezTo>
                  <a:cubicBezTo>
                    <a:pt x="3023" y="2420"/>
                    <a:pt x="2935" y="2037"/>
                    <a:pt x="2672" y="1774"/>
                  </a:cubicBezTo>
                  <a:cubicBezTo>
                    <a:pt x="2487" y="1599"/>
                    <a:pt x="2234" y="1501"/>
                    <a:pt x="2005" y="1391"/>
                  </a:cubicBezTo>
                  <a:cubicBezTo>
                    <a:pt x="1260" y="1073"/>
                    <a:pt x="538" y="657"/>
                    <a:pt x="78" y="0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51"/>
            <p:cNvSpPr/>
            <p:nvPr/>
          </p:nvSpPr>
          <p:spPr>
            <a:xfrm>
              <a:off x="6959196" y="2754925"/>
              <a:ext cx="2881" cy="3486"/>
            </a:xfrm>
            <a:custGeom>
              <a:avLst/>
              <a:gdLst/>
              <a:ahLst/>
              <a:cxnLst/>
              <a:rect l="l" t="t" r="r" b="b"/>
              <a:pathLst>
                <a:path w="100" h="121" extrusionOk="0">
                  <a:moveTo>
                    <a:pt x="100" y="0"/>
                  </a:moveTo>
                  <a:lnTo>
                    <a:pt x="100" y="0"/>
                  </a:lnTo>
                  <a:cubicBezTo>
                    <a:pt x="56" y="66"/>
                    <a:pt x="23" y="98"/>
                    <a:pt x="1" y="98"/>
                  </a:cubicBezTo>
                  <a:cubicBezTo>
                    <a:pt x="12" y="98"/>
                    <a:pt x="23" y="110"/>
                    <a:pt x="34" y="120"/>
                  </a:cubicBezTo>
                  <a:cubicBezTo>
                    <a:pt x="56" y="76"/>
                    <a:pt x="78" y="44"/>
                    <a:pt x="100" y="0"/>
                  </a:cubicBezTo>
                  <a:close/>
                </a:path>
              </a:pathLst>
            </a:custGeom>
            <a:solidFill>
              <a:srgbClr val="9F3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51"/>
            <p:cNvSpPr/>
            <p:nvPr/>
          </p:nvSpPr>
          <p:spPr>
            <a:xfrm>
              <a:off x="6982244" y="2869416"/>
              <a:ext cx="10112" cy="10429"/>
            </a:xfrm>
            <a:custGeom>
              <a:avLst/>
              <a:gdLst/>
              <a:ahLst/>
              <a:cxnLst/>
              <a:rect l="l" t="t" r="r" b="b"/>
              <a:pathLst>
                <a:path w="351" h="362" extrusionOk="0">
                  <a:moveTo>
                    <a:pt x="1" y="0"/>
                  </a:moveTo>
                  <a:cubicBezTo>
                    <a:pt x="121" y="121"/>
                    <a:pt x="230" y="241"/>
                    <a:pt x="351" y="362"/>
                  </a:cubicBezTo>
                  <a:cubicBezTo>
                    <a:pt x="241" y="241"/>
                    <a:pt x="121" y="121"/>
                    <a:pt x="1" y="0"/>
                  </a:cubicBezTo>
                  <a:close/>
                </a:path>
              </a:pathLst>
            </a:custGeom>
            <a:solidFill>
              <a:srgbClr val="9D9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51"/>
            <p:cNvSpPr/>
            <p:nvPr/>
          </p:nvSpPr>
          <p:spPr>
            <a:xfrm>
              <a:off x="6974351" y="2860917"/>
              <a:ext cx="7923" cy="8528"/>
            </a:xfrm>
            <a:custGeom>
              <a:avLst/>
              <a:gdLst/>
              <a:ahLst/>
              <a:cxnLst/>
              <a:rect l="l" t="t" r="r" b="b"/>
              <a:pathLst>
                <a:path w="275" h="296" extrusionOk="0">
                  <a:moveTo>
                    <a:pt x="0" y="0"/>
                  </a:moveTo>
                  <a:lnTo>
                    <a:pt x="0" y="0"/>
                  </a:lnTo>
                  <a:cubicBezTo>
                    <a:pt x="88" y="98"/>
                    <a:pt x="175" y="197"/>
                    <a:pt x="274" y="295"/>
                  </a:cubicBezTo>
                  <a:cubicBezTo>
                    <a:pt x="187" y="197"/>
                    <a:pt x="88" y="98"/>
                    <a:pt x="0" y="0"/>
                  </a:cubicBezTo>
                  <a:close/>
                </a:path>
              </a:pathLst>
            </a:custGeom>
            <a:solidFill>
              <a:srgbClr val="8183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51"/>
            <p:cNvSpPr/>
            <p:nvPr/>
          </p:nvSpPr>
          <p:spPr>
            <a:xfrm>
              <a:off x="6929868" y="2730609"/>
              <a:ext cx="88994" cy="173523"/>
            </a:xfrm>
            <a:custGeom>
              <a:avLst/>
              <a:gdLst/>
              <a:ahLst/>
              <a:cxnLst/>
              <a:rect l="l" t="t" r="r" b="b"/>
              <a:pathLst>
                <a:path w="3089" h="6023" extrusionOk="0">
                  <a:moveTo>
                    <a:pt x="1041" y="4293"/>
                  </a:moveTo>
                  <a:cubicBezTo>
                    <a:pt x="1045" y="4295"/>
                    <a:pt x="1049" y="4298"/>
                    <a:pt x="1054" y="4300"/>
                  </a:cubicBezTo>
                  <a:lnTo>
                    <a:pt x="1054" y="4300"/>
                  </a:lnTo>
                  <a:cubicBezTo>
                    <a:pt x="1050" y="4297"/>
                    <a:pt x="1048" y="4293"/>
                    <a:pt x="1041" y="4293"/>
                  </a:cubicBezTo>
                  <a:close/>
                  <a:moveTo>
                    <a:pt x="1054" y="4300"/>
                  </a:moveTo>
                  <a:lnTo>
                    <a:pt x="1054" y="4300"/>
                  </a:lnTo>
                  <a:cubicBezTo>
                    <a:pt x="1055" y="4302"/>
                    <a:pt x="1057" y="4303"/>
                    <a:pt x="1060" y="4304"/>
                  </a:cubicBezTo>
                  <a:lnTo>
                    <a:pt x="1060" y="4304"/>
                  </a:lnTo>
                  <a:cubicBezTo>
                    <a:pt x="1058" y="4302"/>
                    <a:pt x="1056" y="4301"/>
                    <a:pt x="1054" y="4300"/>
                  </a:cubicBezTo>
                  <a:close/>
                  <a:moveTo>
                    <a:pt x="1578" y="1"/>
                  </a:moveTo>
                  <a:cubicBezTo>
                    <a:pt x="1402" y="362"/>
                    <a:pt x="1227" y="691"/>
                    <a:pt x="1118" y="844"/>
                  </a:cubicBezTo>
                  <a:cubicBezTo>
                    <a:pt x="1096" y="888"/>
                    <a:pt x="1074" y="920"/>
                    <a:pt x="1052" y="964"/>
                  </a:cubicBezTo>
                  <a:lnTo>
                    <a:pt x="1380" y="1194"/>
                  </a:lnTo>
                  <a:cubicBezTo>
                    <a:pt x="1172" y="1873"/>
                    <a:pt x="877" y="2541"/>
                    <a:pt x="505" y="3154"/>
                  </a:cubicBezTo>
                  <a:cubicBezTo>
                    <a:pt x="274" y="3537"/>
                    <a:pt x="1" y="3942"/>
                    <a:pt x="11" y="4391"/>
                  </a:cubicBezTo>
                  <a:cubicBezTo>
                    <a:pt x="143" y="4238"/>
                    <a:pt x="340" y="4161"/>
                    <a:pt x="548" y="4161"/>
                  </a:cubicBezTo>
                  <a:cubicBezTo>
                    <a:pt x="668" y="4161"/>
                    <a:pt x="789" y="4183"/>
                    <a:pt x="899" y="4227"/>
                  </a:cubicBezTo>
                  <a:lnTo>
                    <a:pt x="1062" y="4293"/>
                  </a:lnTo>
                  <a:cubicBezTo>
                    <a:pt x="1161" y="4336"/>
                    <a:pt x="1249" y="4391"/>
                    <a:pt x="1337" y="4457"/>
                  </a:cubicBezTo>
                  <a:cubicBezTo>
                    <a:pt x="1424" y="4523"/>
                    <a:pt x="1500" y="4589"/>
                    <a:pt x="1578" y="4665"/>
                  </a:cubicBezTo>
                  <a:cubicBezTo>
                    <a:pt x="1741" y="4808"/>
                    <a:pt x="1884" y="4971"/>
                    <a:pt x="2026" y="5114"/>
                  </a:cubicBezTo>
                  <a:lnTo>
                    <a:pt x="2256" y="5344"/>
                  </a:lnTo>
                  <a:cubicBezTo>
                    <a:pt x="2169" y="5278"/>
                    <a:pt x="2092" y="5202"/>
                    <a:pt x="2015" y="5125"/>
                  </a:cubicBezTo>
                  <a:cubicBezTo>
                    <a:pt x="1873" y="4971"/>
                    <a:pt x="1731" y="4818"/>
                    <a:pt x="1566" y="4676"/>
                  </a:cubicBezTo>
                  <a:cubicBezTo>
                    <a:pt x="1413" y="4523"/>
                    <a:pt x="1249" y="4391"/>
                    <a:pt x="1062" y="4304"/>
                  </a:cubicBezTo>
                  <a:cubicBezTo>
                    <a:pt x="1061" y="4304"/>
                    <a:pt x="1061" y="4304"/>
                    <a:pt x="1060" y="4304"/>
                  </a:cubicBezTo>
                  <a:lnTo>
                    <a:pt x="1060" y="4304"/>
                  </a:lnTo>
                  <a:cubicBezTo>
                    <a:pt x="1378" y="4491"/>
                    <a:pt x="1604" y="4791"/>
                    <a:pt x="1840" y="5070"/>
                  </a:cubicBezTo>
                  <a:cubicBezTo>
                    <a:pt x="2147" y="5421"/>
                    <a:pt x="2486" y="5738"/>
                    <a:pt x="2848" y="6022"/>
                  </a:cubicBezTo>
                  <a:cubicBezTo>
                    <a:pt x="2738" y="5847"/>
                    <a:pt x="2607" y="5683"/>
                    <a:pt x="2475" y="5530"/>
                  </a:cubicBezTo>
                  <a:cubicBezTo>
                    <a:pt x="2398" y="5475"/>
                    <a:pt x="2322" y="5409"/>
                    <a:pt x="2256" y="5344"/>
                  </a:cubicBezTo>
                  <a:lnTo>
                    <a:pt x="2256" y="5344"/>
                  </a:lnTo>
                  <a:cubicBezTo>
                    <a:pt x="2322" y="5409"/>
                    <a:pt x="2398" y="5465"/>
                    <a:pt x="2475" y="5519"/>
                  </a:cubicBezTo>
                  <a:cubicBezTo>
                    <a:pt x="2376" y="5409"/>
                    <a:pt x="2278" y="5300"/>
                    <a:pt x="2169" y="5180"/>
                  </a:cubicBezTo>
                  <a:cubicBezTo>
                    <a:pt x="2048" y="5059"/>
                    <a:pt x="1938" y="4939"/>
                    <a:pt x="1818" y="4818"/>
                  </a:cubicBezTo>
                  <a:cubicBezTo>
                    <a:pt x="1719" y="4720"/>
                    <a:pt x="1632" y="4621"/>
                    <a:pt x="1544" y="4523"/>
                  </a:cubicBezTo>
                  <a:cubicBezTo>
                    <a:pt x="1500" y="4479"/>
                    <a:pt x="1457" y="4424"/>
                    <a:pt x="1446" y="4358"/>
                  </a:cubicBezTo>
                  <a:lnTo>
                    <a:pt x="1446" y="4348"/>
                  </a:lnTo>
                  <a:cubicBezTo>
                    <a:pt x="1446" y="4304"/>
                    <a:pt x="1468" y="4260"/>
                    <a:pt x="1490" y="4216"/>
                  </a:cubicBezTo>
                  <a:cubicBezTo>
                    <a:pt x="2015" y="3165"/>
                    <a:pt x="2551" y="2125"/>
                    <a:pt x="3088" y="1085"/>
                  </a:cubicBezTo>
                  <a:cubicBezTo>
                    <a:pt x="2508" y="811"/>
                    <a:pt x="1972" y="450"/>
                    <a:pt x="1578" y="1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51"/>
            <p:cNvSpPr/>
            <p:nvPr/>
          </p:nvSpPr>
          <p:spPr>
            <a:xfrm>
              <a:off x="6942487" y="2850804"/>
              <a:ext cx="59637" cy="39441"/>
            </a:xfrm>
            <a:custGeom>
              <a:avLst/>
              <a:gdLst/>
              <a:ahLst/>
              <a:cxnLst/>
              <a:rect l="l" t="t" r="r" b="b"/>
              <a:pathLst>
                <a:path w="2070" h="1369" extrusionOk="0">
                  <a:moveTo>
                    <a:pt x="77" y="1"/>
                  </a:moveTo>
                  <a:cubicBezTo>
                    <a:pt x="55" y="1"/>
                    <a:pt x="23" y="1"/>
                    <a:pt x="1" y="11"/>
                  </a:cubicBezTo>
                  <a:cubicBezTo>
                    <a:pt x="28" y="2"/>
                    <a:pt x="55" y="1"/>
                    <a:pt x="88" y="1"/>
                  </a:cubicBezTo>
                  <a:lnTo>
                    <a:pt x="88" y="1"/>
                  </a:lnTo>
                  <a:cubicBezTo>
                    <a:pt x="271" y="2"/>
                    <a:pt x="442" y="46"/>
                    <a:pt x="603" y="121"/>
                  </a:cubicBezTo>
                  <a:cubicBezTo>
                    <a:pt x="559" y="99"/>
                    <a:pt x="504" y="77"/>
                    <a:pt x="461" y="55"/>
                  </a:cubicBezTo>
                  <a:cubicBezTo>
                    <a:pt x="417" y="44"/>
                    <a:pt x="373" y="33"/>
                    <a:pt x="318" y="22"/>
                  </a:cubicBezTo>
                  <a:cubicBezTo>
                    <a:pt x="252" y="11"/>
                    <a:pt x="176" y="1"/>
                    <a:pt x="110" y="1"/>
                  </a:cubicBezTo>
                  <a:cubicBezTo>
                    <a:pt x="103" y="1"/>
                    <a:pt x="95" y="1"/>
                    <a:pt x="88" y="1"/>
                  </a:cubicBezTo>
                  <a:lnTo>
                    <a:pt x="88" y="1"/>
                  </a:lnTo>
                  <a:cubicBezTo>
                    <a:pt x="85" y="1"/>
                    <a:pt x="81" y="1"/>
                    <a:pt x="77" y="1"/>
                  </a:cubicBezTo>
                  <a:close/>
                  <a:moveTo>
                    <a:pt x="2037" y="1347"/>
                  </a:moveTo>
                  <a:lnTo>
                    <a:pt x="2037" y="1358"/>
                  </a:lnTo>
                  <a:cubicBezTo>
                    <a:pt x="2048" y="1358"/>
                    <a:pt x="2059" y="1369"/>
                    <a:pt x="2070" y="1369"/>
                  </a:cubicBezTo>
                  <a:lnTo>
                    <a:pt x="2070" y="1369"/>
                  </a:lnTo>
                  <a:cubicBezTo>
                    <a:pt x="2059" y="1369"/>
                    <a:pt x="2048" y="1358"/>
                    <a:pt x="2037" y="1347"/>
                  </a:cubicBezTo>
                  <a:close/>
                </a:path>
              </a:pathLst>
            </a:custGeom>
            <a:solidFill>
              <a:srgbClr val="D1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51"/>
            <p:cNvSpPr/>
            <p:nvPr/>
          </p:nvSpPr>
          <p:spPr>
            <a:xfrm>
              <a:off x="6955739" y="2852360"/>
              <a:ext cx="45462" cy="37597"/>
            </a:xfrm>
            <a:custGeom>
              <a:avLst/>
              <a:gdLst/>
              <a:ahLst/>
              <a:cxnLst/>
              <a:rect l="l" t="t" r="r" b="b"/>
              <a:pathLst>
                <a:path w="1578" h="1305" extrusionOk="0">
                  <a:moveTo>
                    <a:pt x="1" y="1"/>
                  </a:moveTo>
                  <a:cubicBezTo>
                    <a:pt x="44" y="23"/>
                    <a:pt x="99" y="45"/>
                    <a:pt x="143" y="67"/>
                  </a:cubicBezTo>
                  <a:cubicBezTo>
                    <a:pt x="154" y="67"/>
                    <a:pt x="154" y="78"/>
                    <a:pt x="164" y="78"/>
                  </a:cubicBezTo>
                  <a:cubicBezTo>
                    <a:pt x="351" y="165"/>
                    <a:pt x="515" y="297"/>
                    <a:pt x="668" y="450"/>
                  </a:cubicBezTo>
                  <a:cubicBezTo>
                    <a:pt x="833" y="592"/>
                    <a:pt x="975" y="745"/>
                    <a:pt x="1117" y="899"/>
                  </a:cubicBezTo>
                  <a:cubicBezTo>
                    <a:pt x="1194" y="976"/>
                    <a:pt x="1271" y="1052"/>
                    <a:pt x="1358" y="1118"/>
                  </a:cubicBezTo>
                  <a:lnTo>
                    <a:pt x="1128" y="888"/>
                  </a:lnTo>
                  <a:cubicBezTo>
                    <a:pt x="986" y="745"/>
                    <a:pt x="843" y="582"/>
                    <a:pt x="680" y="439"/>
                  </a:cubicBezTo>
                  <a:cubicBezTo>
                    <a:pt x="602" y="363"/>
                    <a:pt x="526" y="297"/>
                    <a:pt x="439" y="231"/>
                  </a:cubicBezTo>
                  <a:cubicBezTo>
                    <a:pt x="351" y="165"/>
                    <a:pt x="263" y="110"/>
                    <a:pt x="164" y="67"/>
                  </a:cubicBezTo>
                  <a:lnTo>
                    <a:pt x="1" y="1"/>
                  </a:lnTo>
                  <a:close/>
                  <a:moveTo>
                    <a:pt x="1358" y="1118"/>
                  </a:moveTo>
                  <a:cubicBezTo>
                    <a:pt x="1424" y="1183"/>
                    <a:pt x="1500" y="1249"/>
                    <a:pt x="1577" y="1304"/>
                  </a:cubicBezTo>
                  <a:lnTo>
                    <a:pt x="1577" y="1293"/>
                  </a:lnTo>
                  <a:cubicBezTo>
                    <a:pt x="1500" y="1239"/>
                    <a:pt x="1424" y="1183"/>
                    <a:pt x="1358" y="1118"/>
                  </a:cubicBezTo>
                  <a:close/>
                </a:path>
              </a:pathLst>
            </a:custGeom>
            <a:solidFill>
              <a:srgbClr val="CA5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51"/>
            <p:cNvSpPr/>
            <p:nvPr/>
          </p:nvSpPr>
          <p:spPr>
            <a:xfrm>
              <a:off x="7270229" y="2607590"/>
              <a:ext cx="122414" cy="136675"/>
            </a:xfrm>
            <a:custGeom>
              <a:avLst/>
              <a:gdLst/>
              <a:ahLst/>
              <a:cxnLst/>
              <a:rect l="l" t="t" r="r" b="b"/>
              <a:pathLst>
                <a:path w="4249" h="4744" extrusionOk="0">
                  <a:moveTo>
                    <a:pt x="1533" y="1"/>
                  </a:moveTo>
                  <a:cubicBezTo>
                    <a:pt x="1401" y="88"/>
                    <a:pt x="0" y="1249"/>
                    <a:pt x="11" y="1271"/>
                  </a:cubicBezTo>
                  <a:cubicBezTo>
                    <a:pt x="822" y="2530"/>
                    <a:pt x="1817" y="3735"/>
                    <a:pt x="2946" y="4742"/>
                  </a:cubicBezTo>
                  <a:cubicBezTo>
                    <a:pt x="2947" y="4743"/>
                    <a:pt x="2950" y="4744"/>
                    <a:pt x="2953" y="4744"/>
                  </a:cubicBezTo>
                  <a:cubicBezTo>
                    <a:pt x="3061" y="4744"/>
                    <a:pt x="4098" y="4028"/>
                    <a:pt x="4194" y="3954"/>
                  </a:cubicBezTo>
                  <a:cubicBezTo>
                    <a:pt x="4216" y="3942"/>
                    <a:pt x="4238" y="3920"/>
                    <a:pt x="4248" y="3888"/>
                  </a:cubicBezTo>
                  <a:cubicBezTo>
                    <a:pt x="4248" y="3866"/>
                    <a:pt x="4226" y="3844"/>
                    <a:pt x="4216" y="3822"/>
                  </a:cubicBezTo>
                  <a:cubicBezTo>
                    <a:pt x="4172" y="3756"/>
                    <a:pt x="4128" y="3701"/>
                    <a:pt x="4084" y="3636"/>
                  </a:cubicBezTo>
                  <a:cubicBezTo>
                    <a:pt x="3241" y="2421"/>
                    <a:pt x="2387" y="1205"/>
                    <a:pt x="1533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51"/>
            <p:cNvSpPr/>
            <p:nvPr/>
          </p:nvSpPr>
          <p:spPr>
            <a:xfrm>
              <a:off x="7276510" y="2653657"/>
              <a:ext cx="28119" cy="37856"/>
            </a:xfrm>
            <a:custGeom>
              <a:avLst/>
              <a:gdLst/>
              <a:ahLst/>
              <a:cxnLst/>
              <a:rect l="l" t="t" r="r" b="b"/>
              <a:pathLst>
                <a:path w="976" h="1314" extrusionOk="0">
                  <a:moveTo>
                    <a:pt x="12" y="0"/>
                  </a:moveTo>
                  <a:cubicBezTo>
                    <a:pt x="12" y="0"/>
                    <a:pt x="1" y="0"/>
                    <a:pt x="1" y="12"/>
                  </a:cubicBezTo>
                  <a:cubicBezTo>
                    <a:pt x="246" y="374"/>
                    <a:pt x="513" y="736"/>
                    <a:pt x="796" y="1085"/>
                  </a:cubicBezTo>
                  <a:lnTo>
                    <a:pt x="796" y="1085"/>
                  </a:lnTo>
                  <a:cubicBezTo>
                    <a:pt x="520" y="731"/>
                    <a:pt x="255" y="370"/>
                    <a:pt x="12" y="0"/>
                  </a:cubicBezTo>
                  <a:close/>
                  <a:moveTo>
                    <a:pt x="796" y="1085"/>
                  </a:moveTo>
                  <a:cubicBezTo>
                    <a:pt x="855" y="1162"/>
                    <a:pt x="915" y="1238"/>
                    <a:pt x="976" y="1314"/>
                  </a:cubicBezTo>
                  <a:lnTo>
                    <a:pt x="976" y="1303"/>
                  </a:lnTo>
                  <a:cubicBezTo>
                    <a:pt x="915" y="1231"/>
                    <a:pt x="855" y="1159"/>
                    <a:pt x="796" y="10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51"/>
            <p:cNvSpPr/>
            <p:nvPr/>
          </p:nvSpPr>
          <p:spPr>
            <a:xfrm>
              <a:off x="7276856" y="2621477"/>
              <a:ext cx="89282" cy="73206"/>
            </a:xfrm>
            <a:custGeom>
              <a:avLst/>
              <a:gdLst/>
              <a:ahLst/>
              <a:cxnLst/>
              <a:rect l="l" t="t" r="r" b="b"/>
              <a:pathLst>
                <a:path w="3099" h="2541" extrusionOk="0">
                  <a:moveTo>
                    <a:pt x="1631" y="0"/>
                  </a:moveTo>
                  <a:cubicBezTo>
                    <a:pt x="1566" y="66"/>
                    <a:pt x="1500" y="132"/>
                    <a:pt x="1424" y="187"/>
                  </a:cubicBezTo>
                  <a:cubicBezTo>
                    <a:pt x="1008" y="570"/>
                    <a:pt x="526" y="888"/>
                    <a:pt x="0" y="1117"/>
                  </a:cubicBezTo>
                  <a:cubicBezTo>
                    <a:pt x="296" y="1566"/>
                    <a:pt x="624" y="2004"/>
                    <a:pt x="964" y="2431"/>
                  </a:cubicBezTo>
                  <a:lnTo>
                    <a:pt x="996" y="2431"/>
                  </a:lnTo>
                  <a:cubicBezTo>
                    <a:pt x="1095" y="2399"/>
                    <a:pt x="1183" y="2387"/>
                    <a:pt x="1270" y="2387"/>
                  </a:cubicBezTo>
                  <a:cubicBezTo>
                    <a:pt x="1434" y="2387"/>
                    <a:pt x="1577" y="2431"/>
                    <a:pt x="1686" y="2540"/>
                  </a:cubicBezTo>
                  <a:cubicBezTo>
                    <a:pt x="1730" y="2530"/>
                    <a:pt x="1763" y="2519"/>
                    <a:pt x="1806" y="2508"/>
                  </a:cubicBezTo>
                  <a:cubicBezTo>
                    <a:pt x="1960" y="2464"/>
                    <a:pt x="2113" y="2431"/>
                    <a:pt x="2256" y="2409"/>
                  </a:cubicBezTo>
                  <a:cubicBezTo>
                    <a:pt x="2288" y="2399"/>
                    <a:pt x="2310" y="2399"/>
                    <a:pt x="2343" y="2399"/>
                  </a:cubicBezTo>
                  <a:cubicBezTo>
                    <a:pt x="2376" y="2399"/>
                    <a:pt x="2420" y="2399"/>
                    <a:pt x="2453" y="2409"/>
                  </a:cubicBezTo>
                  <a:lnTo>
                    <a:pt x="2475" y="2409"/>
                  </a:lnTo>
                  <a:cubicBezTo>
                    <a:pt x="2201" y="2311"/>
                    <a:pt x="1916" y="2245"/>
                    <a:pt x="1621" y="2223"/>
                  </a:cubicBezTo>
                  <a:cubicBezTo>
                    <a:pt x="1643" y="2212"/>
                    <a:pt x="1653" y="2212"/>
                    <a:pt x="1675" y="2202"/>
                  </a:cubicBezTo>
                  <a:lnTo>
                    <a:pt x="1653" y="2202"/>
                  </a:lnTo>
                  <a:cubicBezTo>
                    <a:pt x="1949" y="2103"/>
                    <a:pt x="2256" y="2048"/>
                    <a:pt x="2562" y="2048"/>
                  </a:cubicBezTo>
                  <a:cubicBezTo>
                    <a:pt x="2748" y="2048"/>
                    <a:pt x="2923" y="2070"/>
                    <a:pt x="3098" y="2103"/>
                  </a:cubicBezTo>
                  <a:cubicBezTo>
                    <a:pt x="2617" y="1402"/>
                    <a:pt x="2124" y="701"/>
                    <a:pt x="1631" y="0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51"/>
            <p:cNvSpPr/>
            <p:nvPr/>
          </p:nvSpPr>
          <p:spPr>
            <a:xfrm>
              <a:off x="7309958" y="3508796"/>
              <a:ext cx="100028" cy="177729"/>
            </a:xfrm>
            <a:custGeom>
              <a:avLst/>
              <a:gdLst/>
              <a:ahLst/>
              <a:cxnLst/>
              <a:rect l="l" t="t" r="r" b="b"/>
              <a:pathLst>
                <a:path w="3472" h="6169" extrusionOk="0">
                  <a:moveTo>
                    <a:pt x="1183" y="0"/>
                  </a:moveTo>
                  <a:cubicBezTo>
                    <a:pt x="975" y="482"/>
                    <a:pt x="625" y="909"/>
                    <a:pt x="176" y="1183"/>
                  </a:cubicBezTo>
                  <a:cubicBezTo>
                    <a:pt x="110" y="1227"/>
                    <a:pt x="44" y="1259"/>
                    <a:pt x="22" y="1325"/>
                  </a:cubicBezTo>
                  <a:cubicBezTo>
                    <a:pt x="1" y="1391"/>
                    <a:pt x="12" y="1468"/>
                    <a:pt x="34" y="1533"/>
                  </a:cubicBezTo>
                  <a:cubicBezTo>
                    <a:pt x="275" y="2475"/>
                    <a:pt x="537" y="3427"/>
                    <a:pt x="1030" y="4270"/>
                  </a:cubicBezTo>
                  <a:cubicBezTo>
                    <a:pt x="1511" y="5113"/>
                    <a:pt x="2245" y="5858"/>
                    <a:pt x="3176" y="6154"/>
                  </a:cubicBezTo>
                  <a:cubicBezTo>
                    <a:pt x="3199" y="6161"/>
                    <a:pt x="3222" y="6169"/>
                    <a:pt x="3245" y="6169"/>
                  </a:cubicBezTo>
                  <a:cubicBezTo>
                    <a:pt x="3255" y="6169"/>
                    <a:pt x="3265" y="6168"/>
                    <a:pt x="3275" y="6164"/>
                  </a:cubicBezTo>
                  <a:cubicBezTo>
                    <a:pt x="3307" y="6154"/>
                    <a:pt x="3318" y="6110"/>
                    <a:pt x="3329" y="6077"/>
                  </a:cubicBezTo>
                  <a:cubicBezTo>
                    <a:pt x="3472" y="5617"/>
                    <a:pt x="3373" y="5124"/>
                    <a:pt x="3198" y="4675"/>
                  </a:cubicBezTo>
                  <a:cubicBezTo>
                    <a:pt x="3034" y="4227"/>
                    <a:pt x="2793" y="3811"/>
                    <a:pt x="2640" y="3361"/>
                  </a:cubicBezTo>
                  <a:cubicBezTo>
                    <a:pt x="2399" y="2639"/>
                    <a:pt x="2399" y="1850"/>
                    <a:pt x="2618" y="1128"/>
                  </a:cubicBezTo>
                  <a:cubicBezTo>
                    <a:pt x="2662" y="974"/>
                    <a:pt x="2727" y="789"/>
                    <a:pt x="2650" y="636"/>
                  </a:cubicBezTo>
                  <a:cubicBezTo>
                    <a:pt x="2584" y="515"/>
                    <a:pt x="2443" y="449"/>
                    <a:pt x="2311" y="395"/>
                  </a:cubicBezTo>
                  <a:cubicBezTo>
                    <a:pt x="1939" y="252"/>
                    <a:pt x="1567" y="120"/>
                    <a:pt x="1183" y="0"/>
                  </a:cubicBezTo>
                  <a:close/>
                </a:path>
              </a:pathLst>
            </a:custGeom>
            <a:solidFill>
              <a:srgbClr val="BB53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51"/>
            <p:cNvSpPr/>
            <p:nvPr/>
          </p:nvSpPr>
          <p:spPr>
            <a:xfrm>
              <a:off x="7308691" y="3537491"/>
              <a:ext cx="98156" cy="149063"/>
            </a:xfrm>
            <a:custGeom>
              <a:avLst/>
              <a:gdLst/>
              <a:ahLst/>
              <a:cxnLst/>
              <a:rect l="l" t="t" r="r" b="b"/>
              <a:pathLst>
                <a:path w="3407" h="5174" extrusionOk="0">
                  <a:moveTo>
                    <a:pt x="406" y="0"/>
                  </a:moveTo>
                  <a:cubicBezTo>
                    <a:pt x="220" y="143"/>
                    <a:pt x="1" y="263"/>
                    <a:pt x="78" y="537"/>
                  </a:cubicBezTo>
                  <a:cubicBezTo>
                    <a:pt x="319" y="1479"/>
                    <a:pt x="581" y="2431"/>
                    <a:pt x="1074" y="3274"/>
                  </a:cubicBezTo>
                  <a:cubicBezTo>
                    <a:pt x="1348" y="3767"/>
                    <a:pt x="1709" y="4216"/>
                    <a:pt x="2158" y="4577"/>
                  </a:cubicBezTo>
                  <a:cubicBezTo>
                    <a:pt x="2377" y="4752"/>
                    <a:pt x="2628" y="4917"/>
                    <a:pt x="2891" y="5037"/>
                  </a:cubicBezTo>
                  <a:cubicBezTo>
                    <a:pt x="2950" y="5066"/>
                    <a:pt x="3138" y="5174"/>
                    <a:pt x="3233" y="5174"/>
                  </a:cubicBezTo>
                  <a:cubicBezTo>
                    <a:pt x="3245" y="5174"/>
                    <a:pt x="3255" y="5172"/>
                    <a:pt x="3263" y="5168"/>
                  </a:cubicBezTo>
                  <a:cubicBezTo>
                    <a:pt x="3297" y="5168"/>
                    <a:pt x="3319" y="5114"/>
                    <a:pt x="3341" y="5070"/>
                  </a:cubicBezTo>
                  <a:lnTo>
                    <a:pt x="3406" y="4939"/>
                  </a:lnTo>
                  <a:cubicBezTo>
                    <a:pt x="2771" y="4895"/>
                    <a:pt x="2278" y="4380"/>
                    <a:pt x="1906" y="3866"/>
                  </a:cubicBezTo>
                  <a:cubicBezTo>
                    <a:pt x="1271" y="2990"/>
                    <a:pt x="800" y="1993"/>
                    <a:pt x="526" y="931"/>
                  </a:cubicBezTo>
                  <a:cubicBezTo>
                    <a:pt x="450" y="625"/>
                    <a:pt x="384" y="307"/>
                    <a:pt x="406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51"/>
            <p:cNvSpPr/>
            <p:nvPr/>
          </p:nvSpPr>
          <p:spPr>
            <a:xfrm>
              <a:off x="7101460" y="2853570"/>
              <a:ext cx="353614" cy="711117"/>
            </a:xfrm>
            <a:custGeom>
              <a:avLst/>
              <a:gdLst/>
              <a:ahLst/>
              <a:cxnLst/>
              <a:rect l="l" t="t" r="r" b="b"/>
              <a:pathLst>
                <a:path w="12274" h="24683" extrusionOk="0">
                  <a:moveTo>
                    <a:pt x="8341" y="0"/>
                  </a:moveTo>
                  <a:cubicBezTo>
                    <a:pt x="8236" y="0"/>
                    <a:pt x="8128" y="26"/>
                    <a:pt x="8026" y="58"/>
                  </a:cubicBezTo>
                  <a:cubicBezTo>
                    <a:pt x="6668" y="441"/>
                    <a:pt x="5322" y="824"/>
                    <a:pt x="3964" y="1207"/>
                  </a:cubicBezTo>
                  <a:cubicBezTo>
                    <a:pt x="3702" y="1284"/>
                    <a:pt x="931" y="2050"/>
                    <a:pt x="899" y="2160"/>
                  </a:cubicBezTo>
                  <a:cubicBezTo>
                    <a:pt x="537" y="3408"/>
                    <a:pt x="1" y="4185"/>
                    <a:pt x="45" y="5510"/>
                  </a:cubicBezTo>
                  <a:cubicBezTo>
                    <a:pt x="110" y="7021"/>
                    <a:pt x="165" y="8521"/>
                    <a:pt x="220" y="10021"/>
                  </a:cubicBezTo>
                  <a:cubicBezTo>
                    <a:pt x="220" y="10087"/>
                    <a:pt x="230" y="10174"/>
                    <a:pt x="286" y="10229"/>
                  </a:cubicBezTo>
                  <a:cubicBezTo>
                    <a:pt x="329" y="10272"/>
                    <a:pt x="406" y="10284"/>
                    <a:pt x="483" y="10284"/>
                  </a:cubicBezTo>
                  <a:cubicBezTo>
                    <a:pt x="730" y="10297"/>
                    <a:pt x="976" y="10303"/>
                    <a:pt x="1221" y="10303"/>
                  </a:cubicBezTo>
                  <a:cubicBezTo>
                    <a:pt x="1561" y="10303"/>
                    <a:pt x="1901" y="10292"/>
                    <a:pt x="2245" y="10272"/>
                  </a:cubicBezTo>
                  <a:cubicBezTo>
                    <a:pt x="2968" y="10240"/>
                    <a:pt x="3636" y="10054"/>
                    <a:pt x="4337" y="9934"/>
                  </a:cubicBezTo>
                  <a:cubicBezTo>
                    <a:pt x="4716" y="9873"/>
                    <a:pt x="5555" y="9542"/>
                    <a:pt x="6104" y="9542"/>
                  </a:cubicBezTo>
                  <a:cubicBezTo>
                    <a:pt x="6253" y="9542"/>
                    <a:pt x="6380" y="9566"/>
                    <a:pt x="6471" y="9627"/>
                  </a:cubicBezTo>
                  <a:cubicBezTo>
                    <a:pt x="6658" y="9747"/>
                    <a:pt x="6723" y="9966"/>
                    <a:pt x="6789" y="10163"/>
                  </a:cubicBezTo>
                  <a:cubicBezTo>
                    <a:pt x="7128" y="11258"/>
                    <a:pt x="7446" y="12265"/>
                    <a:pt x="7588" y="13404"/>
                  </a:cubicBezTo>
                  <a:cubicBezTo>
                    <a:pt x="7785" y="14970"/>
                    <a:pt x="7753" y="16568"/>
                    <a:pt x="7512" y="18123"/>
                  </a:cubicBezTo>
                  <a:cubicBezTo>
                    <a:pt x="7337" y="19196"/>
                    <a:pt x="7074" y="20367"/>
                    <a:pt x="7621" y="21309"/>
                  </a:cubicBezTo>
                  <a:cubicBezTo>
                    <a:pt x="7796" y="21615"/>
                    <a:pt x="8048" y="21911"/>
                    <a:pt x="7982" y="22250"/>
                  </a:cubicBezTo>
                  <a:cubicBezTo>
                    <a:pt x="7916" y="22590"/>
                    <a:pt x="7534" y="22863"/>
                    <a:pt x="7621" y="23203"/>
                  </a:cubicBezTo>
                  <a:cubicBezTo>
                    <a:pt x="7654" y="23345"/>
                    <a:pt x="7763" y="23444"/>
                    <a:pt x="7873" y="23542"/>
                  </a:cubicBezTo>
                  <a:cubicBezTo>
                    <a:pt x="8470" y="24092"/>
                    <a:pt x="9197" y="24683"/>
                    <a:pt x="9972" y="24683"/>
                  </a:cubicBezTo>
                  <a:cubicBezTo>
                    <a:pt x="10092" y="24683"/>
                    <a:pt x="10214" y="24668"/>
                    <a:pt x="10336" y="24637"/>
                  </a:cubicBezTo>
                  <a:cubicBezTo>
                    <a:pt x="10555" y="24583"/>
                    <a:pt x="10950" y="20652"/>
                    <a:pt x="11070" y="20148"/>
                  </a:cubicBezTo>
                  <a:cubicBezTo>
                    <a:pt x="11256" y="19382"/>
                    <a:pt x="11529" y="18637"/>
                    <a:pt x="11551" y="17849"/>
                  </a:cubicBezTo>
                  <a:cubicBezTo>
                    <a:pt x="11573" y="17182"/>
                    <a:pt x="11464" y="16525"/>
                    <a:pt x="11650" y="15856"/>
                  </a:cubicBezTo>
                  <a:cubicBezTo>
                    <a:pt x="11705" y="15627"/>
                    <a:pt x="11825" y="15418"/>
                    <a:pt x="11891" y="15189"/>
                  </a:cubicBezTo>
                  <a:cubicBezTo>
                    <a:pt x="11979" y="14904"/>
                    <a:pt x="11979" y="14598"/>
                    <a:pt x="11979" y="14302"/>
                  </a:cubicBezTo>
                  <a:cubicBezTo>
                    <a:pt x="11967" y="12243"/>
                    <a:pt x="11989" y="10196"/>
                    <a:pt x="12110" y="8138"/>
                  </a:cubicBezTo>
                  <a:cubicBezTo>
                    <a:pt x="12208" y="6550"/>
                    <a:pt x="12274" y="5236"/>
                    <a:pt x="11551" y="3780"/>
                  </a:cubicBezTo>
                  <a:cubicBezTo>
                    <a:pt x="11103" y="2871"/>
                    <a:pt x="10424" y="2105"/>
                    <a:pt x="9756" y="1338"/>
                  </a:cubicBezTo>
                  <a:cubicBezTo>
                    <a:pt x="9449" y="999"/>
                    <a:pt x="9143" y="649"/>
                    <a:pt x="8836" y="309"/>
                  </a:cubicBezTo>
                  <a:cubicBezTo>
                    <a:pt x="8738" y="189"/>
                    <a:pt x="8617" y="58"/>
                    <a:pt x="8464" y="14"/>
                  </a:cubicBezTo>
                  <a:cubicBezTo>
                    <a:pt x="8424" y="5"/>
                    <a:pt x="8382" y="0"/>
                    <a:pt x="83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51"/>
            <p:cNvSpPr/>
            <p:nvPr/>
          </p:nvSpPr>
          <p:spPr>
            <a:xfrm>
              <a:off x="7102094" y="2943544"/>
              <a:ext cx="14232" cy="61509"/>
            </a:xfrm>
            <a:custGeom>
              <a:avLst/>
              <a:gdLst/>
              <a:ahLst/>
              <a:cxnLst/>
              <a:rect l="l" t="t" r="r" b="b"/>
              <a:pathLst>
                <a:path w="494" h="2135" extrusionOk="0">
                  <a:moveTo>
                    <a:pt x="493" y="0"/>
                  </a:moveTo>
                  <a:lnTo>
                    <a:pt x="493" y="0"/>
                  </a:lnTo>
                  <a:cubicBezTo>
                    <a:pt x="329" y="427"/>
                    <a:pt x="154" y="854"/>
                    <a:pt x="55" y="1303"/>
                  </a:cubicBezTo>
                  <a:cubicBezTo>
                    <a:pt x="1" y="1566"/>
                    <a:pt x="1" y="1828"/>
                    <a:pt x="11" y="2103"/>
                  </a:cubicBezTo>
                  <a:cubicBezTo>
                    <a:pt x="23" y="2113"/>
                    <a:pt x="23" y="2124"/>
                    <a:pt x="23" y="2135"/>
                  </a:cubicBezTo>
                  <a:cubicBezTo>
                    <a:pt x="33" y="1369"/>
                    <a:pt x="252" y="777"/>
                    <a:pt x="493" y="132"/>
                  </a:cubicBezTo>
                  <a:cubicBezTo>
                    <a:pt x="475" y="132"/>
                    <a:pt x="464" y="132"/>
                    <a:pt x="462" y="138"/>
                  </a:cubicBezTo>
                  <a:lnTo>
                    <a:pt x="462" y="138"/>
                  </a:lnTo>
                  <a:cubicBezTo>
                    <a:pt x="472" y="86"/>
                    <a:pt x="483" y="43"/>
                    <a:pt x="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51"/>
            <p:cNvSpPr/>
            <p:nvPr/>
          </p:nvSpPr>
          <p:spPr>
            <a:xfrm>
              <a:off x="7102411" y="3004102"/>
              <a:ext cx="346" cy="1585"/>
            </a:xfrm>
            <a:custGeom>
              <a:avLst/>
              <a:gdLst/>
              <a:ahLst/>
              <a:cxnLst/>
              <a:rect l="l" t="t" r="r" b="b"/>
              <a:pathLst>
                <a:path w="12" h="55" extrusionOk="0">
                  <a:moveTo>
                    <a:pt x="0" y="1"/>
                  </a:moveTo>
                  <a:lnTo>
                    <a:pt x="0" y="33"/>
                  </a:lnTo>
                  <a:cubicBezTo>
                    <a:pt x="12" y="33"/>
                    <a:pt x="12" y="44"/>
                    <a:pt x="12" y="55"/>
                  </a:cubicBezTo>
                  <a:lnTo>
                    <a:pt x="12" y="33"/>
                  </a:lnTo>
                  <a:cubicBezTo>
                    <a:pt x="12" y="22"/>
                    <a:pt x="12" y="11"/>
                    <a:pt x="0" y="1"/>
                  </a:cubicBezTo>
                  <a:close/>
                </a:path>
              </a:pathLst>
            </a:custGeom>
            <a:solidFill>
              <a:srgbClr val="B29D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51"/>
            <p:cNvSpPr/>
            <p:nvPr/>
          </p:nvSpPr>
          <p:spPr>
            <a:xfrm>
              <a:off x="7102411" y="3005024"/>
              <a:ext cx="346" cy="2881"/>
            </a:xfrm>
            <a:custGeom>
              <a:avLst/>
              <a:gdLst/>
              <a:ahLst/>
              <a:cxnLst/>
              <a:rect l="l" t="t" r="r" b="b"/>
              <a:pathLst>
                <a:path w="12" h="100" extrusionOk="0">
                  <a:moveTo>
                    <a:pt x="0" y="1"/>
                  </a:moveTo>
                  <a:cubicBezTo>
                    <a:pt x="12" y="34"/>
                    <a:pt x="12" y="67"/>
                    <a:pt x="12" y="100"/>
                  </a:cubicBezTo>
                  <a:lnTo>
                    <a:pt x="12" y="23"/>
                  </a:lnTo>
                  <a:cubicBezTo>
                    <a:pt x="12" y="12"/>
                    <a:pt x="12" y="1"/>
                    <a:pt x="0" y="1"/>
                  </a:cubicBezTo>
                  <a:close/>
                </a:path>
              </a:pathLst>
            </a:custGeom>
            <a:solidFill>
              <a:srgbClr val="9C8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51"/>
            <p:cNvSpPr/>
            <p:nvPr/>
          </p:nvSpPr>
          <p:spPr>
            <a:xfrm>
              <a:off x="7385354" y="3566214"/>
              <a:ext cx="346" cy="317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1" y="0"/>
                  </a:moveTo>
                  <a:cubicBezTo>
                    <a:pt x="1" y="0"/>
                    <a:pt x="1" y="11"/>
                    <a:pt x="11" y="1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51"/>
            <p:cNvSpPr/>
            <p:nvPr/>
          </p:nvSpPr>
          <p:spPr>
            <a:xfrm>
              <a:off x="7102728" y="2947318"/>
              <a:ext cx="345115" cy="565598"/>
            </a:xfrm>
            <a:custGeom>
              <a:avLst/>
              <a:gdLst/>
              <a:ahLst/>
              <a:cxnLst/>
              <a:rect l="l" t="t" r="r" b="b"/>
              <a:pathLst>
                <a:path w="11979" h="19632" extrusionOk="0">
                  <a:moveTo>
                    <a:pt x="471" y="1"/>
                  </a:moveTo>
                  <a:cubicBezTo>
                    <a:pt x="230" y="646"/>
                    <a:pt x="11" y="1238"/>
                    <a:pt x="1" y="2004"/>
                  </a:cubicBezTo>
                  <a:lnTo>
                    <a:pt x="1" y="2026"/>
                  </a:lnTo>
                  <a:lnTo>
                    <a:pt x="1" y="2103"/>
                  </a:lnTo>
                  <a:cubicBezTo>
                    <a:pt x="11" y="2267"/>
                    <a:pt x="33" y="2431"/>
                    <a:pt x="55" y="2585"/>
                  </a:cubicBezTo>
                  <a:lnTo>
                    <a:pt x="504" y="2585"/>
                  </a:lnTo>
                  <a:cubicBezTo>
                    <a:pt x="723" y="2223"/>
                    <a:pt x="1030" y="1938"/>
                    <a:pt x="1435" y="1807"/>
                  </a:cubicBezTo>
                  <a:cubicBezTo>
                    <a:pt x="1566" y="1775"/>
                    <a:pt x="1709" y="1753"/>
                    <a:pt x="1851" y="1753"/>
                  </a:cubicBezTo>
                  <a:cubicBezTo>
                    <a:pt x="2234" y="1753"/>
                    <a:pt x="2585" y="1928"/>
                    <a:pt x="2661" y="2322"/>
                  </a:cubicBezTo>
                  <a:cubicBezTo>
                    <a:pt x="2672" y="2366"/>
                    <a:pt x="2661" y="2453"/>
                    <a:pt x="2628" y="2585"/>
                  </a:cubicBezTo>
                  <a:lnTo>
                    <a:pt x="3340" y="2585"/>
                  </a:lnTo>
                  <a:cubicBezTo>
                    <a:pt x="3373" y="2530"/>
                    <a:pt x="3395" y="2486"/>
                    <a:pt x="3395" y="2475"/>
                  </a:cubicBezTo>
                  <a:cubicBezTo>
                    <a:pt x="3559" y="2125"/>
                    <a:pt x="3646" y="1719"/>
                    <a:pt x="3614" y="1325"/>
                  </a:cubicBezTo>
                  <a:cubicBezTo>
                    <a:pt x="3559" y="592"/>
                    <a:pt x="3164" y="351"/>
                    <a:pt x="2519" y="252"/>
                  </a:cubicBezTo>
                  <a:cubicBezTo>
                    <a:pt x="2366" y="230"/>
                    <a:pt x="877" y="1"/>
                    <a:pt x="515" y="1"/>
                  </a:cubicBezTo>
                  <a:close/>
                  <a:moveTo>
                    <a:pt x="7018" y="2497"/>
                  </a:moveTo>
                  <a:cubicBezTo>
                    <a:pt x="7008" y="2530"/>
                    <a:pt x="7008" y="2551"/>
                    <a:pt x="6996" y="2585"/>
                  </a:cubicBezTo>
                  <a:lnTo>
                    <a:pt x="7413" y="2585"/>
                  </a:lnTo>
                  <a:cubicBezTo>
                    <a:pt x="7281" y="2563"/>
                    <a:pt x="7150" y="2530"/>
                    <a:pt x="7018" y="2497"/>
                  </a:cubicBezTo>
                  <a:close/>
                  <a:moveTo>
                    <a:pt x="9811" y="2891"/>
                  </a:moveTo>
                  <a:lnTo>
                    <a:pt x="9811" y="11070"/>
                  </a:lnTo>
                  <a:cubicBezTo>
                    <a:pt x="9821" y="11004"/>
                    <a:pt x="9843" y="10938"/>
                    <a:pt x="9865" y="10872"/>
                  </a:cubicBezTo>
                  <a:cubicBezTo>
                    <a:pt x="10040" y="10150"/>
                    <a:pt x="10161" y="4325"/>
                    <a:pt x="11278" y="4325"/>
                  </a:cubicBezTo>
                  <a:cubicBezTo>
                    <a:pt x="11300" y="4325"/>
                    <a:pt x="11332" y="4325"/>
                    <a:pt x="11354" y="4336"/>
                  </a:cubicBezTo>
                  <a:cubicBezTo>
                    <a:pt x="11584" y="4380"/>
                    <a:pt x="11738" y="4577"/>
                    <a:pt x="11814" y="4818"/>
                  </a:cubicBezTo>
                  <a:cubicBezTo>
                    <a:pt x="11825" y="4544"/>
                    <a:pt x="11880" y="4271"/>
                    <a:pt x="11967" y="4019"/>
                  </a:cubicBezTo>
                  <a:cubicBezTo>
                    <a:pt x="11979" y="3975"/>
                    <a:pt x="11979" y="3931"/>
                    <a:pt x="11979" y="3887"/>
                  </a:cubicBezTo>
                  <a:cubicBezTo>
                    <a:pt x="11376" y="3362"/>
                    <a:pt x="10610" y="3066"/>
                    <a:pt x="9811" y="2891"/>
                  </a:cubicBezTo>
                  <a:close/>
                  <a:moveTo>
                    <a:pt x="9811" y="12220"/>
                  </a:moveTo>
                  <a:lnTo>
                    <a:pt x="9811" y="14814"/>
                  </a:lnTo>
                  <a:cubicBezTo>
                    <a:pt x="10249" y="14157"/>
                    <a:pt x="10599" y="13402"/>
                    <a:pt x="10347" y="12668"/>
                  </a:cubicBezTo>
                  <a:cubicBezTo>
                    <a:pt x="10106" y="12636"/>
                    <a:pt x="9920" y="12449"/>
                    <a:pt x="9811" y="12220"/>
                  </a:cubicBezTo>
                  <a:close/>
                  <a:moveTo>
                    <a:pt x="9811" y="19391"/>
                  </a:moveTo>
                  <a:lnTo>
                    <a:pt x="9811" y="19631"/>
                  </a:lnTo>
                  <a:cubicBezTo>
                    <a:pt x="9855" y="19621"/>
                    <a:pt x="9887" y="19621"/>
                    <a:pt x="9931" y="19609"/>
                  </a:cubicBezTo>
                  <a:cubicBezTo>
                    <a:pt x="9898" y="19533"/>
                    <a:pt x="9855" y="19468"/>
                    <a:pt x="9811" y="19391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51"/>
            <p:cNvSpPr/>
            <p:nvPr/>
          </p:nvSpPr>
          <p:spPr>
            <a:xfrm>
              <a:off x="7116297" y="2929023"/>
              <a:ext cx="5704" cy="14549"/>
            </a:xfrm>
            <a:custGeom>
              <a:avLst/>
              <a:gdLst/>
              <a:ahLst/>
              <a:cxnLst/>
              <a:rect l="l" t="t" r="r" b="b"/>
              <a:pathLst>
                <a:path w="198" h="505" extrusionOk="0">
                  <a:moveTo>
                    <a:pt x="187" y="1"/>
                  </a:moveTo>
                  <a:cubicBezTo>
                    <a:pt x="121" y="165"/>
                    <a:pt x="55" y="329"/>
                    <a:pt x="0" y="504"/>
                  </a:cubicBezTo>
                  <a:lnTo>
                    <a:pt x="197" y="11"/>
                  </a:lnTo>
                  <a:cubicBezTo>
                    <a:pt x="197" y="11"/>
                    <a:pt x="187" y="11"/>
                    <a:pt x="1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51"/>
            <p:cNvSpPr/>
            <p:nvPr/>
          </p:nvSpPr>
          <p:spPr>
            <a:xfrm>
              <a:off x="7115347" y="2929340"/>
              <a:ext cx="7606" cy="18323"/>
            </a:xfrm>
            <a:custGeom>
              <a:avLst/>
              <a:gdLst/>
              <a:ahLst/>
              <a:cxnLst/>
              <a:rect l="l" t="t" r="r" b="b"/>
              <a:pathLst>
                <a:path w="264" h="636" extrusionOk="0">
                  <a:moveTo>
                    <a:pt x="230" y="0"/>
                  </a:moveTo>
                  <a:lnTo>
                    <a:pt x="33" y="493"/>
                  </a:lnTo>
                  <a:cubicBezTo>
                    <a:pt x="23" y="536"/>
                    <a:pt x="12" y="579"/>
                    <a:pt x="2" y="631"/>
                  </a:cubicBezTo>
                  <a:lnTo>
                    <a:pt x="2" y="631"/>
                  </a:lnTo>
                  <a:cubicBezTo>
                    <a:pt x="4" y="625"/>
                    <a:pt x="15" y="625"/>
                    <a:pt x="33" y="625"/>
                  </a:cubicBezTo>
                  <a:cubicBezTo>
                    <a:pt x="110" y="428"/>
                    <a:pt x="186" y="231"/>
                    <a:pt x="263" y="22"/>
                  </a:cubicBezTo>
                  <a:cubicBezTo>
                    <a:pt x="252" y="12"/>
                    <a:pt x="242" y="12"/>
                    <a:pt x="230" y="0"/>
                  </a:cubicBezTo>
                  <a:close/>
                  <a:moveTo>
                    <a:pt x="2" y="631"/>
                  </a:moveTo>
                  <a:cubicBezTo>
                    <a:pt x="1" y="632"/>
                    <a:pt x="1" y="634"/>
                    <a:pt x="1" y="635"/>
                  </a:cubicBezTo>
                  <a:cubicBezTo>
                    <a:pt x="1" y="634"/>
                    <a:pt x="1" y="632"/>
                    <a:pt x="2" y="6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51"/>
            <p:cNvSpPr/>
            <p:nvPr/>
          </p:nvSpPr>
          <p:spPr>
            <a:xfrm>
              <a:off x="7116297" y="2906955"/>
              <a:ext cx="188648" cy="114837"/>
            </a:xfrm>
            <a:custGeom>
              <a:avLst/>
              <a:gdLst/>
              <a:ahLst/>
              <a:cxnLst/>
              <a:rect l="l" t="t" r="r" b="b"/>
              <a:pathLst>
                <a:path w="6548" h="3986" extrusionOk="0">
                  <a:moveTo>
                    <a:pt x="4401" y="3964"/>
                  </a:moveTo>
                  <a:cubicBezTo>
                    <a:pt x="4248" y="3964"/>
                    <a:pt x="4106" y="3974"/>
                    <a:pt x="3964" y="3986"/>
                  </a:cubicBezTo>
                  <a:lnTo>
                    <a:pt x="4861" y="3986"/>
                  </a:lnTo>
                  <a:cubicBezTo>
                    <a:pt x="4708" y="3974"/>
                    <a:pt x="4555" y="3964"/>
                    <a:pt x="4401" y="3964"/>
                  </a:cubicBezTo>
                  <a:close/>
                  <a:moveTo>
                    <a:pt x="4730" y="0"/>
                  </a:moveTo>
                  <a:cubicBezTo>
                    <a:pt x="4555" y="154"/>
                    <a:pt x="4380" y="307"/>
                    <a:pt x="4182" y="438"/>
                  </a:cubicBezTo>
                  <a:cubicBezTo>
                    <a:pt x="3690" y="755"/>
                    <a:pt x="3165" y="1030"/>
                    <a:pt x="2595" y="1161"/>
                  </a:cubicBezTo>
                  <a:cubicBezTo>
                    <a:pt x="2365" y="1205"/>
                    <a:pt x="2136" y="1227"/>
                    <a:pt x="1895" y="1227"/>
                  </a:cubicBezTo>
                  <a:cubicBezTo>
                    <a:pt x="1314" y="1227"/>
                    <a:pt x="734" y="1084"/>
                    <a:pt x="230" y="799"/>
                  </a:cubicBezTo>
                  <a:cubicBezTo>
                    <a:pt x="153" y="1008"/>
                    <a:pt x="77" y="1205"/>
                    <a:pt x="0" y="1402"/>
                  </a:cubicBezTo>
                  <a:lnTo>
                    <a:pt x="44" y="1402"/>
                  </a:lnTo>
                  <a:cubicBezTo>
                    <a:pt x="406" y="1402"/>
                    <a:pt x="1895" y="1631"/>
                    <a:pt x="2048" y="1653"/>
                  </a:cubicBezTo>
                  <a:cubicBezTo>
                    <a:pt x="2693" y="1752"/>
                    <a:pt x="3088" y="1993"/>
                    <a:pt x="3143" y="2726"/>
                  </a:cubicBezTo>
                  <a:cubicBezTo>
                    <a:pt x="3175" y="3120"/>
                    <a:pt x="3088" y="3526"/>
                    <a:pt x="2924" y="3876"/>
                  </a:cubicBezTo>
                  <a:cubicBezTo>
                    <a:pt x="2924" y="3887"/>
                    <a:pt x="2902" y="3931"/>
                    <a:pt x="2869" y="3986"/>
                  </a:cubicBezTo>
                  <a:lnTo>
                    <a:pt x="3832" y="3986"/>
                  </a:lnTo>
                  <a:cubicBezTo>
                    <a:pt x="3953" y="3974"/>
                    <a:pt x="4084" y="3952"/>
                    <a:pt x="4204" y="3952"/>
                  </a:cubicBezTo>
                  <a:cubicBezTo>
                    <a:pt x="4281" y="3942"/>
                    <a:pt x="4358" y="3942"/>
                    <a:pt x="4435" y="3942"/>
                  </a:cubicBezTo>
                  <a:cubicBezTo>
                    <a:pt x="4577" y="3942"/>
                    <a:pt x="4719" y="3952"/>
                    <a:pt x="4861" y="3964"/>
                  </a:cubicBezTo>
                  <a:cubicBezTo>
                    <a:pt x="4905" y="3974"/>
                    <a:pt x="4960" y="3974"/>
                    <a:pt x="5004" y="3986"/>
                  </a:cubicBezTo>
                  <a:lnTo>
                    <a:pt x="5442" y="3986"/>
                  </a:lnTo>
                  <a:cubicBezTo>
                    <a:pt x="5398" y="3931"/>
                    <a:pt x="5354" y="3865"/>
                    <a:pt x="5299" y="3821"/>
                  </a:cubicBezTo>
                  <a:cubicBezTo>
                    <a:pt x="5255" y="3777"/>
                    <a:pt x="5201" y="3733"/>
                    <a:pt x="5146" y="3712"/>
                  </a:cubicBezTo>
                  <a:cubicBezTo>
                    <a:pt x="5080" y="3690"/>
                    <a:pt x="5026" y="3679"/>
                    <a:pt x="4960" y="3668"/>
                  </a:cubicBezTo>
                  <a:lnTo>
                    <a:pt x="4883" y="3668"/>
                  </a:lnTo>
                  <a:cubicBezTo>
                    <a:pt x="4774" y="3668"/>
                    <a:pt x="4676" y="3679"/>
                    <a:pt x="4566" y="3679"/>
                  </a:cubicBezTo>
                  <a:lnTo>
                    <a:pt x="4544" y="3679"/>
                  </a:lnTo>
                  <a:cubicBezTo>
                    <a:pt x="4489" y="3679"/>
                    <a:pt x="4423" y="3679"/>
                    <a:pt x="4369" y="3668"/>
                  </a:cubicBezTo>
                  <a:cubicBezTo>
                    <a:pt x="4303" y="3657"/>
                    <a:pt x="4238" y="3635"/>
                    <a:pt x="4182" y="3602"/>
                  </a:cubicBezTo>
                  <a:cubicBezTo>
                    <a:pt x="4128" y="3570"/>
                    <a:pt x="4073" y="3536"/>
                    <a:pt x="4019" y="3493"/>
                  </a:cubicBezTo>
                  <a:cubicBezTo>
                    <a:pt x="3964" y="3449"/>
                    <a:pt x="3920" y="3394"/>
                    <a:pt x="3876" y="3351"/>
                  </a:cubicBezTo>
                  <a:cubicBezTo>
                    <a:pt x="3844" y="3296"/>
                    <a:pt x="3800" y="3241"/>
                    <a:pt x="3778" y="3186"/>
                  </a:cubicBezTo>
                  <a:cubicBezTo>
                    <a:pt x="3756" y="3154"/>
                    <a:pt x="3745" y="3120"/>
                    <a:pt x="3734" y="3088"/>
                  </a:cubicBezTo>
                  <a:cubicBezTo>
                    <a:pt x="3712" y="3066"/>
                    <a:pt x="3701" y="3033"/>
                    <a:pt x="3690" y="3000"/>
                  </a:cubicBezTo>
                  <a:cubicBezTo>
                    <a:pt x="3646" y="2879"/>
                    <a:pt x="3613" y="2748"/>
                    <a:pt x="3569" y="2628"/>
                  </a:cubicBezTo>
                  <a:cubicBezTo>
                    <a:pt x="3504" y="2376"/>
                    <a:pt x="3438" y="2124"/>
                    <a:pt x="3350" y="1884"/>
                  </a:cubicBezTo>
                  <a:cubicBezTo>
                    <a:pt x="3307" y="1752"/>
                    <a:pt x="3252" y="1643"/>
                    <a:pt x="3187" y="1522"/>
                  </a:cubicBezTo>
                  <a:lnTo>
                    <a:pt x="3131" y="1446"/>
                  </a:lnTo>
                  <a:cubicBezTo>
                    <a:pt x="3121" y="1412"/>
                    <a:pt x="3099" y="1390"/>
                    <a:pt x="3088" y="1358"/>
                  </a:cubicBezTo>
                  <a:lnTo>
                    <a:pt x="3055" y="1314"/>
                  </a:lnTo>
                  <a:lnTo>
                    <a:pt x="3033" y="1281"/>
                  </a:lnTo>
                  <a:lnTo>
                    <a:pt x="2968" y="1193"/>
                  </a:lnTo>
                  <a:lnTo>
                    <a:pt x="2968" y="1193"/>
                  </a:lnTo>
                  <a:cubicBezTo>
                    <a:pt x="3055" y="1303"/>
                    <a:pt x="3131" y="1402"/>
                    <a:pt x="3197" y="1522"/>
                  </a:cubicBezTo>
                  <a:cubicBezTo>
                    <a:pt x="3263" y="1631"/>
                    <a:pt x="3318" y="1752"/>
                    <a:pt x="3362" y="1872"/>
                  </a:cubicBezTo>
                  <a:cubicBezTo>
                    <a:pt x="3460" y="2113"/>
                    <a:pt x="3526" y="2376"/>
                    <a:pt x="3591" y="2617"/>
                  </a:cubicBezTo>
                  <a:lnTo>
                    <a:pt x="3625" y="2716"/>
                  </a:lnTo>
                  <a:cubicBezTo>
                    <a:pt x="3635" y="2748"/>
                    <a:pt x="3646" y="2781"/>
                    <a:pt x="3657" y="2803"/>
                  </a:cubicBezTo>
                  <a:lnTo>
                    <a:pt x="3690" y="2901"/>
                  </a:lnTo>
                  <a:lnTo>
                    <a:pt x="3723" y="2989"/>
                  </a:lnTo>
                  <a:cubicBezTo>
                    <a:pt x="3723" y="3022"/>
                    <a:pt x="3745" y="3055"/>
                    <a:pt x="3756" y="3088"/>
                  </a:cubicBezTo>
                  <a:cubicBezTo>
                    <a:pt x="3766" y="3110"/>
                    <a:pt x="3778" y="3142"/>
                    <a:pt x="3800" y="3164"/>
                  </a:cubicBezTo>
                  <a:cubicBezTo>
                    <a:pt x="3822" y="3230"/>
                    <a:pt x="3865" y="3285"/>
                    <a:pt x="3898" y="3329"/>
                  </a:cubicBezTo>
                  <a:cubicBezTo>
                    <a:pt x="3942" y="3383"/>
                    <a:pt x="3985" y="3427"/>
                    <a:pt x="4041" y="3471"/>
                  </a:cubicBezTo>
                  <a:cubicBezTo>
                    <a:pt x="4084" y="3514"/>
                    <a:pt x="4139" y="3548"/>
                    <a:pt x="4194" y="3580"/>
                  </a:cubicBezTo>
                  <a:cubicBezTo>
                    <a:pt x="4248" y="3602"/>
                    <a:pt x="4314" y="3624"/>
                    <a:pt x="4380" y="3635"/>
                  </a:cubicBezTo>
                  <a:cubicBezTo>
                    <a:pt x="4435" y="3646"/>
                    <a:pt x="4489" y="3657"/>
                    <a:pt x="4544" y="3657"/>
                  </a:cubicBezTo>
                  <a:lnTo>
                    <a:pt x="4566" y="3657"/>
                  </a:lnTo>
                  <a:cubicBezTo>
                    <a:pt x="4664" y="3657"/>
                    <a:pt x="4774" y="3646"/>
                    <a:pt x="4873" y="3646"/>
                  </a:cubicBezTo>
                  <a:lnTo>
                    <a:pt x="4960" y="3646"/>
                  </a:lnTo>
                  <a:cubicBezTo>
                    <a:pt x="5026" y="3646"/>
                    <a:pt x="5092" y="3657"/>
                    <a:pt x="5157" y="3690"/>
                  </a:cubicBezTo>
                  <a:cubicBezTo>
                    <a:pt x="5212" y="3712"/>
                    <a:pt x="5267" y="3755"/>
                    <a:pt x="5321" y="3799"/>
                  </a:cubicBezTo>
                  <a:cubicBezTo>
                    <a:pt x="5376" y="3854"/>
                    <a:pt x="5431" y="3920"/>
                    <a:pt x="5464" y="3986"/>
                  </a:cubicBezTo>
                  <a:lnTo>
                    <a:pt x="6525" y="3986"/>
                  </a:lnTo>
                  <a:cubicBezTo>
                    <a:pt x="6537" y="3952"/>
                    <a:pt x="6537" y="3931"/>
                    <a:pt x="6547" y="3898"/>
                  </a:cubicBezTo>
                  <a:cubicBezTo>
                    <a:pt x="6230" y="3799"/>
                    <a:pt x="5956" y="3646"/>
                    <a:pt x="5749" y="3383"/>
                  </a:cubicBezTo>
                  <a:cubicBezTo>
                    <a:pt x="5474" y="3033"/>
                    <a:pt x="5398" y="2562"/>
                    <a:pt x="5453" y="2113"/>
                  </a:cubicBezTo>
                  <a:cubicBezTo>
                    <a:pt x="5114" y="1862"/>
                    <a:pt x="4851" y="1500"/>
                    <a:pt x="4741" y="1084"/>
                  </a:cubicBezTo>
                  <a:cubicBezTo>
                    <a:pt x="4719" y="1030"/>
                    <a:pt x="4708" y="974"/>
                    <a:pt x="4697" y="920"/>
                  </a:cubicBezTo>
                  <a:cubicBezTo>
                    <a:pt x="4686" y="920"/>
                    <a:pt x="4676" y="931"/>
                    <a:pt x="4664" y="931"/>
                  </a:cubicBezTo>
                  <a:cubicBezTo>
                    <a:pt x="4664" y="789"/>
                    <a:pt x="4664" y="657"/>
                    <a:pt x="4676" y="515"/>
                  </a:cubicBezTo>
                  <a:cubicBezTo>
                    <a:pt x="4676" y="361"/>
                    <a:pt x="4697" y="208"/>
                    <a:pt x="4730" y="55"/>
                  </a:cubicBezTo>
                  <a:lnTo>
                    <a:pt x="4730" y="0"/>
                  </a:lnTo>
                  <a:close/>
                </a:path>
              </a:pathLst>
            </a:custGeom>
            <a:solidFill>
              <a:srgbClr val="554B69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51"/>
            <p:cNvSpPr/>
            <p:nvPr/>
          </p:nvSpPr>
          <p:spPr>
            <a:xfrm>
              <a:off x="7226697" y="3020495"/>
              <a:ext cx="33794" cy="1296"/>
            </a:xfrm>
            <a:custGeom>
              <a:avLst/>
              <a:gdLst/>
              <a:ahLst/>
              <a:cxnLst/>
              <a:rect l="l" t="t" r="r" b="b"/>
              <a:pathLst>
                <a:path w="1173" h="45" extrusionOk="0">
                  <a:moveTo>
                    <a:pt x="603" y="1"/>
                  </a:moveTo>
                  <a:cubicBezTo>
                    <a:pt x="526" y="1"/>
                    <a:pt x="449" y="1"/>
                    <a:pt x="372" y="11"/>
                  </a:cubicBezTo>
                  <a:cubicBezTo>
                    <a:pt x="252" y="11"/>
                    <a:pt x="121" y="33"/>
                    <a:pt x="0" y="45"/>
                  </a:cubicBezTo>
                  <a:lnTo>
                    <a:pt x="132" y="45"/>
                  </a:lnTo>
                  <a:cubicBezTo>
                    <a:pt x="274" y="33"/>
                    <a:pt x="416" y="23"/>
                    <a:pt x="569" y="23"/>
                  </a:cubicBezTo>
                  <a:cubicBezTo>
                    <a:pt x="723" y="23"/>
                    <a:pt x="876" y="33"/>
                    <a:pt x="1029" y="45"/>
                  </a:cubicBezTo>
                  <a:lnTo>
                    <a:pt x="1172" y="45"/>
                  </a:lnTo>
                  <a:cubicBezTo>
                    <a:pt x="1128" y="33"/>
                    <a:pt x="1073" y="33"/>
                    <a:pt x="1029" y="23"/>
                  </a:cubicBezTo>
                  <a:cubicBezTo>
                    <a:pt x="887" y="11"/>
                    <a:pt x="745" y="1"/>
                    <a:pt x="603" y="1"/>
                  </a:cubicBezTo>
                  <a:close/>
                </a:path>
              </a:pathLst>
            </a:custGeom>
            <a:solidFill>
              <a:srgbClr val="795D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51"/>
            <p:cNvSpPr/>
            <p:nvPr/>
          </p:nvSpPr>
          <p:spPr>
            <a:xfrm>
              <a:off x="7201777" y="2941325"/>
              <a:ext cx="71939" cy="80466"/>
            </a:xfrm>
            <a:custGeom>
              <a:avLst/>
              <a:gdLst/>
              <a:ahLst/>
              <a:cxnLst/>
              <a:rect l="l" t="t" r="r" b="b"/>
              <a:pathLst>
                <a:path w="2497" h="2793" extrusionOk="0">
                  <a:moveTo>
                    <a:pt x="1" y="0"/>
                  </a:moveTo>
                  <a:lnTo>
                    <a:pt x="66" y="88"/>
                  </a:lnTo>
                  <a:lnTo>
                    <a:pt x="88" y="121"/>
                  </a:lnTo>
                  <a:lnTo>
                    <a:pt x="121" y="165"/>
                  </a:lnTo>
                  <a:cubicBezTo>
                    <a:pt x="132" y="197"/>
                    <a:pt x="154" y="219"/>
                    <a:pt x="164" y="253"/>
                  </a:cubicBezTo>
                  <a:lnTo>
                    <a:pt x="220" y="329"/>
                  </a:lnTo>
                  <a:cubicBezTo>
                    <a:pt x="285" y="450"/>
                    <a:pt x="340" y="559"/>
                    <a:pt x="383" y="691"/>
                  </a:cubicBezTo>
                  <a:cubicBezTo>
                    <a:pt x="471" y="931"/>
                    <a:pt x="537" y="1183"/>
                    <a:pt x="602" y="1435"/>
                  </a:cubicBezTo>
                  <a:cubicBezTo>
                    <a:pt x="646" y="1555"/>
                    <a:pt x="679" y="1686"/>
                    <a:pt x="723" y="1807"/>
                  </a:cubicBezTo>
                  <a:cubicBezTo>
                    <a:pt x="734" y="1840"/>
                    <a:pt x="745" y="1873"/>
                    <a:pt x="767" y="1895"/>
                  </a:cubicBezTo>
                  <a:cubicBezTo>
                    <a:pt x="778" y="1927"/>
                    <a:pt x="789" y="1961"/>
                    <a:pt x="811" y="1993"/>
                  </a:cubicBezTo>
                  <a:cubicBezTo>
                    <a:pt x="833" y="2048"/>
                    <a:pt x="877" y="2103"/>
                    <a:pt x="909" y="2158"/>
                  </a:cubicBezTo>
                  <a:cubicBezTo>
                    <a:pt x="953" y="2201"/>
                    <a:pt x="997" y="2256"/>
                    <a:pt x="1052" y="2300"/>
                  </a:cubicBezTo>
                  <a:cubicBezTo>
                    <a:pt x="1106" y="2343"/>
                    <a:pt x="1161" y="2377"/>
                    <a:pt x="1215" y="2409"/>
                  </a:cubicBezTo>
                  <a:cubicBezTo>
                    <a:pt x="1271" y="2442"/>
                    <a:pt x="1336" y="2464"/>
                    <a:pt x="1402" y="2475"/>
                  </a:cubicBezTo>
                  <a:cubicBezTo>
                    <a:pt x="1456" y="2486"/>
                    <a:pt x="1522" y="2486"/>
                    <a:pt x="1577" y="2486"/>
                  </a:cubicBezTo>
                  <a:lnTo>
                    <a:pt x="1599" y="2486"/>
                  </a:lnTo>
                  <a:cubicBezTo>
                    <a:pt x="1709" y="2486"/>
                    <a:pt x="1807" y="2475"/>
                    <a:pt x="1916" y="2475"/>
                  </a:cubicBezTo>
                  <a:lnTo>
                    <a:pt x="1993" y="2475"/>
                  </a:lnTo>
                  <a:cubicBezTo>
                    <a:pt x="2059" y="2486"/>
                    <a:pt x="2113" y="2497"/>
                    <a:pt x="2179" y="2519"/>
                  </a:cubicBezTo>
                  <a:cubicBezTo>
                    <a:pt x="2234" y="2540"/>
                    <a:pt x="2288" y="2584"/>
                    <a:pt x="2332" y="2628"/>
                  </a:cubicBezTo>
                  <a:cubicBezTo>
                    <a:pt x="2387" y="2672"/>
                    <a:pt x="2431" y="2738"/>
                    <a:pt x="2475" y="2793"/>
                  </a:cubicBezTo>
                  <a:lnTo>
                    <a:pt x="2497" y="2793"/>
                  </a:lnTo>
                  <a:cubicBezTo>
                    <a:pt x="2464" y="2727"/>
                    <a:pt x="2409" y="2661"/>
                    <a:pt x="2354" y="2606"/>
                  </a:cubicBezTo>
                  <a:cubicBezTo>
                    <a:pt x="2300" y="2562"/>
                    <a:pt x="2245" y="2519"/>
                    <a:pt x="2190" y="2497"/>
                  </a:cubicBezTo>
                  <a:cubicBezTo>
                    <a:pt x="2125" y="2464"/>
                    <a:pt x="2059" y="2453"/>
                    <a:pt x="1993" y="2453"/>
                  </a:cubicBezTo>
                  <a:lnTo>
                    <a:pt x="1906" y="2453"/>
                  </a:lnTo>
                  <a:cubicBezTo>
                    <a:pt x="1807" y="2453"/>
                    <a:pt x="1697" y="2464"/>
                    <a:pt x="1599" y="2464"/>
                  </a:cubicBezTo>
                  <a:lnTo>
                    <a:pt x="1577" y="2464"/>
                  </a:lnTo>
                  <a:cubicBezTo>
                    <a:pt x="1522" y="2464"/>
                    <a:pt x="1468" y="2453"/>
                    <a:pt x="1413" y="2442"/>
                  </a:cubicBezTo>
                  <a:cubicBezTo>
                    <a:pt x="1347" y="2431"/>
                    <a:pt x="1281" y="2409"/>
                    <a:pt x="1227" y="2387"/>
                  </a:cubicBezTo>
                  <a:cubicBezTo>
                    <a:pt x="1172" y="2355"/>
                    <a:pt x="1117" y="2321"/>
                    <a:pt x="1074" y="2278"/>
                  </a:cubicBezTo>
                  <a:cubicBezTo>
                    <a:pt x="1018" y="2234"/>
                    <a:pt x="975" y="2190"/>
                    <a:pt x="931" y="2136"/>
                  </a:cubicBezTo>
                  <a:cubicBezTo>
                    <a:pt x="898" y="2092"/>
                    <a:pt x="855" y="2037"/>
                    <a:pt x="833" y="1971"/>
                  </a:cubicBezTo>
                  <a:cubicBezTo>
                    <a:pt x="811" y="1949"/>
                    <a:pt x="799" y="1917"/>
                    <a:pt x="789" y="1895"/>
                  </a:cubicBezTo>
                  <a:cubicBezTo>
                    <a:pt x="778" y="1862"/>
                    <a:pt x="756" y="1829"/>
                    <a:pt x="756" y="1796"/>
                  </a:cubicBezTo>
                  <a:lnTo>
                    <a:pt x="723" y="1708"/>
                  </a:lnTo>
                  <a:lnTo>
                    <a:pt x="690" y="1610"/>
                  </a:lnTo>
                  <a:cubicBezTo>
                    <a:pt x="679" y="1588"/>
                    <a:pt x="668" y="1555"/>
                    <a:pt x="658" y="1523"/>
                  </a:cubicBezTo>
                  <a:lnTo>
                    <a:pt x="624" y="1424"/>
                  </a:lnTo>
                  <a:cubicBezTo>
                    <a:pt x="559" y="1183"/>
                    <a:pt x="493" y="920"/>
                    <a:pt x="395" y="679"/>
                  </a:cubicBezTo>
                  <a:cubicBezTo>
                    <a:pt x="351" y="559"/>
                    <a:pt x="296" y="438"/>
                    <a:pt x="230" y="329"/>
                  </a:cubicBezTo>
                  <a:cubicBezTo>
                    <a:pt x="164" y="209"/>
                    <a:pt x="88" y="11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51"/>
            <p:cNvSpPr/>
            <p:nvPr/>
          </p:nvSpPr>
          <p:spPr>
            <a:xfrm>
              <a:off x="6967407" y="2532828"/>
              <a:ext cx="402505" cy="409678"/>
            </a:xfrm>
            <a:custGeom>
              <a:avLst/>
              <a:gdLst/>
              <a:ahLst/>
              <a:cxnLst/>
              <a:rect l="l" t="t" r="r" b="b"/>
              <a:pathLst>
                <a:path w="13971" h="14220" extrusionOk="0">
                  <a:moveTo>
                    <a:pt x="8286" y="0"/>
                  </a:moveTo>
                  <a:cubicBezTo>
                    <a:pt x="6869" y="0"/>
                    <a:pt x="5496" y="401"/>
                    <a:pt x="4238" y="1030"/>
                  </a:cubicBezTo>
                  <a:cubicBezTo>
                    <a:pt x="2956" y="1676"/>
                    <a:pt x="1971" y="2191"/>
                    <a:pt x="1314" y="3549"/>
                  </a:cubicBezTo>
                  <a:cubicBezTo>
                    <a:pt x="854" y="4523"/>
                    <a:pt x="581" y="5585"/>
                    <a:pt x="0" y="6483"/>
                  </a:cubicBezTo>
                  <a:cubicBezTo>
                    <a:pt x="635" y="7556"/>
                    <a:pt x="2102" y="8191"/>
                    <a:pt x="3263" y="8464"/>
                  </a:cubicBezTo>
                  <a:cubicBezTo>
                    <a:pt x="3088" y="8420"/>
                    <a:pt x="3197" y="6779"/>
                    <a:pt x="3197" y="6614"/>
                  </a:cubicBezTo>
                  <a:lnTo>
                    <a:pt x="3197" y="6614"/>
                  </a:lnTo>
                  <a:cubicBezTo>
                    <a:pt x="3197" y="6724"/>
                    <a:pt x="3219" y="6833"/>
                    <a:pt x="3253" y="6943"/>
                  </a:cubicBezTo>
                  <a:cubicBezTo>
                    <a:pt x="3406" y="7446"/>
                    <a:pt x="3789" y="7819"/>
                    <a:pt x="3997" y="8300"/>
                  </a:cubicBezTo>
                  <a:cubicBezTo>
                    <a:pt x="4282" y="9023"/>
                    <a:pt x="4489" y="9789"/>
                    <a:pt x="4577" y="10556"/>
                  </a:cubicBezTo>
                  <a:cubicBezTo>
                    <a:pt x="4599" y="10741"/>
                    <a:pt x="4621" y="10939"/>
                    <a:pt x="4730" y="11092"/>
                  </a:cubicBezTo>
                  <a:cubicBezTo>
                    <a:pt x="4883" y="11300"/>
                    <a:pt x="5168" y="11398"/>
                    <a:pt x="5267" y="11629"/>
                  </a:cubicBezTo>
                  <a:cubicBezTo>
                    <a:pt x="5387" y="11902"/>
                    <a:pt x="5201" y="12252"/>
                    <a:pt x="5355" y="12505"/>
                  </a:cubicBezTo>
                  <a:cubicBezTo>
                    <a:pt x="5431" y="12614"/>
                    <a:pt x="5552" y="12680"/>
                    <a:pt x="5584" y="12800"/>
                  </a:cubicBezTo>
                  <a:cubicBezTo>
                    <a:pt x="5661" y="13041"/>
                    <a:pt x="5289" y="13446"/>
                    <a:pt x="5201" y="13665"/>
                  </a:cubicBezTo>
                  <a:cubicBezTo>
                    <a:pt x="5751" y="14029"/>
                    <a:pt x="6409" y="14219"/>
                    <a:pt x="7068" y="14219"/>
                  </a:cubicBezTo>
                  <a:cubicBezTo>
                    <a:pt x="7301" y="14219"/>
                    <a:pt x="7534" y="14195"/>
                    <a:pt x="7763" y="14147"/>
                  </a:cubicBezTo>
                  <a:cubicBezTo>
                    <a:pt x="8333" y="14016"/>
                    <a:pt x="8858" y="13741"/>
                    <a:pt x="9350" y="13424"/>
                  </a:cubicBezTo>
                  <a:cubicBezTo>
                    <a:pt x="9778" y="13140"/>
                    <a:pt x="10128" y="12746"/>
                    <a:pt x="10566" y="12483"/>
                  </a:cubicBezTo>
                  <a:cubicBezTo>
                    <a:pt x="11192" y="12105"/>
                    <a:pt x="11980" y="11936"/>
                    <a:pt x="12750" y="11936"/>
                  </a:cubicBezTo>
                  <a:cubicBezTo>
                    <a:pt x="13164" y="11936"/>
                    <a:pt x="13573" y="11985"/>
                    <a:pt x="13949" y="12077"/>
                  </a:cubicBezTo>
                  <a:cubicBezTo>
                    <a:pt x="13971" y="12077"/>
                    <a:pt x="13555" y="10621"/>
                    <a:pt x="13479" y="10479"/>
                  </a:cubicBezTo>
                  <a:cubicBezTo>
                    <a:pt x="13204" y="9965"/>
                    <a:pt x="12975" y="9527"/>
                    <a:pt x="12756" y="8968"/>
                  </a:cubicBezTo>
                  <a:cubicBezTo>
                    <a:pt x="12131" y="7359"/>
                    <a:pt x="11420" y="5782"/>
                    <a:pt x="10719" y="4206"/>
                  </a:cubicBezTo>
                  <a:cubicBezTo>
                    <a:pt x="11496" y="3866"/>
                    <a:pt x="12187" y="3340"/>
                    <a:pt x="12723" y="2683"/>
                  </a:cubicBezTo>
                  <a:cubicBezTo>
                    <a:pt x="12153" y="2191"/>
                    <a:pt x="11584" y="1709"/>
                    <a:pt x="11015" y="1216"/>
                  </a:cubicBezTo>
                  <a:cubicBezTo>
                    <a:pt x="10248" y="559"/>
                    <a:pt x="9438" y="12"/>
                    <a:pt x="8398" y="1"/>
                  </a:cubicBezTo>
                  <a:cubicBezTo>
                    <a:pt x="8361" y="1"/>
                    <a:pt x="8323" y="0"/>
                    <a:pt x="82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51"/>
            <p:cNvSpPr/>
            <p:nvPr/>
          </p:nvSpPr>
          <p:spPr>
            <a:xfrm>
              <a:off x="7324162" y="2610126"/>
              <a:ext cx="9795" cy="11063"/>
            </a:xfrm>
            <a:custGeom>
              <a:avLst/>
              <a:gdLst/>
              <a:ahLst/>
              <a:cxnLst/>
              <a:rect l="l" t="t" r="r" b="b"/>
              <a:pathLst>
                <a:path w="340" h="384" extrusionOk="0">
                  <a:moveTo>
                    <a:pt x="340" y="0"/>
                  </a:moveTo>
                  <a:cubicBezTo>
                    <a:pt x="230" y="132"/>
                    <a:pt x="121" y="263"/>
                    <a:pt x="1" y="384"/>
                  </a:cubicBezTo>
                  <a:lnTo>
                    <a:pt x="1" y="384"/>
                  </a:lnTo>
                  <a:cubicBezTo>
                    <a:pt x="121" y="263"/>
                    <a:pt x="230" y="132"/>
                    <a:pt x="340" y="0"/>
                  </a:cubicBezTo>
                  <a:close/>
                </a:path>
              </a:pathLst>
            </a:custGeom>
            <a:solidFill>
              <a:srgbClr val="95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51"/>
            <p:cNvSpPr/>
            <p:nvPr/>
          </p:nvSpPr>
          <p:spPr>
            <a:xfrm>
              <a:off x="7323845" y="2621160"/>
              <a:ext cx="346" cy="346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2" y="1"/>
                  </a:moveTo>
                  <a:cubicBezTo>
                    <a:pt x="0" y="1"/>
                    <a:pt x="0" y="1"/>
                    <a:pt x="0" y="11"/>
                  </a:cubicBezTo>
                  <a:cubicBezTo>
                    <a:pt x="0" y="11"/>
                    <a:pt x="12" y="11"/>
                    <a:pt x="12" y="1"/>
                  </a:cubicBezTo>
                  <a:close/>
                </a:path>
              </a:pathLst>
            </a:custGeom>
            <a:solidFill>
              <a:srgbClr val="C291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51"/>
            <p:cNvSpPr/>
            <p:nvPr/>
          </p:nvSpPr>
          <p:spPr>
            <a:xfrm>
              <a:off x="7317852" y="2621477"/>
              <a:ext cx="6021" cy="5387"/>
            </a:xfrm>
            <a:custGeom>
              <a:avLst/>
              <a:gdLst/>
              <a:ahLst/>
              <a:cxnLst/>
              <a:rect l="l" t="t" r="r" b="b"/>
              <a:pathLst>
                <a:path w="209" h="187" extrusionOk="0">
                  <a:moveTo>
                    <a:pt x="208" y="1"/>
                  </a:moveTo>
                  <a:lnTo>
                    <a:pt x="208" y="1"/>
                  </a:lnTo>
                  <a:cubicBezTo>
                    <a:pt x="143" y="66"/>
                    <a:pt x="77" y="121"/>
                    <a:pt x="1" y="187"/>
                  </a:cubicBezTo>
                  <a:cubicBezTo>
                    <a:pt x="77" y="132"/>
                    <a:pt x="143" y="66"/>
                    <a:pt x="208" y="1"/>
                  </a:cubicBezTo>
                  <a:close/>
                </a:path>
              </a:pathLst>
            </a:custGeom>
            <a:solidFill>
              <a:srgbClr val="BB7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51"/>
            <p:cNvSpPr/>
            <p:nvPr/>
          </p:nvSpPr>
          <p:spPr>
            <a:xfrm>
              <a:off x="7285671" y="2675438"/>
              <a:ext cx="7289" cy="16076"/>
            </a:xfrm>
            <a:custGeom>
              <a:avLst/>
              <a:gdLst/>
              <a:ahLst/>
              <a:cxnLst/>
              <a:rect l="l" t="t" r="r" b="b"/>
              <a:pathLst>
                <a:path w="253" h="558" extrusionOk="0">
                  <a:moveTo>
                    <a:pt x="1" y="0"/>
                  </a:moveTo>
                  <a:cubicBezTo>
                    <a:pt x="89" y="186"/>
                    <a:pt x="165" y="372"/>
                    <a:pt x="252" y="558"/>
                  </a:cubicBezTo>
                  <a:lnTo>
                    <a:pt x="252" y="558"/>
                  </a:lnTo>
                  <a:cubicBezTo>
                    <a:pt x="165" y="372"/>
                    <a:pt x="89" y="186"/>
                    <a:pt x="1" y="0"/>
                  </a:cubicBezTo>
                  <a:close/>
                </a:path>
              </a:pathLst>
            </a:custGeom>
            <a:solidFill>
              <a:srgbClr val="95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51"/>
            <p:cNvSpPr/>
            <p:nvPr/>
          </p:nvSpPr>
          <p:spPr>
            <a:xfrm>
              <a:off x="7059513" y="2723378"/>
              <a:ext cx="1930" cy="53327"/>
            </a:xfrm>
            <a:custGeom>
              <a:avLst/>
              <a:gdLst/>
              <a:ahLst/>
              <a:cxnLst/>
              <a:rect l="l" t="t" r="r" b="b"/>
              <a:pathLst>
                <a:path w="67" h="1851" extrusionOk="0">
                  <a:moveTo>
                    <a:pt x="56" y="1850"/>
                  </a:moveTo>
                  <a:lnTo>
                    <a:pt x="66" y="1850"/>
                  </a:lnTo>
                  <a:lnTo>
                    <a:pt x="66" y="1850"/>
                  </a:lnTo>
                  <a:lnTo>
                    <a:pt x="56" y="1850"/>
                  </a:lnTo>
                  <a:close/>
                  <a:moveTo>
                    <a:pt x="12" y="154"/>
                  </a:moveTo>
                  <a:lnTo>
                    <a:pt x="12" y="154"/>
                  </a:lnTo>
                  <a:lnTo>
                    <a:pt x="12" y="154"/>
                  </a:lnTo>
                  <a:close/>
                  <a:moveTo>
                    <a:pt x="12" y="154"/>
                  </a:moveTo>
                  <a:lnTo>
                    <a:pt x="12" y="154"/>
                  </a:lnTo>
                  <a:lnTo>
                    <a:pt x="12" y="154"/>
                  </a:lnTo>
                  <a:close/>
                  <a:moveTo>
                    <a:pt x="12" y="142"/>
                  </a:moveTo>
                  <a:lnTo>
                    <a:pt x="12" y="154"/>
                  </a:lnTo>
                  <a:lnTo>
                    <a:pt x="12" y="142"/>
                  </a:lnTo>
                  <a:close/>
                  <a:moveTo>
                    <a:pt x="12" y="142"/>
                  </a:moveTo>
                  <a:lnTo>
                    <a:pt x="12" y="142"/>
                  </a:lnTo>
                  <a:lnTo>
                    <a:pt x="12" y="142"/>
                  </a:lnTo>
                  <a:close/>
                  <a:moveTo>
                    <a:pt x="0" y="22"/>
                  </a:moveTo>
                  <a:cubicBezTo>
                    <a:pt x="0" y="66"/>
                    <a:pt x="0" y="98"/>
                    <a:pt x="12" y="142"/>
                  </a:cubicBezTo>
                  <a:cubicBezTo>
                    <a:pt x="0" y="98"/>
                    <a:pt x="0" y="66"/>
                    <a:pt x="0" y="22"/>
                  </a:cubicBezTo>
                  <a:close/>
                  <a:moveTo>
                    <a:pt x="0" y="11"/>
                  </a:moveTo>
                  <a:lnTo>
                    <a:pt x="0" y="22"/>
                  </a:lnTo>
                  <a:lnTo>
                    <a:pt x="0" y="11"/>
                  </a:lnTo>
                  <a:close/>
                  <a:moveTo>
                    <a:pt x="0" y="0"/>
                  </a:moveTo>
                  <a:lnTo>
                    <a:pt x="0" y="11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51"/>
            <p:cNvSpPr/>
            <p:nvPr/>
          </p:nvSpPr>
          <p:spPr>
            <a:xfrm>
              <a:off x="7010622" y="2532857"/>
              <a:ext cx="323335" cy="406307"/>
            </a:xfrm>
            <a:custGeom>
              <a:avLst/>
              <a:gdLst/>
              <a:ahLst/>
              <a:cxnLst/>
              <a:rect l="l" t="t" r="r" b="b"/>
              <a:pathLst>
                <a:path w="11223" h="14103" extrusionOk="0">
                  <a:moveTo>
                    <a:pt x="5981" y="12110"/>
                  </a:moveTo>
                  <a:cubicBezTo>
                    <a:pt x="6068" y="12142"/>
                    <a:pt x="6165" y="12153"/>
                    <a:pt x="6263" y="12164"/>
                  </a:cubicBezTo>
                  <a:cubicBezTo>
                    <a:pt x="6318" y="12175"/>
                    <a:pt x="6373" y="12175"/>
                    <a:pt x="6417" y="12175"/>
                  </a:cubicBezTo>
                  <a:lnTo>
                    <a:pt x="6263" y="12175"/>
                  </a:lnTo>
                  <a:cubicBezTo>
                    <a:pt x="6165" y="12153"/>
                    <a:pt x="6068" y="12142"/>
                    <a:pt x="5981" y="12110"/>
                  </a:cubicBezTo>
                  <a:close/>
                  <a:moveTo>
                    <a:pt x="7303" y="12898"/>
                  </a:moveTo>
                  <a:lnTo>
                    <a:pt x="7303" y="12898"/>
                  </a:lnTo>
                  <a:cubicBezTo>
                    <a:pt x="7161" y="12996"/>
                    <a:pt x="7008" y="13095"/>
                    <a:pt x="6855" y="13171"/>
                  </a:cubicBezTo>
                  <a:cubicBezTo>
                    <a:pt x="6723" y="13237"/>
                    <a:pt x="6592" y="13302"/>
                    <a:pt x="6460" y="13358"/>
                  </a:cubicBezTo>
                  <a:cubicBezTo>
                    <a:pt x="6329" y="13412"/>
                    <a:pt x="6198" y="13456"/>
                    <a:pt x="6055" y="13500"/>
                  </a:cubicBezTo>
                  <a:cubicBezTo>
                    <a:pt x="5792" y="13587"/>
                    <a:pt x="5507" y="13653"/>
                    <a:pt x="5223" y="13664"/>
                  </a:cubicBezTo>
                  <a:lnTo>
                    <a:pt x="5125" y="13664"/>
                  </a:lnTo>
                  <a:cubicBezTo>
                    <a:pt x="5118" y="13664"/>
                    <a:pt x="5111" y="13664"/>
                    <a:pt x="5104" y="13664"/>
                  </a:cubicBezTo>
                  <a:lnTo>
                    <a:pt x="5104" y="13664"/>
                  </a:lnTo>
                  <a:cubicBezTo>
                    <a:pt x="5147" y="13664"/>
                    <a:pt x="5180" y="13653"/>
                    <a:pt x="5223" y="13653"/>
                  </a:cubicBezTo>
                  <a:cubicBezTo>
                    <a:pt x="5507" y="13642"/>
                    <a:pt x="5782" y="13577"/>
                    <a:pt x="6055" y="13489"/>
                  </a:cubicBezTo>
                  <a:cubicBezTo>
                    <a:pt x="6198" y="13445"/>
                    <a:pt x="6329" y="13401"/>
                    <a:pt x="6460" y="13346"/>
                  </a:cubicBezTo>
                  <a:cubicBezTo>
                    <a:pt x="6592" y="13292"/>
                    <a:pt x="6723" y="13226"/>
                    <a:pt x="6843" y="13161"/>
                  </a:cubicBezTo>
                  <a:cubicBezTo>
                    <a:pt x="6876" y="13149"/>
                    <a:pt x="6909" y="13127"/>
                    <a:pt x="6942" y="13117"/>
                  </a:cubicBezTo>
                  <a:lnTo>
                    <a:pt x="7040" y="13062"/>
                  </a:lnTo>
                  <a:lnTo>
                    <a:pt x="7128" y="13007"/>
                  </a:lnTo>
                  <a:cubicBezTo>
                    <a:pt x="7161" y="12985"/>
                    <a:pt x="7194" y="12974"/>
                    <a:pt x="7215" y="12952"/>
                  </a:cubicBezTo>
                  <a:cubicBezTo>
                    <a:pt x="7249" y="12930"/>
                    <a:pt x="7271" y="12920"/>
                    <a:pt x="7303" y="12898"/>
                  </a:cubicBezTo>
                  <a:close/>
                  <a:moveTo>
                    <a:pt x="6789" y="0"/>
                  </a:moveTo>
                  <a:cubicBezTo>
                    <a:pt x="5782" y="0"/>
                    <a:pt x="4796" y="197"/>
                    <a:pt x="3855" y="548"/>
                  </a:cubicBezTo>
                  <a:cubicBezTo>
                    <a:pt x="3920" y="690"/>
                    <a:pt x="4008" y="821"/>
                    <a:pt x="4106" y="898"/>
                  </a:cubicBezTo>
                  <a:cubicBezTo>
                    <a:pt x="4205" y="974"/>
                    <a:pt x="4293" y="1008"/>
                    <a:pt x="4391" y="1008"/>
                  </a:cubicBezTo>
                  <a:cubicBezTo>
                    <a:pt x="4478" y="1008"/>
                    <a:pt x="4577" y="986"/>
                    <a:pt x="4675" y="964"/>
                  </a:cubicBezTo>
                  <a:cubicBezTo>
                    <a:pt x="4741" y="942"/>
                    <a:pt x="4840" y="920"/>
                    <a:pt x="4906" y="920"/>
                  </a:cubicBezTo>
                  <a:cubicBezTo>
                    <a:pt x="4982" y="920"/>
                    <a:pt x="5026" y="952"/>
                    <a:pt x="4950" y="1106"/>
                  </a:cubicBezTo>
                  <a:cubicBezTo>
                    <a:pt x="4697" y="1609"/>
                    <a:pt x="4391" y="2015"/>
                    <a:pt x="3887" y="2278"/>
                  </a:cubicBezTo>
                  <a:cubicBezTo>
                    <a:pt x="3624" y="2409"/>
                    <a:pt x="3329" y="2497"/>
                    <a:pt x="3033" y="2497"/>
                  </a:cubicBezTo>
                  <a:lnTo>
                    <a:pt x="2924" y="2497"/>
                  </a:lnTo>
                  <a:cubicBezTo>
                    <a:pt x="2858" y="2485"/>
                    <a:pt x="2147" y="2365"/>
                    <a:pt x="2179" y="2299"/>
                  </a:cubicBezTo>
                  <a:cubicBezTo>
                    <a:pt x="2212" y="2234"/>
                    <a:pt x="2245" y="2168"/>
                    <a:pt x="2300" y="2113"/>
                  </a:cubicBezTo>
                  <a:cubicBezTo>
                    <a:pt x="2409" y="1927"/>
                    <a:pt x="2683" y="1774"/>
                    <a:pt x="2760" y="1555"/>
                  </a:cubicBezTo>
                  <a:cubicBezTo>
                    <a:pt x="2770" y="1522"/>
                    <a:pt x="2760" y="1424"/>
                    <a:pt x="2727" y="1292"/>
                  </a:cubicBezTo>
                  <a:lnTo>
                    <a:pt x="2727" y="1281"/>
                  </a:lnTo>
                  <a:cubicBezTo>
                    <a:pt x="2705" y="1215"/>
                    <a:pt x="2683" y="1139"/>
                    <a:pt x="2661" y="1062"/>
                  </a:cubicBezTo>
                  <a:cubicBezTo>
                    <a:pt x="1665" y="1577"/>
                    <a:pt x="920" y="2113"/>
                    <a:pt x="176" y="2956"/>
                  </a:cubicBezTo>
                  <a:cubicBezTo>
                    <a:pt x="132" y="3000"/>
                    <a:pt x="88" y="3054"/>
                    <a:pt x="88" y="3120"/>
                  </a:cubicBezTo>
                  <a:cubicBezTo>
                    <a:pt x="77" y="3175"/>
                    <a:pt x="110" y="3219"/>
                    <a:pt x="132" y="3273"/>
                  </a:cubicBezTo>
                  <a:cubicBezTo>
                    <a:pt x="723" y="4434"/>
                    <a:pt x="646" y="5803"/>
                    <a:pt x="417" y="7040"/>
                  </a:cubicBezTo>
                  <a:cubicBezTo>
                    <a:pt x="373" y="7324"/>
                    <a:pt x="264" y="7642"/>
                    <a:pt x="1" y="7730"/>
                  </a:cubicBezTo>
                  <a:cubicBezTo>
                    <a:pt x="592" y="8015"/>
                    <a:pt x="1106" y="8310"/>
                    <a:pt x="1753" y="8463"/>
                  </a:cubicBezTo>
                  <a:lnTo>
                    <a:pt x="1763" y="8463"/>
                  </a:lnTo>
                  <a:cubicBezTo>
                    <a:pt x="1588" y="8419"/>
                    <a:pt x="1697" y="6909"/>
                    <a:pt x="1697" y="6635"/>
                  </a:cubicBezTo>
                  <a:lnTo>
                    <a:pt x="1697" y="6635"/>
                  </a:lnTo>
                  <a:cubicBezTo>
                    <a:pt x="1697" y="6679"/>
                    <a:pt x="1697" y="6711"/>
                    <a:pt x="1709" y="6755"/>
                  </a:cubicBezTo>
                  <a:lnTo>
                    <a:pt x="1709" y="6767"/>
                  </a:lnTo>
                  <a:cubicBezTo>
                    <a:pt x="1709" y="6788"/>
                    <a:pt x="1719" y="6799"/>
                    <a:pt x="1719" y="6810"/>
                  </a:cubicBezTo>
                  <a:lnTo>
                    <a:pt x="1774" y="6646"/>
                  </a:lnTo>
                  <a:cubicBezTo>
                    <a:pt x="1599" y="6022"/>
                    <a:pt x="1413" y="5398"/>
                    <a:pt x="1369" y="4752"/>
                  </a:cubicBezTo>
                  <a:cubicBezTo>
                    <a:pt x="1325" y="4095"/>
                    <a:pt x="1435" y="3427"/>
                    <a:pt x="1785" y="2879"/>
                  </a:cubicBezTo>
                  <a:cubicBezTo>
                    <a:pt x="2070" y="3164"/>
                    <a:pt x="2344" y="3460"/>
                    <a:pt x="2705" y="3635"/>
                  </a:cubicBezTo>
                  <a:cubicBezTo>
                    <a:pt x="2945" y="3767"/>
                    <a:pt x="3220" y="3821"/>
                    <a:pt x="3504" y="3821"/>
                  </a:cubicBezTo>
                  <a:cubicBezTo>
                    <a:pt x="3778" y="3821"/>
                    <a:pt x="4052" y="3767"/>
                    <a:pt x="4315" y="3668"/>
                  </a:cubicBezTo>
                  <a:cubicBezTo>
                    <a:pt x="4840" y="3482"/>
                    <a:pt x="5300" y="3153"/>
                    <a:pt x="5738" y="2814"/>
                  </a:cubicBezTo>
                  <a:lnTo>
                    <a:pt x="5738" y="2814"/>
                  </a:lnTo>
                  <a:cubicBezTo>
                    <a:pt x="5782" y="2967"/>
                    <a:pt x="5726" y="3132"/>
                    <a:pt x="5661" y="3285"/>
                  </a:cubicBezTo>
                  <a:cubicBezTo>
                    <a:pt x="5288" y="4205"/>
                    <a:pt x="4862" y="5102"/>
                    <a:pt x="4380" y="5967"/>
                  </a:cubicBezTo>
                  <a:cubicBezTo>
                    <a:pt x="5037" y="5901"/>
                    <a:pt x="5519" y="5299"/>
                    <a:pt x="6142" y="5080"/>
                  </a:cubicBezTo>
                  <a:lnTo>
                    <a:pt x="6142" y="5080"/>
                  </a:lnTo>
                  <a:cubicBezTo>
                    <a:pt x="6164" y="5398"/>
                    <a:pt x="5989" y="5694"/>
                    <a:pt x="5825" y="5967"/>
                  </a:cubicBezTo>
                  <a:cubicBezTo>
                    <a:pt x="5464" y="6536"/>
                    <a:pt x="5113" y="7117"/>
                    <a:pt x="4752" y="7686"/>
                  </a:cubicBezTo>
                  <a:cubicBezTo>
                    <a:pt x="4577" y="7981"/>
                    <a:pt x="4391" y="8299"/>
                    <a:pt x="4413" y="8650"/>
                  </a:cubicBezTo>
                  <a:cubicBezTo>
                    <a:pt x="4446" y="8956"/>
                    <a:pt x="4643" y="9230"/>
                    <a:pt x="4906" y="9405"/>
                  </a:cubicBezTo>
                  <a:cubicBezTo>
                    <a:pt x="5245" y="9635"/>
                    <a:pt x="5782" y="9876"/>
                    <a:pt x="6186" y="9952"/>
                  </a:cubicBezTo>
                  <a:cubicBezTo>
                    <a:pt x="6296" y="9974"/>
                    <a:pt x="6439" y="10007"/>
                    <a:pt x="6482" y="10127"/>
                  </a:cubicBezTo>
                  <a:cubicBezTo>
                    <a:pt x="6493" y="10183"/>
                    <a:pt x="6482" y="10248"/>
                    <a:pt x="6460" y="10303"/>
                  </a:cubicBezTo>
                  <a:cubicBezTo>
                    <a:pt x="6307" y="10784"/>
                    <a:pt x="5869" y="11124"/>
                    <a:pt x="5387" y="11288"/>
                  </a:cubicBezTo>
                  <a:cubicBezTo>
                    <a:pt x="4906" y="11453"/>
                    <a:pt x="4391" y="11474"/>
                    <a:pt x="3887" y="11485"/>
                  </a:cubicBezTo>
                  <a:cubicBezTo>
                    <a:pt x="3986" y="11934"/>
                    <a:pt x="4117" y="12438"/>
                    <a:pt x="4522" y="12646"/>
                  </a:cubicBezTo>
                  <a:cubicBezTo>
                    <a:pt x="4709" y="12745"/>
                    <a:pt x="4928" y="12766"/>
                    <a:pt x="5135" y="12777"/>
                  </a:cubicBezTo>
                  <a:cubicBezTo>
                    <a:pt x="5322" y="12788"/>
                    <a:pt x="5507" y="12799"/>
                    <a:pt x="5694" y="12799"/>
                  </a:cubicBezTo>
                  <a:cubicBezTo>
                    <a:pt x="5902" y="12799"/>
                    <a:pt x="6110" y="12788"/>
                    <a:pt x="6318" y="12777"/>
                  </a:cubicBezTo>
                  <a:lnTo>
                    <a:pt x="6318" y="12777"/>
                  </a:lnTo>
                  <a:cubicBezTo>
                    <a:pt x="6022" y="13193"/>
                    <a:pt x="5398" y="13127"/>
                    <a:pt x="4906" y="13292"/>
                  </a:cubicBezTo>
                  <a:cubicBezTo>
                    <a:pt x="4763" y="13336"/>
                    <a:pt x="4610" y="13445"/>
                    <a:pt x="4621" y="13587"/>
                  </a:cubicBezTo>
                  <a:cubicBezTo>
                    <a:pt x="4675" y="13609"/>
                    <a:pt x="4741" y="13620"/>
                    <a:pt x="4796" y="13631"/>
                  </a:cubicBezTo>
                  <a:cubicBezTo>
                    <a:pt x="4892" y="13652"/>
                    <a:pt x="4989" y="13664"/>
                    <a:pt x="5096" y="13664"/>
                  </a:cubicBezTo>
                  <a:lnTo>
                    <a:pt x="5096" y="13664"/>
                  </a:lnTo>
                  <a:cubicBezTo>
                    <a:pt x="4995" y="13664"/>
                    <a:pt x="4886" y="13662"/>
                    <a:pt x="4796" y="13642"/>
                  </a:cubicBezTo>
                  <a:cubicBezTo>
                    <a:pt x="4731" y="13631"/>
                    <a:pt x="4675" y="13609"/>
                    <a:pt x="4632" y="13599"/>
                  </a:cubicBezTo>
                  <a:lnTo>
                    <a:pt x="4632" y="13609"/>
                  </a:lnTo>
                  <a:cubicBezTo>
                    <a:pt x="4643" y="13708"/>
                    <a:pt x="4741" y="13774"/>
                    <a:pt x="4840" y="13817"/>
                  </a:cubicBezTo>
                  <a:cubicBezTo>
                    <a:pt x="5223" y="14015"/>
                    <a:pt x="5595" y="14102"/>
                    <a:pt x="5957" y="14102"/>
                  </a:cubicBezTo>
                  <a:cubicBezTo>
                    <a:pt x="6614" y="14102"/>
                    <a:pt x="7249" y="13817"/>
                    <a:pt x="7850" y="13423"/>
                  </a:cubicBezTo>
                  <a:cubicBezTo>
                    <a:pt x="8048" y="13292"/>
                    <a:pt x="8223" y="13139"/>
                    <a:pt x="8398" y="12985"/>
                  </a:cubicBezTo>
                  <a:cubicBezTo>
                    <a:pt x="8409" y="12952"/>
                    <a:pt x="8420" y="12908"/>
                    <a:pt x="8431" y="12876"/>
                  </a:cubicBezTo>
                  <a:lnTo>
                    <a:pt x="8431" y="12876"/>
                  </a:lnTo>
                  <a:cubicBezTo>
                    <a:pt x="8332" y="12942"/>
                    <a:pt x="8234" y="12996"/>
                    <a:pt x="8125" y="13029"/>
                  </a:cubicBezTo>
                  <a:cubicBezTo>
                    <a:pt x="8004" y="13073"/>
                    <a:pt x="7906" y="13083"/>
                    <a:pt x="7818" y="13083"/>
                  </a:cubicBezTo>
                  <a:cubicBezTo>
                    <a:pt x="7719" y="13083"/>
                    <a:pt x="7643" y="13073"/>
                    <a:pt x="7566" y="13040"/>
                  </a:cubicBezTo>
                  <a:cubicBezTo>
                    <a:pt x="7468" y="13007"/>
                    <a:pt x="7380" y="12963"/>
                    <a:pt x="7303" y="12898"/>
                  </a:cubicBezTo>
                  <a:cubicBezTo>
                    <a:pt x="7293" y="12886"/>
                    <a:pt x="7271" y="12876"/>
                    <a:pt x="7259" y="12865"/>
                  </a:cubicBezTo>
                  <a:cubicBezTo>
                    <a:pt x="7074" y="12667"/>
                    <a:pt x="7018" y="12372"/>
                    <a:pt x="7008" y="12098"/>
                  </a:cubicBezTo>
                  <a:cubicBezTo>
                    <a:pt x="6953" y="12109"/>
                    <a:pt x="6909" y="12120"/>
                    <a:pt x="6855" y="12131"/>
                  </a:cubicBezTo>
                  <a:cubicBezTo>
                    <a:pt x="6756" y="12153"/>
                    <a:pt x="6658" y="12164"/>
                    <a:pt x="6559" y="12175"/>
                  </a:cubicBezTo>
                  <a:lnTo>
                    <a:pt x="6417" y="12175"/>
                  </a:lnTo>
                  <a:cubicBezTo>
                    <a:pt x="6471" y="12175"/>
                    <a:pt x="6515" y="12175"/>
                    <a:pt x="6559" y="12164"/>
                  </a:cubicBezTo>
                  <a:cubicBezTo>
                    <a:pt x="6658" y="12164"/>
                    <a:pt x="6756" y="12142"/>
                    <a:pt x="6855" y="12120"/>
                  </a:cubicBezTo>
                  <a:cubicBezTo>
                    <a:pt x="6909" y="12109"/>
                    <a:pt x="6953" y="12098"/>
                    <a:pt x="7008" y="12088"/>
                  </a:cubicBezTo>
                  <a:lnTo>
                    <a:pt x="7008" y="12032"/>
                  </a:lnTo>
                  <a:cubicBezTo>
                    <a:pt x="6986" y="10927"/>
                    <a:pt x="7380" y="9843"/>
                    <a:pt x="7446" y="8737"/>
                  </a:cubicBezTo>
                  <a:cubicBezTo>
                    <a:pt x="7478" y="8200"/>
                    <a:pt x="7434" y="7653"/>
                    <a:pt x="7512" y="7117"/>
                  </a:cubicBezTo>
                  <a:cubicBezTo>
                    <a:pt x="7599" y="6591"/>
                    <a:pt x="7840" y="6044"/>
                    <a:pt x="8310" y="5781"/>
                  </a:cubicBezTo>
                  <a:cubicBezTo>
                    <a:pt x="8639" y="5584"/>
                    <a:pt x="9044" y="5551"/>
                    <a:pt x="9427" y="5529"/>
                  </a:cubicBezTo>
                  <a:cubicBezTo>
                    <a:pt x="9548" y="5518"/>
                    <a:pt x="9679" y="5507"/>
                    <a:pt x="9799" y="5507"/>
                  </a:cubicBezTo>
                  <a:cubicBezTo>
                    <a:pt x="9712" y="5321"/>
                    <a:pt x="9636" y="5135"/>
                    <a:pt x="9548" y="4949"/>
                  </a:cubicBezTo>
                  <a:cubicBezTo>
                    <a:pt x="9537" y="4938"/>
                    <a:pt x="9537" y="4916"/>
                    <a:pt x="9526" y="4905"/>
                  </a:cubicBezTo>
                  <a:cubicBezTo>
                    <a:pt x="8935" y="3580"/>
                    <a:pt x="8157" y="2354"/>
                    <a:pt x="7424" y="1095"/>
                  </a:cubicBezTo>
                  <a:cubicBezTo>
                    <a:pt x="7478" y="1073"/>
                    <a:pt x="7544" y="1051"/>
                    <a:pt x="7610" y="1051"/>
                  </a:cubicBezTo>
                  <a:cubicBezTo>
                    <a:pt x="7730" y="1051"/>
                    <a:pt x="7862" y="1095"/>
                    <a:pt x="7971" y="1139"/>
                  </a:cubicBezTo>
                  <a:cubicBezTo>
                    <a:pt x="9077" y="1587"/>
                    <a:pt x="9799" y="2431"/>
                    <a:pt x="10325" y="3471"/>
                  </a:cubicBezTo>
                  <a:cubicBezTo>
                    <a:pt x="10446" y="3416"/>
                    <a:pt x="10566" y="3351"/>
                    <a:pt x="10665" y="3263"/>
                  </a:cubicBezTo>
                  <a:cubicBezTo>
                    <a:pt x="10741" y="3197"/>
                    <a:pt x="10807" y="3142"/>
                    <a:pt x="10872" y="3076"/>
                  </a:cubicBezTo>
                  <a:cubicBezTo>
                    <a:pt x="10872" y="3066"/>
                    <a:pt x="10872" y="3066"/>
                    <a:pt x="10884" y="3066"/>
                  </a:cubicBezTo>
                  <a:cubicBezTo>
                    <a:pt x="11004" y="2945"/>
                    <a:pt x="11113" y="2814"/>
                    <a:pt x="11223" y="2682"/>
                  </a:cubicBezTo>
                  <a:cubicBezTo>
                    <a:pt x="10653" y="2190"/>
                    <a:pt x="10084" y="1708"/>
                    <a:pt x="9515" y="1215"/>
                  </a:cubicBezTo>
                  <a:cubicBezTo>
                    <a:pt x="9373" y="1106"/>
                    <a:pt x="9241" y="986"/>
                    <a:pt x="9099" y="876"/>
                  </a:cubicBezTo>
                  <a:lnTo>
                    <a:pt x="9088" y="876"/>
                  </a:lnTo>
                  <a:cubicBezTo>
                    <a:pt x="8442" y="372"/>
                    <a:pt x="7752" y="11"/>
                    <a:pt x="6898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51"/>
            <p:cNvSpPr/>
            <p:nvPr/>
          </p:nvSpPr>
          <p:spPr>
            <a:xfrm>
              <a:off x="6925143" y="2242510"/>
              <a:ext cx="315786" cy="326331"/>
            </a:xfrm>
            <a:custGeom>
              <a:avLst/>
              <a:gdLst/>
              <a:ahLst/>
              <a:cxnLst/>
              <a:rect l="l" t="t" r="r" b="b"/>
              <a:pathLst>
                <a:path w="10961" h="11327" extrusionOk="0">
                  <a:moveTo>
                    <a:pt x="5211" y="0"/>
                  </a:moveTo>
                  <a:cubicBezTo>
                    <a:pt x="4944" y="0"/>
                    <a:pt x="4678" y="20"/>
                    <a:pt x="4413" y="60"/>
                  </a:cubicBezTo>
                  <a:cubicBezTo>
                    <a:pt x="3143" y="268"/>
                    <a:pt x="1840" y="706"/>
                    <a:pt x="964" y="1702"/>
                  </a:cubicBezTo>
                  <a:cubicBezTo>
                    <a:pt x="362" y="2392"/>
                    <a:pt x="0" y="3301"/>
                    <a:pt x="22" y="4210"/>
                  </a:cubicBezTo>
                  <a:cubicBezTo>
                    <a:pt x="44" y="5206"/>
                    <a:pt x="406" y="6082"/>
                    <a:pt x="548" y="7056"/>
                  </a:cubicBezTo>
                  <a:cubicBezTo>
                    <a:pt x="613" y="7516"/>
                    <a:pt x="428" y="7845"/>
                    <a:pt x="351" y="8293"/>
                  </a:cubicBezTo>
                  <a:cubicBezTo>
                    <a:pt x="274" y="8786"/>
                    <a:pt x="307" y="9300"/>
                    <a:pt x="471" y="9772"/>
                  </a:cubicBezTo>
                  <a:cubicBezTo>
                    <a:pt x="756" y="10538"/>
                    <a:pt x="1435" y="11173"/>
                    <a:pt x="2234" y="11326"/>
                  </a:cubicBezTo>
                  <a:cubicBezTo>
                    <a:pt x="1753" y="11064"/>
                    <a:pt x="1381" y="10594"/>
                    <a:pt x="1227" y="10069"/>
                  </a:cubicBezTo>
                  <a:lnTo>
                    <a:pt x="1227" y="10069"/>
                  </a:lnTo>
                  <a:cubicBezTo>
                    <a:pt x="1296" y="10298"/>
                    <a:pt x="1939" y="10483"/>
                    <a:pt x="2136" y="10527"/>
                  </a:cubicBezTo>
                  <a:cubicBezTo>
                    <a:pt x="2271" y="10559"/>
                    <a:pt x="2404" y="10572"/>
                    <a:pt x="2535" y="10572"/>
                  </a:cubicBezTo>
                  <a:cubicBezTo>
                    <a:pt x="2765" y="10572"/>
                    <a:pt x="2990" y="10532"/>
                    <a:pt x="3219" y="10483"/>
                  </a:cubicBezTo>
                  <a:cubicBezTo>
                    <a:pt x="4041" y="10308"/>
                    <a:pt x="4840" y="9935"/>
                    <a:pt x="5694" y="9935"/>
                  </a:cubicBezTo>
                  <a:cubicBezTo>
                    <a:pt x="6110" y="9947"/>
                    <a:pt x="6526" y="10034"/>
                    <a:pt x="6942" y="10056"/>
                  </a:cubicBezTo>
                  <a:cubicBezTo>
                    <a:pt x="6976" y="10057"/>
                    <a:pt x="7010" y="10058"/>
                    <a:pt x="7044" y="10058"/>
                  </a:cubicBezTo>
                  <a:cubicBezTo>
                    <a:pt x="7684" y="10058"/>
                    <a:pt x="8285" y="9864"/>
                    <a:pt x="8847" y="9531"/>
                  </a:cubicBezTo>
                  <a:cubicBezTo>
                    <a:pt x="9328" y="9257"/>
                    <a:pt x="9646" y="9147"/>
                    <a:pt x="9800" y="8545"/>
                  </a:cubicBezTo>
                  <a:cubicBezTo>
                    <a:pt x="9876" y="8797"/>
                    <a:pt x="10007" y="9038"/>
                    <a:pt x="10216" y="9202"/>
                  </a:cubicBezTo>
                  <a:cubicBezTo>
                    <a:pt x="10364" y="9319"/>
                    <a:pt x="10558" y="9392"/>
                    <a:pt x="10744" y="9392"/>
                  </a:cubicBezTo>
                  <a:cubicBezTo>
                    <a:pt x="10818" y="9392"/>
                    <a:pt x="10892" y="9381"/>
                    <a:pt x="10960" y="9356"/>
                  </a:cubicBezTo>
                  <a:cubicBezTo>
                    <a:pt x="10599" y="9257"/>
                    <a:pt x="10413" y="8841"/>
                    <a:pt x="10358" y="8458"/>
                  </a:cubicBezTo>
                  <a:cubicBezTo>
                    <a:pt x="10226" y="7505"/>
                    <a:pt x="10555" y="6563"/>
                    <a:pt x="10511" y="5611"/>
                  </a:cubicBezTo>
                  <a:cubicBezTo>
                    <a:pt x="10479" y="4691"/>
                    <a:pt x="10270" y="3772"/>
                    <a:pt x="9865" y="2950"/>
                  </a:cubicBezTo>
                  <a:cubicBezTo>
                    <a:pt x="9307" y="1812"/>
                    <a:pt x="8234" y="739"/>
                    <a:pt x="7019" y="312"/>
                  </a:cubicBezTo>
                  <a:cubicBezTo>
                    <a:pt x="6438" y="105"/>
                    <a:pt x="5825" y="0"/>
                    <a:pt x="52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51"/>
            <p:cNvSpPr/>
            <p:nvPr/>
          </p:nvSpPr>
          <p:spPr>
            <a:xfrm>
              <a:off x="6941536" y="2255705"/>
              <a:ext cx="275712" cy="349177"/>
            </a:xfrm>
            <a:custGeom>
              <a:avLst/>
              <a:gdLst/>
              <a:ahLst/>
              <a:cxnLst/>
              <a:rect l="l" t="t" r="r" b="b"/>
              <a:pathLst>
                <a:path w="9570" h="12120" extrusionOk="0">
                  <a:moveTo>
                    <a:pt x="4401" y="1"/>
                  </a:moveTo>
                  <a:cubicBezTo>
                    <a:pt x="3953" y="1"/>
                    <a:pt x="3501" y="56"/>
                    <a:pt x="3066" y="139"/>
                  </a:cubicBezTo>
                  <a:cubicBezTo>
                    <a:pt x="1928" y="358"/>
                    <a:pt x="866" y="1200"/>
                    <a:pt x="329" y="2219"/>
                  </a:cubicBezTo>
                  <a:cubicBezTo>
                    <a:pt x="1" y="2832"/>
                    <a:pt x="44" y="3412"/>
                    <a:pt x="88" y="4102"/>
                  </a:cubicBezTo>
                  <a:cubicBezTo>
                    <a:pt x="132" y="4879"/>
                    <a:pt x="231" y="5657"/>
                    <a:pt x="319" y="6434"/>
                  </a:cubicBezTo>
                  <a:cubicBezTo>
                    <a:pt x="373" y="6828"/>
                    <a:pt x="417" y="7233"/>
                    <a:pt x="526" y="7616"/>
                  </a:cubicBezTo>
                  <a:cubicBezTo>
                    <a:pt x="691" y="8229"/>
                    <a:pt x="1008" y="8821"/>
                    <a:pt x="1501" y="9215"/>
                  </a:cubicBezTo>
                  <a:cubicBezTo>
                    <a:pt x="1971" y="9587"/>
                    <a:pt x="2552" y="9784"/>
                    <a:pt x="3132" y="9861"/>
                  </a:cubicBezTo>
                  <a:cubicBezTo>
                    <a:pt x="3438" y="9902"/>
                    <a:pt x="3782" y="9951"/>
                    <a:pt x="4117" y="9951"/>
                  </a:cubicBezTo>
                  <a:cubicBezTo>
                    <a:pt x="4321" y="9951"/>
                    <a:pt x="4522" y="9933"/>
                    <a:pt x="4708" y="9883"/>
                  </a:cubicBezTo>
                  <a:cubicBezTo>
                    <a:pt x="4709" y="9883"/>
                    <a:pt x="4710" y="9883"/>
                    <a:pt x="4711" y="9883"/>
                  </a:cubicBezTo>
                  <a:cubicBezTo>
                    <a:pt x="4804" y="9883"/>
                    <a:pt x="5212" y="11023"/>
                    <a:pt x="5158" y="11175"/>
                  </a:cubicBezTo>
                  <a:cubicBezTo>
                    <a:pt x="5048" y="11492"/>
                    <a:pt x="4708" y="11613"/>
                    <a:pt x="4577" y="11919"/>
                  </a:cubicBezTo>
                  <a:cubicBezTo>
                    <a:pt x="4545" y="11985"/>
                    <a:pt x="5256" y="12105"/>
                    <a:pt x="5322" y="12117"/>
                  </a:cubicBezTo>
                  <a:cubicBezTo>
                    <a:pt x="5356" y="12119"/>
                    <a:pt x="5391" y="12120"/>
                    <a:pt x="5425" y="12120"/>
                  </a:cubicBezTo>
                  <a:cubicBezTo>
                    <a:pt x="5728" y="12120"/>
                    <a:pt x="6020" y="12035"/>
                    <a:pt x="6285" y="11898"/>
                  </a:cubicBezTo>
                  <a:cubicBezTo>
                    <a:pt x="6789" y="11635"/>
                    <a:pt x="7095" y="11229"/>
                    <a:pt x="7348" y="10726"/>
                  </a:cubicBezTo>
                  <a:cubicBezTo>
                    <a:pt x="7428" y="10576"/>
                    <a:pt x="7388" y="10535"/>
                    <a:pt x="7310" y="10535"/>
                  </a:cubicBezTo>
                  <a:cubicBezTo>
                    <a:pt x="7240" y="10535"/>
                    <a:pt x="7141" y="10568"/>
                    <a:pt x="7073" y="10584"/>
                  </a:cubicBezTo>
                  <a:cubicBezTo>
                    <a:pt x="6976" y="10604"/>
                    <a:pt x="6885" y="10625"/>
                    <a:pt x="6797" y="10625"/>
                  </a:cubicBezTo>
                  <a:cubicBezTo>
                    <a:pt x="6698" y="10625"/>
                    <a:pt x="6603" y="10599"/>
                    <a:pt x="6504" y="10518"/>
                  </a:cubicBezTo>
                  <a:cubicBezTo>
                    <a:pt x="6285" y="10343"/>
                    <a:pt x="6110" y="9861"/>
                    <a:pt x="6044" y="9587"/>
                  </a:cubicBezTo>
                  <a:cubicBezTo>
                    <a:pt x="7063" y="8985"/>
                    <a:pt x="7961" y="8416"/>
                    <a:pt x="8311" y="7200"/>
                  </a:cubicBezTo>
                  <a:cubicBezTo>
                    <a:pt x="8453" y="6730"/>
                    <a:pt x="8530" y="6379"/>
                    <a:pt x="8530" y="5886"/>
                  </a:cubicBezTo>
                  <a:cubicBezTo>
                    <a:pt x="8584" y="5972"/>
                    <a:pt x="8689" y="6019"/>
                    <a:pt x="8792" y="6019"/>
                  </a:cubicBezTo>
                  <a:cubicBezTo>
                    <a:pt x="8833" y="6019"/>
                    <a:pt x="8875" y="6012"/>
                    <a:pt x="8913" y="5996"/>
                  </a:cubicBezTo>
                  <a:cubicBezTo>
                    <a:pt x="9056" y="5952"/>
                    <a:pt x="9165" y="5843"/>
                    <a:pt x="9241" y="5723"/>
                  </a:cubicBezTo>
                  <a:cubicBezTo>
                    <a:pt x="9537" y="5295"/>
                    <a:pt x="9570" y="4748"/>
                    <a:pt x="9472" y="4244"/>
                  </a:cubicBezTo>
                  <a:cubicBezTo>
                    <a:pt x="9438" y="4091"/>
                    <a:pt x="9394" y="3937"/>
                    <a:pt x="9307" y="3817"/>
                  </a:cubicBezTo>
                  <a:cubicBezTo>
                    <a:pt x="9224" y="3704"/>
                    <a:pt x="9084" y="3619"/>
                    <a:pt x="8940" y="3619"/>
                  </a:cubicBezTo>
                  <a:cubicBezTo>
                    <a:pt x="8931" y="3619"/>
                    <a:pt x="8922" y="3620"/>
                    <a:pt x="8913" y="3620"/>
                  </a:cubicBezTo>
                  <a:cubicBezTo>
                    <a:pt x="8759" y="3631"/>
                    <a:pt x="8618" y="3752"/>
                    <a:pt x="8540" y="3894"/>
                  </a:cubicBezTo>
                  <a:cubicBezTo>
                    <a:pt x="8475" y="4036"/>
                    <a:pt x="8442" y="4190"/>
                    <a:pt x="8420" y="4353"/>
                  </a:cubicBezTo>
                  <a:cubicBezTo>
                    <a:pt x="8442" y="3631"/>
                    <a:pt x="8212" y="2985"/>
                    <a:pt x="7905" y="2339"/>
                  </a:cubicBezTo>
                  <a:cubicBezTo>
                    <a:pt x="7523" y="1551"/>
                    <a:pt x="6964" y="806"/>
                    <a:pt x="6187" y="401"/>
                  </a:cubicBezTo>
                  <a:cubicBezTo>
                    <a:pt x="5639" y="108"/>
                    <a:pt x="5024" y="1"/>
                    <a:pt x="4401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51"/>
            <p:cNvSpPr/>
            <p:nvPr/>
          </p:nvSpPr>
          <p:spPr>
            <a:xfrm>
              <a:off x="7005581" y="2255561"/>
              <a:ext cx="178564" cy="122414"/>
            </a:xfrm>
            <a:custGeom>
              <a:avLst/>
              <a:gdLst/>
              <a:ahLst/>
              <a:cxnLst/>
              <a:rect l="l" t="t" r="r" b="b"/>
              <a:pathLst>
                <a:path w="6198" h="4249" extrusionOk="0">
                  <a:moveTo>
                    <a:pt x="2168" y="1"/>
                  </a:moveTo>
                  <a:cubicBezTo>
                    <a:pt x="1730" y="1"/>
                    <a:pt x="1271" y="56"/>
                    <a:pt x="843" y="144"/>
                  </a:cubicBezTo>
                  <a:cubicBezTo>
                    <a:pt x="559" y="198"/>
                    <a:pt x="274" y="286"/>
                    <a:pt x="1" y="417"/>
                  </a:cubicBezTo>
                  <a:cubicBezTo>
                    <a:pt x="274" y="286"/>
                    <a:pt x="559" y="198"/>
                    <a:pt x="843" y="144"/>
                  </a:cubicBezTo>
                  <a:cubicBezTo>
                    <a:pt x="1271" y="56"/>
                    <a:pt x="1730" y="1"/>
                    <a:pt x="2168" y="1"/>
                  </a:cubicBezTo>
                  <a:cubicBezTo>
                    <a:pt x="2803" y="1"/>
                    <a:pt x="3417" y="110"/>
                    <a:pt x="3964" y="406"/>
                  </a:cubicBezTo>
                  <a:cubicBezTo>
                    <a:pt x="4741" y="811"/>
                    <a:pt x="5300" y="1556"/>
                    <a:pt x="5682" y="2344"/>
                  </a:cubicBezTo>
                  <a:cubicBezTo>
                    <a:pt x="5979" y="2957"/>
                    <a:pt x="6197" y="3570"/>
                    <a:pt x="6197" y="4249"/>
                  </a:cubicBezTo>
                  <a:cubicBezTo>
                    <a:pt x="6197" y="3570"/>
                    <a:pt x="5979" y="2957"/>
                    <a:pt x="5682" y="2344"/>
                  </a:cubicBezTo>
                  <a:cubicBezTo>
                    <a:pt x="5300" y="1556"/>
                    <a:pt x="4741" y="811"/>
                    <a:pt x="3964" y="406"/>
                  </a:cubicBezTo>
                  <a:cubicBezTo>
                    <a:pt x="3417" y="110"/>
                    <a:pt x="2803" y="1"/>
                    <a:pt x="2168" y="1"/>
                  </a:cubicBezTo>
                  <a:close/>
                </a:path>
              </a:pathLst>
            </a:custGeom>
            <a:solidFill>
              <a:srgbClr val="7A50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51"/>
            <p:cNvSpPr/>
            <p:nvPr/>
          </p:nvSpPr>
          <p:spPr>
            <a:xfrm>
              <a:off x="7061731" y="2540434"/>
              <a:ext cx="15154" cy="2535"/>
            </a:xfrm>
            <a:custGeom>
              <a:avLst/>
              <a:gdLst/>
              <a:ahLst/>
              <a:cxnLst/>
              <a:rect l="l" t="t" r="r" b="b"/>
              <a:pathLst>
                <a:path w="526" h="88" extrusionOk="0">
                  <a:moveTo>
                    <a:pt x="526" y="0"/>
                  </a:moveTo>
                  <a:cubicBezTo>
                    <a:pt x="361" y="44"/>
                    <a:pt x="186" y="66"/>
                    <a:pt x="0" y="66"/>
                  </a:cubicBezTo>
                  <a:cubicBezTo>
                    <a:pt x="0" y="76"/>
                    <a:pt x="0" y="76"/>
                    <a:pt x="11" y="88"/>
                  </a:cubicBezTo>
                  <a:cubicBezTo>
                    <a:pt x="198" y="76"/>
                    <a:pt x="373" y="44"/>
                    <a:pt x="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51"/>
            <p:cNvSpPr/>
            <p:nvPr/>
          </p:nvSpPr>
          <p:spPr>
            <a:xfrm>
              <a:off x="7031452" y="2540088"/>
              <a:ext cx="30596" cy="3198"/>
            </a:xfrm>
            <a:custGeom>
              <a:avLst/>
              <a:gdLst/>
              <a:ahLst/>
              <a:cxnLst/>
              <a:rect l="l" t="t" r="r" b="b"/>
              <a:pathLst>
                <a:path w="1062" h="111" extrusionOk="0">
                  <a:moveTo>
                    <a:pt x="110" y="1"/>
                  </a:moveTo>
                  <a:cubicBezTo>
                    <a:pt x="77" y="12"/>
                    <a:pt x="44" y="23"/>
                    <a:pt x="0" y="34"/>
                  </a:cubicBezTo>
                  <a:cubicBezTo>
                    <a:pt x="274" y="78"/>
                    <a:pt x="548" y="110"/>
                    <a:pt x="799" y="110"/>
                  </a:cubicBezTo>
                  <a:cubicBezTo>
                    <a:pt x="887" y="110"/>
                    <a:pt x="974" y="100"/>
                    <a:pt x="1062" y="100"/>
                  </a:cubicBezTo>
                  <a:cubicBezTo>
                    <a:pt x="1051" y="88"/>
                    <a:pt x="1051" y="88"/>
                    <a:pt x="1051" y="78"/>
                  </a:cubicBezTo>
                  <a:lnTo>
                    <a:pt x="996" y="78"/>
                  </a:lnTo>
                  <a:cubicBezTo>
                    <a:pt x="701" y="78"/>
                    <a:pt x="395" y="44"/>
                    <a:pt x="110" y="1"/>
                  </a:cubicBezTo>
                  <a:close/>
                </a:path>
              </a:pathLst>
            </a:custGeom>
            <a:solidFill>
              <a:srgbClr val="F4B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51"/>
            <p:cNvSpPr/>
            <p:nvPr/>
          </p:nvSpPr>
          <p:spPr>
            <a:xfrm>
              <a:off x="7001806" y="2531589"/>
              <a:ext cx="32815" cy="9478"/>
            </a:xfrm>
            <a:custGeom>
              <a:avLst/>
              <a:gdLst/>
              <a:ahLst/>
              <a:cxnLst/>
              <a:rect l="l" t="t" r="r" b="b"/>
              <a:pathLst>
                <a:path w="1139" h="329" extrusionOk="0">
                  <a:moveTo>
                    <a:pt x="0" y="0"/>
                  </a:moveTo>
                  <a:cubicBezTo>
                    <a:pt x="307" y="142"/>
                    <a:pt x="668" y="263"/>
                    <a:pt x="1029" y="329"/>
                  </a:cubicBezTo>
                  <a:cubicBezTo>
                    <a:pt x="1073" y="318"/>
                    <a:pt x="1106" y="307"/>
                    <a:pt x="1139" y="296"/>
                  </a:cubicBezTo>
                  <a:cubicBezTo>
                    <a:pt x="1106" y="296"/>
                    <a:pt x="1073" y="285"/>
                    <a:pt x="1040" y="285"/>
                  </a:cubicBezTo>
                  <a:cubicBezTo>
                    <a:pt x="679" y="241"/>
                    <a:pt x="329" y="142"/>
                    <a:pt x="0" y="0"/>
                  </a:cubicBezTo>
                  <a:close/>
                </a:path>
              </a:pathLst>
            </a:custGeom>
            <a:solidFill>
              <a:srgbClr val="7A50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51"/>
            <p:cNvSpPr/>
            <p:nvPr/>
          </p:nvSpPr>
          <p:spPr>
            <a:xfrm>
              <a:off x="7115664" y="2531878"/>
              <a:ext cx="663" cy="2881"/>
            </a:xfrm>
            <a:custGeom>
              <a:avLst/>
              <a:gdLst/>
              <a:ahLst/>
              <a:cxnLst/>
              <a:rect l="l" t="t" r="r" b="b"/>
              <a:pathLst>
                <a:path w="23" h="100" extrusionOk="0">
                  <a:moveTo>
                    <a:pt x="0" y="1"/>
                  </a:moveTo>
                  <a:cubicBezTo>
                    <a:pt x="0" y="34"/>
                    <a:pt x="12" y="67"/>
                    <a:pt x="22" y="100"/>
                  </a:cubicBezTo>
                  <a:cubicBezTo>
                    <a:pt x="12" y="34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51"/>
            <p:cNvSpPr/>
            <p:nvPr/>
          </p:nvSpPr>
          <p:spPr>
            <a:xfrm>
              <a:off x="7076857" y="2577628"/>
              <a:ext cx="13281" cy="16105"/>
            </a:xfrm>
            <a:custGeom>
              <a:avLst/>
              <a:gdLst/>
              <a:ahLst/>
              <a:cxnLst/>
              <a:rect l="l" t="t" r="r" b="b"/>
              <a:pathLst>
                <a:path w="461" h="559" extrusionOk="0">
                  <a:moveTo>
                    <a:pt x="461" y="1"/>
                  </a:moveTo>
                  <a:cubicBezTo>
                    <a:pt x="458" y="8"/>
                    <a:pt x="455" y="16"/>
                    <a:pt x="452" y="23"/>
                  </a:cubicBezTo>
                  <a:lnTo>
                    <a:pt x="452" y="23"/>
                  </a:lnTo>
                  <a:cubicBezTo>
                    <a:pt x="455" y="16"/>
                    <a:pt x="458" y="8"/>
                    <a:pt x="461" y="1"/>
                  </a:cubicBezTo>
                  <a:close/>
                  <a:moveTo>
                    <a:pt x="452" y="23"/>
                  </a:moveTo>
                  <a:cubicBezTo>
                    <a:pt x="365" y="230"/>
                    <a:pt x="107" y="379"/>
                    <a:pt x="1" y="559"/>
                  </a:cubicBezTo>
                  <a:cubicBezTo>
                    <a:pt x="150" y="379"/>
                    <a:pt x="360" y="250"/>
                    <a:pt x="452" y="23"/>
                  </a:cubicBezTo>
                  <a:close/>
                </a:path>
              </a:pathLst>
            </a:custGeom>
            <a:solidFill>
              <a:srgbClr val="6A82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51"/>
            <p:cNvSpPr/>
            <p:nvPr/>
          </p:nvSpPr>
          <p:spPr>
            <a:xfrm>
              <a:off x="6940902" y="2255561"/>
              <a:ext cx="275078" cy="344827"/>
            </a:xfrm>
            <a:custGeom>
              <a:avLst/>
              <a:gdLst/>
              <a:ahLst/>
              <a:cxnLst/>
              <a:rect l="l" t="t" r="r" b="b"/>
              <a:pathLst>
                <a:path w="9548" h="11969" extrusionOk="0">
                  <a:moveTo>
                    <a:pt x="9000" y="4293"/>
                  </a:moveTo>
                  <a:cubicBezTo>
                    <a:pt x="8979" y="4304"/>
                    <a:pt x="8957" y="4315"/>
                    <a:pt x="8935" y="4337"/>
                  </a:cubicBezTo>
                  <a:cubicBezTo>
                    <a:pt x="8891" y="4358"/>
                    <a:pt x="8869" y="4402"/>
                    <a:pt x="8837" y="4446"/>
                  </a:cubicBezTo>
                  <a:cubicBezTo>
                    <a:pt x="8859" y="4402"/>
                    <a:pt x="8891" y="4358"/>
                    <a:pt x="8935" y="4326"/>
                  </a:cubicBezTo>
                  <a:cubicBezTo>
                    <a:pt x="8946" y="4315"/>
                    <a:pt x="8978" y="4304"/>
                    <a:pt x="9000" y="4293"/>
                  </a:cubicBezTo>
                  <a:close/>
                  <a:moveTo>
                    <a:pt x="8869" y="4961"/>
                  </a:moveTo>
                  <a:cubicBezTo>
                    <a:pt x="8859" y="4961"/>
                    <a:pt x="8837" y="4961"/>
                    <a:pt x="8825" y="4972"/>
                  </a:cubicBezTo>
                  <a:cubicBezTo>
                    <a:pt x="8803" y="4972"/>
                    <a:pt x="8781" y="4983"/>
                    <a:pt x="8760" y="4994"/>
                  </a:cubicBezTo>
                  <a:lnTo>
                    <a:pt x="8825" y="4961"/>
                  </a:lnTo>
                  <a:close/>
                  <a:moveTo>
                    <a:pt x="8924" y="4961"/>
                  </a:moveTo>
                  <a:cubicBezTo>
                    <a:pt x="8924" y="4972"/>
                    <a:pt x="8935" y="4972"/>
                    <a:pt x="8935" y="4972"/>
                  </a:cubicBezTo>
                  <a:cubicBezTo>
                    <a:pt x="8946" y="4972"/>
                    <a:pt x="8968" y="4983"/>
                    <a:pt x="8979" y="4983"/>
                  </a:cubicBezTo>
                  <a:cubicBezTo>
                    <a:pt x="9022" y="5005"/>
                    <a:pt x="9056" y="5037"/>
                    <a:pt x="9078" y="5092"/>
                  </a:cubicBezTo>
                  <a:cubicBezTo>
                    <a:pt x="9056" y="5049"/>
                    <a:pt x="9022" y="5015"/>
                    <a:pt x="8968" y="4994"/>
                  </a:cubicBezTo>
                  <a:cubicBezTo>
                    <a:pt x="8957" y="4983"/>
                    <a:pt x="8946" y="4983"/>
                    <a:pt x="8935" y="4972"/>
                  </a:cubicBezTo>
                  <a:lnTo>
                    <a:pt x="8902" y="4972"/>
                  </a:lnTo>
                  <a:cubicBezTo>
                    <a:pt x="8891" y="4961"/>
                    <a:pt x="8880" y="4961"/>
                    <a:pt x="8869" y="4961"/>
                  </a:cubicBezTo>
                  <a:close/>
                  <a:moveTo>
                    <a:pt x="8837" y="4446"/>
                  </a:moveTo>
                  <a:lnTo>
                    <a:pt x="8837" y="4446"/>
                  </a:lnTo>
                  <a:cubicBezTo>
                    <a:pt x="8815" y="4490"/>
                    <a:pt x="8803" y="4545"/>
                    <a:pt x="8793" y="4589"/>
                  </a:cubicBezTo>
                  <a:cubicBezTo>
                    <a:pt x="8771" y="4643"/>
                    <a:pt x="8760" y="4687"/>
                    <a:pt x="8749" y="4742"/>
                  </a:cubicBezTo>
                  <a:cubicBezTo>
                    <a:pt x="8738" y="4830"/>
                    <a:pt x="8727" y="4928"/>
                    <a:pt x="8727" y="5027"/>
                  </a:cubicBezTo>
                  <a:lnTo>
                    <a:pt x="8727" y="5037"/>
                  </a:lnTo>
                  <a:cubicBezTo>
                    <a:pt x="8716" y="5092"/>
                    <a:pt x="8727" y="5136"/>
                    <a:pt x="8727" y="5191"/>
                  </a:cubicBezTo>
                  <a:cubicBezTo>
                    <a:pt x="8727" y="5212"/>
                    <a:pt x="8727" y="5234"/>
                    <a:pt x="8738" y="5268"/>
                  </a:cubicBezTo>
                  <a:cubicBezTo>
                    <a:pt x="8738" y="5290"/>
                    <a:pt x="8738" y="5311"/>
                    <a:pt x="8749" y="5333"/>
                  </a:cubicBezTo>
                  <a:cubicBezTo>
                    <a:pt x="8760" y="5388"/>
                    <a:pt x="8781" y="5431"/>
                    <a:pt x="8815" y="5465"/>
                  </a:cubicBezTo>
                  <a:cubicBezTo>
                    <a:pt x="8837" y="5487"/>
                    <a:pt x="8847" y="5497"/>
                    <a:pt x="8880" y="5497"/>
                  </a:cubicBezTo>
                  <a:lnTo>
                    <a:pt x="8891" y="5497"/>
                  </a:lnTo>
                  <a:cubicBezTo>
                    <a:pt x="8913" y="5497"/>
                    <a:pt x="8924" y="5497"/>
                    <a:pt x="8946" y="5487"/>
                  </a:cubicBezTo>
                  <a:cubicBezTo>
                    <a:pt x="8968" y="5475"/>
                    <a:pt x="8979" y="5453"/>
                    <a:pt x="9000" y="5443"/>
                  </a:cubicBezTo>
                  <a:cubicBezTo>
                    <a:pt x="9012" y="5421"/>
                    <a:pt x="9034" y="5399"/>
                    <a:pt x="9044" y="5377"/>
                  </a:cubicBezTo>
                  <a:cubicBezTo>
                    <a:pt x="9056" y="5366"/>
                    <a:pt x="9056" y="5355"/>
                    <a:pt x="9066" y="5344"/>
                  </a:cubicBezTo>
                  <a:cubicBezTo>
                    <a:pt x="9066" y="5333"/>
                    <a:pt x="9078" y="5322"/>
                    <a:pt x="9078" y="5311"/>
                  </a:cubicBezTo>
                  <a:cubicBezTo>
                    <a:pt x="9088" y="5290"/>
                    <a:pt x="9088" y="5268"/>
                    <a:pt x="9088" y="5234"/>
                  </a:cubicBezTo>
                  <a:cubicBezTo>
                    <a:pt x="9099" y="5212"/>
                    <a:pt x="9099" y="5191"/>
                    <a:pt x="9088" y="5169"/>
                  </a:cubicBezTo>
                  <a:cubicBezTo>
                    <a:pt x="9088" y="5136"/>
                    <a:pt x="9088" y="5114"/>
                    <a:pt x="9078" y="5093"/>
                  </a:cubicBezTo>
                  <a:lnTo>
                    <a:pt x="9078" y="5093"/>
                  </a:lnTo>
                  <a:cubicBezTo>
                    <a:pt x="9088" y="5114"/>
                    <a:pt x="9099" y="5136"/>
                    <a:pt x="9099" y="5169"/>
                  </a:cubicBezTo>
                  <a:cubicBezTo>
                    <a:pt x="9110" y="5191"/>
                    <a:pt x="9110" y="5212"/>
                    <a:pt x="9099" y="5246"/>
                  </a:cubicBezTo>
                  <a:cubicBezTo>
                    <a:pt x="9099" y="5268"/>
                    <a:pt x="9099" y="5290"/>
                    <a:pt x="9088" y="5311"/>
                  </a:cubicBezTo>
                  <a:cubicBezTo>
                    <a:pt x="9088" y="5322"/>
                    <a:pt x="9078" y="5344"/>
                    <a:pt x="9078" y="5355"/>
                  </a:cubicBezTo>
                  <a:cubicBezTo>
                    <a:pt x="9066" y="5366"/>
                    <a:pt x="9066" y="5377"/>
                    <a:pt x="9056" y="5388"/>
                  </a:cubicBezTo>
                  <a:cubicBezTo>
                    <a:pt x="9044" y="5410"/>
                    <a:pt x="9022" y="5431"/>
                    <a:pt x="9012" y="5443"/>
                  </a:cubicBezTo>
                  <a:cubicBezTo>
                    <a:pt x="8990" y="5465"/>
                    <a:pt x="8979" y="5487"/>
                    <a:pt x="8946" y="5497"/>
                  </a:cubicBezTo>
                  <a:cubicBezTo>
                    <a:pt x="8935" y="5509"/>
                    <a:pt x="8913" y="5519"/>
                    <a:pt x="8891" y="5519"/>
                  </a:cubicBezTo>
                  <a:cubicBezTo>
                    <a:pt x="8880" y="5519"/>
                    <a:pt x="8880" y="5519"/>
                    <a:pt x="8869" y="5509"/>
                  </a:cubicBezTo>
                  <a:cubicBezTo>
                    <a:pt x="8847" y="5509"/>
                    <a:pt x="8825" y="5497"/>
                    <a:pt x="8803" y="5475"/>
                  </a:cubicBezTo>
                  <a:cubicBezTo>
                    <a:pt x="8781" y="5453"/>
                    <a:pt x="8771" y="5431"/>
                    <a:pt x="8760" y="5410"/>
                  </a:cubicBezTo>
                  <a:cubicBezTo>
                    <a:pt x="8749" y="5388"/>
                    <a:pt x="8738" y="5366"/>
                    <a:pt x="8738" y="5344"/>
                  </a:cubicBezTo>
                  <a:cubicBezTo>
                    <a:pt x="8727" y="5311"/>
                    <a:pt x="8727" y="5290"/>
                    <a:pt x="8716" y="5268"/>
                  </a:cubicBezTo>
                  <a:lnTo>
                    <a:pt x="8716" y="5191"/>
                  </a:lnTo>
                  <a:cubicBezTo>
                    <a:pt x="8705" y="5136"/>
                    <a:pt x="8705" y="5092"/>
                    <a:pt x="8705" y="5037"/>
                  </a:cubicBezTo>
                  <a:cubicBezTo>
                    <a:pt x="8705" y="4983"/>
                    <a:pt x="8716" y="4939"/>
                    <a:pt x="8716" y="4884"/>
                  </a:cubicBezTo>
                  <a:cubicBezTo>
                    <a:pt x="8727" y="4830"/>
                    <a:pt x="8727" y="4786"/>
                    <a:pt x="8738" y="4731"/>
                  </a:cubicBezTo>
                  <a:cubicBezTo>
                    <a:pt x="8749" y="4687"/>
                    <a:pt x="8760" y="4633"/>
                    <a:pt x="8781" y="4589"/>
                  </a:cubicBezTo>
                  <a:cubicBezTo>
                    <a:pt x="8793" y="4545"/>
                    <a:pt x="8815" y="4490"/>
                    <a:pt x="8837" y="4446"/>
                  </a:cubicBezTo>
                  <a:close/>
                  <a:moveTo>
                    <a:pt x="4413" y="1"/>
                  </a:moveTo>
                  <a:cubicBezTo>
                    <a:pt x="3975" y="1"/>
                    <a:pt x="3516" y="56"/>
                    <a:pt x="3088" y="144"/>
                  </a:cubicBezTo>
                  <a:cubicBezTo>
                    <a:pt x="2804" y="198"/>
                    <a:pt x="2519" y="286"/>
                    <a:pt x="2246" y="417"/>
                  </a:cubicBezTo>
                  <a:cubicBezTo>
                    <a:pt x="1446" y="789"/>
                    <a:pt x="757" y="1458"/>
                    <a:pt x="351" y="2224"/>
                  </a:cubicBezTo>
                  <a:cubicBezTo>
                    <a:pt x="1" y="2881"/>
                    <a:pt x="66" y="3636"/>
                    <a:pt x="154" y="4348"/>
                  </a:cubicBezTo>
                  <a:cubicBezTo>
                    <a:pt x="1183" y="4238"/>
                    <a:pt x="2158" y="3625"/>
                    <a:pt x="2705" y="2728"/>
                  </a:cubicBezTo>
                  <a:cubicBezTo>
                    <a:pt x="3001" y="3373"/>
                    <a:pt x="3559" y="3899"/>
                    <a:pt x="4227" y="4151"/>
                  </a:cubicBezTo>
                  <a:cubicBezTo>
                    <a:pt x="4194" y="3702"/>
                    <a:pt x="4173" y="3253"/>
                    <a:pt x="4139" y="2804"/>
                  </a:cubicBezTo>
                  <a:lnTo>
                    <a:pt x="4139" y="2804"/>
                  </a:lnTo>
                  <a:cubicBezTo>
                    <a:pt x="4161" y="3001"/>
                    <a:pt x="5125" y="3275"/>
                    <a:pt x="5278" y="3297"/>
                  </a:cubicBezTo>
                  <a:cubicBezTo>
                    <a:pt x="5311" y="3307"/>
                    <a:pt x="5344" y="3307"/>
                    <a:pt x="5377" y="3307"/>
                  </a:cubicBezTo>
                  <a:cubicBezTo>
                    <a:pt x="5464" y="3307"/>
                    <a:pt x="5574" y="3286"/>
                    <a:pt x="5683" y="3275"/>
                  </a:cubicBezTo>
                  <a:cubicBezTo>
                    <a:pt x="5793" y="3264"/>
                    <a:pt x="5902" y="3242"/>
                    <a:pt x="6012" y="3242"/>
                  </a:cubicBezTo>
                  <a:cubicBezTo>
                    <a:pt x="6132" y="3242"/>
                    <a:pt x="6253" y="3264"/>
                    <a:pt x="6340" y="3341"/>
                  </a:cubicBezTo>
                  <a:cubicBezTo>
                    <a:pt x="6406" y="3395"/>
                    <a:pt x="6450" y="3483"/>
                    <a:pt x="6482" y="3570"/>
                  </a:cubicBezTo>
                  <a:cubicBezTo>
                    <a:pt x="6625" y="4030"/>
                    <a:pt x="6460" y="4556"/>
                    <a:pt x="6592" y="5015"/>
                  </a:cubicBezTo>
                  <a:lnTo>
                    <a:pt x="6713" y="5015"/>
                  </a:lnTo>
                  <a:cubicBezTo>
                    <a:pt x="6767" y="5015"/>
                    <a:pt x="6833" y="5015"/>
                    <a:pt x="6898" y="5027"/>
                  </a:cubicBezTo>
                  <a:cubicBezTo>
                    <a:pt x="7292" y="5081"/>
                    <a:pt x="7479" y="5453"/>
                    <a:pt x="7249" y="5804"/>
                  </a:cubicBezTo>
                  <a:cubicBezTo>
                    <a:pt x="7227" y="5848"/>
                    <a:pt x="7194" y="5881"/>
                    <a:pt x="7161" y="5925"/>
                  </a:cubicBezTo>
                  <a:cubicBezTo>
                    <a:pt x="7183" y="6012"/>
                    <a:pt x="7194" y="6078"/>
                    <a:pt x="7194" y="6122"/>
                  </a:cubicBezTo>
                  <a:cubicBezTo>
                    <a:pt x="7205" y="6472"/>
                    <a:pt x="7139" y="6811"/>
                    <a:pt x="7030" y="7129"/>
                  </a:cubicBezTo>
                  <a:cubicBezTo>
                    <a:pt x="6800" y="7742"/>
                    <a:pt x="6362" y="8300"/>
                    <a:pt x="5837" y="8672"/>
                  </a:cubicBezTo>
                  <a:cubicBezTo>
                    <a:pt x="5037" y="9253"/>
                    <a:pt x="4074" y="9526"/>
                    <a:pt x="3110" y="9526"/>
                  </a:cubicBezTo>
                  <a:cubicBezTo>
                    <a:pt x="2640" y="9526"/>
                    <a:pt x="2158" y="9461"/>
                    <a:pt x="1709" y="9329"/>
                  </a:cubicBezTo>
                  <a:lnTo>
                    <a:pt x="1709" y="9329"/>
                  </a:lnTo>
                  <a:cubicBezTo>
                    <a:pt x="1818" y="9428"/>
                    <a:pt x="1961" y="9504"/>
                    <a:pt x="2114" y="9581"/>
                  </a:cubicBezTo>
                  <a:cubicBezTo>
                    <a:pt x="2443" y="9723"/>
                    <a:pt x="2793" y="9822"/>
                    <a:pt x="3154" y="9866"/>
                  </a:cubicBezTo>
                  <a:cubicBezTo>
                    <a:pt x="3187" y="9866"/>
                    <a:pt x="3220" y="9877"/>
                    <a:pt x="3253" y="9877"/>
                  </a:cubicBezTo>
                  <a:cubicBezTo>
                    <a:pt x="3538" y="9920"/>
                    <a:pt x="3844" y="9954"/>
                    <a:pt x="4139" y="9954"/>
                  </a:cubicBezTo>
                  <a:lnTo>
                    <a:pt x="4194" y="9954"/>
                  </a:lnTo>
                  <a:cubicBezTo>
                    <a:pt x="4380" y="9954"/>
                    <a:pt x="4555" y="9932"/>
                    <a:pt x="4720" y="9888"/>
                  </a:cubicBezTo>
                  <a:lnTo>
                    <a:pt x="4730" y="9888"/>
                  </a:lnTo>
                  <a:cubicBezTo>
                    <a:pt x="4796" y="9888"/>
                    <a:pt x="5048" y="10523"/>
                    <a:pt x="5147" y="10906"/>
                  </a:cubicBezTo>
                  <a:lnTo>
                    <a:pt x="5147" y="10917"/>
                  </a:lnTo>
                  <a:cubicBezTo>
                    <a:pt x="5180" y="11049"/>
                    <a:pt x="5190" y="11147"/>
                    <a:pt x="5180" y="11180"/>
                  </a:cubicBezTo>
                  <a:cubicBezTo>
                    <a:pt x="5092" y="11421"/>
                    <a:pt x="4873" y="11552"/>
                    <a:pt x="4720" y="11738"/>
                  </a:cubicBezTo>
                  <a:cubicBezTo>
                    <a:pt x="4687" y="11793"/>
                    <a:pt x="4665" y="11847"/>
                    <a:pt x="4665" y="11903"/>
                  </a:cubicBezTo>
                  <a:cubicBezTo>
                    <a:pt x="4774" y="11946"/>
                    <a:pt x="4884" y="11968"/>
                    <a:pt x="5005" y="11968"/>
                  </a:cubicBezTo>
                  <a:cubicBezTo>
                    <a:pt x="5190" y="11968"/>
                    <a:pt x="5399" y="11903"/>
                    <a:pt x="5563" y="11815"/>
                  </a:cubicBezTo>
                  <a:cubicBezTo>
                    <a:pt x="5881" y="11628"/>
                    <a:pt x="6099" y="11278"/>
                    <a:pt x="6176" y="10917"/>
                  </a:cubicBezTo>
                  <a:cubicBezTo>
                    <a:pt x="6198" y="10818"/>
                    <a:pt x="6132" y="9976"/>
                    <a:pt x="6088" y="9691"/>
                  </a:cubicBezTo>
                  <a:cubicBezTo>
                    <a:pt x="6078" y="9658"/>
                    <a:pt x="6066" y="9625"/>
                    <a:pt x="6066" y="9592"/>
                  </a:cubicBezTo>
                  <a:cubicBezTo>
                    <a:pt x="7085" y="8990"/>
                    <a:pt x="7983" y="8421"/>
                    <a:pt x="8333" y="7205"/>
                  </a:cubicBezTo>
                  <a:cubicBezTo>
                    <a:pt x="8464" y="6745"/>
                    <a:pt x="8552" y="6395"/>
                    <a:pt x="8552" y="5913"/>
                  </a:cubicBezTo>
                  <a:lnTo>
                    <a:pt x="8552" y="5891"/>
                  </a:lnTo>
                  <a:cubicBezTo>
                    <a:pt x="8606" y="5979"/>
                    <a:pt x="8705" y="6023"/>
                    <a:pt x="8815" y="6023"/>
                  </a:cubicBezTo>
                  <a:cubicBezTo>
                    <a:pt x="8859" y="6023"/>
                    <a:pt x="8902" y="6023"/>
                    <a:pt x="8935" y="6001"/>
                  </a:cubicBezTo>
                  <a:cubicBezTo>
                    <a:pt x="9078" y="5957"/>
                    <a:pt x="9187" y="5848"/>
                    <a:pt x="9263" y="5728"/>
                  </a:cubicBezTo>
                  <a:cubicBezTo>
                    <a:pt x="9460" y="5443"/>
                    <a:pt x="9548" y="5092"/>
                    <a:pt x="9548" y="4742"/>
                  </a:cubicBezTo>
                  <a:cubicBezTo>
                    <a:pt x="9548" y="4577"/>
                    <a:pt x="9526" y="4414"/>
                    <a:pt x="9494" y="4249"/>
                  </a:cubicBezTo>
                  <a:cubicBezTo>
                    <a:pt x="9460" y="4096"/>
                    <a:pt x="9416" y="3942"/>
                    <a:pt x="9329" y="3822"/>
                  </a:cubicBezTo>
                  <a:cubicBezTo>
                    <a:pt x="9241" y="3713"/>
                    <a:pt x="9110" y="3625"/>
                    <a:pt x="8968" y="3625"/>
                  </a:cubicBezTo>
                  <a:lnTo>
                    <a:pt x="8935" y="3625"/>
                  </a:lnTo>
                  <a:cubicBezTo>
                    <a:pt x="8781" y="3636"/>
                    <a:pt x="8640" y="3757"/>
                    <a:pt x="8562" y="3899"/>
                  </a:cubicBezTo>
                  <a:cubicBezTo>
                    <a:pt x="8497" y="4041"/>
                    <a:pt x="8464" y="4195"/>
                    <a:pt x="8442" y="4358"/>
                  </a:cubicBezTo>
                  <a:lnTo>
                    <a:pt x="8442" y="4249"/>
                  </a:lnTo>
                  <a:cubicBezTo>
                    <a:pt x="8442" y="3570"/>
                    <a:pt x="8224" y="2957"/>
                    <a:pt x="7927" y="2344"/>
                  </a:cubicBezTo>
                  <a:cubicBezTo>
                    <a:pt x="7545" y="1556"/>
                    <a:pt x="6986" y="811"/>
                    <a:pt x="6209" y="406"/>
                  </a:cubicBezTo>
                  <a:cubicBezTo>
                    <a:pt x="5662" y="110"/>
                    <a:pt x="5048" y="1"/>
                    <a:pt x="4413" y="1"/>
                  </a:cubicBezTo>
                  <a:close/>
                </a:path>
              </a:pathLst>
            </a:custGeom>
            <a:solidFill>
              <a:srgbClr val="DC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51"/>
            <p:cNvSpPr/>
            <p:nvPr/>
          </p:nvSpPr>
          <p:spPr>
            <a:xfrm>
              <a:off x="7191693" y="2379213"/>
              <a:ext cx="11668" cy="35379"/>
            </a:xfrm>
            <a:custGeom>
              <a:avLst/>
              <a:gdLst/>
              <a:ahLst/>
              <a:cxnLst/>
              <a:rect l="l" t="t" r="r" b="b"/>
              <a:pathLst>
                <a:path w="405" h="1228" extrusionOk="0">
                  <a:moveTo>
                    <a:pt x="295" y="1"/>
                  </a:moveTo>
                  <a:cubicBezTo>
                    <a:pt x="273" y="12"/>
                    <a:pt x="241" y="23"/>
                    <a:pt x="230" y="34"/>
                  </a:cubicBezTo>
                  <a:cubicBezTo>
                    <a:pt x="186" y="66"/>
                    <a:pt x="154" y="110"/>
                    <a:pt x="132" y="154"/>
                  </a:cubicBezTo>
                  <a:cubicBezTo>
                    <a:pt x="164" y="110"/>
                    <a:pt x="186" y="66"/>
                    <a:pt x="230" y="45"/>
                  </a:cubicBezTo>
                  <a:cubicBezTo>
                    <a:pt x="252" y="23"/>
                    <a:pt x="274" y="12"/>
                    <a:pt x="295" y="1"/>
                  </a:cubicBezTo>
                  <a:close/>
                  <a:moveTo>
                    <a:pt x="164" y="669"/>
                  </a:moveTo>
                  <a:cubicBezTo>
                    <a:pt x="175" y="669"/>
                    <a:pt x="186" y="669"/>
                    <a:pt x="197" y="680"/>
                  </a:cubicBezTo>
                  <a:lnTo>
                    <a:pt x="230" y="680"/>
                  </a:lnTo>
                  <a:cubicBezTo>
                    <a:pt x="230" y="680"/>
                    <a:pt x="219" y="680"/>
                    <a:pt x="219" y="669"/>
                  </a:cubicBezTo>
                  <a:close/>
                  <a:moveTo>
                    <a:pt x="120" y="669"/>
                  </a:moveTo>
                  <a:lnTo>
                    <a:pt x="55" y="702"/>
                  </a:lnTo>
                  <a:cubicBezTo>
                    <a:pt x="76" y="691"/>
                    <a:pt x="98" y="680"/>
                    <a:pt x="120" y="680"/>
                  </a:cubicBezTo>
                  <a:cubicBezTo>
                    <a:pt x="132" y="669"/>
                    <a:pt x="154" y="669"/>
                    <a:pt x="164" y="669"/>
                  </a:cubicBezTo>
                  <a:close/>
                  <a:moveTo>
                    <a:pt x="230" y="680"/>
                  </a:moveTo>
                  <a:cubicBezTo>
                    <a:pt x="241" y="691"/>
                    <a:pt x="252" y="691"/>
                    <a:pt x="263" y="702"/>
                  </a:cubicBezTo>
                  <a:cubicBezTo>
                    <a:pt x="317" y="723"/>
                    <a:pt x="351" y="757"/>
                    <a:pt x="373" y="800"/>
                  </a:cubicBezTo>
                  <a:cubicBezTo>
                    <a:pt x="351" y="745"/>
                    <a:pt x="317" y="713"/>
                    <a:pt x="274" y="691"/>
                  </a:cubicBezTo>
                  <a:cubicBezTo>
                    <a:pt x="263" y="691"/>
                    <a:pt x="241" y="680"/>
                    <a:pt x="230" y="680"/>
                  </a:cubicBezTo>
                  <a:close/>
                  <a:moveTo>
                    <a:pt x="132" y="154"/>
                  </a:moveTo>
                  <a:cubicBezTo>
                    <a:pt x="110" y="198"/>
                    <a:pt x="88" y="253"/>
                    <a:pt x="76" y="297"/>
                  </a:cubicBezTo>
                  <a:cubicBezTo>
                    <a:pt x="55" y="341"/>
                    <a:pt x="44" y="395"/>
                    <a:pt x="33" y="439"/>
                  </a:cubicBezTo>
                  <a:cubicBezTo>
                    <a:pt x="22" y="494"/>
                    <a:pt x="22" y="538"/>
                    <a:pt x="11" y="592"/>
                  </a:cubicBezTo>
                  <a:cubicBezTo>
                    <a:pt x="11" y="647"/>
                    <a:pt x="0" y="691"/>
                    <a:pt x="0" y="745"/>
                  </a:cubicBezTo>
                  <a:cubicBezTo>
                    <a:pt x="0" y="800"/>
                    <a:pt x="0" y="844"/>
                    <a:pt x="11" y="899"/>
                  </a:cubicBezTo>
                  <a:lnTo>
                    <a:pt x="11" y="976"/>
                  </a:lnTo>
                  <a:cubicBezTo>
                    <a:pt x="22" y="998"/>
                    <a:pt x="22" y="1019"/>
                    <a:pt x="33" y="1052"/>
                  </a:cubicBezTo>
                  <a:cubicBezTo>
                    <a:pt x="33" y="1074"/>
                    <a:pt x="44" y="1096"/>
                    <a:pt x="55" y="1118"/>
                  </a:cubicBezTo>
                  <a:cubicBezTo>
                    <a:pt x="66" y="1139"/>
                    <a:pt x="76" y="1161"/>
                    <a:pt x="98" y="1183"/>
                  </a:cubicBezTo>
                  <a:cubicBezTo>
                    <a:pt x="120" y="1205"/>
                    <a:pt x="142" y="1217"/>
                    <a:pt x="164" y="1217"/>
                  </a:cubicBezTo>
                  <a:cubicBezTo>
                    <a:pt x="175" y="1227"/>
                    <a:pt x="175" y="1227"/>
                    <a:pt x="186" y="1227"/>
                  </a:cubicBezTo>
                  <a:cubicBezTo>
                    <a:pt x="208" y="1227"/>
                    <a:pt x="230" y="1217"/>
                    <a:pt x="241" y="1205"/>
                  </a:cubicBezTo>
                  <a:cubicBezTo>
                    <a:pt x="274" y="1195"/>
                    <a:pt x="285" y="1173"/>
                    <a:pt x="307" y="1151"/>
                  </a:cubicBezTo>
                  <a:cubicBezTo>
                    <a:pt x="317" y="1139"/>
                    <a:pt x="339" y="1118"/>
                    <a:pt x="351" y="1096"/>
                  </a:cubicBezTo>
                  <a:cubicBezTo>
                    <a:pt x="361" y="1085"/>
                    <a:pt x="361" y="1074"/>
                    <a:pt x="373" y="1063"/>
                  </a:cubicBezTo>
                  <a:cubicBezTo>
                    <a:pt x="373" y="1052"/>
                    <a:pt x="383" y="1030"/>
                    <a:pt x="383" y="1019"/>
                  </a:cubicBezTo>
                  <a:cubicBezTo>
                    <a:pt x="394" y="998"/>
                    <a:pt x="394" y="976"/>
                    <a:pt x="394" y="954"/>
                  </a:cubicBezTo>
                  <a:cubicBezTo>
                    <a:pt x="405" y="920"/>
                    <a:pt x="405" y="899"/>
                    <a:pt x="394" y="877"/>
                  </a:cubicBezTo>
                  <a:cubicBezTo>
                    <a:pt x="394" y="844"/>
                    <a:pt x="383" y="822"/>
                    <a:pt x="373" y="801"/>
                  </a:cubicBezTo>
                  <a:lnTo>
                    <a:pt x="373" y="801"/>
                  </a:lnTo>
                  <a:cubicBezTo>
                    <a:pt x="383" y="822"/>
                    <a:pt x="383" y="844"/>
                    <a:pt x="383" y="877"/>
                  </a:cubicBezTo>
                  <a:cubicBezTo>
                    <a:pt x="394" y="899"/>
                    <a:pt x="394" y="920"/>
                    <a:pt x="383" y="942"/>
                  </a:cubicBezTo>
                  <a:cubicBezTo>
                    <a:pt x="383" y="976"/>
                    <a:pt x="383" y="998"/>
                    <a:pt x="373" y="1019"/>
                  </a:cubicBezTo>
                  <a:cubicBezTo>
                    <a:pt x="373" y="1030"/>
                    <a:pt x="361" y="1041"/>
                    <a:pt x="361" y="1052"/>
                  </a:cubicBezTo>
                  <a:cubicBezTo>
                    <a:pt x="351" y="1063"/>
                    <a:pt x="351" y="1074"/>
                    <a:pt x="339" y="1085"/>
                  </a:cubicBezTo>
                  <a:cubicBezTo>
                    <a:pt x="329" y="1107"/>
                    <a:pt x="307" y="1129"/>
                    <a:pt x="295" y="1151"/>
                  </a:cubicBezTo>
                  <a:cubicBezTo>
                    <a:pt x="274" y="1161"/>
                    <a:pt x="263" y="1183"/>
                    <a:pt x="241" y="1195"/>
                  </a:cubicBezTo>
                  <a:cubicBezTo>
                    <a:pt x="219" y="1205"/>
                    <a:pt x="208" y="1205"/>
                    <a:pt x="186" y="1205"/>
                  </a:cubicBezTo>
                  <a:lnTo>
                    <a:pt x="175" y="1205"/>
                  </a:lnTo>
                  <a:cubicBezTo>
                    <a:pt x="142" y="1205"/>
                    <a:pt x="132" y="1195"/>
                    <a:pt x="110" y="1173"/>
                  </a:cubicBezTo>
                  <a:cubicBezTo>
                    <a:pt x="76" y="1139"/>
                    <a:pt x="55" y="1096"/>
                    <a:pt x="44" y="1041"/>
                  </a:cubicBezTo>
                  <a:cubicBezTo>
                    <a:pt x="33" y="1019"/>
                    <a:pt x="33" y="998"/>
                    <a:pt x="33" y="976"/>
                  </a:cubicBezTo>
                  <a:cubicBezTo>
                    <a:pt x="22" y="942"/>
                    <a:pt x="22" y="920"/>
                    <a:pt x="22" y="899"/>
                  </a:cubicBezTo>
                  <a:cubicBezTo>
                    <a:pt x="22" y="844"/>
                    <a:pt x="11" y="800"/>
                    <a:pt x="22" y="745"/>
                  </a:cubicBezTo>
                  <a:lnTo>
                    <a:pt x="22" y="735"/>
                  </a:lnTo>
                  <a:cubicBezTo>
                    <a:pt x="22" y="636"/>
                    <a:pt x="33" y="538"/>
                    <a:pt x="44" y="450"/>
                  </a:cubicBezTo>
                  <a:cubicBezTo>
                    <a:pt x="55" y="395"/>
                    <a:pt x="66" y="351"/>
                    <a:pt x="88" y="297"/>
                  </a:cubicBezTo>
                  <a:cubicBezTo>
                    <a:pt x="98" y="253"/>
                    <a:pt x="110" y="198"/>
                    <a:pt x="132" y="154"/>
                  </a:cubicBezTo>
                  <a:close/>
                </a:path>
              </a:pathLst>
            </a:custGeom>
            <a:solidFill>
              <a:srgbClr val="C75454"/>
            </a:solidFill>
            <a:ln w="9525" cap="flat" cmpd="sng">
              <a:solidFill>
                <a:srgbClr val="A5467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51"/>
            <p:cNvSpPr/>
            <p:nvPr/>
          </p:nvSpPr>
          <p:spPr>
            <a:xfrm>
              <a:off x="7005581" y="2433175"/>
              <a:ext cx="75741" cy="38173"/>
            </a:xfrm>
            <a:custGeom>
              <a:avLst/>
              <a:gdLst/>
              <a:ahLst/>
              <a:cxnLst/>
              <a:rect l="l" t="t" r="r" b="b"/>
              <a:pathLst>
                <a:path w="2629" h="1325" extrusionOk="0">
                  <a:moveTo>
                    <a:pt x="2628" y="0"/>
                  </a:moveTo>
                  <a:cubicBezTo>
                    <a:pt x="2617" y="142"/>
                    <a:pt x="2573" y="274"/>
                    <a:pt x="2519" y="405"/>
                  </a:cubicBezTo>
                  <a:cubicBezTo>
                    <a:pt x="2464" y="526"/>
                    <a:pt x="2376" y="646"/>
                    <a:pt x="2288" y="745"/>
                  </a:cubicBezTo>
                  <a:cubicBezTo>
                    <a:pt x="2103" y="953"/>
                    <a:pt x="1862" y="1128"/>
                    <a:pt x="1599" y="1215"/>
                  </a:cubicBezTo>
                  <a:cubicBezTo>
                    <a:pt x="1478" y="1259"/>
                    <a:pt x="1336" y="1292"/>
                    <a:pt x="1194" y="1303"/>
                  </a:cubicBezTo>
                  <a:lnTo>
                    <a:pt x="986" y="1303"/>
                  </a:lnTo>
                  <a:cubicBezTo>
                    <a:pt x="920" y="1292"/>
                    <a:pt x="843" y="1281"/>
                    <a:pt x="777" y="1271"/>
                  </a:cubicBezTo>
                  <a:cubicBezTo>
                    <a:pt x="712" y="1259"/>
                    <a:pt x="646" y="1249"/>
                    <a:pt x="580" y="1227"/>
                  </a:cubicBezTo>
                  <a:cubicBezTo>
                    <a:pt x="504" y="1205"/>
                    <a:pt x="439" y="1183"/>
                    <a:pt x="383" y="1150"/>
                  </a:cubicBezTo>
                  <a:cubicBezTo>
                    <a:pt x="252" y="1106"/>
                    <a:pt x="121" y="1040"/>
                    <a:pt x="1" y="964"/>
                  </a:cubicBezTo>
                  <a:lnTo>
                    <a:pt x="1" y="964"/>
                  </a:lnTo>
                  <a:cubicBezTo>
                    <a:pt x="66" y="1008"/>
                    <a:pt x="121" y="1040"/>
                    <a:pt x="186" y="1073"/>
                  </a:cubicBezTo>
                  <a:cubicBezTo>
                    <a:pt x="208" y="1095"/>
                    <a:pt x="241" y="1106"/>
                    <a:pt x="274" y="1128"/>
                  </a:cubicBezTo>
                  <a:lnTo>
                    <a:pt x="329" y="1150"/>
                  </a:lnTo>
                  <a:cubicBezTo>
                    <a:pt x="340" y="1150"/>
                    <a:pt x="361" y="1161"/>
                    <a:pt x="373" y="1172"/>
                  </a:cubicBezTo>
                  <a:lnTo>
                    <a:pt x="570" y="1237"/>
                  </a:lnTo>
                  <a:cubicBezTo>
                    <a:pt x="636" y="1259"/>
                    <a:pt x="701" y="1281"/>
                    <a:pt x="777" y="1292"/>
                  </a:cubicBezTo>
                  <a:cubicBezTo>
                    <a:pt x="887" y="1314"/>
                    <a:pt x="996" y="1325"/>
                    <a:pt x="1106" y="1325"/>
                  </a:cubicBezTo>
                  <a:cubicBezTo>
                    <a:pt x="1281" y="1325"/>
                    <a:pt x="1446" y="1303"/>
                    <a:pt x="1610" y="1237"/>
                  </a:cubicBezTo>
                  <a:cubicBezTo>
                    <a:pt x="1675" y="1215"/>
                    <a:pt x="1741" y="1193"/>
                    <a:pt x="1807" y="1161"/>
                  </a:cubicBezTo>
                  <a:cubicBezTo>
                    <a:pt x="1840" y="1139"/>
                    <a:pt x="1872" y="1128"/>
                    <a:pt x="1906" y="1106"/>
                  </a:cubicBezTo>
                  <a:cubicBezTo>
                    <a:pt x="1916" y="1095"/>
                    <a:pt x="1928" y="1084"/>
                    <a:pt x="1949" y="1073"/>
                  </a:cubicBezTo>
                  <a:cubicBezTo>
                    <a:pt x="1960" y="1062"/>
                    <a:pt x="1971" y="1062"/>
                    <a:pt x="1993" y="1052"/>
                  </a:cubicBezTo>
                  <a:cubicBezTo>
                    <a:pt x="2103" y="964"/>
                    <a:pt x="2212" y="876"/>
                    <a:pt x="2310" y="767"/>
                  </a:cubicBezTo>
                  <a:cubicBezTo>
                    <a:pt x="2398" y="657"/>
                    <a:pt x="2475" y="537"/>
                    <a:pt x="2529" y="405"/>
                  </a:cubicBezTo>
                  <a:cubicBezTo>
                    <a:pt x="2584" y="274"/>
                    <a:pt x="2628" y="142"/>
                    <a:pt x="2628" y="0"/>
                  </a:cubicBezTo>
                  <a:close/>
                </a:path>
              </a:pathLst>
            </a:custGeom>
            <a:solidFill>
              <a:srgbClr val="D16666"/>
            </a:solidFill>
            <a:ln w="9525" cap="flat" cmpd="sng">
              <a:solidFill>
                <a:srgbClr val="A5467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51"/>
            <p:cNvSpPr/>
            <p:nvPr/>
          </p:nvSpPr>
          <p:spPr>
            <a:xfrm>
              <a:off x="7015981" y="2402261"/>
              <a:ext cx="13915" cy="30942"/>
            </a:xfrm>
            <a:custGeom>
              <a:avLst/>
              <a:gdLst/>
              <a:ahLst/>
              <a:cxnLst/>
              <a:rect l="l" t="t" r="r" b="b"/>
              <a:pathLst>
                <a:path w="483" h="1074" extrusionOk="0">
                  <a:moveTo>
                    <a:pt x="329" y="0"/>
                  </a:moveTo>
                  <a:lnTo>
                    <a:pt x="329" y="0"/>
                  </a:lnTo>
                  <a:cubicBezTo>
                    <a:pt x="362" y="55"/>
                    <a:pt x="373" y="110"/>
                    <a:pt x="384" y="176"/>
                  </a:cubicBezTo>
                  <a:cubicBezTo>
                    <a:pt x="384" y="110"/>
                    <a:pt x="362" y="44"/>
                    <a:pt x="329" y="0"/>
                  </a:cubicBezTo>
                  <a:close/>
                  <a:moveTo>
                    <a:pt x="384" y="176"/>
                  </a:moveTo>
                  <a:cubicBezTo>
                    <a:pt x="384" y="230"/>
                    <a:pt x="373" y="296"/>
                    <a:pt x="351" y="351"/>
                  </a:cubicBezTo>
                  <a:cubicBezTo>
                    <a:pt x="340" y="417"/>
                    <a:pt x="307" y="471"/>
                    <a:pt x="275" y="515"/>
                  </a:cubicBezTo>
                  <a:cubicBezTo>
                    <a:pt x="263" y="548"/>
                    <a:pt x="241" y="570"/>
                    <a:pt x="219" y="592"/>
                  </a:cubicBezTo>
                  <a:lnTo>
                    <a:pt x="187" y="624"/>
                  </a:lnTo>
                  <a:cubicBezTo>
                    <a:pt x="176" y="624"/>
                    <a:pt x="154" y="636"/>
                    <a:pt x="143" y="646"/>
                  </a:cubicBezTo>
                  <a:cubicBezTo>
                    <a:pt x="121" y="657"/>
                    <a:pt x="88" y="679"/>
                    <a:pt x="66" y="690"/>
                  </a:cubicBezTo>
                  <a:cubicBezTo>
                    <a:pt x="56" y="701"/>
                    <a:pt x="44" y="712"/>
                    <a:pt x="22" y="723"/>
                  </a:cubicBezTo>
                  <a:lnTo>
                    <a:pt x="12" y="734"/>
                  </a:lnTo>
                  <a:lnTo>
                    <a:pt x="0" y="745"/>
                  </a:lnTo>
                  <a:lnTo>
                    <a:pt x="0" y="756"/>
                  </a:lnTo>
                  <a:lnTo>
                    <a:pt x="12" y="756"/>
                  </a:lnTo>
                  <a:lnTo>
                    <a:pt x="22" y="767"/>
                  </a:lnTo>
                  <a:cubicBezTo>
                    <a:pt x="66" y="799"/>
                    <a:pt x="110" y="843"/>
                    <a:pt x="165" y="876"/>
                  </a:cubicBezTo>
                  <a:cubicBezTo>
                    <a:pt x="219" y="909"/>
                    <a:pt x="263" y="942"/>
                    <a:pt x="318" y="986"/>
                  </a:cubicBezTo>
                  <a:cubicBezTo>
                    <a:pt x="340" y="996"/>
                    <a:pt x="373" y="1018"/>
                    <a:pt x="395" y="1030"/>
                  </a:cubicBezTo>
                  <a:cubicBezTo>
                    <a:pt x="428" y="1040"/>
                    <a:pt x="450" y="1062"/>
                    <a:pt x="482" y="1073"/>
                  </a:cubicBezTo>
                  <a:lnTo>
                    <a:pt x="318" y="974"/>
                  </a:lnTo>
                  <a:cubicBezTo>
                    <a:pt x="275" y="942"/>
                    <a:pt x="219" y="898"/>
                    <a:pt x="176" y="865"/>
                  </a:cubicBezTo>
                  <a:cubicBezTo>
                    <a:pt x="121" y="833"/>
                    <a:pt x="78" y="789"/>
                    <a:pt x="22" y="756"/>
                  </a:cubicBezTo>
                  <a:lnTo>
                    <a:pt x="22" y="745"/>
                  </a:lnTo>
                  <a:lnTo>
                    <a:pt x="34" y="734"/>
                  </a:lnTo>
                  <a:cubicBezTo>
                    <a:pt x="44" y="723"/>
                    <a:pt x="56" y="712"/>
                    <a:pt x="78" y="701"/>
                  </a:cubicBezTo>
                  <a:cubicBezTo>
                    <a:pt x="99" y="690"/>
                    <a:pt x="121" y="668"/>
                    <a:pt x="154" y="657"/>
                  </a:cubicBezTo>
                  <a:cubicBezTo>
                    <a:pt x="165" y="646"/>
                    <a:pt x="176" y="646"/>
                    <a:pt x="187" y="636"/>
                  </a:cubicBezTo>
                  <a:cubicBezTo>
                    <a:pt x="209" y="624"/>
                    <a:pt x="219" y="614"/>
                    <a:pt x="231" y="602"/>
                  </a:cubicBezTo>
                  <a:cubicBezTo>
                    <a:pt x="253" y="580"/>
                    <a:pt x="263" y="548"/>
                    <a:pt x="285" y="526"/>
                  </a:cubicBezTo>
                  <a:cubicBezTo>
                    <a:pt x="318" y="471"/>
                    <a:pt x="340" y="417"/>
                    <a:pt x="362" y="361"/>
                  </a:cubicBezTo>
                  <a:cubicBezTo>
                    <a:pt x="384" y="296"/>
                    <a:pt x="384" y="230"/>
                    <a:pt x="384" y="176"/>
                  </a:cubicBezTo>
                  <a:close/>
                </a:path>
              </a:pathLst>
            </a:custGeom>
            <a:solidFill>
              <a:srgbClr val="D16666"/>
            </a:solidFill>
            <a:ln w="9525" cap="flat" cmpd="sng">
              <a:solidFill>
                <a:srgbClr val="A5467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51"/>
            <p:cNvSpPr/>
            <p:nvPr/>
          </p:nvSpPr>
          <p:spPr>
            <a:xfrm>
              <a:off x="7085067" y="2377254"/>
              <a:ext cx="13915" cy="26159"/>
            </a:xfrm>
            <a:custGeom>
              <a:avLst/>
              <a:gdLst/>
              <a:ahLst/>
              <a:cxnLst/>
              <a:rect l="l" t="t" r="r" b="b"/>
              <a:pathLst>
                <a:path w="483" h="908" extrusionOk="0">
                  <a:moveTo>
                    <a:pt x="148" y="0"/>
                  </a:moveTo>
                  <a:cubicBezTo>
                    <a:pt x="128" y="0"/>
                    <a:pt x="108" y="5"/>
                    <a:pt x="88" y="14"/>
                  </a:cubicBezTo>
                  <a:cubicBezTo>
                    <a:pt x="33" y="47"/>
                    <a:pt x="11" y="134"/>
                    <a:pt x="11" y="200"/>
                  </a:cubicBezTo>
                  <a:cubicBezTo>
                    <a:pt x="1" y="365"/>
                    <a:pt x="23" y="529"/>
                    <a:pt x="77" y="682"/>
                  </a:cubicBezTo>
                  <a:cubicBezTo>
                    <a:pt x="99" y="737"/>
                    <a:pt x="132" y="803"/>
                    <a:pt x="176" y="847"/>
                  </a:cubicBezTo>
                  <a:cubicBezTo>
                    <a:pt x="210" y="881"/>
                    <a:pt x="264" y="908"/>
                    <a:pt x="312" y="908"/>
                  </a:cubicBezTo>
                  <a:cubicBezTo>
                    <a:pt x="326" y="908"/>
                    <a:pt x="339" y="906"/>
                    <a:pt x="351" y="901"/>
                  </a:cubicBezTo>
                  <a:cubicBezTo>
                    <a:pt x="405" y="879"/>
                    <a:pt x="449" y="835"/>
                    <a:pt x="460" y="781"/>
                  </a:cubicBezTo>
                  <a:cubicBezTo>
                    <a:pt x="482" y="737"/>
                    <a:pt x="482" y="682"/>
                    <a:pt x="482" y="628"/>
                  </a:cubicBezTo>
                  <a:cubicBezTo>
                    <a:pt x="482" y="507"/>
                    <a:pt x="460" y="387"/>
                    <a:pt x="417" y="277"/>
                  </a:cubicBezTo>
                  <a:cubicBezTo>
                    <a:pt x="395" y="212"/>
                    <a:pt x="373" y="156"/>
                    <a:pt x="329" y="113"/>
                  </a:cubicBezTo>
                  <a:cubicBezTo>
                    <a:pt x="286" y="53"/>
                    <a:pt x="217" y="0"/>
                    <a:pt x="1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51"/>
            <p:cNvSpPr/>
            <p:nvPr/>
          </p:nvSpPr>
          <p:spPr>
            <a:xfrm>
              <a:off x="6976569" y="2405949"/>
              <a:ext cx="13915" cy="26073"/>
            </a:xfrm>
            <a:custGeom>
              <a:avLst/>
              <a:gdLst/>
              <a:ahLst/>
              <a:cxnLst/>
              <a:rect l="l" t="t" r="r" b="b"/>
              <a:pathLst>
                <a:path w="483" h="905" extrusionOk="0">
                  <a:moveTo>
                    <a:pt x="147" y="0"/>
                  </a:moveTo>
                  <a:cubicBezTo>
                    <a:pt x="127" y="0"/>
                    <a:pt x="107" y="5"/>
                    <a:pt x="88" y="14"/>
                  </a:cubicBezTo>
                  <a:cubicBezTo>
                    <a:pt x="33" y="48"/>
                    <a:pt x="11" y="135"/>
                    <a:pt x="11" y="201"/>
                  </a:cubicBezTo>
                  <a:cubicBezTo>
                    <a:pt x="0" y="365"/>
                    <a:pt x="22" y="529"/>
                    <a:pt x="77" y="671"/>
                  </a:cubicBezTo>
                  <a:cubicBezTo>
                    <a:pt x="98" y="737"/>
                    <a:pt x="120" y="803"/>
                    <a:pt x="175" y="846"/>
                  </a:cubicBezTo>
                  <a:cubicBezTo>
                    <a:pt x="212" y="883"/>
                    <a:pt x="264" y="904"/>
                    <a:pt x="318" y="904"/>
                  </a:cubicBezTo>
                  <a:cubicBezTo>
                    <a:pt x="329" y="904"/>
                    <a:pt x="340" y="903"/>
                    <a:pt x="351" y="902"/>
                  </a:cubicBezTo>
                  <a:cubicBezTo>
                    <a:pt x="405" y="880"/>
                    <a:pt x="438" y="836"/>
                    <a:pt x="460" y="781"/>
                  </a:cubicBezTo>
                  <a:cubicBezTo>
                    <a:pt x="482" y="737"/>
                    <a:pt x="482" y="671"/>
                    <a:pt x="482" y="617"/>
                  </a:cubicBezTo>
                  <a:cubicBezTo>
                    <a:pt x="471" y="508"/>
                    <a:pt x="449" y="387"/>
                    <a:pt x="416" y="267"/>
                  </a:cubicBezTo>
                  <a:cubicBezTo>
                    <a:pt x="394" y="211"/>
                    <a:pt x="361" y="157"/>
                    <a:pt x="329" y="113"/>
                  </a:cubicBezTo>
                  <a:cubicBezTo>
                    <a:pt x="286" y="53"/>
                    <a:pt x="217" y="0"/>
                    <a:pt x="1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51"/>
            <p:cNvSpPr/>
            <p:nvPr/>
          </p:nvSpPr>
          <p:spPr>
            <a:xfrm>
              <a:off x="6959196" y="2364232"/>
              <a:ext cx="31576" cy="31432"/>
            </a:xfrm>
            <a:custGeom>
              <a:avLst/>
              <a:gdLst/>
              <a:ahLst/>
              <a:cxnLst/>
              <a:rect l="l" t="t" r="r" b="b"/>
              <a:pathLst>
                <a:path w="1096" h="1091" extrusionOk="0">
                  <a:moveTo>
                    <a:pt x="611" y="1"/>
                  </a:moveTo>
                  <a:cubicBezTo>
                    <a:pt x="479" y="1"/>
                    <a:pt x="351" y="48"/>
                    <a:pt x="253" y="138"/>
                  </a:cubicBezTo>
                  <a:cubicBezTo>
                    <a:pt x="187" y="192"/>
                    <a:pt x="143" y="269"/>
                    <a:pt x="100" y="346"/>
                  </a:cubicBezTo>
                  <a:cubicBezTo>
                    <a:pt x="66" y="423"/>
                    <a:pt x="44" y="510"/>
                    <a:pt x="34" y="586"/>
                  </a:cubicBezTo>
                  <a:cubicBezTo>
                    <a:pt x="1" y="762"/>
                    <a:pt x="12" y="926"/>
                    <a:pt x="44" y="1090"/>
                  </a:cubicBezTo>
                  <a:cubicBezTo>
                    <a:pt x="34" y="926"/>
                    <a:pt x="34" y="762"/>
                    <a:pt x="66" y="598"/>
                  </a:cubicBezTo>
                  <a:cubicBezTo>
                    <a:pt x="88" y="510"/>
                    <a:pt x="110" y="433"/>
                    <a:pt x="143" y="357"/>
                  </a:cubicBezTo>
                  <a:cubicBezTo>
                    <a:pt x="176" y="291"/>
                    <a:pt x="220" y="226"/>
                    <a:pt x="285" y="170"/>
                  </a:cubicBezTo>
                  <a:cubicBezTo>
                    <a:pt x="341" y="116"/>
                    <a:pt x="417" y="72"/>
                    <a:pt x="494" y="50"/>
                  </a:cubicBezTo>
                  <a:cubicBezTo>
                    <a:pt x="532" y="39"/>
                    <a:pt x="573" y="34"/>
                    <a:pt x="614" y="34"/>
                  </a:cubicBezTo>
                  <a:cubicBezTo>
                    <a:pt x="655" y="34"/>
                    <a:pt x="696" y="39"/>
                    <a:pt x="735" y="50"/>
                  </a:cubicBezTo>
                  <a:cubicBezTo>
                    <a:pt x="888" y="83"/>
                    <a:pt x="1030" y="192"/>
                    <a:pt x="1096" y="346"/>
                  </a:cubicBezTo>
                  <a:cubicBezTo>
                    <a:pt x="1052" y="192"/>
                    <a:pt x="910" y="61"/>
                    <a:pt x="745" y="17"/>
                  </a:cubicBezTo>
                  <a:cubicBezTo>
                    <a:pt x="701" y="6"/>
                    <a:pt x="656" y="1"/>
                    <a:pt x="61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51"/>
            <p:cNvSpPr/>
            <p:nvPr/>
          </p:nvSpPr>
          <p:spPr>
            <a:xfrm>
              <a:off x="7066456" y="2333665"/>
              <a:ext cx="31893" cy="22558"/>
            </a:xfrm>
            <a:custGeom>
              <a:avLst/>
              <a:gdLst/>
              <a:ahLst/>
              <a:cxnLst/>
              <a:rect l="l" t="t" r="r" b="b"/>
              <a:pathLst>
                <a:path w="1107" h="783" extrusionOk="0">
                  <a:moveTo>
                    <a:pt x="542" y="0"/>
                  </a:moveTo>
                  <a:cubicBezTo>
                    <a:pt x="501" y="0"/>
                    <a:pt x="460" y="6"/>
                    <a:pt x="416" y="17"/>
                  </a:cubicBezTo>
                  <a:cubicBezTo>
                    <a:pt x="340" y="38"/>
                    <a:pt x="263" y="82"/>
                    <a:pt x="209" y="126"/>
                  </a:cubicBezTo>
                  <a:cubicBezTo>
                    <a:pt x="143" y="180"/>
                    <a:pt x="88" y="236"/>
                    <a:pt x="44" y="312"/>
                  </a:cubicBezTo>
                  <a:cubicBezTo>
                    <a:pt x="22" y="345"/>
                    <a:pt x="12" y="377"/>
                    <a:pt x="12" y="421"/>
                  </a:cubicBezTo>
                  <a:cubicBezTo>
                    <a:pt x="0" y="465"/>
                    <a:pt x="0" y="498"/>
                    <a:pt x="12" y="542"/>
                  </a:cubicBezTo>
                  <a:cubicBezTo>
                    <a:pt x="0" y="498"/>
                    <a:pt x="12" y="465"/>
                    <a:pt x="22" y="421"/>
                  </a:cubicBezTo>
                  <a:cubicBezTo>
                    <a:pt x="34" y="389"/>
                    <a:pt x="44" y="356"/>
                    <a:pt x="66" y="323"/>
                  </a:cubicBezTo>
                  <a:lnTo>
                    <a:pt x="132" y="224"/>
                  </a:lnTo>
                  <a:cubicBezTo>
                    <a:pt x="165" y="202"/>
                    <a:pt x="197" y="180"/>
                    <a:pt x="219" y="158"/>
                  </a:cubicBezTo>
                  <a:cubicBezTo>
                    <a:pt x="285" y="115"/>
                    <a:pt x="362" y="82"/>
                    <a:pt x="428" y="60"/>
                  </a:cubicBezTo>
                  <a:cubicBezTo>
                    <a:pt x="466" y="49"/>
                    <a:pt x="504" y="44"/>
                    <a:pt x="542" y="44"/>
                  </a:cubicBezTo>
                  <a:cubicBezTo>
                    <a:pt x="581" y="44"/>
                    <a:pt x="619" y="49"/>
                    <a:pt x="657" y="60"/>
                  </a:cubicBezTo>
                  <a:cubicBezTo>
                    <a:pt x="723" y="82"/>
                    <a:pt x="800" y="115"/>
                    <a:pt x="854" y="158"/>
                  </a:cubicBezTo>
                  <a:cubicBezTo>
                    <a:pt x="887" y="180"/>
                    <a:pt x="920" y="202"/>
                    <a:pt x="942" y="236"/>
                  </a:cubicBezTo>
                  <a:cubicBezTo>
                    <a:pt x="975" y="257"/>
                    <a:pt x="986" y="290"/>
                    <a:pt x="1007" y="323"/>
                  </a:cubicBezTo>
                  <a:cubicBezTo>
                    <a:pt x="1063" y="465"/>
                    <a:pt x="1051" y="630"/>
                    <a:pt x="1106" y="783"/>
                  </a:cubicBezTo>
                  <a:cubicBezTo>
                    <a:pt x="1085" y="706"/>
                    <a:pt x="1085" y="630"/>
                    <a:pt x="1085" y="553"/>
                  </a:cubicBezTo>
                  <a:cubicBezTo>
                    <a:pt x="1073" y="465"/>
                    <a:pt x="1063" y="389"/>
                    <a:pt x="1041" y="312"/>
                  </a:cubicBezTo>
                  <a:cubicBezTo>
                    <a:pt x="1029" y="301"/>
                    <a:pt x="1029" y="290"/>
                    <a:pt x="1029" y="279"/>
                  </a:cubicBezTo>
                  <a:cubicBezTo>
                    <a:pt x="1019" y="279"/>
                    <a:pt x="1019" y="268"/>
                    <a:pt x="1007" y="257"/>
                  </a:cubicBezTo>
                  <a:lnTo>
                    <a:pt x="1007" y="246"/>
                  </a:lnTo>
                  <a:lnTo>
                    <a:pt x="997" y="236"/>
                  </a:lnTo>
                  <a:cubicBezTo>
                    <a:pt x="986" y="224"/>
                    <a:pt x="975" y="214"/>
                    <a:pt x="975" y="202"/>
                  </a:cubicBezTo>
                  <a:cubicBezTo>
                    <a:pt x="942" y="180"/>
                    <a:pt x="920" y="148"/>
                    <a:pt x="887" y="126"/>
                  </a:cubicBezTo>
                  <a:cubicBezTo>
                    <a:pt x="822" y="82"/>
                    <a:pt x="745" y="38"/>
                    <a:pt x="669" y="17"/>
                  </a:cubicBezTo>
                  <a:cubicBezTo>
                    <a:pt x="625" y="6"/>
                    <a:pt x="584" y="0"/>
                    <a:pt x="54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51"/>
            <p:cNvSpPr/>
            <p:nvPr/>
          </p:nvSpPr>
          <p:spPr>
            <a:xfrm>
              <a:off x="7094546" y="2400043"/>
              <a:ext cx="52693" cy="38519"/>
            </a:xfrm>
            <a:custGeom>
              <a:avLst/>
              <a:gdLst/>
              <a:ahLst/>
              <a:cxnLst/>
              <a:rect l="l" t="t" r="r" b="b"/>
              <a:pathLst>
                <a:path w="1829" h="1337" extrusionOk="0">
                  <a:moveTo>
                    <a:pt x="1708" y="241"/>
                  </a:moveTo>
                  <a:cubicBezTo>
                    <a:pt x="1708" y="242"/>
                    <a:pt x="1708" y="242"/>
                    <a:pt x="1707" y="243"/>
                  </a:cubicBezTo>
                  <a:lnTo>
                    <a:pt x="1707" y="243"/>
                  </a:lnTo>
                  <a:cubicBezTo>
                    <a:pt x="1708" y="243"/>
                    <a:pt x="1708" y="242"/>
                    <a:pt x="1708" y="241"/>
                  </a:cubicBezTo>
                  <a:close/>
                  <a:moveTo>
                    <a:pt x="1259" y="0"/>
                  </a:moveTo>
                  <a:cubicBezTo>
                    <a:pt x="1040" y="22"/>
                    <a:pt x="843" y="88"/>
                    <a:pt x="646" y="165"/>
                  </a:cubicBezTo>
                  <a:cubicBezTo>
                    <a:pt x="492" y="231"/>
                    <a:pt x="350" y="296"/>
                    <a:pt x="241" y="406"/>
                  </a:cubicBezTo>
                  <a:lnTo>
                    <a:pt x="208" y="438"/>
                  </a:lnTo>
                  <a:cubicBezTo>
                    <a:pt x="0" y="669"/>
                    <a:pt x="0" y="1030"/>
                    <a:pt x="285" y="1227"/>
                  </a:cubicBezTo>
                  <a:cubicBezTo>
                    <a:pt x="405" y="1304"/>
                    <a:pt x="558" y="1336"/>
                    <a:pt x="701" y="1336"/>
                  </a:cubicBezTo>
                  <a:lnTo>
                    <a:pt x="755" y="1336"/>
                  </a:lnTo>
                  <a:cubicBezTo>
                    <a:pt x="964" y="1326"/>
                    <a:pt x="1171" y="1270"/>
                    <a:pt x="1358" y="1194"/>
                  </a:cubicBezTo>
                  <a:cubicBezTo>
                    <a:pt x="1533" y="1117"/>
                    <a:pt x="1697" y="1030"/>
                    <a:pt x="1828" y="910"/>
                  </a:cubicBezTo>
                  <a:cubicBezTo>
                    <a:pt x="1774" y="659"/>
                    <a:pt x="1676" y="324"/>
                    <a:pt x="1707" y="243"/>
                  </a:cubicBezTo>
                  <a:lnTo>
                    <a:pt x="1707" y="243"/>
                  </a:lnTo>
                  <a:cubicBezTo>
                    <a:pt x="1685" y="297"/>
                    <a:pt x="1620" y="329"/>
                    <a:pt x="1555" y="329"/>
                  </a:cubicBezTo>
                  <a:cubicBezTo>
                    <a:pt x="1511" y="329"/>
                    <a:pt x="1478" y="318"/>
                    <a:pt x="1445" y="307"/>
                  </a:cubicBezTo>
                  <a:cubicBezTo>
                    <a:pt x="1358" y="253"/>
                    <a:pt x="1303" y="154"/>
                    <a:pt x="1270" y="66"/>
                  </a:cubicBezTo>
                  <a:cubicBezTo>
                    <a:pt x="1270" y="44"/>
                    <a:pt x="1259" y="22"/>
                    <a:pt x="1259" y="0"/>
                  </a:cubicBezTo>
                  <a:close/>
                </a:path>
              </a:pathLst>
            </a:custGeom>
            <a:solidFill>
              <a:srgbClr val="DE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51"/>
            <p:cNvSpPr/>
            <p:nvPr/>
          </p:nvSpPr>
          <p:spPr>
            <a:xfrm>
              <a:off x="7130789" y="2400043"/>
              <a:ext cx="25583" cy="26217"/>
            </a:xfrm>
            <a:custGeom>
              <a:avLst/>
              <a:gdLst/>
              <a:ahLst/>
              <a:cxnLst/>
              <a:rect l="l" t="t" r="r" b="b"/>
              <a:pathLst>
                <a:path w="888" h="910" extrusionOk="0">
                  <a:moveTo>
                    <a:pt x="1" y="0"/>
                  </a:moveTo>
                  <a:cubicBezTo>
                    <a:pt x="1" y="22"/>
                    <a:pt x="12" y="44"/>
                    <a:pt x="12" y="66"/>
                  </a:cubicBezTo>
                  <a:cubicBezTo>
                    <a:pt x="45" y="154"/>
                    <a:pt x="100" y="253"/>
                    <a:pt x="187" y="307"/>
                  </a:cubicBezTo>
                  <a:cubicBezTo>
                    <a:pt x="220" y="318"/>
                    <a:pt x="253" y="329"/>
                    <a:pt x="297" y="329"/>
                  </a:cubicBezTo>
                  <a:cubicBezTo>
                    <a:pt x="362" y="329"/>
                    <a:pt x="427" y="297"/>
                    <a:pt x="449" y="243"/>
                  </a:cubicBezTo>
                  <a:lnTo>
                    <a:pt x="449" y="243"/>
                  </a:lnTo>
                  <a:cubicBezTo>
                    <a:pt x="418" y="324"/>
                    <a:pt x="516" y="659"/>
                    <a:pt x="570" y="910"/>
                  </a:cubicBezTo>
                  <a:cubicBezTo>
                    <a:pt x="603" y="866"/>
                    <a:pt x="636" y="833"/>
                    <a:pt x="658" y="789"/>
                  </a:cubicBezTo>
                  <a:cubicBezTo>
                    <a:pt x="888" y="438"/>
                    <a:pt x="701" y="66"/>
                    <a:pt x="307" y="12"/>
                  </a:cubicBezTo>
                  <a:cubicBezTo>
                    <a:pt x="242" y="0"/>
                    <a:pt x="176" y="0"/>
                    <a:pt x="122" y="0"/>
                  </a:cubicBezTo>
                  <a:close/>
                </a:path>
              </a:pathLst>
            </a:custGeom>
            <a:solidFill>
              <a:srgbClr val="D371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51"/>
            <p:cNvSpPr/>
            <p:nvPr/>
          </p:nvSpPr>
          <p:spPr>
            <a:xfrm>
              <a:off x="6959830" y="2443575"/>
              <a:ext cx="44511" cy="32815"/>
            </a:xfrm>
            <a:custGeom>
              <a:avLst/>
              <a:gdLst/>
              <a:ahLst/>
              <a:cxnLst/>
              <a:rect l="l" t="t" r="r" b="b"/>
              <a:pathLst>
                <a:path w="1545" h="1139" extrusionOk="0">
                  <a:moveTo>
                    <a:pt x="920" y="0"/>
                  </a:moveTo>
                  <a:cubicBezTo>
                    <a:pt x="658" y="0"/>
                    <a:pt x="340" y="99"/>
                    <a:pt x="154" y="296"/>
                  </a:cubicBezTo>
                  <a:cubicBezTo>
                    <a:pt x="56" y="406"/>
                    <a:pt x="1" y="537"/>
                    <a:pt x="22" y="691"/>
                  </a:cubicBezTo>
                  <a:cubicBezTo>
                    <a:pt x="78" y="1019"/>
                    <a:pt x="319" y="1139"/>
                    <a:pt x="581" y="1139"/>
                  </a:cubicBezTo>
                  <a:cubicBezTo>
                    <a:pt x="910" y="1139"/>
                    <a:pt x="1293" y="953"/>
                    <a:pt x="1435" y="712"/>
                  </a:cubicBezTo>
                  <a:cubicBezTo>
                    <a:pt x="1501" y="603"/>
                    <a:pt x="1545" y="460"/>
                    <a:pt x="1511" y="340"/>
                  </a:cubicBezTo>
                  <a:cubicBezTo>
                    <a:pt x="1457" y="176"/>
                    <a:pt x="1293" y="77"/>
                    <a:pt x="1139" y="22"/>
                  </a:cubicBezTo>
                  <a:cubicBezTo>
                    <a:pt x="1074" y="0"/>
                    <a:pt x="997" y="0"/>
                    <a:pt x="920" y="0"/>
                  </a:cubicBezTo>
                  <a:close/>
                </a:path>
              </a:pathLst>
            </a:custGeom>
            <a:solidFill>
              <a:srgbClr val="DE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51"/>
            <p:cNvSpPr/>
            <p:nvPr/>
          </p:nvSpPr>
          <p:spPr>
            <a:xfrm>
              <a:off x="6891407" y="2188981"/>
              <a:ext cx="364331" cy="251166"/>
            </a:xfrm>
            <a:custGeom>
              <a:avLst/>
              <a:gdLst/>
              <a:ahLst/>
              <a:cxnLst/>
              <a:rect l="l" t="t" r="r" b="b"/>
              <a:pathLst>
                <a:path w="12646" h="8718" extrusionOk="0">
                  <a:moveTo>
                    <a:pt x="10092" y="1"/>
                  </a:moveTo>
                  <a:cubicBezTo>
                    <a:pt x="9696" y="1"/>
                    <a:pt x="9299" y="131"/>
                    <a:pt x="9000" y="396"/>
                  </a:cubicBezTo>
                  <a:cubicBezTo>
                    <a:pt x="8682" y="670"/>
                    <a:pt x="8507" y="1075"/>
                    <a:pt x="8485" y="1480"/>
                  </a:cubicBezTo>
                  <a:cubicBezTo>
                    <a:pt x="8474" y="1688"/>
                    <a:pt x="8573" y="2455"/>
                    <a:pt x="8791" y="2564"/>
                  </a:cubicBezTo>
                  <a:cubicBezTo>
                    <a:pt x="8080" y="2224"/>
                    <a:pt x="7314" y="2027"/>
                    <a:pt x="6526" y="1995"/>
                  </a:cubicBezTo>
                  <a:cubicBezTo>
                    <a:pt x="6455" y="1992"/>
                    <a:pt x="6384" y="1990"/>
                    <a:pt x="6314" y="1990"/>
                  </a:cubicBezTo>
                  <a:cubicBezTo>
                    <a:pt x="5913" y="1990"/>
                    <a:pt x="5515" y="2040"/>
                    <a:pt x="5124" y="2115"/>
                  </a:cubicBezTo>
                  <a:cubicBezTo>
                    <a:pt x="4543" y="2246"/>
                    <a:pt x="4018" y="2465"/>
                    <a:pt x="3460" y="2674"/>
                  </a:cubicBezTo>
                  <a:cubicBezTo>
                    <a:pt x="3810" y="2334"/>
                    <a:pt x="3908" y="1764"/>
                    <a:pt x="3689" y="1327"/>
                  </a:cubicBezTo>
                  <a:cubicBezTo>
                    <a:pt x="3499" y="945"/>
                    <a:pt x="3084" y="697"/>
                    <a:pt x="2662" y="697"/>
                  </a:cubicBezTo>
                  <a:cubicBezTo>
                    <a:pt x="2600" y="697"/>
                    <a:pt x="2537" y="702"/>
                    <a:pt x="2475" y="713"/>
                  </a:cubicBezTo>
                  <a:cubicBezTo>
                    <a:pt x="1993" y="790"/>
                    <a:pt x="1587" y="1217"/>
                    <a:pt x="1522" y="1699"/>
                  </a:cubicBezTo>
                  <a:cubicBezTo>
                    <a:pt x="1449" y="1691"/>
                    <a:pt x="1380" y="1687"/>
                    <a:pt x="1313" y="1687"/>
                  </a:cubicBezTo>
                  <a:cubicBezTo>
                    <a:pt x="1008" y="1687"/>
                    <a:pt x="759" y="1778"/>
                    <a:pt x="526" y="2039"/>
                  </a:cubicBezTo>
                  <a:cubicBezTo>
                    <a:pt x="219" y="2378"/>
                    <a:pt x="0" y="2849"/>
                    <a:pt x="76" y="3309"/>
                  </a:cubicBezTo>
                  <a:cubicBezTo>
                    <a:pt x="132" y="3670"/>
                    <a:pt x="383" y="3998"/>
                    <a:pt x="723" y="4151"/>
                  </a:cubicBezTo>
                  <a:cubicBezTo>
                    <a:pt x="866" y="4218"/>
                    <a:pt x="1027" y="4252"/>
                    <a:pt x="1189" y="4252"/>
                  </a:cubicBezTo>
                  <a:cubicBezTo>
                    <a:pt x="1396" y="4252"/>
                    <a:pt x="1606" y="4196"/>
                    <a:pt x="1784" y="4086"/>
                  </a:cubicBezTo>
                  <a:lnTo>
                    <a:pt x="1784" y="4086"/>
                  </a:lnTo>
                  <a:cubicBezTo>
                    <a:pt x="1205" y="4447"/>
                    <a:pt x="1040" y="5597"/>
                    <a:pt x="1139" y="6188"/>
                  </a:cubicBezTo>
                  <a:cubicBezTo>
                    <a:pt x="1303" y="7075"/>
                    <a:pt x="1960" y="7820"/>
                    <a:pt x="2003" y="8717"/>
                  </a:cubicBezTo>
                  <a:cubicBezTo>
                    <a:pt x="2113" y="7754"/>
                    <a:pt x="1730" y="6779"/>
                    <a:pt x="1927" y="5837"/>
                  </a:cubicBezTo>
                  <a:cubicBezTo>
                    <a:pt x="2059" y="5214"/>
                    <a:pt x="2441" y="4644"/>
                    <a:pt x="2989" y="4294"/>
                  </a:cubicBezTo>
                  <a:lnTo>
                    <a:pt x="2989" y="4294"/>
                  </a:lnTo>
                  <a:cubicBezTo>
                    <a:pt x="2792" y="4633"/>
                    <a:pt x="2628" y="4995"/>
                    <a:pt x="2485" y="5367"/>
                  </a:cubicBezTo>
                  <a:cubicBezTo>
                    <a:pt x="2548" y="5379"/>
                    <a:pt x="2611" y="5385"/>
                    <a:pt x="2673" y="5385"/>
                  </a:cubicBezTo>
                  <a:cubicBezTo>
                    <a:pt x="3066" y="5385"/>
                    <a:pt x="3442" y="5162"/>
                    <a:pt x="3745" y="4907"/>
                  </a:cubicBezTo>
                  <a:cubicBezTo>
                    <a:pt x="4161" y="4557"/>
                    <a:pt x="4511" y="4141"/>
                    <a:pt x="4784" y="3681"/>
                  </a:cubicBezTo>
                  <a:lnTo>
                    <a:pt x="4784" y="3681"/>
                  </a:lnTo>
                  <a:cubicBezTo>
                    <a:pt x="4774" y="3976"/>
                    <a:pt x="4762" y="4283"/>
                    <a:pt x="4872" y="4557"/>
                  </a:cubicBezTo>
                  <a:cubicBezTo>
                    <a:pt x="4981" y="4830"/>
                    <a:pt x="5244" y="5071"/>
                    <a:pt x="5540" y="5071"/>
                  </a:cubicBezTo>
                  <a:cubicBezTo>
                    <a:pt x="5507" y="4677"/>
                    <a:pt x="5529" y="4283"/>
                    <a:pt x="5628" y="3900"/>
                  </a:cubicBezTo>
                  <a:cubicBezTo>
                    <a:pt x="5803" y="4294"/>
                    <a:pt x="6219" y="4557"/>
                    <a:pt x="6646" y="4677"/>
                  </a:cubicBezTo>
                  <a:cubicBezTo>
                    <a:pt x="6921" y="4747"/>
                    <a:pt x="7205" y="4768"/>
                    <a:pt x="7492" y="4768"/>
                  </a:cubicBezTo>
                  <a:cubicBezTo>
                    <a:pt x="7651" y="4768"/>
                    <a:pt x="7811" y="4762"/>
                    <a:pt x="7971" y="4754"/>
                  </a:cubicBezTo>
                  <a:cubicBezTo>
                    <a:pt x="7796" y="4458"/>
                    <a:pt x="7609" y="4173"/>
                    <a:pt x="7401" y="3910"/>
                  </a:cubicBezTo>
                  <a:lnTo>
                    <a:pt x="7401" y="3910"/>
                  </a:lnTo>
                  <a:cubicBezTo>
                    <a:pt x="8200" y="3944"/>
                    <a:pt x="8901" y="4666"/>
                    <a:pt x="8923" y="5465"/>
                  </a:cubicBezTo>
                  <a:cubicBezTo>
                    <a:pt x="8923" y="5684"/>
                    <a:pt x="8879" y="5893"/>
                    <a:pt x="8890" y="6112"/>
                  </a:cubicBezTo>
                  <a:cubicBezTo>
                    <a:pt x="8912" y="6331"/>
                    <a:pt x="8989" y="6549"/>
                    <a:pt x="9164" y="6669"/>
                  </a:cubicBezTo>
                  <a:cubicBezTo>
                    <a:pt x="9197" y="6691"/>
                    <a:pt x="9229" y="6703"/>
                    <a:pt x="9263" y="6703"/>
                  </a:cubicBezTo>
                  <a:cubicBezTo>
                    <a:pt x="9306" y="6691"/>
                    <a:pt x="9328" y="6659"/>
                    <a:pt x="9361" y="6615"/>
                  </a:cubicBezTo>
                  <a:cubicBezTo>
                    <a:pt x="9482" y="6451"/>
                    <a:pt x="9602" y="6287"/>
                    <a:pt x="9723" y="6112"/>
                  </a:cubicBezTo>
                  <a:lnTo>
                    <a:pt x="9723" y="6112"/>
                  </a:lnTo>
                  <a:cubicBezTo>
                    <a:pt x="9602" y="6845"/>
                    <a:pt x="9504" y="7666"/>
                    <a:pt x="9920" y="8279"/>
                  </a:cubicBezTo>
                  <a:cubicBezTo>
                    <a:pt x="9854" y="7502"/>
                    <a:pt x="10193" y="6757"/>
                    <a:pt x="10314" y="6002"/>
                  </a:cubicBezTo>
                  <a:cubicBezTo>
                    <a:pt x="10368" y="5640"/>
                    <a:pt x="10445" y="5290"/>
                    <a:pt x="10412" y="4918"/>
                  </a:cubicBezTo>
                  <a:cubicBezTo>
                    <a:pt x="10401" y="4710"/>
                    <a:pt x="10346" y="4020"/>
                    <a:pt x="10149" y="3900"/>
                  </a:cubicBezTo>
                  <a:lnTo>
                    <a:pt x="10149" y="3900"/>
                  </a:lnTo>
                  <a:cubicBezTo>
                    <a:pt x="10456" y="4086"/>
                    <a:pt x="10762" y="4272"/>
                    <a:pt x="11113" y="4360"/>
                  </a:cubicBezTo>
                  <a:cubicBezTo>
                    <a:pt x="11231" y="4389"/>
                    <a:pt x="11354" y="4405"/>
                    <a:pt x="11476" y="4405"/>
                  </a:cubicBezTo>
                  <a:cubicBezTo>
                    <a:pt x="11716" y="4405"/>
                    <a:pt x="11953" y="4344"/>
                    <a:pt x="12142" y="4206"/>
                  </a:cubicBezTo>
                  <a:cubicBezTo>
                    <a:pt x="12569" y="3889"/>
                    <a:pt x="12645" y="3275"/>
                    <a:pt x="12580" y="2750"/>
                  </a:cubicBezTo>
                  <a:cubicBezTo>
                    <a:pt x="12525" y="2290"/>
                    <a:pt x="12328" y="1776"/>
                    <a:pt x="11901" y="1623"/>
                  </a:cubicBezTo>
                  <a:cubicBezTo>
                    <a:pt x="11791" y="988"/>
                    <a:pt x="11375" y="407"/>
                    <a:pt x="10796" y="144"/>
                  </a:cubicBezTo>
                  <a:cubicBezTo>
                    <a:pt x="10576" y="49"/>
                    <a:pt x="10334" y="1"/>
                    <a:pt x="100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51"/>
            <p:cNvSpPr/>
            <p:nvPr/>
          </p:nvSpPr>
          <p:spPr>
            <a:xfrm>
              <a:off x="7837988" y="2959591"/>
              <a:ext cx="239440" cy="399710"/>
            </a:xfrm>
            <a:custGeom>
              <a:avLst/>
              <a:gdLst/>
              <a:ahLst/>
              <a:cxnLst/>
              <a:rect l="l" t="t" r="r" b="b"/>
              <a:pathLst>
                <a:path w="8311" h="13874" extrusionOk="0">
                  <a:moveTo>
                    <a:pt x="4438" y="1"/>
                  </a:moveTo>
                  <a:cubicBezTo>
                    <a:pt x="4204" y="1"/>
                    <a:pt x="4172" y="1996"/>
                    <a:pt x="4139" y="2213"/>
                  </a:cubicBezTo>
                  <a:cubicBezTo>
                    <a:pt x="4144" y="2188"/>
                    <a:pt x="4165" y="2178"/>
                    <a:pt x="4196" y="2178"/>
                  </a:cubicBezTo>
                  <a:cubicBezTo>
                    <a:pt x="4374" y="2178"/>
                    <a:pt x="4902" y="2516"/>
                    <a:pt x="4939" y="2553"/>
                  </a:cubicBezTo>
                  <a:cubicBezTo>
                    <a:pt x="5136" y="2728"/>
                    <a:pt x="5300" y="2947"/>
                    <a:pt x="5399" y="3188"/>
                  </a:cubicBezTo>
                  <a:cubicBezTo>
                    <a:pt x="5596" y="3724"/>
                    <a:pt x="5464" y="4381"/>
                    <a:pt x="5158" y="4852"/>
                  </a:cubicBezTo>
                  <a:cubicBezTo>
                    <a:pt x="4720" y="5520"/>
                    <a:pt x="4008" y="5947"/>
                    <a:pt x="3351" y="6385"/>
                  </a:cubicBezTo>
                  <a:cubicBezTo>
                    <a:pt x="2322" y="7052"/>
                    <a:pt x="1314" y="7841"/>
                    <a:pt x="723" y="8914"/>
                  </a:cubicBezTo>
                  <a:cubicBezTo>
                    <a:pt x="121" y="9998"/>
                    <a:pt x="1" y="11410"/>
                    <a:pt x="713" y="12417"/>
                  </a:cubicBezTo>
                  <a:cubicBezTo>
                    <a:pt x="691" y="12166"/>
                    <a:pt x="713" y="11914"/>
                    <a:pt x="789" y="11684"/>
                  </a:cubicBezTo>
                  <a:cubicBezTo>
                    <a:pt x="1052" y="12494"/>
                    <a:pt x="1468" y="13064"/>
                    <a:pt x="2224" y="13424"/>
                  </a:cubicBezTo>
                  <a:lnTo>
                    <a:pt x="2453" y="13523"/>
                  </a:lnTo>
                  <a:cubicBezTo>
                    <a:pt x="3046" y="13752"/>
                    <a:pt x="3684" y="13873"/>
                    <a:pt x="4323" y="13873"/>
                  </a:cubicBezTo>
                  <a:cubicBezTo>
                    <a:pt x="4569" y="13873"/>
                    <a:pt x="4815" y="13855"/>
                    <a:pt x="5059" y="13819"/>
                  </a:cubicBezTo>
                  <a:cubicBezTo>
                    <a:pt x="4796" y="13578"/>
                    <a:pt x="4533" y="13348"/>
                    <a:pt x="4271" y="13107"/>
                  </a:cubicBezTo>
                  <a:lnTo>
                    <a:pt x="4271" y="13107"/>
                  </a:lnTo>
                  <a:cubicBezTo>
                    <a:pt x="4483" y="13204"/>
                    <a:pt x="4716" y="13259"/>
                    <a:pt x="4948" y="13259"/>
                  </a:cubicBezTo>
                  <a:cubicBezTo>
                    <a:pt x="5004" y="13259"/>
                    <a:pt x="5059" y="13256"/>
                    <a:pt x="5114" y="13249"/>
                  </a:cubicBezTo>
                  <a:cubicBezTo>
                    <a:pt x="4577" y="12823"/>
                    <a:pt x="4151" y="12264"/>
                    <a:pt x="3888" y="11629"/>
                  </a:cubicBezTo>
                  <a:lnTo>
                    <a:pt x="3888" y="11629"/>
                  </a:lnTo>
                  <a:cubicBezTo>
                    <a:pt x="4129" y="11815"/>
                    <a:pt x="4413" y="11957"/>
                    <a:pt x="4720" y="12034"/>
                  </a:cubicBezTo>
                  <a:cubicBezTo>
                    <a:pt x="3428" y="10862"/>
                    <a:pt x="3669" y="9056"/>
                    <a:pt x="4895" y="7962"/>
                  </a:cubicBezTo>
                  <a:cubicBezTo>
                    <a:pt x="5574" y="7359"/>
                    <a:pt x="6384" y="6889"/>
                    <a:pt x="6888" y="6133"/>
                  </a:cubicBezTo>
                  <a:cubicBezTo>
                    <a:pt x="8311" y="3987"/>
                    <a:pt x="7041" y="451"/>
                    <a:pt x="4446" y="1"/>
                  </a:cubicBezTo>
                  <a:cubicBezTo>
                    <a:pt x="4443" y="1"/>
                    <a:pt x="4441" y="1"/>
                    <a:pt x="44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51"/>
            <p:cNvSpPr/>
            <p:nvPr/>
          </p:nvSpPr>
          <p:spPr>
            <a:xfrm>
              <a:off x="7994772" y="2969415"/>
              <a:ext cx="2564" cy="1585"/>
            </a:xfrm>
            <a:custGeom>
              <a:avLst/>
              <a:gdLst/>
              <a:ahLst/>
              <a:cxnLst/>
              <a:rect l="l" t="t" r="r" b="b"/>
              <a:pathLst>
                <a:path w="89" h="55" extrusionOk="0">
                  <a:moveTo>
                    <a:pt x="33" y="22"/>
                  </a:moveTo>
                  <a:lnTo>
                    <a:pt x="33" y="22"/>
                  </a:lnTo>
                  <a:cubicBezTo>
                    <a:pt x="44" y="33"/>
                    <a:pt x="66" y="44"/>
                    <a:pt x="88" y="55"/>
                  </a:cubicBezTo>
                  <a:cubicBezTo>
                    <a:pt x="66" y="44"/>
                    <a:pt x="44" y="33"/>
                    <a:pt x="33" y="22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cubicBezTo>
                    <a:pt x="0" y="11"/>
                    <a:pt x="11" y="11"/>
                    <a:pt x="22" y="22"/>
                  </a:cubicBezTo>
                  <a:lnTo>
                    <a:pt x="22" y="22"/>
                  </a:lnTo>
                  <a:cubicBezTo>
                    <a:pt x="11" y="11"/>
                    <a:pt x="0" y="11"/>
                    <a:pt x="0" y="0"/>
                  </a:cubicBezTo>
                  <a:close/>
                </a:path>
              </a:pathLst>
            </a:custGeom>
            <a:solidFill>
              <a:srgbClr val="93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51"/>
            <p:cNvSpPr/>
            <p:nvPr/>
          </p:nvSpPr>
          <p:spPr>
            <a:xfrm>
              <a:off x="7995406" y="2970049"/>
              <a:ext cx="317" cy="29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0"/>
                  </a:moveTo>
                  <a:lnTo>
                    <a:pt x="0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8164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51"/>
            <p:cNvSpPr/>
            <p:nvPr/>
          </p:nvSpPr>
          <p:spPr>
            <a:xfrm>
              <a:off x="7908659" y="3036283"/>
              <a:ext cx="90550" cy="124949"/>
            </a:xfrm>
            <a:custGeom>
              <a:avLst/>
              <a:gdLst/>
              <a:ahLst/>
              <a:cxnLst/>
              <a:rect l="l" t="t" r="r" b="b"/>
              <a:pathLst>
                <a:path w="3143" h="4337" extrusionOk="0">
                  <a:moveTo>
                    <a:pt x="2595" y="0"/>
                  </a:moveTo>
                  <a:lnTo>
                    <a:pt x="2595" y="11"/>
                  </a:lnTo>
                  <a:cubicBezTo>
                    <a:pt x="2737" y="154"/>
                    <a:pt x="2858" y="329"/>
                    <a:pt x="2934" y="526"/>
                  </a:cubicBezTo>
                  <a:cubicBezTo>
                    <a:pt x="3131" y="1062"/>
                    <a:pt x="3000" y="1719"/>
                    <a:pt x="2693" y="2190"/>
                  </a:cubicBezTo>
                  <a:cubicBezTo>
                    <a:pt x="2255" y="2858"/>
                    <a:pt x="1544" y="3285"/>
                    <a:pt x="876" y="3723"/>
                  </a:cubicBezTo>
                  <a:cubicBezTo>
                    <a:pt x="581" y="3920"/>
                    <a:pt x="285" y="4117"/>
                    <a:pt x="0" y="4336"/>
                  </a:cubicBezTo>
                  <a:lnTo>
                    <a:pt x="22" y="4336"/>
                  </a:lnTo>
                  <a:cubicBezTo>
                    <a:pt x="296" y="4117"/>
                    <a:pt x="591" y="3920"/>
                    <a:pt x="898" y="3723"/>
                  </a:cubicBezTo>
                  <a:cubicBezTo>
                    <a:pt x="1555" y="3285"/>
                    <a:pt x="2267" y="2858"/>
                    <a:pt x="2705" y="2190"/>
                  </a:cubicBezTo>
                  <a:cubicBezTo>
                    <a:pt x="3011" y="1719"/>
                    <a:pt x="3143" y="1062"/>
                    <a:pt x="2946" y="526"/>
                  </a:cubicBezTo>
                  <a:cubicBezTo>
                    <a:pt x="2869" y="329"/>
                    <a:pt x="2749" y="154"/>
                    <a:pt x="25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51"/>
            <p:cNvSpPr/>
            <p:nvPr/>
          </p:nvSpPr>
          <p:spPr>
            <a:xfrm>
              <a:off x="7840840" y="3241612"/>
              <a:ext cx="17372" cy="75741"/>
            </a:xfrm>
            <a:custGeom>
              <a:avLst/>
              <a:gdLst/>
              <a:ahLst/>
              <a:cxnLst/>
              <a:rect l="l" t="t" r="r" b="b"/>
              <a:pathLst>
                <a:path w="603" h="2629" extrusionOk="0">
                  <a:moveTo>
                    <a:pt x="252" y="1"/>
                  </a:moveTo>
                  <a:cubicBezTo>
                    <a:pt x="1" y="898"/>
                    <a:pt x="66" y="1873"/>
                    <a:pt x="602" y="2628"/>
                  </a:cubicBezTo>
                  <a:lnTo>
                    <a:pt x="602" y="2606"/>
                  </a:lnTo>
                  <a:cubicBezTo>
                    <a:pt x="77" y="1862"/>
                    <a:pt x="11" y="888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51"/>
            <p:cNvSpPr/>
            <p:nvPr/>
          </p:nvSpPr>
          <p:spPr>
            <a:xfrm>
              <a:off x="7848071" y="3161203"/>
              <a:ext cx="61221" cy="80438"/>
            </a:xfrm>
            <a:custGeom>
              <a:avLst/>
              <a:gdLst/>
              <a:ahLst/>
              <a:cxnLst/>
              <a:rect l="l" t="t" r="r" b="b"/>
              <a:pathLst>
                <a:path w="2125" h="2792" extrusionOk="0">
                  <a:moveTo>
                    <a:pt x="2103" y="0"/>
                  </a:moveTo>
                  <a:cubicBezTo>
                    <a:pt x="1414" y="536"/>
                    <a:pt x="779" y="1161"/>
                    <a:pt x="351" y="1916"/>
                  </a:cubicBezTo>
                  <a:cubicBezTo>
                    <a:pt x="209" y="2190"/>
                    <a:pt x="88" y="2485"/>
                    <a:pt x="1" y="2792"/>
                  </a:cubicBezTo>
                  <a:lnTo>
                    <a:pt x="12" y="2792"/>
                  </a:lnTo>
                  <a:cubicBezTo>
                    <a:pt x="100" y="2485"/>
                    <a:pt x="220" y="2190"/>
                    <a:pt x="373" y="1916"/>
                  </a:cubicBezTo>
                  <a:cubicBezTo>
                    <a:pt x="789" y="1161"/>
                    <a:pt x="1424" y="536"/>
                    <a:pt x="2125" y="0"/>
                  </a:cubicBezTo>
                  <a:close/>
                </a:path>
              </a:pathLst>
            </a:custGeom>
            <a:solidFill>
              <a:srgbClr val="323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51"/>
            <p:cNvSpPr/>
            <p:nvPr/>
          </p:nvSpPr>
          <p:spPr>
            <a:xfrm>
              <a:off x="7860402" y="3296207"/>
              <a:ext cx="123336" cy="63094"/>
            </a:xfrm>
            <a:custGeom>
              <a:avLst/>
              <a:gdLst/>
              <a:ahLst/>
              <a:cxnLst/>
              <a:rect l="l" t="t" r="r" b="b"/>
              <a:pathLst>
                <a:path w="4281" h="2190" extrusionOk="0">
                  <a:moveTo>
                    <a:pt x="4117" y="1380"/>
                  </a:moveTo>
                  <a:lnTo>
                    <a:pt x="4161" y="1423"/>
                  </a:lnTo>
                  <a:lnTo>
                    <a:pt x="4281" y="1423"/>
                  </a:lnTo>
                  <a:cubicBezTo>
                    <a:pt x="4227" y="1412"/>
                    <a:pt x="4171" y="1401"/>
                    <a:pt x="4117" y="1380"/>
                  </a:cubicBezTo>
                  <a:close/>
                  <a:moveTo>
                    <a:pt x="3493" y="1423"/>
                  </a:moveTo>
                  <a:lnTo>
                    <a:pt x="3755" y="1653"/>
                  </a:lnTo>
                  <a:cubicBezTo>
                    <a:pt x="3701" y="1599"/>
                    <a:pt x="3668" y="1555"/>
                    <a:pt x="3657" y="1533"/>
                  </a:cubicBezTo>
                  <a:cubicBezTo>
                    <a:pt x="3679" y="1521"/>
                    <a:pt x="3701" y="1521"/>
                    <a:pt x="3711" y="1511"/>
                  </a:cubicBezTo>
                  <a:cubicBezTo>
                    <a:pt x="3635" y="1489"/>
                    <a:pt x="3570" y="1456"/>
                    <a:pt x="3493" y="1423"/>
                  </a:cubicBezTo>
                  <a:close/>
                  <a:moveTo>
                    <a:pt x="11" y="0"/>
                  </a:moveTo>
                  <a:cubicBezTo>
                    <a:pt x="0" y="0"/>
                    <a:pt x="0" y="11"/>
                    <a:pt x="0" y="22"/>
                  </a:cubicBezTo>
                  <a:cubicBezTo>
                    <a:pt x="263" y="821"/>
                    <a:pt x="690" y="1390"/>
                    <a:pt x="1434" y="1740"/>
                  </a:cubicBezTo>
                  <a:lnTo>
                    <a:pt x="1665" y="1839"/>
                  </a:lnTo>
                  <a:cubicBezTo>
                    <a:pt x="2244" y="2069"/>
                    <a:pt x="2879" y="2190"/>
                    <a:pt x="3514" y="2190"/>
                  </a:cubicBezTo>
                  <a:cubicBezTo>
                    <a:pt x="2891" y="2190"/>
                    <a:pt x="2256" y="2069"/>
                    <a:pt x="1675" y="1839"/>
                  </a:cubicBezTo>
                  <a:lnTo>
                    <a:pt x="1446" y="1740"/>
                  </a:lnTo>
                  <a:cubicBezTo>
                    <a:pt x="690" y="1380"/>
                    <a:pt x="274" y="810"/>
                    <a:pt x="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51"/>
            <p:cNvSpPr/>
            <p:nvPr/>
          </p:nvSpPr>
          <p:spPr>
            <a:xfrm>
              <a:off x="7841157" y="2969415"/>
              <a:ext cx="207259" cy="389886"/>
            </a:xfrm>
            <a:custGeom>
              <a:avLst/>
              <a:gdLst/>
              <a:ahLst/>
              <a:cxnLst/>
              <a:rect l="l" t="t" r="r" b="b"/>
              <a:pathLst>
                <a:path w="7194" h="13533" extrusionOk="0">
                  <a:moveTo>
                    <a:pt x="5332" y="0"/>
                  </a:moveTo>
                  <a:cubicBezTo>
                    <a:pt x="5332" y="1"/>
                    <a:pt x="5332" y="1"/>
                    <a:pt x="5333" y="2"/>
                  </a:cubicBezTo>
                  <a:lnTo>
                    <a:pt x="5333" y="2"/>
                  </a:lnTo>
                  <a:cubicBezTo>
                    <a:pt x="5332" y="1"/>
                    <a:pt x="5332" y="1"/>
                    <a:pt x="5332" y="0"/>
                  </a:cubicBezTo>
                  <a:close/>
                  <a:moveTo>
                    <a:pt x="5333" y="2"/>
                  </a:moveTo>
                  <a:cubicBezTo>
                    <a:pt x="5354" y="483"/>
                    <a:pt x="5321" y="964"/>
                    <a:pt x="5233" y="1412"/>
                  </a:cubicBezTo>
                  <a:cubicBezTo>
                    <a:pt x="5190" y="1643"/>
                    <a:pt x="5135" y="1862"/>
                    <a:pt x="5048" y="2080"/>
                  </a:cubicBezTo>
                  <a:cubicBezTo>
                    <a:pt x="5015" y="2157"/>
                    <a:pt x="4982" y="2244"/>
                    <a:pt x="4938" y="2321"/>
                  </a:cubicBezTo>
                  <a:cubicBezTo>
                    <a:pt x="5092" y="2475"/>
                    <a:pt x="5212" y="2650"/>
                    <a:pt x="5289" y="2847"/>
                  </a:cubicBezTo>
                  <a:cubicBezTo>
                    <a:pt x="5486" y="3383"/>
                    <a:pt x="5354" y="4040"/>
                    <a:pt x="5048" y="4511"/>
                  </a:cubicBezTo>
                  <a:cubicBezTo>
                    <a:pt x="4610" y="5179"/>
                    <a:pt x="3898" y="5606"/>
                    <a:pt x="3241" y="6044"/>
                  </a:cubicBezTo>
                  <a:cubicBezTo>
                    <a:pt x="2934" y="6241"/>
                    <a:pt x="2639" y="6438"/>
                    <a:pt x="2365" y="6657"/>
                  </a:cubicBezTo>
                  <a:cubicBezTo>
                    <a:pt x="1664" y="7193"/>
                    <a:pt x="1029" y="7818"/>
                    <a:pt x="613" y="8573"/>
                  </a:cubicBezTo>
                  <a:cubicBezTo>
                    <a:pt x="460" y="8847"/>
                    <a:pt x="340" y="9142"/>
                    <a:pt x="252" y="9449"/>
                  </a:cubicBezTo>
                  <a:cubicBezTo>
                    <a:pt x="0" y="10336"/>
                    <a:pt x="66" y="11310"/>
                    <a:pt x="591" y="12054"/>
                  </a:cubicBezTo>
                  <a:cubicBezTo>
                    <a:pt x="569" y="11813"/>
                    <a:pt x="591" y="11573"/>
                    <a:pt x="668" y="11343"/>
                  </a:cubicBezTo>
                  <a:lnTo>
                    <a:pt x="668" y="11365"/>
                  </a:lnTo>
                  <a:cubicBezTo>
                    <a:pt x="668" y="11354"/>
                    <a:pt x="668" y="11343"/>
                    <a:pt x="679" y="11343"/>
                  </a:cubicBezTo>
                  <a:cubicBezTo>
                    <a:pt x="942" y="12153"/>
                    <a:pt x="1358" y="12723"/>
                    <a:pt x="2114" y="13083"/>
                  </a:cubicBezTo>
                  <a:lnTo>
                    <a:pt x="2343" y="13182"/>
                  </a:lnTo>
                  <a:cubicBezTo>
                    <a:pt x="2924" y="13412"/>
                    <a:pt x="3559" y="13533"/>
                    <a:pt x="4182" y="13533"/>
                  </a:cubicBezTo>
                  <a:cubicBezTo>
                    <a:pt x="4435" y="13533"/>
                    <a:pt x="4686" y="13511"/>
                    <a:pt x="4938" y="13478"/>
                  </a:cubicBezTo>
                  <a:lnTo>
                    <a:pt x="4927" y="13478"/>
                  </a:lnTo>
                  <a:cubicBezTo>
                    <a:pt x="4829" y="13478"/>
                    <a:pt x="4566" y="13182"/>
                    <a:pt x="4423" y="12996"/>
                  </a:cubicBezTo>
                  <a:lnTo>
                    <a:pt x="4161" y="12766"/>
                  </a:lnTo>
                  <a:lnTo>
                    <a:pt x="4161" y="12766"/>
                  </a:lnTo>
                  <a:cubicBezTo>
                    <a:pt x="4238" y="12799"/>
                    <a:pt x="4303" y="12832"/>
                    <a:pt x="4379" y="12854"/>
                  </a:cubicBezTo>
                  <a:cubicBezTo>
                    <a:pt x="4522" y="12799"/>
                    <a:pt x="4676" y="12777"/>
                    <a:pt x="4829" y="12766"/>
                  </a:cubicBezTo>
                  <a:lnTo>
                    <a:pt x="4785" y="12723"/>
                  </a:lnTo>
                  <a:cubicBezTo>
                    <a:pt x="3744" y="12482"/>
                    <a:pt x="2847" y="11748"/>
                    <a:pt x="2486" y="10719"/>
                  </a:cubicBezTo>
                  <a:cubicBezTo>
                    <a:pt x="2486" y="10968"/>
                    <a:pt x="2486" y="11207"/>
                    <a:pt x="2475" y="11455"/>
                  </a:cubicBezTo>
                  <a:lnTo>
                    <a:pt x="2475" y="11455"/>
                  </a:lnTo>
                  <a:cubicBezTo>
                    <a:pt x="2478" y="11290"/>
                    <a:pt x="2244" y="10990"/>
                    <a:pt x="2201" y="10806"/>
                  </a:cubicBezTo>
                  <a:cubicBezTo>
                    <a:pt x="2124" y="10521"/>
                    <a:pt x="2146" y="10248"/>
                    <a:pt x="2157" y="9964"/>
                  </a:cubicBezTo>
                  <a:cubicBezTo>
                    <a:pt x="2190" y="9394"/>
                    <a:pt x="2321" y="8901"/>
                    <a:pt x="2671" y="8441"/>
                  </a:cubicBezTo>
                  <a:cubicBezTo>
                    <a:pt x="3372" y="7522"/>
                    <a:pt x="4391" y="6887"/>
                    <a:pt x="5233" y="6088"/>
                  </a:cubicBezTo>
                  <a:cubicBezTo>
                    <a:pt x="6306" y="5069"/>
                    <a:pt x="7194" y="3295"/>
                    <a:pt x="6055" y="1981"/>
                  </a:cubicBezTo>
                  <a:lnTo>
                    <a:pt x="6055" y="1981"/>
                  </a:lnTo>
                  <a:cubicBezTo>
                    <a:pt x="6306" y="1993"/>
                    <a:pt x="6569" y="2080"/>
                    <a:pt x="6778" y="2222"/>
                  </a:cubicBezTo>
                  <a:cubicBezTo>
                    <a:pt x="6613" y="1270"/>
                    <a:pt x="6165" y="514"/>
                    <a:pt x="5420" y="55"/>
                  </a:cubicBezTo>
                  <a:cubicBezTo>
                    <a:pt x="5398" y="44"/>
                    <a:pt x="5376" y="33"/>
                    <a:pt x="5365" y="22"/>
                  </a:cubicBezTo>
                  <a:lnTo>
                    <a:pt x="5354" y="22"/>
                  </a:lnTo>
                  <a:cubicBezTo>
                    <a:pt x="5343" y="11"/>
                    <a:pt x="5333" y="11"/>
                    <a:pt x="5333" y="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1"/>
            <p:cNvSpPr/>
            <p:nvPr/>
          </p:nvSpPr>
          <p:spPr>
            <a:xfrm>
              <a:off x="7271814" y="2745129"/>
              <a:ext cx="739380" cy="385363"/>
            </a:xfrm>
            <a:custGeom>
              <a:avLst/>
              <a:gdLst/>
              <a:ahLst/>
              <a:cxnLst/>
              <a:rect l="l" t="t" r="r" b="b"/>
              <a:pathLst>
                <a:path w="25664" h="13376" extrusionOk="0">
                  <a:moveTo>
                    <a:pt x="15328" y="0"/>
                  </a:moveTo>
                  <a:lnTo>
                    <a:pt x="15328" y="0"/>
                  </a:lnTo>
                  <a:cubicBezTo>
                    <a:pt x="14638" y="66"/>
                    <a:pt x="13959" y="209"/>
                    <a:pt x="13292" y="416"/>
                  </a:cubicBezTo>
                  <a:cubicBezTo>
                    <a:pt x="13445" y="285"/>
                    <a:pt x="13587" y="154"/>
                    <a:pt x="13740" y="22"/>
                  </a:cubicBezTo>
                  <a:lnTo>
                    <a:pt x="13740" y="22"/>
                  </a:lnTo>
                  <a:cubicBezTo>
                    <a:pt x="12788" y="253"/>
                    <a:pt x="11890" y="679"/>
                    <a:pt x="10949" y="975"/>
                  </a:cubicBezTo>
                  <a:cubicBezTo>
                    <a:pt x="9569" y="1413"/>
                    <a:pt x="8212" y="1085"/>
                    <a:pt x="6832" y="1467"/>
                  </a:cubicBezTo>
                  <a:cubicBezTo>
                    <a:pt x="6076" y="1676"/>
                    <a:pt x="5365" y="2015"/>
                    <a:pt x="4686" y="2431"/>
                  </a:cubicBezTo>
                  <a:cubicBezTo>
                    <a:pt x="3613" y="3088"/>
                    <a:pt x="2650" y="3931"/>
                    <a:pt x="1840" y="4895"/>
                  </a:cubicBezTo>
                  <a:cubicBezTo>
                    <a:pt x="1127" y="5749"/>
                    <a:pt x="241" y="6493"/>
                    <a:pt x="66" y="7664"/>
                  </a:cubicBezTo>
                  <a:cubicBezTo>
                    <a:pt x="0" y="8124"/>
                    <a:pt x="55" y="8639"/>
                    <a:pt x="351" y="9000"/>
                  </a:cubicBezTo>
                  <a:cubicBezTo>
                    <a:pt x="799" y="9569"/>
                    <a:pt x="1621" y="9635"/>
                    <a:pt x="2343" y="9690"/>
                  </a:cubicBezTo>
                  <a:cubicBezTo>
                    <a:pt x="3810" y="9800"/>
                    <a:pt x="5376" y="10084"/>
                    <a:pt x="6372" y="11157"/>
                  </a:cubicBezTo>
                  <a:cubicBezTo>
                    <a:pt x="6701" y="11508"/>
                    <a:pt x="6964" y="11934"/>
                    <a:pt x="7368" y="12197"/>
                  </a:cubicBezTo>
                  <a:cubicBezTo>
                    <a:pt x="7541" y="12305"/>
                    <a:pt x="7756" y="12364"/>
                    <a:pt x="7963" y="12364"/>
                  </a:cubicBezTo>
                  <a:cubicBezTo>
                    <a:pt x="8241" y="12364"/>
                    <a:pt x="8507" y="12256"/>
                    <a:pt x="8638" y="12011"/>
                  </a:cubicBezTo>
                  <a:cubicBezTo>
                    <a:pt x="8726" y="11847"/>
                    <a:pt x="8737" y="11661"/>
                    <a:pt x="8726" y="11474"/>
                  </a:cubicBezTo>
                  <a:cubicBezTo>
                    <a:pt x="8715" y="10796"/>
                    <a:pt x="8518" y="10084"/>
                    <a:pt x="8113" y="9537"/>
                  </a:cubicBezTo>
                  <a:cubicBezTo>
                    <a:pt x="8638" y="9394"/>
                    <a:pt x="9175" y="9296"/>
                    <a:pt x="9723" y="9241"/>
                  </a:cubicBezTo>
                  <a:cubicBezTo>
                    <a:pt x="9767" y="9235"/>
                    <a:pt x="9811" y="9228"/>
                    <a:pt x="9858" y="9228"/>
                  </a:cubicBezTo>
                  <a:cubicBezTo>
                    <a:pt x="9892" y="9228"/>
                    <a:pt x="9927" y="9232"/>
                    <a:pt x="9963" y="9241"/>
                  </a:cubicBezTo>
                  <a:cubicBezTo>
                    <a:pt x="10445" y="9340"/>
                    <a:pt x="10489" y="10095"/>
                    <a:pt x="10796" y="10402"/>
                  </a:cubicBezTo>
                  <a:cubicBezTo>
                    <a:pt x="11080" y="10698"/>
                    <a:pt x="11463" y="10905"/>
                    <a:pt x="11869" y="11026"/>
                  </a:cubicBezTo>
                  <a:cubicBezTo>
                    <a:pt x="12187" y="11120"/>
                    <a:pt x="12499" y="11149"/>
                    <a:pt x="12807" y="11149"/>
                  </a:cubicBezTo>
                  <a:cubicBezTo>
                    <a:pt x="13039" y="11149"/>
                    <a:pt x="13269" y="11132"/>
                    <a:pt x="13499" y="11114"/>
                  </a:cubicBezTo>
                  <a:cubicBezTo>
                    <a:pt x="13693" y="11104"/>
                    <a:pt x="13887" y="11089"/>
                    <a:pt x="14086" y="11089"/>
                  </a:cubicBezTo>
                  <a:cubicBezTo>
                    <a:pt x="14135" y="11089"/>
                    <a:pt x="14184" y="11089"/>
                    <a:pt x="14233" y="11092"/>
                  </a:cubicBezTo>
                  <a:cubicBezTo>
                    <a:pt x="13565" y="11256"/>
                    <a:pt x="12876" y="11431"/>
                    <a:pt x="12306" y="11825"/>
                  </a:cubicBezTo>
                  <a:cubicBezTo>
                    <a:pt x="12164" y="11912"/>
                    <a:pt x="12022" y="12044"/>
                    <a:pt x="11989" y="12208"/>
                  </a:cubicBezTo>
                  <a:cubicBezTo>
                    <a:pt x="11901" y="12668"/>
                    <a:pt x="12514" y="12997"/>
                    <a:pt x="12898" y="13007"/>
                  </a:cubicBezTo>
                  <a:cubicBezTo>
                    <a:pt x="12914" y="13008"/>
                    <a:pt x="12930" y="13008"/>
                    <a:pt x="12946" y="13008"/>
                  </a:cubicBezTo>
                  <a:cubicBezTo>
                    <a:pt x="13257" y="13008"/>
                    <a:pt x="13559" y="12906"/>
                    <a:pt x="13861" y="12844"/>
                  </a:cubicBezTo>
                  <a:cubicBezTo>
                    <a:pt x="14203" y="12771"/>
                    <a:pt x="14548" y="12741"/>
                    <a:pt x="14894" y="12741"/>
                  </a:cubicBezTo>
                  <a:cubicBezTo>
                    <a:pt x="15798" y="12741"/>
                    <a:pt x="16710" y="12946"/>
                    <a:pt x="17606" y="13128"/>
                  </a:cubicBezTo>
                  <a:cubicBezTo>
                    <a:pt x="18277" y="13260"/>
                    <a:pt x="18979" y="13376"/>
                    <a:pt x="19668" y="13376"/>
                  </a:cubicBezTo>
                  <a:cubicBezTo>
                    <a:pt x="20237" y="13376"/>
                    <a:pt x="20798" y="13297"/>
                    <a:pt x="21328" y="13084"/>
                  </a:cubicBezTo>
                  <a:cubicBezTo>
                    <a:pt x="21591" y="12985"/>
                    <a:pt x="21854" y="12832"/>
                    <a:pt x="22007" y="12591"/>
                  </a:cubicBezTo>
                  <a:cubicBezTo>
                    <a:pt x="22160" y="12350"/>
                    <a:pt x="22160" y="11990"/>
                    <a:pt x="21930" y="11803"/>
                  </a:cubicBezTo>
                  <a:cubicBezTo>
                    <a:pt x="22215" y="11749"/>
                    <a:pt x="22489" y="11693"/>
                    <a:pt x="22762" y="11606"/>
                  </a:cubicBezTo>
                  <a:cubicBezTo>
                    <a:pt x="23102" y="11508"/>
                    <a:pt x="23430" y="11376"/>
                    <a:pt x="23737" y="11190"/>
                  </a:cubicBezTo>
                  <a:cubicBezTo>
                    <a:pt x="25664" y="10007"/>
                    <a:pt x="25171" y="6778"/>
                    <a:pt x="24525" y="5026"/>
                  </a:cubicBezTo>
                  <a:cubicBezTo>
                    <a:pt x="24339" y="4533"/>
                    <a:pt x="24131" y="4051"/>
                    <a:pt x="23813" y="3625"/>
                  </a:cubicBezTo>
                  <a:cubicBezTo>
                    <a:pt x="23441" y="3143"/>
                    <a:pt x="22970" y="2694"/>
                    <a:pt x="22477" y="2333"/>
                  </a:cubicBezTo>
                  <a:cubicBezTo>
                    <a:pt x="22179" y="2116"/>
                    <a:pt x="21349" y="1503"/>
                    <a:pt x="20905" y="1503"/>
                  </a:cubicBezTo>
                  <a:cubicBezTo>
                    <a:pt x="20876" y="1503"/>
                    <a:pt x="20849" y="1506"/>
                    <a:pt x="20824" y="1511"/>
                  </a:cubicBezTo>
                  <a:cubicBezTo>
                    <a:pt x="20890" y="1496"/>
                    <a:pt x="20957" y="1488"/>
                    <a:pt x="21025" y="1488"/>
                  </a:cubicBezTo>
                  <a:cubicBezTo>
                    <a:pt x="21147" y="1488"/>
                    <a:pt x="21269" y="1513"/>
                    <a:pt x="21382" y="1555"/>
                  </a:cubicBezTo>
                  <a:cubicBezTo>
                    <a:pt x="20261" y="785"/>
                    <a:pt x="18902" y="361"/>
                    <a:pt x="17548" y="361"/>
                  </a:cubicBezTo>
                  <a:cubicBezTo>
                    <a:pt x="17421" y="361"/>
                    <a:pt x="17294" y="365"/>
                    <a:pt x="17168" y="373"/>
                  </a:cubicBezTo>
                  <a:cubicBezTo>
                    <a:pt x="17409" y="329"/>
                    <a:pt x="17660" y="285"/>
                    <a:pt x="17901" y="241"/>
                  </a:cubicBezTo>
                  <a:cubicBezTo>
                    <a:pt x="17340" y="106"/>
                    <a:pt x="16779" y="33"/>
                    <a:pt x="16265" y="33"/>
                  </a:cubicBezTo>
                  <a:cubicBezTo>
                    <a:pt x="15654" y="33"/>
                    <a:pt x="15108" y="136"/>
                    <a:pt x="14704" y="362"/>
                  </a:cubicBezTo>
                  <a:lnTo>
                    <a:pt x="153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1"/>
            <p:cNvSpPr/>
            <p:nvPr/>
          </p:nvSpPr>
          <p:spPr>
            <a:xfrm>
              <a:off x="7695407" y="2746714"/>
              <a:ext cx="32526" cy="8845"/>
            </a:xfrm>
            <a:custGeom>
              <a:avLst/>
              <a:gdLst/>
              <a:ahLst/>
              <a:cxnLst/>
              <a:rect l="l" t="t" r="r" b="b"/>
              <a:pathLst>
                <a:path w="1129" h="307" extrusionOk="0">
                  <a:moveTo>
                    <a:pt x="373" y="88"/>
                  </a:moveTo>
                  <a:lnTo>
                    <a:pt x="373" y="88"/>
                  </a:lnTo>
                  <a:cubicBezTo>
                    <a:pt x="253" y="164"/>
                    <a:pt x="122" y="230"/>
                    <a:pt x="1" y="307"/>
                  </a:cubicBezTo>
                  <a:cubicBezTo>
                    <a:pt x="132" y="230"/>
                    <a:pt x="253" y="164"/>
                    <a:pt x="373" y="88"/>
                  </a:cubicBezTo>
                  <a:close/>
                  <a:moveTo>
                    <a:pt x="1118" y="0"/>
                  </a:moveTo>
                  <a:cubicBezTo>
                    <a:pt x="713" y="0"/>
                    <a:pt x="264" y="154"/>
                    <a:pt x="1" y="307"/>
                  </a:cubicBezTo>
                  <a:cubicBezTo>
                    <a:pt x="307" y="132"/>
                    <a:pt x="691" y="33"/>
                    <a:pt x="1129" y="0"/>
                  </a:cubicBezTo>
                  <a:close/>
                </a:path>
              </a:pathLst>
            </a:custGeom>
            <a:solidFill>
              <a:srgbClr val="9B95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51"/>
            <p:cNvSpPr/>
            <p:nvPr/>
          </p:nvSpPr>
          <p:spPr>
            <a:xfrm>
              <a:off x="7271814" y="2745129"/>
              <a:ext cx="473809" cy="272543"/>
            </a:xfrm>
            <a:custGeom>
              <a:avLst/>
              <a:gdLst/>
              <a:ahLst/>
              <a:cxnLst/>
              <a:rect l="l" t="t" r="r" b="b"/>
              <a:pathLst>
                <a:path w="16446" h="9460" extrusionOk="0">
                  <a:moveTo>
                    <a:pt x="15328" y="0"/>
                  </a:moveTo>
                  <a:lnTo>
                    <a:pt x="15328" y="0"/>
                  </a:lnTo>
                  <a:cubicBezTo>
                    <a:pt x="14638" y="66"/>
                    <a:pt x="13959" y="209"/>
                    <a:pt x="13292" y="416"/>
                  </a:cubicBezTo>
                  <a:cubicBezTo>
                    <a:pt x="13445" y="285"/>
                    <a:pt x="13587" y="154"/>
                    <a:pt x="13740" y="22"/>
                  </a:cubicBezTo>
                  <a:lnTo>
                    <a:pt x="13740" y="22"/>
                  </a:lnTo>
                  <a:cubicBezTo>
                    <a:pt x="13182" y="154"/>
                    <a:pt x="12635" y="362"/>
                    <a:pt x="12087" y="570"/>
                  </a:cubicBezTo>
                  <a:cubicBezTo>
                    <a:pt x="12153" y="909"/>
                    <a:pt x="12197" y="1260"/>
                    <a:pt x="12241" y="1610"/>
                  </a:cubicBezTo>
                  <a:cubicBezTo>
                    <a:pt x="12328" y="2299"/>
                    <a:pt x="12383" y="2978"/>
                    <a:pt x="12383" y="3669"/>
                  </a:cubicBezTo>
                  <a:cubicBezTo>
                    <a:pt x="12383" y="3997"/>
                    <a:pt x="12372" y="4314"/>
                    <a:pt x="12350" y="4643"/>
                  </a:cubicBezTo>
                  <a:cubicBezTo>
                    <a:pt x="12306" y="5102"/>
                    <a:pt x="12241" y="5574"/>
                    <a:pt x="12022" y="5978"/>
                  </a:cubicBezTo>
                  <a:cubicBezTo>
                    <a:pt x="12131" y="5946"/>
                    <a:pt x="12241" y="5924"/>
                    <a:pt x="12350" y="5913"/>
                  </a:cubicBezTo>
                  <a:cubicBezTo>
                    <a:pt x="12470" y="5902"/>
                    <a:pt x="12580" y="5891"/>
                    <a:pt x="12679" y="5891"/>
                  </a:cubicBezTo>
                  <a:cubicBezTo>
                    <a:pt x="12799" y="5891"/>
                    <a:pt x="12908" y="5902"/>
                    <a:pt x="13007" y="5913"/>
                  </a:cubicBezTo>
                  <a:cubicBezTo>
                    <a:pt x="13051" y="5771"/>
                    <a:pt x="13083" y="5628"/>
                    <a:pt x="13105" y="5475"/>
                  </a:cubicBezTo>
                  <a:cubicBezTo>
                    <a:pt x="13259" y="4511"/>
                    <a:pt x="12876" y="3428"/>
                    <a:pt x="13401" y="2574"/>
                  </a:cubicBezTo>
                  <a:cubicBezTo>
                    <a:pt x="13730" y="2070"/>
                    <a:pt x="14190" y="1523"/>
                    <a:pt x="14671" y="1150"/>
                  </a:cubicBezTo>
                  <a:cubicBezTo>
                    <a:pt x="14825" y="1029"/>
                    <a:pt x="15974" y="241"/>
                    <a:pt x="16346" y="241"/>
                  </a:cubicBezTo>
                  <a:cubicBezTo>
                    <a:pt x="16390" y="241"/>
                    <a:pt x="16423" y="253"/>
                    <a:pt x="16445" y="274"/>
                  </a:cubicBezTo>
                  <a:cubicBezTo>
                    <a:pt x="16292" y="110"/>
                    <a:pt x="16073" y="55"/>
                    <a:pt x="15832" y="55"/>
                  </a:cubicBezTo>
                  <a:cubicBezTo>
                    <a:pt x="15394" y="88"/>
                    <a:pt x="15010" y="187"/>
                    <a:pt x="14704" y="362"/>
                  </a:cubicBezTo>
                  <a:cubicBezTo>
                    <a:pt x="14825" y="285"/>
                    <a:pt x="14956" y="219"/>
                    <a:pt x="15076" y="143"/>
                  </a:cubicBezTo>
                  <a:cubicBezTo>
                    <a:pt x="15164" y="99"/>
                    <a:pt x="15251" y="44"/>
                    <a:pt x="15328" y="0"/>
                  </a:cubicBezTo>
                  <a:close/>
                  <a:moveTo>
                    <a:pt x="10204" y="6493"/>
                  </a:moveTo>
                  <a:cubicBezTo>
                    <a:pt x="10062" y="7150"/>
                    <a:pt x="9777" y="7774"/>
                    <a:pt x="9229" y="8124"/>
                  </a:cubicBezTo>
                  <a:cubicBezTo>
                    <a:pt x="9197" y="8146"/>
                    <a:pt x="9164" y="8168"/>
                    <a:pt x="9120" y="8179"/>
                  </a:cubicBezTo>
                  <a:cubicBezTo>
                    <a:pt x="8726" y="8409"/>
                    <a:pt x="8277" y="8496"/>
                    <a:pt x="7818" y="8496"/>
                  </a:cubicBezTo>
                  <a:cubicBezTo>
                    <a:pt x="7599" y="8496"/>
                    <a:pt x="7380" y="8475"/>
                    <a:pt x="7161" y="8442"/>
                  </a:cubicBezTo>
                  <a:lnTo>
                    <a:pt x="7161" y="8442"/>
                  </a:lnTo>
                  <a:cubicBezTo>
                    <a:pt x="7226" y="8486"/>
                    <a:pt x="7292" y="8540"/>
                    <a:pt x="7358" y="8595"/>
                  </a:cubicBezTo>
                  <a:cubicBezTo>
                    <a:pt x="7511" y="8727"/>
                    <a:pt x="7653" y="8869"/>
                    <a:pt x="7784" y="9022"/>
                  </a:cubicBezTo>
                  <a:lnTo>
                    <a:pt x="7981" y="9252"/>
                  </a:lnTo>
                  <a:cubicBezTo>
                    <a:pt x="8387" y="9099"/>
                    <a:pt x="8813" y="9022"/>
                    <a:pt x="9251" y="8956"/>
                  </a:cubicBezTo>
                  <a:lnTo>
                    <a:pt x="9263" y="8956"/>
                  </a:lnTo>
                  <a:cubicBezTo>
                    <a:pt x="9448" y="8913"/>
                    <a:pt x="9635" y="8880"/>
                    <a:pt x="9821" y="8858"/>
                  </a:cubicBezTo>
                  <a:cubicBezTo>
                    <a:pt x="9974" y="8825"/>
                    <a:pt x="10127" y="8814"/>
                    <a:pt x="10281" y="8793"/>
                  </a:cubicBezTo>
                  <a:cubicBezTo>
                    <a:pt x="10302" y="8793"/>
                    <a:pt x="10336" y="8781"/>
                    <a:pt x="10368" y="8781"/>
                  </a:cubicBezTo>
                  <a:cubicBezTo>
                    <a:pt x="10324" y="8617"/>
                    <a:pt x="10281" y="8464"/>
                    <a:pt x="10248" y="8299"/>
                  </a:cubicBezTo>
                  <a:cubicBezTo>
                    <a:pt x="10215" y="8136"/>
                    <a:pt x="10193" y="7960"/>
                    <a:pt x="10204" y="7796"/>
                  </a:cubicBezTo>
                  <a:cubicBezTo>
                    <a:pt x="10215" y="7621"/>
                    <a:pt x="10248" y="7457"/>
                    <a:pt x="10314" y="7303"/>
                  </a:cubicBezTo>
                  <a:cubicBezTo>
                    <a:pt x="10390" y="7150"/>
                    <a:pt x="10489" y="7007"/>
                    <a:pt x="10620" y="6909"/>
                  </a:cubicBezTo>
                  <a:lnTo>
                    <a:pt x="10784" y="6712"/>
                  </a:lnTo>
                  <a:cubicBezTo>
                    <a:pt x="10577" y="6701"/>
                    <a:pt x="10380" y="6613"/>
                    <a:pt x="10204" y="6493"/>
                  </a:cubicBezTo>
                  <a:close/>
                  <a:moveTo>
                    <a:pt x="2913" y="7720"/>
                  </a:moveTo>
                  <a:cubicBezTo>
                    <a:pt x="2310" y="7861"/>
                    <a:pt x="1741" y="8124"/>
                    <a:pt x="1139" y="8124"/>
                  </a:cubicBezTo>
                  <a:lnTo>
                    <a:pt x="1029" y="8124"/>
                  </a:lnTo>
                  <a:cubicBezTo>
                    <a:pt x="898" y="8124"/>
                    <a:pt x="777" y="8080"/>
                    <a:pt x="668" y="8037"/>
                  </a:cubicBezTo>
                  <a:cubicBezTo>
                    <a:pt x="449" y="7971"/>
                    <a:pt x="241" y="7873"/>
                    <a:pt x="55" y="7730"/>
                  </a:cubicBezTo>
                  <a:lnTo>
                    <a:pt x="55" y="7730"/>
                  </a:lnTo>
                  <a:cubicBezTo>
                    <a:pt x="0" y="8289"/>
                    <a:pt x="153" y="9121"/>
                    <a:pt x="745" y="9121"/>
                  </a:cubicBezTo>
                  <a:cubicBezTo>
                    <a:pt x="843" y="9121"/>
                    <a:pt x="952" y="9099"/>
                    <a:pt x="1073" y="9044"/>
                  </a:cubicBezTo>
                  <a:cubicBezTo>
                    <a:pt x="1325" y="8934"/>
                    <a:pt x="1544" y="8759"/>
                    <a:pt x="1806" y="8715"/>
                  </a:cubicBezTo>
                  <a:cubicBezTo>
                    <a:pt x="2124" y="9143"/>
                    <a:pt x="2650" y="9384"/>
                    <a:pt x="3186" y="9438"/>
                  </a:cubicBezTo>
                  <a:cubicBezTo>
                    <a:pt x="3273" y="9449"/>
                    <a:pt x="3361" y="9460"/>
                    <a:pt x="3460" y="9460"/>
                  </a:cubicBezTo>
                  <a:cubicBezTo>
                    <a:pt x="3898" y="9460"/>
                    <a:pt x="4346" y="9350"/>
                    <a:pt x="4752" y="9175"/>
                  </a:cubicBezTo>
                  <a:cubicBezTo>
                    <a:pt x="5190" y="9000"/>
                    <a:pt x="5628" y="8749"/>
                    <a:pt x="6098" y="8715"/>
                  </a:cubicBezTo>
                  <a:lnTo>
                    <a:pt x="6186" y="8715"/>
                  </a:lnTo>
                  <a:cubicBezTo>
                    <a:pt x="6547" y="8715"/>
                    <a:pt x="6908" y="8847"/>
                    <a:pt x="7237" y="9011"/>
                  </a:cubicBezTo>
                  <a:cubicBezTo>
                    <a:pt x="7467" y="9121"/>
                    <a:pt x="7697" y="9209"/>
                    <a:pt x="7927" y="9274"/>
                  </a:cubicBezTo>
                  <a:cubicBezTo>
                    <a:pt x="7938" y="9263"/>
                    <a:pt x="7949" y="9263"/>
                    <a:pt x="7959" y="9252"/>
                  </a:cubicBezTo>
                  <a:cubicBezTo>
                    <a:pt x="7905" y="9175"/>
                    <a:pt x="7839" y="9099"/>
                    <a:pt x="7774" y="9033"/>
                  </a:cubicBezTo>
                  <a:cubicBezTo>
                    <a:pt x="7642" y="8880"/>
                    <a:pt x="7500" y="8737"/>
                    <a:pt x="7346" y="8606"/>
                  </a:cubicBezTo>
                  <a:cubicBezTo>
                    <a:pt x="7281" y="8552"/>
                    <a:pt x="7204" y="8486"/>
                    <a:pt x="7139" y="8431"/>
                  </a:cubicBezTo>
                  <a:cubicBezTo>
                    <a:pt x="6679" y="8355"/>
                    <a:pt x="6241" y="8223"/>
                    <a:pt x="5792" y="8080"/>
                  </a:cubicBezTo>
                  <a:cubicBezTo>
                    <a:pt x="5693" y="8190"/>
                    <a:pt x="5573" y="8299"/>
                    <a:pt x="5453" y="8387"/>
                  </a:cubicBezTo>
                  <a:cubicBezTo>
                    <a:pt x="5080" y="8694"/>
                    <a:pt x="4587" y="8968"/>
                    <a:pt x="4171" y="8968"/>
                  </a:cubicBezTo>
                  <a:cubicBezTo>
                    <a:pt x="4149" y="8968"/>
                    <a:pt x="4139" y="8956"/>
                    <a:pt x="4117" y="8956"/>
                  </a:cubicBezTo>
                  <a:cubicBezTo>
                    <a:pt x="4127" y="8956"/>
                    <a:pt x="4139" y="8956"/>
                    <a:pt x="4149" y="8946"/>
                  </a:cubicBezTo>
                  <a:lnTo>
                    <a:pt x="4149" y="8946"/>
                  </a:lnTo>
                  <a:cubicBezTo>
                    <a:pt x="4007" y="8968"/>
                    <a:pt x="3854" y="8978"/>
                    <a:pt x="3711" y="8978"/>
                  </a:cubicBezTo>
                  <a:cubicBezTo>
                    <a:pt x="3449" y="8978"/>
                    <a:pt x="3186" y="8946"/>
                    <a:pt x="2934" y="8869"/>
                  </a:cubicBezTo>
                  <a:cubicBezTo>
                    <a:pt x="2682" y="8793"/>
                    <a:pt x="2409" y="8617"/>
                    <a:pt x="2419" y="8355"/>
                  </a:cubicBezTo>
                  <a:cubicBezTo>
                    <a:pt x="2431" y="8201"/>
                    <a:pt x="2529" y="8080"/>
                    <a:pt x="2638" y="7982"/>
                  </a:cubicBezTo>
                  <a:lnTo>
                    <a:pt x="2638" y="7971"/>
                  </a:lnTo>
                  <a:cubicBezTo>
                    <a:pt x="2726" y="7883"/>
                    <a:pt x="2814" y="7796"/>
                    <a:pt x="2913" y="7720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51"/>
            <p:cNvSpPr/>
            <p:nvPr/>
          </p:nvSpPr>
          <p:spPr>
            <a:xfrm>
              <a:off x="7664206" y="3064661"/>
              <a:ext cx="17372" cy="980"/>
            </a:xfrm>
            <a:custGeom>
              <a:avLst/>
              <a:gdLst/>
              <a:ahLst/>
              <a:cxnLst/>
              <a:rect l="l" t="t" r="r" b="b"/>
              <a:pathLst>
                <a:path w="603" h="34" extrusionOk="0">
                  <a:moveTo>
                    <a:pt x="592" y="1"/>
                  </a:moveTo>
                  <a:cubicBezTo>
                    <a:pt x="394" y="1"/>
                    <a:pt x="197" y="11"/>
                    <a:pt x="0" y="23"/>
                  </a:cubicBezTo>
                  <a:cubicBezTo>
                    <a:pt x="76" y="33"/>
                    <a:pt x="164" y="33"/>
                    <a:pt x="252" y="33"/>
                  </a:cubicBezTo>
                  <a:cubicBezTo>
                    <a:pt x="317" y="33"/>
                    <a:pt x="394" y="33"/>
                    <a:pt x="460" y="23"/>
                  </a:cubicBezTo>
                  <a:cubicBezTo>
                    <a:pt x="504" y="11"/>
                    <a:pt x="548" y="11"/>
                    <a:pt x="6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51"/>
            <p:cNvSpPr/>
            <p:nvPr/>
          </p:nvSpPr>
          <p:spPr>
            <a:xfrm>
              <a:off x="7986561" y="3010095"/>
              <a:ext cx="5387" cy="19274"/>
            </a:xfrm>
            <a:custGeom>
              <a:avLst/>
              <a:gdLst/>
              <a:ahLst/>
              <a:cxnLst/>
              <a:rect l="l" t="t" r="r" b="b"/>
              <a:pathLst>
                <a:path w="187" h="669" extrusionOk="0">
                  <a:moveTo>
                    <a:pt x="186" y="1"/>
                  </a:moveTo>
                  <a:cubicBezTo>
                    <a:pt x="143" y="231"/>
                    <a:pt x="77" y="460"/>
                    <a:pt x="1" y="668"/>
                  </a:cubicBezTo>
                  <a:cubicBezTo>
                    <a:pt x="88" y="450"/>
                    <a:pt x="143" y="231"/>
                    <a:pt x="186" y="1"/>
                  </a:cubicBezTo>
                  <a:close/>
                </a:path>
              </a:pathLst>
            </a:custGeom>
            <a:solidFill>
              <a:srgbClr val="4F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51"/>
            <p:cNvSpPr/>
            <p:nvPr/>
          </p:nvSpPr>
          <p:spPr>
            <a:xfrm>
              <a:off x="7649686" y="2888315"/>
              <a:ext cx="344481" cy="242004"/>
            </a:xfrm>
            <a:custGeom>
              <a:avLst/>
              <a:gdLst/>
              <a:ahLst/>
              <a:cxnLst/>
              <a:rect l="l" t="t" r="r" b="b"/>
              <a:pathLst>
                <a:path w="11957" h="8400" extrusionOk="0">
                  <a:moveTo>
                    <a:pt x="11672" y="1709"/>
                  </a:moveTo>
                  <a:cubicBezTo>
                    <a:pt x="11671" y="1711"/>
                    <a:pt x="11670" y="1714"/>
                    <a:pt x="11669" y="1716"/>
                  </a:cubicBezTo>
                  <a:lnTo>
                    <a:pt x="11669" y="1716"/>
                  </a:lnTo>
                  <a:cubicBezTo>
                    <a:pt x="11670" y="1714"/>
                    <a:pt x="11671" y="1711"/>
                    <a:pt x="11672" y="1709"/>
                  </a:cubicBezTo>
                  <a:close/>
                  <a:moveTo>
                    <a:pt x="7490" y="1"/>
                  </a:moveTo>
                  <a:cubicBezTo>
                    <a:pt x="6854" y="110"/>
                    <a:pt x="6252" y="428"/>
                    <a:pt x="5803" y="899"/>
                  </a:cubicBezTo>
                  <a:cubicBezTo>
                    <a:pt x="5847" y="779"/>
                    <a:pt x="5902" y="658"/>
                    <a:pt x="5945" y="527"/>
                  </a:cubicBezTo>
                  <a:lnTo>
                    <a:pt x="5945" y="527"/>
                  </a:lnTo>
                  <a:cubicBezTo>
                    <a:pt x="5825" y="844"/>
                    <a:pt x="4938" y="1173"/>
                    <a:pt x="4697" y="1523"/>
                  </a:cubicBezTo>
                  <a:cubicBezTo>
                    <a:pt x="4424" y="1917"/>
                    <a:pt x="4249" y="2333"/>
                    <a:pt x="3898" y="2694"/>
                  </a:cubicBezTo>
                  <a:cubicBezTo>
                    <a:pt x="3931" y="2475"/>
                    <a:pt x="3975" y="2256"/>
                    <a:pt x="4008" y="2037"/>
                  </a:cubicBezTo>
                  <a:lnTo>
                    <a:pt x="4008" y="2037"/>
                  </a:lnTo>
                  <a:cubicBezTo>
                    <a:pt x="3405" y="2213"/>
                    <a:pt x="2869" y="2618"/>
                    <a:pt x="2529" y="3144"/>
                  </a:cubicBezTo>
                  <a:cubicBezTo>
                    <a:pt x="2288" y="2771"/>
                    <a:pt x="2015" y="2410"/>
                    <a:pt x="1709" y="2081"/>
                  </a:cubicBezTo>
                  <a:lnTo>
                    <a:pt x="1709" y="2081"/>
                  </a:lnTo>
                  <a:cubicBezTo>
                    <a:pt x="1928" y="2497"/>
                    <a:pt x="2015" y="2990"/>
                    <a:pt x="1938" y="3461"/>
                  </a:cubicBezTo>
                  <a:cubicBezTo>
                    <a:pt x="1938" y="3472"/>
                    <a:pt x="1928" y="3483"/>
                    <a:pt x="1916" y="3494"/>
                  </a:cubicBezTo>
                  <a:cubicBezTo>
                    <a:pt x="1928" y="3570"/>
                    <a:pt x="1928" y="3647"/>
                    <a:pt x="1928" y="3735"/>
                  </a:cubicBezTo>
                  <a:cubicBezTo>
                    <a:pt x="1928" y="4118"/>
                    <a:pt x="1840" y="4490"/>
                    <a:pt x="1653" y="4830"/>
                  </a:cubicBezTo>
                  <a:cubicBezTo>
                    <a:pt x="1577" y="4972"/>
                    <a:pt x="1468" y="5114"/>
                    <a:pt x="1358" y="5234"/>
                  </a:cubicBezTo>
                  <a:cubicBezTo>
                    <a:pt x="1314" y="5290"/>
                    <a:pt x="1271" y="5333"/>
                    <a:pt x="1216" y="5388"/>
                  </a:cubicBezTo>
                  <a:cubicBezTo>
                    <a:pt x="1117" y="5487"/>
                    <a:pt x="1018" y="5574"/>
                    <a:pt x="898" y="5650"/>
                  </a:cubicBezTo>
                  <a:cubicBezTo>
                    <a:pt x="865" y="5662"/>
                    <a:pt x="843" y="5684"/>
                    <a:pt x="811" y="5706"/>
                  </a:cubicBezTo>
                  <a:lnTo>
                    <a:pt x="712" y="5749"/>
                  </a:lnTo>
                  <a:lnTo>
                    <a:pt x="624" y="5793"/>
                  </a:lnTo>
                  <a:cubicBezTo>
                    <a:pt x="602" y="5804"/>
                    <a:pt x="592" y="5815"/>
                    <a:pt x="580" y="5815"/>
                  </a:cubicBezTo>
                  <a:lnTo>
                    <a:pt x="526" y="5837"/>
                  </a:lnTo>
                  <a:cubicBezTo>
                    <a:pt x="405" y="5891"/>
                    <a:pt x="274" y="5935"/>
                    <a:pt x="143" y="5968"/>
                  </a:cubicBezTo>
                  <a:cubicBezTo>
                    <a:pt x="99" y="5979"/>
                    <a:pt x="44" y="6001"/>
                    <a:pt x="1" y="6012"/>
                  </a:cubicBezTo>
                  <a:cubicBezTo>
                    <a:pt x="164" y="6067"/>
                    <a:pt x="329" y="6110"/>
                    <a:pt x="504" y="6144"/>
                  </a:cubicBezTo>
                  <a:cubicBezTo>
                    <a:pt x="701" y="6132"/>
                    <a:pt x="898" y="6122"/>
                    <a:pt x="1096" y="6122"/>
                  </a:cubicBezTo>
                  <a:lnTo>
                    <a:pt x="1117" y="6122"/>
                  </a:lnTo>
                  <a:lnTo>
                    <a:pt x="1183" y="6100"/>
                  </a:lnTo>
                  <a:lnTo>
                    <a:pt x="1271" y="6088"/>
                  </a:lnTo>
                  <a:cubicBezTo>
                    <a:pt x="1719" y="6012"/>
                    <a:pt x="2168" y="5957"/>
                    <a:pt x="2628" y="5925"/>
                  </a:cubicBezTo>
                  <a:cubicBezTo>
                    <a:pt x="3077" y="5891"/>
                    <a:pt x="3537" y="5859"/>
                    <a:pt x="3986" y="5837"/>
                  </a:cubicBezTo>
                  <a:cubicBezTo>
                    <a:pt x="3986" y="5530"/>
                    <a:pt x="4018" y="5224"/>
                    <a:pt x="4095" y="4928"/>
                  </a:cubicBezTo>
                  <a:cubicBezTo>
                    <a:pt x="4161" y="4633"/>
                    <a:pt x="4271" y="4337"/>
                    <a:pt x="4413" y="4063"/>
                  </a:cubicBezTo>
                  <a:cubicBezTo>
                    <a:pt x="4697" y="3516"/>
                    <a:pt x="5113" y="3034"/>
                    <a:pt x="5628" y="2684"/>
                  </a:cubicBezTo>
                  <a:cubicBezTo>
                    <a:pt x="6099" y="2355"/>
                    <a:pt x="6668" y="2147"/>
                    <a:pt x="7237" y="2059"/>
                  </a:cubicBezTo>
                  <a:cubicBezTo>
                    <a:pt x="7555" y="1961"/>
                    <a:pt x="7884" y="1917"/>
                    <a:pt x="8212" y="1917"/>
                  </a:cubicBezTo>
                  <a:lnTo>
                    <a:pt x="8344" y="1917"/>
                  </a:lnTo>
                  <a:cubicBezTo>
                    <a:pt x="9219" y="1950"/>
                    <a:pt x="10347" y="2596"/>
                    <a:pt x="10752" y="3385"/>
                  </a:cubicBezTo>
                  <a:cubicBezTo>
                    <a:pt x="10982" y="3833"/>
                    <a:pt x="10949" y="4195"/>
                    <a:pt x="10621" y="4578"/>
                  </a:cubicBezTo>
                  <a:cubicBezTo>
                    <a:pt x="10434" y="4786"/>
                    <a:pt x="10171" y="4950"/>
                    <a:pt x="9898" y="5037"/>
                  </a:cubicBezTo>
                  <a:cubicBezTo>
                    <a:pt x="9821" y="5071"/>
                    <a:pt x="9252" y="5103"/>
                    <a:pt x="9241" y="5114"/>
                  </a:cubicBezTo>
                  <a:cubicBezTo>
                    <a:pt x="9307" y="5005"/>
                    <a:pt x="9383" y="4895"/>
                    <a:pt x="9460" y="4786"/>
                  </a:cubicBezTo>
                  <a:lnTo>
                    <a:pt x="9460" y="4786"/>
                  </a:lnTo>
                  <a:cubicBezTo>
                    <a:pt x="9022" y="4840"/>
                    <a:pt x="8595" y="5027"/>
                    <a:pt x="8245" y="5300"/>
                  </a:cubicBezTo>
                  <a:cubicBezTo>
                    <a:pt x="8409" y="5037"/>
                    <a:pt x="8562" y="4786"/>
                    <a:pt x="8726" y="4523"/>
                  </a:cubicBezTo>
                  <a:lnTo>
                    <a:pt x="8726" y="4523"/>
                  </a:lnTo>
                  <a:cubicBezTo>
                    <a:pt x="7982" y="4775"/>
                    <a:pt x="7193" y="5180"/>
                    <a:pt x="6974" y="5925"/>
                  </a:cubicBezTo>
                  <a:cubicBezTo>
                    <a:pt x="6986" y="5574"/>
                    <a:pt x="7095" y="5234"/>
                    <a:pt x="7281" y="4939"/>
                  </a:cubicBezTo>
                  <a:lnTo>
                    <a:pt x="7281" y="4939"/>
                  </a:lnTo>
                  <a:cubicBezTo>
                    <a:pt x="6854" y="5059"/>
                    <a:pt x="6493" y="5366"/>
                    <a:pt x="6230" y="5728"/>
                  </a:cubicBezTo>
                  <a:cubicBezTo>
                    <a:pt x="5967" y="6100"/>
                    <a:pt x="5803" y="6516"/>
                    <a:pt x="5639" y="6932"/>
                  </a:cubicBezTo>
                  <a:cubicBezTo>
                    <a:pt x="5453" y="7468"/>
                    <a:pt x="5322" y="7731"/>
                    <a:pt x="4785" y="7818"/>
                  </a:cubicBezTo>
                  <a:cubicBezTo>
                    <a:pt x="4643" y="7840"/>
                    <a:pt x="4500" y="7840"/>
                    <a:pt x="4347" y="7840"/>
                  </a:cubicBezTo>
                  <a:cubicBezTo>
                    <a:pt x="3855" y="7840"/>
                    <a:pt x="3329" y="7753"/>
                    <a:pt x="2880" y="7742"/>
                  </a:cubicBezTo>
                  <a:lnTo>
                    <a:pt x="2880" y="7742"/>
                  </a:lnTo>
                  <a:cubicBezTo>
                    <a:pt x="3417" y="7862"/>
                    <a:pt x="3942" y="8049"/>
                    <a:pt x="4490" y="8158"/>
                  </a:cubicBezTo>
                  <a:cubicBezTo>
                    <a:pt x="5168" y="8290"/>
                    <a:pt x="5869" y="8399"/>
                    <a:pt x="6570" y="8399"/>
                  </a:cubicBezTo>
                  <a:cubicBezTo>
                    <a:pt x="7128" y="8399"/>
                    <a:pt x="7687" y="8322"/>
                    <a:pt x="8212" y="8114"/>
                  </a:cubicBezTo>
                  <a:cubicBezTo>
                    <a:pt x="8475" y="8015"/>
                    <a:pt x="8738" y="7862"/>
                    <a:pt x="8891" y="7621"/>
                  </a:cubicBezTo>
                  <a:cubicBezTo>
                    <a:pt x="8957" y="7512"/>
                    <a:pt x="9000" y="7380"/>
                    <a:pt x="9000" y="7249"/>
                  </a:cubicBezTo>
                  <a:cubicBezTo>
                    <a:pt x="9000" y="7096"/>
                    <a:pt x="8945" y="6942"/>
                    <a:pt x="8814" y="6833"/>
                  </a:cubicBezTo>
                  <a:cubicBezTo>
                    <a:pt x="9099" y="6779"/>
                    <a:pt x="9373" y="6723"/>
                    <a:pt x="9646" y="6636"/>
                  </a:cubicBezTo>
                  <a:cubicBezTo>
                    <a:pt x="9986" y="6538"/>
                    <a:pt x="10314" y="6406"/>
                    <a:pt x="10621" y="6220"/>
                  </a:cubicBezTo>
                  <a:lnTo>
                    <a:pt x="10631" y="6220"/>
                  </a:lnTo>
                  <a:cubicBezTo>
                    <a:pt x="11124" y="5903"/>
                    <a:pt x="11475" y="5432"/>
                    <a:pt x="11694" y="4895"/>
                  </a:cubicBezTo>
                  <a:cubicBezTo>
                    <a:pt x="11770" y="4687"/>
                    <a:pt x="11836" y="4458"/>
                    <a:pt x="11879" y="4227"/>
                  </a:cubicBezTo>
                  <a:cubicBezTo>
                    <a:pt x="11957" y="3823"/>
                    <a:pt x="11913" y="3439"/>
                    <a:pt x="11879" y="3023"/>
                  </a:cubicBezTo>
                  <a:cubicBezTo>
                    <a:pt x="11858" y="2741"/>
                    <a:pt x="11578" y="1964"/>
                    <a:pt x="11669" y="1716"/>
                  </a:cubicBezTo>
                  <a:lnTo>
                    <a:pt x="11669" y="1716"/>
                  </a:lnTo>
                  <a:cubicBezTo>
                    <a:pt x="11594" y="1911"/>
                    <a:pt x="11563" y="2127"/>
                    <a:pt x="11584" y="2333"/>
                  </a:cubicBezTo>
                  <a:cubicBezTo>
                    <a:pt x="11529" y="1939"/>
                    <a:pt x="11387" y="1567"/>
                    <a:pt x="11168" y="1239"/>
                  </a:cubicBezTo>
                  <a:lnTo>
                    <a:pt x="11168" y="1239"/>
                  </a:lnTo>
                  <a:cubicBezTo>
                    <a:pt x="11157" y="1479"/>
                    <a:pt x="11179" y="1731"/>
                    <a:pt x="11256" y="1961"/>
                  </a:cubicBezTo>
                  <a:lnTo>
                    <a:pt x="10862" y="1337"/>
                  </a:lnTo>
                  <a:cubicBezTo>
                    <a:pt x="10752" y="1414"/>
                    <a:pt x="10665" y="1534"/>
                    <a:pt x="10621" y="1665"/>
                  </a:cubicBezTo>
                  <a:cubicBezTo>
                    <a:pt x="10336" y="702"/>
                    <a:pt x="9329" y="45"/>
                    <a:pt x="8332" y="45"/>
                  </a:cubicBezTo>
                  <a:cubicBezTo>
                    <a:pt x="8059" y="45"/>
                    <a:pt x="7796" y="100"/>
                    <a:pt x="7533" y="198"/>
                  </a:cubicBezTo>
                  <a:cubicBezTo>
                    <a:pt x="7555" y="132"/>
                    <a:pt x="7533" y="56"/>
                    <a:pt x="7490" y="1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51"/>
            <p:cNvSpPr/>
            <p:nvPr/>
          </p:nvSpPr>
          <p:spPr>
            <a:xfrm>
              <a:off x="7617188" y="3102200"/>
              <a:ext cx="2881" cy="6338"/>
            </a:xfrm>
            <a:custGeom>
              <a:avLst/>
              <a:gdLst/>
              <a:ahLst/>
              <a:cxnLst/>
              <a:rect l="l" t="t" r="r" b="b"/>
              <a:pathLst>
                <a:path w="100" h="220" extrusionOk="0">
                  <a:moveTo>
                    <a:pt x="1" y="0"/>
                  </a:moveTo>
                  <a:lnTo>
                    <a:pt x="1" y="0"/>
                  </a:lnTo>
                  <a:cubicBezTo>
                    <a:pt x="12" y="77"/>
                    <a:pt x="44" y="143"/>
                    <a:pt x="78" y="219"/>
                  </a:cubicBezTo>
                  <a:cubicBezTo>
                    <a:pt x="88" y="219"/>
                    <a:pt x="88" y="209"/>
                    <a:pt x="99" y="209"/>
                  </a:cubicBezTo>
                  <a:cubicBezTo>
                    <a:pt x="99" y="197"/>
                    <a:pt x="88" y="197"/>
                    <a:pt x="88" y="197"/>
                  </a:cubicBezTo>
                  <a:cubicBezTo>
                    <a:pt x="56" y="132"/>
                    <a:pt x="22" y="77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1"/>
            <p:cNvSpPr/>
            <p:nvPr/>
          </p:nvSpPr>
          <p:spPr>
            <a:xfrm>
              <a:off x="7543377" y="2944178"/>
              <a:ext cx="313568" cy="164044"/>
            </a:xfrm>
            <a:custGeom>
              <a:avLst/>
              <a:gdLst/>
              <a:ahLst/>
              <a:cxnLst/>
              <a:rect l="l" t="t" r="r" b="b"/>
              <a:pathLst>
                <a:path w="10884" h="5694" extrusionOk="0">
                  <a:moveTo>
                    <a:pt x="1194" y="0"/>
                  </a:moveTo>
                  <a:cubicBezTo>
                    <a:pt x="1063" y="110"/>
                    <a:pt x="964" y="241"/>
                    <a:pt x="898" y="394"/>
                  </a:cubicBezTo>
                  <a:cubicBezTo>
                    <a:pt x="833" y="548"/>
                    <a:pt x="789" y="723"/>
                    <a:pt x="789" y="887"/>
                  </a:cubicBezTo>
                  <a:cubicBezTo>
                    <a:pt x="778" y="1051"/>
                    <a:pt x="800" y="1227"/>
                    <a:pt x="833" y="1390"/>
                  </a:cubicBezTo>
                  <a:cubicBezTo>
                    <a:pt x="866" y="1555"/>
                    <a:pt x="910" y="1708"/>
                    <a:pt x="954" y="1862"/>
                  </a:cubicBezTo>
                  <a:cubicBezTo>
                    <a:pt x="997" y="1862"/>
                    <a:pt x="1041" y="1850"/>
                    <a:pt x="1085" y="1840"/>
                  </a:cubicBezTo>
                  <a:cubicBezTo>
                    <a:pt x="789" y="1358"/>
                    <a:pt x="778" y="712"/>
                    <a:pt x="1052" y="219"/>
                  </a:cubicBezTo>
                  <a:cubicBezTo>
                    <a:pt x="1095" y="142"/>
                    <a:pt x="1139" y="77"/>
                    <a:pt x="1194" y="0"/>
                  </a:cubicBezTo>
                  <a:close/>
                  <a:moveTo>
                    <a:pt x="669" y="1916"/>
                  </a:moveTo>
                  <a:lnTo>
                    <a:pt x="669" y="1916"/>
                  </a:lnTo>
                  <a:cubicBezTo>
                    <a:pt x="581" y="1927"/>
                    <a:pt x="482" y="1938"/>
                    <a:pt x="395" y="1960"/>
                  </a:cubicBezTo>
                  <a:lnTo>
                    <a:pt x="1" y="2025"/>
                  </a:lnTo>
                  <a:cubicBezTo>
                    <a:pt x="220" y="1993"/>
                    <a:pt x="438" y="1960"/>
                    <a:pt x="669" y="1916"/>
                  </a:cubicBezTo>
                  <a:close/>
                  <a:moveTo>
                    <a:pt x="4884" y="3460"/>
                  </a:moveTo>
                  <a:cubicBezTo>
                    <a:pt x="4654" y="3657"/>
                    <a:pt x="4391" y="3810"/>
                    <a:pt x="4095" y="3930"/>
                  </a:cubicBezTo>
                  <a:cubicBezTo>
                    <a:pt x="4139" y="3920"/>
                    <a:pt x="4172" y="3898"/>
                    <a:pt x="4216" y="3887"/>
                  </a:cubicBezTo>
                  <a:lnTo>
                    <a:pt x="4260" y="3865"/>
                  </a:lnTo>
                  <a:cubicBezTo>
                    <a:pt x="4270" y="3865"/>
                    <a:pt x="4292" y="3854"/>
                    <a:pt x="4304" y="3843"/>
                  </a:cubicBezTo>
                  <a:lnTo>
                    <a:pt x="4402" y="3799"/>
                  </a:lnTo>
                  <a:lnTo>
                    <a:pt x="4489" y="3755"/>
                  </a:lnTo>
                  <a:cubicBezTo>
                    <a:pt x="4523" y="3733"/>
                    <a:pt x="4555" y="3711"/>
                    <a:pt x="4577" y="3701"/>
                  </a:cubicBezTo>
                  <a:cubicBezTo>
                    <a:pt x="4687" y="3624"/>
                    <a:pt x="4786" y="3548"/>
                    <a:pt x="4884" y="3460"/>
                  </a:cubicBezTo>
                  <a:close/>
                  <a:moveTo>
                    <a:pt x="2891" y="4905"/>
                  </a:moveTo>
                  <a:cubicBezTo>
                    <a:pt x="2891" y="4905"/>
                    <a:pt x="2882" y="4905"/>
                    <a:pt x="2881" y="4913"/>
                  </a:cubicBezTo>
                  <a:lnTo>
                    <a:pt x="2881" y="4913"/>
                  </a:lnTo>
                  <a:cubicBezTo>
                    <a:pt x="2884" y="4910"/>
                    <a:pt x="2888" y="4908"/>
                    <a:pt x="2891" y="4905"/>
                  </a:cubicBezTo>
                  <a:close/>
                  <a:moveTo>
                    <a:pt x="2881" y="4913"/>
                  </a:moveTo>
                  <a:lnTo>
                    <a:pt x="2881" y="4913"/>
                  </a:lnTo>
                  <a:cubicBezTo>
                    <a:pt x="2876" y="4917"/>
                    <a:pt x="2870" y="4921"/>
                    <a:pt x="2865" y="4926"/>
                  </a:cubicBezTo>
                  <a:lnTo>
                    <a:pt x="2865" y="4926"/>
                  </a:lnTo>
                  <a:cubicBezTo>
                    <a:pt x="2870" y="4922"/>
                    <a:pt x="2875" y="4919"/>
                    <a:pt x="2880" y="4916"/>
                  </a:cubicBezTo>
                  <a:cubicBezTo>
                    <a:pt x="2880" y="4915"/>
                    <a:pt x="2881" y="4914"/>
                    <a:pt x="2881" y="4913"/>
                  </a:cubicBezTo>
                  <a:close/>
                  <a:moveTo>
                    <a:pt x="3713" y="4883"/>
                  </a:moveTo>
                  <a:lnTo>
                    <a:pt x="3625" y="4905"/>
                  </a:lnTo>
                  <a:lnTo>
                    <a:pt x="3537" y="4938"/>
                  </a:lnTo>
                  <a:lnTo>
                    <a:pt x="3450" y="4971"/>
                  </a:lnTo>
                  <a:cubicBezTo>
                    <a:pt x="3329" y="5015"/>
                    <a:pt x="3231" y="5081"/>
                    <a:pt x="3132" y="5146"/>
                  </a:cubicBezTo>
                  <a:cubicBezTo>
                    <a:pt x="3034" y="5222"/>
                    <a:pt x="2935" y="5299"/>
                    <a:pt x="2859" y="5387"/>
                  </a:cubicBezTo>
                  <a:cubicBezTo>
                    <a:pt x="2804" y="5449"/>
                    <a:pt x="2751" y="5515"/>
                    <a:pt x="2705" y="5587"/>
                  </a:cubicBezTo>
                  <a:lnTo>
                    <a:pt x="2705" y="5587"/>
                  </a:lnTo>
                  <a:lnTo>
                    <a:pt x="2738" y="5529"/>
                  </a:lnTo>
                  <a:lnTo>
                    <a:pt x="2793" y="5453"/>
                  </a:lnTo>
                  <a:lnTo>
                    <a:pt x="2847" y="5387"/>
                  </a:lnTo>
                  <a:cubicBezTo>
                    <a:pt x="2924" y="5288"/>
                    <a:pt x="3022" y="5212"/>
                    <a:pt x="3121" y="5135"/>
                  </a:cubicBezTo>
                  <a:cubicBezTo>
                    <a:pt x="3219" y="5069"/>
                    <a:pt x="3329" y="5003"/>
                    <a:pt x="3438" y="4960"/>
                  </a:cubicBezTo>
                  <a:lnTo>
                    <a:pt x="3526" y="4927"/>
                  </a:lnTo>
                  <a:lnTo>
                    <a:pt x="3614" y="4905"/>
                  </a:lnTo>
                  <a:lnTo>
                    <a:pt x="3713" y="4883"/>
                  </a:lnTo>
                  <a:close/>
                  <a:moveTo>
                    <a:pt x="10883" y="142"/>
                  </a:moveTo>
                  <a:cubicBezTo>
                    <a:pt x="10326" y="230"/>
                    <a:pt x="9789" y="427"/>
                    <a:pt x="9318" y="755"/>
                  </a:cubicBezTo>
                  <a:cubicBezTo>
                    <a:pt x="8815" y="1106"/>
                    <a:pt x="8399" y="1587"/>
                    <a:pt x="8124" y="2135"/>
                  </a:cubicBezTo>
                  <a:cubicBezTo>
                    <a:pt x="7983" y="2409"/>
                    <a:pt x="7873" y="2694"/>
                    <a:pt x="7796" y="2989"/>
                  </a:cubicBezTo>
                  <a:cubicBezTo>
                    <a:pt x="7720" y="3295"/>
                    <a:pt x="7686" y="3602"/>
                    <a:pt x="7686" y="3909"/>
                  </a:cubicBezTo>
                  <a:lnTo>
                    <a:pt x="7686" y="3920"/>
                  </a:lnTo>
                  <a:cubicBezTo>
                    <a:pt x="7227" y="3942"/>
                    <a:pt x="6778" y="3964"/>
                    <a:pt x="6318" y="3996"/>
                  </a:cubicBezTo>
                  <a:cubicBezTo>
                    <a:pt x="5869" y="4029"/>
                    <a:pt x="5409" y="4084"/>
                    <a:pt x="4961" y="4161"/>
                  </a:cubicBezTo>
                  <a:lnTo>
                    <a:pt x="4873" y="4171"/>
                  </a:lnTo>
                  <a:lnTo>
                    <a:pt x="4796" y="4193"/>
                  </a:lnTo>
                  <a:cubicBezTo>
                    <a:pt x="4742" y="4193"/>
                    <a:pt x="4698" y="4205"/>
                    <a:pt x="4654" y="4215"/>
                  </a:cubicBezTo>
                  <a:cubicBezTo>
                    <a:pt x="4041" y="4368"/>
                    <a:pt x="3428" y="4544"/>
                    <a:pt x="2913" y="4894"/>
                  </a:cubicBezTo>
                  <a:cubicBezTo>
                    <a:pt x="2859" y="4927"/>
                    <a:pt x="2815" y="4971"/>
                    <a:pt x="2771" y="5025"/>
                  </a:cubicBezTo>
                  <a:cubicBezTo>
                    <a:pt x="2797" y="4990"/>
                    <a:pt x="2830" y="4955"/>
                    <a:pt x="2865" y="4926"/>
                  </a:cubicBezTo>
                  <a:lnTo>
                    <a:pt x="2865" y="4926"/>
                  </a:lnTo>
                  <a:cubicBezTo>
                    <a:pt x="2635" y="5077"/>
                    <a:pt x="2531" y="5261"/>
                    <a:pt x="2563" y="5485"/>
                  </a:cubicBezTo>
                  <a:cubicBezTo>
                    <a:pt x="2584" y="5562"/>
                    <a:pt x="2618" y="5617"/>
                    <a:pt x="2650" y="5682"/>
                  </a:cubicBezTo>
                  <a:cubicBezTo>
                    <a:pt x="2650" y="5682"/>
                    <a:pt x="2661" y="5682"/>
                    <a:pt x="2661" y="5694"/>
                  </a:cubicBezTo>
                  <a:cubicBezTo>
                    <a:pt x="3285" y="5015"/>
                    <a:pt x="4227" y="4741"/>
                    <a:pt x="5146" y="4675"/>
                  </a:cubicBezTo>
                  <a:cubicBezTo>
                    <a:pt x="5343" y="4664"/>
                    <a:pt x="5541" y="4653"/>
                    <a:pt x="5738" y="4653"/>
                  </a:cubicBezTo>
                  <a:cubicBezTo>
                    <a:pt x="6044" y="4653"/>
                    <a:pt x="6362" y="4675"/>
                    <a:pt x="6669" y="4686"/>
                  </a:cubicBezTo>
                  <a:cubicBezTo>
                    <a:pt x="6975" y="4697"/>
                    <a:pt x="7292" y="4708"/>
                    <a:pt x="7599" y="4708"/>
                  </a:cubicBezTo>
                  <a:lnTo>
                    <a:pt x="7917" y="4708"/>
                  </a:lnTo>
                  <a:cubicBezTo>
                    <a:pt x="7971" y="4708"/>
                    <a:pt x="8026" y="4697"/>
                    <a:pt x="8070" y="4664"/>
                  </a:cubicBezTo>
                  <a:cubicBezTo>
                    <a:pt x="8114" y="4621"/>
                    <a:pt x="8114" y="4544"/>
                    <a:pt x="8114" y="4489"/>
                  </a:cubicBezTo>
                  <a:cubicBezTo>
                    <a:pt x="8081" y="3373"/>
                    <a:pt x="8409" y="2234"/>
                    <a:pt x="9110" y="1358"/>
                  </a:cubicBezTo>
                  <a:cubicBezTo>
                    <a:pt x="9570" y="799"/>
                    <a:pt x="10194" y="361"/>
                    <a:pt x="10883" y="142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51"/>
            <p:cNvSpPr/>
            <p:nvPr/>
          </p:nvSpPr>
          <p:spPr>
            <a:xfrm>
              <a:off x="7442427" y="2914820"/>
              <a:ext cx="266579" cy="202995"/>
            </a:xfrm>
            <a:custGeom>
              <a:avLst/>
              <a:gdLst/>
              <a:ahLst/>
              <a:cxnLst/>
              <a:rect l="l" t="t" r="r" b="b"/>
              <a:pathLst>
                <a:path w="9253" h="7046" extrusionOk="0">
                  <a:moveTo>
                    <a:pt x="6761" y="1"/>
                  </a:moveTo>
                  <a:cubicBezTo>
                    <a:pt x="6655" y="1"/>
                    <a:pt x="6544" y="8"/>
                    <a:pt x="6428" y="23"/>
                  </a:cubicBezTo>
                  <a:cubicBezTo>
                    <a:pt x="5684" y="110"/>
                    <a:pt x="4939" y="570"/>
                    <a:pt x="4556" y="1238"/>
                  </a:cubicBezTo>
                  <a:cubicBezTo>
                    <a:pt x="4282" y="1731"/>
                    <a:pt x="4293" y="2377"/>
                    <a:pt x="4589" y="2859"/>
                  </a:cubicBezTo>
                  <a:cubicBezTo>
                    <a:pt x="3253" y="3154"/>
                    <a:pt x="2037" y="3044"/>
                    <a:pt x="954" y="4030"/>
                  </a:cubicBezTo>
                  <a:cubicBezTo>
                    <a:pt x="385" y="4545"/>
                    <a:pt x="1" y="5289"/>
                    <a:pt x="23" y="6056"/>
                  </a:cubicBezTo>
                  <a:cubicBezTo>
                    <a:pt x="45" y="6482"/>
                    <a:pt x="253" y="6954"/>
                    <a:pt x="658" y="7030"/>
                  </a:cubicBezTo>
                  <a:cubicBezTo>
                    <a:pt x="709" y="7040"/>
                    <a:pt x="758" y="7045"/>
                    <a:pt x="805" y="7045"/>
                  </a:cubicBezTo>
                  <a:cubicBezTo>
                    <a:pt x="1386" y="7045"/>
                    <a:pt x="1629" y="6269"/>
                    <a:pt x="1994" y="5924"/>
                  </a:cubicBezTo>
                  <a:cubicBezTo>
                    <a:pt x="2475" y="5464"/>
                    <a:pt x="3122" y="5190"/>
                    <a:pt x="3789" y="5190"/>
                  </a:cubicBezTo>
                  <a:cubicBezTo>
                    <a:pt x="4118" y="5190"/>
                    <a:pt x="4458" y="5202"/>
                    <a:pt x="4808" y="5212"/>
                  </a:cubicBezTo>
                  <a:cubicBezTo>
                    <a:pt x="5120" y="5230"/>
                    <a:pt x="5432" y="5244"/>
                    <a:pt x="5743" y="5244"/>
                  </a:cubicBezTo>
                  <a:cubicBezTo>
                    <a:pt x="6020" y="5244"/>
                    <a:pt x="6297" y="5233"/>
                    <a:pt x="6570" y="5202"/>
                  </a:cubicBezTo>
                  <a:cubicBezTo>
                    <a:pt x="7468" y="5114"/>
                    <a:pt x="8410" y="4698"/>
                    <a:pt x="8847" y="3910"/>
                  </a:cubicBezTo>
                  <a:cubicBezTo>
                    <a:pt x="9253" y="3187"/>
                    <a:pt x="9176" y="2278"/>
                    <a:pt x="8815" y="1545"/>
                  </a:cubicBezTo>
                  <a:cubicBezTo>
                    <a:pt x="8360" y="634"/>
                    <a:pt x="7761" y="1"/>
                    <a:pt x="67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51"/>
            <p:cNvSpPr/>
            <p:nvPr/>
          </p:nvSpPr>
          <p:spPr>
            <a:xfrm>
              <a:off x="7697309" y="2961204"/>
              <a:ext cx="7606" cy="27802"/>
            </a:xfrm>
            <a:custGeom>
              <a:avLst/>
              <a:gdLst/>
              <a:ahLst/>
              <a:cxnLst/>
              <a:rect l="l" t="t" r="r" b="b"/>
              <a:pathLst>
                <a:path w="264" h="965" extrusionOk="0">
                  <a:moveTo>
                    <a:pt x="0" y="1"/>
                  </a:moveTo>
                  <a:lnTo>
                    <a:pt x="0" y="1"/>
                  </a:lnTo>
                  <a:cubicBezTo>
                    <a:pt x="132" y="307"/>
                    <a:pt x="231" y="636"/>
                    <a:pt x="263" y="964"/>
                  </a:cubicBezTo>
                  <a:cubicBezTo>
                    <a:pt x="253" y="614"/>
                    <a:pt x="165" y="274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51"/>
            <p:cNvSpPr/>
            <p:nvPr/>
          </p:nvSpPr>
          <p:spPr>
            <a:xfrm>
              <a:off x="7704886" y="2988977"/>
              <a:ext cx="346" cy="6943"/>
            </a:xfrm>
            <a:custGeom>
              <a:avLst/>
              <a:gdLst/>
              <a:ahLst/>
              <a:cxnLst/>
              <a:rect l="l" t="t" r="r" b="b"/>
              <a:pathLst>
                <a:path w="12" h="241" extrusionOk="0">
                  <a:moveTo>
                    <a:pt x="0" y="0"/>
                  </a:moveTo>
                  <a:cubicBezTo>
                    <a:pt x="0" y="76"/>
                    <a:pt x="12" y="164"/>
                    <a:pt x="12" y="241"/>
                  </a:cubicBezTo>
                  <a:cubicBezTo>
                    <a:pt x="12" y="153"/>
                    <a:pt x="12" y="76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51"/>
            <p:cNvSpPr/>
            <p:nvPr/>
          </p:nvSpPr>
          <p:spPr>
            <a:xfrm>
              <a:off x="7494486" y="3064344"/>
              <a:ext cx="113886" cy="37568"/>
            </a:xfrm>
            <a:custGeom>
              <a:avLst/>
              <a:gdLst/>
              <a:ahLst/>
              <a:cxnLst/>
              <a:rect l="l" t="t" r="r" b="b"/>
              <a:pathLst>
                <a:path w="3953" h="1304" extrusionOk="0">
                  <a:moveTo>
                    <a:pt x="2037" y="0"/>
                  </a:moveTo>
                  <a:cubicBezTo>
                    <a:pt x="2354" y="0"/>
                    <a:pt x="2672" y="12"/>
                    <a:pt x="2989" y="22"/>
                  </a:cubicBezTo>
                  <a:cubicBezTo>
                    <a:pt x="3307" y="44"/>
                    <a:pt x="3636" y="56"/>
                    <a:pt x="3953" y="56"/>
                  </a:cubicBezTo>
                  <a:cubicBezTo>
                    <a:pt x="3636" y="56"/>
                    <a:pt x="3318" y="44"/>
                    <a:pt x="3001" y="22"/>
                  </a:cubicBezTo>
                  <a:cubicBezTo>
                    <a:pt x="2672" y="12"/>
                    <a:pt x="2354" y="0"/>
                    <a:pt x="2048" y="0"/>
                  </a:cubicBezTo>
                  <a:close/>
                  <a:moveTo>
                    <a:pt x="1118" y="154"/>
                  </a:moveTo>
                  <a:lnTo>
                    <a:pt x="1118" y="154"/>
                  </a:lnTo>
                  <a:cubicBezTo>
                    <a:pt x="1074" y="176"/>
                    <a:pt x="1030" y="187"/>
                    <a:pt x="986" y="209"/>
                  </a:cubicBezTo>
                  <a:cubicBezTo>
                    <a:pt x="997" y="241"/>
                    <a:pt x="997" y="263"/>
                    <a:pt x="997" y="296"/>
                  </a:cubicBezTo>
                  <a:cubicBezTo>
                    <a:pt x="1019" y="241"/>
                    <a:pt x="1052" y="187"/>
                    <a:pt x="1118" y="154"/>
                  </a:cubicBezTo>
                  <a:close/>
                  <a:moveTo>
                    <a:pt x="1" y="1260"/>
                  </a:moveTo>
                  <a:cubicBezTo>
                    <a:pt x="67" y="1292"/>
                    <a:pt x="143" y="1304"/>
                    <a:pt x="220" y="1304"/>
                  </a:cubicBezTo>
                  <a:cubicBezTo>
                    <a:pt x="274" y="1304"/>
                    <a:pt x="318" y="1304"/>
                    <a:pt x="362" y="1292"/>
                  </a:cubicBezTo>
                  <a:cubicBezTo>
                    <a:pt x="406" y="1282"/>
                    <a:pt x="439" y="1270"/>
                    <a:pt x="471" y="1260"/>
                  </a:cubicBezTo>
                  <a:lnTo>
                    <a:pt x="471" y="1260"/>
                  </a:lnTo>
                  <a:cubicBezTo>
                    <a:pt x="395" y="1270"/>
                    <a:pt x="318" y="1282"/>
                    <a:pt x="242" y="1282"/>
                  </a:cubicBezTo>
                  <a:cubicBezTo>
                    <a:pt x="165" y="1282"/>
                    <a:pt x="77" y="1270"/>
                    <a:pt x="1" y="12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51"/>
            <p:cNvSpPr/>
            <p:nvPr/>
          </p:nvSpPr>
          <p:spPr>
            <a:xfrm>
              <a:off x="7489445" y="3070336"/>
              <a:ext cx="33765" cy="30942"/>
            </a:xfrm>
            <a:custGeom>
              <a:avLst/>
              <a:gdLst/>
              <a:ahLst/>
              <a:cxnLst/>
              <a:rect l="l" t="t" r="r" b="b"/>
              <a:pathLst>
                <a:path w="1172" h="1074" extrusionOk="0">
                  <a:moveTo>
                    <a:pt x="329" y="570"/>
                  </a:moveTo>
                  <a:lnTo>
                    <a:pt x="362" y="690"/>
                  </a:lnTo>
                  <a:lnTo>
                    <a:pt x="395" y="822"/>
                  </a:lnTo>
                  <a:lnTo>
                    <a:pt x="417" y="942"/>
                  </a:lnTo>
                  <a:lnTo>
                    <a:pt x="384" y="822"/>
                  </a:lnTo>
                  <a:lnTo>
                    <a:pt x="351" y="690"/>
                  </a:lnTo>
                  <a:lnTo>
                    <a:pt x="329" y="570"/>
                  </a:lnTo>
                  <a:close/>
                  <a:moveTo>
                    <a:pt x="1161" y="1"/>
                  </a:moveTo>
                  <a:cubicBezTo>
                    <a:pt x="1150" y="1"/>
                    <a:pt x="1139" y="11"/>
                    <a:pt x="1118" y="23"/>
                  </a:cubicBezTo>
                  <a:cubicBezTo>
                    <a:pt x="1084" y="176"/>
                    <a:pt x="1040" y="340"/>
                    <a:pt x="986" y="493"/>
                  </a:cubicBezTo>
                  <a:cubicBezTo>
                    <a:pt x="964" y="548"/>
                    <a:pt x="931" y="603"/>
                    <a:pt x="877" y="603"/>
                  </a:cubicBezTo>
                  <a:cubicBezTo>
                    <a:pt x="865" y="461"/>
                    <a:pt x="865" y="307"/>
                    <a:pt x="843" y="154"/>
                  </a:cubicBezTo>
                  <a:cubicBezTo>
                    <a:pt x="821" y="176"/>
                    <a:pt x="789" y="198"/>
                    <a:pt x="756" y="220"/>
                  </a:cubicBezTo>
                  <a:cubicBezTo>
                    <a:pt x="767" y="285"/>
                    <a:pt x="778" y="351"/>
                    <a:pt x="789" y="427"/>
                  </a:cubicBezTo>
                  <a:lnTo>
                    <a:pt x="800" y="559"/>
                  </a:lnTo>
                  <a:lnTo>
                    <a:pt x="811" y="690"/>
                  </a:lnTo>
                  <a:lnTo>
                    <a:pt x="811" y="833"/>
                  </a:lnTo>
                  <a:lnTo>
                    <a:pt x="800" y="690"/>
                  </a:lnTo>
                  <a:lnTo>
                    <a:pt x="789" y="559"/>
                  </a:lnTo>
                  <a:lnTo>
                    <a:pt x="778" y="427"/>
                  </a:lnTo>
                  <a:cubicBezTo>
                    <a:pt x="767" y="362"/>
                    <a:pt x="756" y="285"/>
                    <a:pt x="745" y="220"/>
                  </a:cubicBezTo>
                  <a:lnTo>
                    <a:pt x="734" y="230"/>
                  </a:lnTo>
                  <a:cubicBezTo>
                    <a:pt x="734" y="427"/>
                    <a:pt x="734" y="624"/>
                    <a:pt x="701" y="822"/>
                  </a:cubicBezTo>
                  <a:lnTo>
                    <a:pt x="680" y="822"/>
                  </a:lnTo>
                  <a:cubicBezTo>
                    <a:pt x="592" y="822"/>
                    <a:pt x="515" y="767"/>
                    <a:pt x="471" y="690"/>
                  </a:cubicBezTo>
                  <a:cubicBezTo>
                    <a:pt x="439" y="624"/>
                    <a:pt x="417" y="559"/>
                    <a:pt x="405" y="483"/>
                  </a:cubicBezTo>
                  <a:cubicBezTo>
                    <a:pt x="395" y="493"/>
                    <a:pt x="373" y="504"/>
                    <a:pt x="362" y="526"/>
                  </a:cubicBezTo>
                  <a:lnTo>
                    <a:pt x="329" y="559"/>
                  </a:lnTo>
                  <a:lnTo>
                    <a:pt x="329" y="570"/>
                  </a:lnTo>
                  <a:cubicBezTo>
                    <a:pt x="318" y="570"/>
                    <a:pt x="318" y="570"/>
                    <a:pt x="318" y="559"/>
                  </a:cubicBezTo>
                  <a:cubicBezTo>
                    <a:pt x="296" y="592"/>
                    <a:pt x="264" y="624"/>
                    <a:pt x="230" y="668"/>
                  </a:cubicBezTo>
                  <a:cubicBezTo>
                    <a:pt x="230" y="702"/>
                    <a:pt x="220" y="734"/>
                    <a:pt x="186" y="756"/>
                  </a:cubicBezTo>
                  <a:cubicBezTo>
                    <a:pt x="176" y="767"/>
                    <a:pt x="165" y="767"/>
                    <a:pt x="154" y="767"/>
                  </a:cubicBezTo>
                  <a:cubicBezTo>
                    <a:pt x="110" y="843"/>
                    <a:pt x="55" y="920"/>
                    <a:pt x="1" y="997"/>
                  </a:cubicBezTo>
                  <a:lnTo>
                    <a:pt x="33" y="997"/>
                  </a:lnTo>
                  <a:cubicBezTo>
                    <a:pt x="55" y="997"/>
                    <a:pt x="99" y="1008"/>
                    <a:pt x="165" y="1040"/>
                  </a:cubicBezTo>
                  <a:lnTo>
                    <a:pt x="176" y="1052"/>
                  </a:lnTo>
                  <a:cubicBezTo>
                    <a:pt x="252" y="1062"/>
                    <a:pt x="340" y="1074"/>
                    <a:pt x="417" y="1074"/>
                  </a:cubicBezTo>
                  <a:cubicBezTo>
                    <a:pt x="493" y="1074"/>
                    <a:pt x="570" y="1062"/>
                    <a:pt x="646" y="1052"/>
                  </a:cubicBezTo>
                  <a:cubicBezTo>
                    <a:pt x="734" y="1019"/>
                    <a:pt x="811" y="975"/>
                    <a:pt x="887" y="920"/>
                  </a:cubicBezTo>
                  <a:cubicBezTo>
                    <a:pt x="931" y="887"/>
                    <a:pt x="986" y="855"/>
                    <a:pt x="1019" y="811"/>
                  </a:cubicBezTo>
                  <a:cubicBezTo>
                    <a:pt x="1052" y="767"/>
                    <a:pt x="1074" y="723"/>
                    <a:pt x="1084" y="668"/>
                  </a:cubicBezTo>
                  <a:cubicBezTo>
                    <a:pt x="1118" y="581"/>
                    <a:pt x="1139" y="483"/>
                    <a:pt x="1139" y="384"/>
                  </a:cubicBezTo>
                  <a:cubicBezTo>
                    <a:pt x="1150" y="274"/>
                    <a:pt x="1150" y="176"/>
                    <a:pt x="1172" y="88"/>
                  </a:cubicBezTo>
                  <a:cubicBezTo>
                    <a:pt x="1172" y="55"/>
                    <a:pt x="1172" y="33"/>
                    <a:pt x="11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51"/>
            <p:cNvSpPr/>
            <p:nvPr/>
          </p:nvSpPr>
          <p:spPr>
            <a:xfrm>
              <a:off x="7449082" y="3108827"/>
              <a:ext cx="14837" cy="8873"/>
            </a:xfrm>
            <a:custGeom>
              <a:avLst/>
              <a:gdLst/>
              <a:ahLst/>
              <a:cxnLst/>
              <a:rect l="l" t="t" r="r" b="b"/>
              <a:pathLst>
                <a:path w="515" h="308" extrusionOk="0">
                  <a:moveTo>
                    <a:pt x="0" y="1"/>
                  </a:moveTo>
                  <a:lnTo>
                    <a:pt x="0" y="55"/>
                  </a:lnTo>
                  <a:cubicBezTo>
                    <a:pt x="98" y="176"/>
                    <a:pt x="230" y="263"/>
                    <a:pt x="416" y="296"/>
                  </a:cubicBezTo>
                  <a:cubicBezTo>
                    <a:pt x="449" y="307"/>
                    <a:pt x="482" y="307"/>
                    <a:pt x="514" y="307"/>
                  </a:cubicBezTo>
                  <a:cubicBezTo>
                    <a:pt x="493" y="307"/>
                    <a:pt x="460" y="307"/>
                    <a:pt x="427" y="296"/>
                  </a:cubicBezTo>
                  <a:cubicBezTo>
                    <a:pt x="252" y="263"/>
                    <a:pt x="110" y="154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51"/>
            <p:cNvSpPr/>
            <p:nvPr/>
          </p:nvSpPr>
          <p:spPr>
            <a:xfrm>
              <a:off x="7444328" y="3097476"/>
              <a:ext cx="4782" cy="12936"/>
            </a:xfrm>
            <a:custGeom>
              <a:avLst/>
              <a:gdLst/>
              <a:ahLst/>
              <a:cxnLst/>
              <a:rect l="l" t="t" r="r" b="b"/>
              <a:pathLst>
                <a:path w="166" h="449" extrusionOk="0">
                  <a:moveTo>
                    <a:pt x="1" y="0"/>
                  </a:moveTo>
                  <a:cubicBezTo>
                    <a:pt x="23" y="164"/>
                    <a:pt x="78" y="329"/>
                    <a:pt x="165" y="449"/>
                  </a:cubicBezTo>
                  <a:lnTo>
                    <a:pt x="165" y="395"/>
                  </a:lnTo>
                  <a:cubicBezTo>
                    <a:pt x="110" y="307"/>
                    <a:pt x="56" y="197"/>
                    <a:pt x="23" y="98"/>
                  </a:cubicBezTo>
                  <a:cubicBezTo>
                    <a:pt x="12" y="66"/>
                    <a:pt x="12" y="33"/>
                    <a:pt x="1" y="0"/>
                  </a:cubicBezTo>
                  <a:close/>
                </a:path>
              </a:pathLst>
            </a:custGeom>
            <a:solidFill>
              <a:srgbClr val="908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51"/>
            <p:cNvSpPr/>
            <p:nvPr/>
          </p:nvSpPr>
          <p:spPr>
            <a:xfrm>
              <a:off x="7444962" y="3100299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36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51"/>
            <p:cNvSpPr/>
            <p:nvPr/>
          </p:nvSpPr>
          <p:spPr>
            <a:xfrm>
              <a:off x="7443060" y="2955817"/>
              <a:ext cx="262171" cy="161883"/>
            </a:xfrm>
            <a:custGeom>
              <a:avLst/>
              <a:gdLst/>
              <a:ahLst/>
              <a:cxnLst/>
              <a:rect l="l" t="t" r="r" b="b"/>
              <a:pathLst>
                <a:path w="9100" h="5619" extrusionOk="0">
                  <a:moveTo>
                    <a:pt x="4418" y="3724"/>
                  </a:moveTo>
                  <a:cubicBezTo>
                    <a:pt x="4690" y="3746"/>
                    <a:pt x="4962" y="3757"/>
                    <a:pt x="5234" y="3757"/>
                  </a:cubicBezTo>
                  <a:cubicBezTo>
                    <a:pt x="5344" y="3757"/>
                    <a:pt x="5453" y="3767"/>
                    <a:pt x="5552" y="3767"/>
                  </a:cubicBezTo>
                  <a:lnTo>
                    <a:pt x="5234" y="3767"/>
                  </a:lnTo>
                  <a:cubicBezTo>
                    <a:pt x="4962" y="3757"/>
                    <a:pt x="4690" y="3746"/>
                    <a:pt x="4418" y="3724"/>
                  </a:cubicBezTo>
                  <a:close/>
                  <a:moveTo>
                    <a:pt x="275" y="3823"/>
                  </a:moveTo>
                  <a:cubicBezTo>
                    <a:pt x="275" y="3823"/>
                    <a:pt x="274" y="3823"/>
                    <a:pt x="274" y="3824"/>
                  </a:cubicBezTo>
                  <a:lnTo>
                    <a:pt x="274" y="3824"/>
                  </a:lnTo>
                  <a:cubicBezTo>
                    <a:pt x="275" y="3823"/>
                    <a:pt x="275" y="3823"/>
                    <a:pt x="275" y="3823"/>
                  </a:cubicBezTo>
                  <a:close/>
                  <a:moveTo>
                    <a:pt x="8684" y="1"/>
                  </a:moveTo>
                  <a:cubicBezTo>
                    <a:pt x="8684" y="483"/>
                    <a:pt x="8596" y="954"/>
                    <a:pt x="8355" y="1381"/>
                  </a:cubicBezTo>
                  <a:cubicBezTo>
                    <a:pt x="8300" y="1490"/>
                    <a:pt x="8212" y="1611"/>
                    <a:pt x="8092" y="1643"/>
                  </a:cubicBezTo>
                  <a:cubicBezTo>
                    <a:pt x="8070" y="1655"/>
                    <a:pt x="8037" y="1655"/>
                    <a:pt x="8015" y="1655"/>
                  </a:cubicBezTo>
                  <a:cubicBezTo>
                    <a:pt x="7884" y="1655"/>
                    <a:pt x="7752" y="1578"/>
                    <a:pt x="7687" y="1468"/>
                  </a:cubicBezTo>
                  <a:cubicBezTo>
                    <a:pt x="7599" y="1326"/>
                    <a:pt x="7567" y="1162"/>
                    <a:pt x="7545" y="1008"/>
                  </a:cubicBezTo>
                  <a:cubicBezTo>
                    <a:pt x="7315" y="1392"/>
                    <a:pt x="7151" y="1830"/>
                    <a:pt x="7063" y="2268"/>
                  </a:cubicBezTo>
                  <a:cubicBezTo>
                    <a:pt x="6986" y="2059"/>
                    <a:pt x="6910" y="1852"/>
                    <a:pt x="6844" y="1643"/>
                  </a:cubicBezTo>
                  <a:cubicBezTo>
                    <a:pt x="6329" y="2334"/>
                    <a:pt x="5530" y="2804"/>
                    <a:pt x="4676" y="2925"/>
                  </a:cubicBezTo>
                  <a:cubicBezTo>
                    <a:pt x="4545" y="2935"/>
                    <a:pt x="4402" y="2947"/>
                    <a:pt x="4260" y="2947"/>
                  </a:cubicBezTo>
                  <a:cubicBezTo>
                    <a:pt x="3538" y="2947"/>
                    <a:pt x="2826" y="2706"/>
                    <a:pt x="2256" y="2268"/>
                  </a:cubicBezTo>
                  <a:lnTo>
                    <a:pt x="2256" y="2268"/>
                  </a:lnTo>
                  <a:cubicBezTo>
                    <a:pt x="2487" y="2585"/>
                    <a:pt x="2650" y="2957"/>
                    <a:pt x="2738" y="3341"/>
                  </a:cubicBezTo>
                  <a:cubicBezTo>
                    <a:pt x="2760" y="3450"/>
                    <a:pt x="2771" y="3548"/>
                    <a:pt x="2771" y="3647"/>
                  </a:cubicBezTo>
                  <a:cubicBezTo>
                    <a:pt x="2771" y="3735"/>
                    <a:pt x="2782" y="3811"/>
                    <a:pt x="2782" y="3887"/>
                  </a:cubicBezTo>
                  <a:lnTo>
                    <a:pt x="2782" y="3887"/>
                  </a:lnTo>
                  <a:cubicBezTo>
                    <a:pt x="2782" y="3811"/>
                    <a:pt x="2771" y="3745"/>
                    <a:pt x="2771" y="3669"/>
                  </a:cubicBezTo>
                  <a:cubicBezTo>
                    <a:pt x="2760" y="3779"/>
                    <a:pt x="2749" y="3888"/>
                    <a:pt x="2728" y="3998"/>
                  </a:cubicBezTo>
                  <a:cubicBezTo>
                    <a:pt x="2749" y="3986"/>
                    <a:pt x="2760" y="3976"/>
                    <a:pt x="2771" y="3976"/>
                  </a:cubicBezTo>
                  <a:cubicBezTo>
                    <a:pt x="2815" y="3954"/>
                    <a:pt x="2859" y="3943"/>
                    <a:pt x="2903" y="3921"/>
                  </a:cubicBezTo>
                  <a:cubicBezTo>
                    <a:pt x="2925" y="3910"/>
                    <a:pt x="2946" y="3899"/>
                    <a:pt x="2979" y="3899"/>
                  </a:cubicBezTo>
                  <a:cubicBezTo>
                    <a:pt x="3001" y="3888"/>
                    <a:pt x="3034" y="3877"/>
                    <a:pt x="3056" y="3877"/>
                  </a:cubicBezTo>
                  <a:cubicBezTo>
                    <a:pt x="3242" y="3823"/>
                    <a:pt x="3428" y="3779"/>
                    <a:pt x="3625" y="3767"/>
                  </a:cubicBezTo>
                  <a:lnTo>
                    <a:pt x="3833" y="3767"/>
                  </a:lnTo>
                  <a:cubicBezTo>
                    <a:pt x="4139" y="3767"/>
                    <a:pt x="4457" y="3779"/>
                    <a:pt x="4786" y="3789"/>
                  </a:cubicBezTo>
                  <a:cubicBezTo>
                    <a:pt x="5103" y="3811"/>
                    <a:pt x="5421" y="3823"/>
                    <a:pt x="5738" y="3823"/>
                  </a:cubicBezTo>
                  <a:cubicBezTo>
                    <a:pt x="6012" y="3823"/>
                    <a:pt x="6275" y="3811"/>
                    <a:pt x="6538" y="3779"/>
                  </a:cubicBezTo>
                  <a:cubicBezTo>
                    <a:pt x="6779" y="3757"/>
                    <a:pt x="7030" y="3713"/>
                    <a:pt x="7271" y="3636"/>
                  </a:cubicBezTo>
                  <a:lnTo>
                    <a:pt x="7271" y="3636"/>
                  </a:lnTo>
                  <a:cubicBezTo>
                    <a:pt x="7151" y="3669"/>
                    <a:pt x="7019" y="3691"/>
                    <a:pt x="6899" y="3702"/>
                  </a:cubicBezTo>
                  <a:cubicBezTo>
                    <a:pt x="6625" y="3745"/>
                    <a:pt x="6341" y="3757"/>
                    <a:pt x="6066" y="3767"/>
                  </a:cubicBezTo>
                  <a:lnTo>
                    <a:pt x="5552" y="3767"/>
                  </a:lnTo>
                  <a:cubicBezTo>
                    <a:pt x="5727" y="3767"/>
                    <a:pt x="5903" y="3757"/>
                    <a:pt x="6066" y="3757"/>
                  </a:cubicBezTo>
                  <a:cubicBezTo>
                    <a:pt x="6341" y="3745"/>
                    <a:pt x="6625" y="3735"/>
                    <a:pt x="6899" y="3691"/>
                  </a:cubicBezTo>
                  <a:cubicBezTo>
                    <a:pt x="7030" y="3669"/>
                    <a:pt x="7173" y="3647"/>
                    <a:pt x="7304" y="3614"/>
                  </a:cubicBezTo>
                  <a:cubicBezTo>
                    <a:pt x="7370" y="3592"/>
                    <a:pt x="7435" y="3570"/>
                    <a:pt x="7512" y="3548"/>
                  </a:cubicBezTo>
                  <a:cubicBezTo>
                    <a:pt x="7862" y="3417"/>
                    <a:pt x="8190" y="3220"/>
                    <a:pt x="8453" y="2957"/>
                  </a:cubicBezTo>
                  <a:cubicBezTo>
                    <a:pt x="8618" y="2782"/>
                    <a:pt x="8749" y="2574"/>
                    <a:pt x="8859" y="2355"/>
                  </a:cubicBezTo>
                  <a:cubicBezTo>
                    <a:pt x="8968" y="2103"/>
                    <a:pt x="9044" y="1830"/>
                    <a:pt x="9056" y="1556"/>
                  </a:cubicBezTo>
                  <a:cubicBezTo>
                    <a:pt x="9078" y="1282"/>
                    <a:pt x="9056" y="1008"/>
                    <a:pt x="8968" y="746"/>
                  </a:cubicBezTo>
                  <a:lnTo>
                    <a:pt x="8968" y="746"/>
                  </a:lnTo>
                  <a:cubicBezTo>
                    <a:pt x="9056" y="998"/>
                    <a:pt x="9088" y="1282"/>
                    <a:pt x="9066" y="1556"/>
                  </a:cubicBezTo>
                  <a:cubicBezTo>
                    <a:pt x="9044" y="1840"/>
                    <a:pt x="8979" y="2103"/>
                    <a:pt x="8859" y="2366"/>
                  </a:cubicBezTo>
                  <a:cubicBezTo>
                    <a:pt x="8793" y="2509"/>
                    <a:pt x="8716" y="2651"/>
                    <a:pt x="8618" y="2782"/>
                  </a:cubicBezTo>
                  <a:cubicBezTo>
                    <a:pt x="8694" y="2694"/>
                    <a:pt x="8760" y="2585"/>
                    <a:pt x="8825" y="2487"/>
                  </a:cubicBezTo>
                  <a:cubicBezTo>
                    <a:pt x="8990" y="2180"/>
                    <a:pt x="9088" y="1786"/>
                    <a:pt x="9100" y="1392"/>
                  </a:cubicBezTo>
                  <a:cubicBezTo>
                    <a:pt x="9100" y="1315"/>
                    <a:pt x="9088" y="1227"/>
                    <a:pt x="9088" y="1151"/>
                  </a:cubicBezTo>
                  <a:cubicBezTo>
                    <a:pt x="9056" y="823"/>
                    <a:pt x="8957" y="494"/>
                    <a:pt x="8825" y="188"/>
                  </a:cubicBezTo>
                  <a:cubicBezTo>
                    <a:pt x="8804" y="166"/>
                    <a:pt x="8793" y="144"/>
                    <a:pt x="8782" y="122"/>
                  </a:cubicBezTo>
                  <a:cubicBezTo>
                    <a:pt x="8749" y="78"/>
                    <a:pt x="8716" y="34"/>
                    <a:pt x="8684" y="1"/>
                  </a:cubicBezTo>
                  <a:close/>
                  <a:moveTo>
                    <a:pt x="2246" y="3483"/>
                  </a:moveTo>
                  <a:lnTo>
                    <a:pt x="2246" y="3483"/>
                  </a:lnTo>
                  <a:cubicBezTo>
                    <a:pt x="2278" y="3647"/>
                    <a:pt x="2311" y="3811"/>
                    <a:pt x="2322" y="3976"/>
                  </a:cubicBezTo>
                  <a:cubicBezTo>
                    <a:pt x="2344" y="4052"/>
                    <a:pt x="2355" y="4118"/>
                    <a:pt x="2366" y="4195"/>
                  </a:cubicBezTo>
                  <a:cubicBezTo>
                    <a:pt x="2399" y="4173"/>
                    <a:pt x="2431" y="4151"/>
                    <a:pt x="2453" y="4129"/>
                  </a:cubicBezTo>
                  <a:cubicBezTo>
                    <a:pt x="2431" y="3899"/>
                    <a:pt x="2377" y="3669"/>
                    <a:pt x="2246" y="3483"/>
                  </a:cubicBezTo>
                  <a:close/>
                  <a:moveTo>
                    <a:pt x="2333" y="4085"/>
                  </a:moveTo>
                  <a:cubicBezTo>
                    <a:pt x="2333" y="4129"/>
                    <a:pt x="2344" y="4173"/>
                    <a:pt x="2344" y="4205"/>
                  </a:cubicBezTo>
                  <a:lnTo>
                    <a:pt x="2355" y="4195"/>
                  </a:lnTo>
                  <a:cubicBezTo>
                    <a:pt x="2344" y="4161"/>
                    <a:pt x="2344" y="4129"/>
                    <a:pt x="2333" y="4085"/>
                  </a:cubicBezTo>
                  <a:close/>
                  <a:moveTo>
                    <a:pt x="1577" y="3494"/>
                  </a:moveTo>
                  <a:lnTo>
                    <a:pt x="1611" y="3592"/>
                  </a:lnTo>
                  <a:cubicBezTo>
                    <a:pt x="1676" y="3735"/>
                    <a:pt x="1742" y="3888"/>
                    <a:pt x="1796" y="4041"/>
                  </a:cubicBezTo>
                  <a:cubicBezTo>
                    <a:pt x="1852" y="4205"/>
                    <a:pt x="1895" y="4370"/>
                    <a:pt x="1939" y="4534"/>
                  </a:cubicBezTo>
                  <a:lnTo>
                    <a:pt x="1972" y="4501"/>
                  </a:lnTo>
                  <a:cubicBezTo>
                    <a:pt x="1983" y="4479"/>
                    <a:pt x="2005" y="4468"/>
                    <a:pt x="2015" y="4458"/>
                  </a:cubicBezTo>
                  <a:cubicBezTo>
                    <a:pt x="2015" y="4436"/>
                    <a:pt x="2005" y="4414"/>
                    <a:pt x="2005" y="4392"/>
                  </a:cubicBezTo>
                  <a:cubicBezTo>
                    <a:pt x="1939" y="4063"/>
                    <a:pt x="1808" y="3735"/>
                    <a:pt x="1577" y="3494"/>
                  </a:cubicBezTo>
                  <a:close/>
                  <a:moveTo>
                    <a:pt x="1643" y="3702"/>
                  </a:moveTo>
                  <a:cubicBezTo>
                    <a:pt x="1731" y="3976"/>
                    <a:pt x="1796" y="4260"/>
                    <a:pt x="1840" y="4545"/>
                  </a:cubicBezTo>
                  <a:cubicBezTo>
                    <a:pt x="1852" y="4578"/>
                    <a:pt x="1852" y="4611"/>
                    <a:pt x="1840" y="4643"/>
                  </a:cubicBezTo>
                  <a:cubicBezTo>
                    <a:pt x="1874" y="4599"/>
                    <a:pt x="1906" y="4567"/>
                    <a:pt x="1928" y="4534"/>
                  </a:cubicBezTo>
                  <a:cubicBezTo>
                    <a:pt x="1884" y="4370"/>
                    <a:pt x="1840" y="4205"/>
                    <a:pt x="1775" y="4052"/>
                  </a:cubicBezTo>
                  <a:cubicBezTo>
                    <a:pt x="1742" y="3932"/>
                    <a:pt x="1698" y="3823"/>
                    <a:pt x="1643" y="3702"/>
                  </a:cubicBezTo>
                  <a:close/>
                  <a:moveTo>
                    <a:pt x="505" y="4589"/>
                  </a:moveTo>
                  <a:lnTo>
                    <a:pt x="472" y="4643"/>
                  </a:lnTo>
                  <a:lnTo>
                    <a:pt x="450" y="4687"/>
                  </a:lnTo>
                  <a:lnTo>
                    <a:pt x="472" y="4633"/>
                  </a:lnTo>
                  <a:lnTo>
                    <a:pt x="505" y="4589"/>
                  </a:lnTo>
                  <a:close/>
                  <a:moveTo>
                    <a:pt x="450" y="4687"/>
                  </a:moveTo>
                  <a:lnTo>
                    <a:pt x="428" y="4742"/>
                  </a:lnTo>
                  <a:lnTo>
                    <a:pt x="417" y="4786"/>
                  </a:lnTo>
                  <a:cubicBezTo>
                    <a:pt x="385" y="4862"/>
                    <a:pt x="373" y="4928"/>
                    <a:pt x="351" y="5005"/>
                  </a:cubicBezTo>
                  <a:cubicBezTo>
                    <a:pt x="341" y="5071"/>
                    <a:pt x="329" y="5147"/>
                    <a:pt x="329" y="5213"/>
                  </a:cubicBezTo>
                  <a:cubicBezTo>
                    <a:pt x="319" y="5290"/>
                    <a:pt x="319" y="5366"/>
                    <a:pt x="329" y="5432"/>
                  </a:cubicBezTo>
                  <a:cubicBezTo>
                    <a:pt x="319" y="5366"/>
                    <a:pt x="307" y="5290"/>
                    <a:pt x="319" y="5213"/>
                  </a:cubicBezTo>
                  <a:cubicBezTo>
                    <a:pt x="319" y="5147"/>
                    <a:pt x="329" y="5071"/>
                    <a:pt x="341" y="4994"/>
                  </a:cubicBezTo>
                  <a:cubicBezTo>
                    <a:pt x="351" y="4928"/>
                    <a:pt x="373" y="4852"/>
                    <a:pt x="406" y="4786"/>
                  </a:cubicBezTo>
                  <a:lnTo>
                    <a:pt x="428" y="4731"/>
                  </a:lnTo>
                  <a:lnTo>
                    <a:pt x="450" y="4687"/>
                  </a:lnTo>
                  <a:close/>
                  <a:moveTo>
                    <a:pt x="899" y="4950"/>
                  </a:moveTo>
                  <a:cubicBezTo>
                    <a:pt x="888" y="4961"/>
                    <a:pt x="877" y="4972"/>
                    <a:pt x="877" y="4983"/>
                  </a:cubicBezTo>
                  <a:lnTo>
                    <a:pt x="855" y="5015"/>
                  </a:lnTo>
                  <a:lnTo>
                    <a:pt x="833" y="5049"/>
                  </a:lnTo>
                  <a:lnTo>
                    <a:pt x="822" y="5081"/>
                  </a:lnTo>
                  <a:cubicBezTo>
                    <a:pt x="801" y="5136"/>
                    <a:pt x="789" y="5180"/>
                    <a:pt x="779" y="5234"/>
                  </a:cubicBezTo>
                  <a:cubicBezTo>
                    <a:pt x="767" y="5290"/>
                    <a:pt x="757" y="5333"/>
                    <a:pt x="757" y="5388"/>
                  </a:cubicBezTo>
                  <a:cubicBezTo>
                    <a:pt x="757" y="5443"/>
                    <a:pt x="767" y="5497"/>
                    <a:pt x="779" y="5541"/>
                  </a:cubicBezTo>
                  <a:cubicBezTo>
                    <a:pt x="757" y="5497"/>
                    <a:pt x="745" y="5443"/>
                    <a:pt x="745" y="5388"/>
                  </a:cubicBezTo>
                  <a:cubicBezTo>
                    <a:pt x="745" y="5333"/>
                    <a:pt x="745" y="5278"/>
                    <a:pt x="757" y="5234"/>
                  </a:cubicBezTo>
                  <a:cubicBezTo>
                    <a:pt x="767" y="5180"/>
                    <a:pt x="789" y="5125"/>
                    <a:pt x="811" y="5081"/>
                  </a:cubicBezTo>
                  <a:lnTo>
                    <a:pt x="833" y="5049"/>
                  </a:lnTo>
                  <a:lnTo>
                    <a:pt x="844" y="5015"/>
                  </a:lnTo>
                  <a:lnTo>
                    <a:pt x="866" y="4983"/>
                  </a:lnTo>
                  <a:lnTo>
                    <a:pt x="899" y="4950"/>
                  </a:lnTo>
                  <a:close/>
                  <a:moveTo>
                    <a:pt x="1096" y="3702"/>
                  </a:moveTo>
                  <a:lnTo>
                    <a:pt x="1096" y="3702"/>
                  </a:lnTo>
                  <a:cubicBezTo>
                    <a:pt x="1227" y="3964"/>
                    <a:pt x="1337" y="4227"/>
                    <a:pt x="1424" y="4512"/>
                  </a:cubicBezTo>
                  <a:cubicBezTo>
                    <a:pt x="1436" y="4534"/>
                    <a:pt x="1446" y="4567"/>
                    <a:pt x="1457" y="4599"/>
                  </a:cubicBezTo>
                  <a:lnTo>
                    <a:pt x="1501" y="4698"/>
                  </a:lnTo>
                  <a:lnTo>
                    <a:pt x="1534" y="4808"/>
                  </a:lnTo>
                  <a:lnTo>
                    <a:pt x="1567" y="4906"/>
                  </a:lnTo>
                  <a:lnTo>
                    <a:pt x="1589" y="4994"/>
                  </a:lnTo>
                  <a:lnTo>
                    <a:pt x="1556" y="4906"/>
                  </a:lnTo>
                  <a:lnTo>
                    <a:pt x="1523" y="4808"/>
                  </a:lnTo>
                  <a:lnTo>
                    <a:pt x="1490" y="4698"/>
                  </a:lnTo>
                  <a:lnTo>
                    <a:pt x="1468" y="4633"/>
                  </a:lnTo>
                  <a:lnTo>
                    <a:pt x="1468" y="4633"/>
                  </a:lnTo>
                  <a:cubicBezTo>
                    <a:pt x="1490" y="4764"/>
                    <a:pt x="1512" y="4906"/>
                    <a:pt x="1457" y="5015"/>
                  </a:cubicBezTo>
                  <a:cubicBezTo>
                    <a:pt x="1239" y="4917"/>
                    <a:pt x="1074" y="4698"/>
                    <a:pt x="910" y="4523"/>
                  </a:cubicBezTo>
                  <a:cubicBezTo>
                    <a:pt x="855" y="4458"/>
                    <a:pt x="253" y="3877"/>
                    <a:pt x="274" y="3824"/>
                  </a:cubicBezTo>
                  <a:lnTo>
                    <a:pt x="274" y="3824"/>
                  </a:lnTo>
                  <a:cubicBezTo>
                    <a:pt x="121" y="4097"/>
                    <a:pt x="1" y="4546"/>
                    <a:pt x="45" y="4917"/>
                  </a:cubicBezTo>
                  <a:cubicBezTo>
                    <a:pt x="56" y="4950"/>
                    <a:pt x="56" y="4983"/>
                    <a:pt x="67" y="5015"/>
                  </a:cubicBezTo>
                  <a:cubicBezTo>
                    <a:pt x="100" y="5114"/>
                    <a:pt x="154" y="5224"/>
                    <a:pt x="209" y="5312"/>
                  </a:cubicBezTo>
                  <a:cubicBezTo>
                    <a:pt x="319" y="5465"/>
                    <a:pt x="461" y="5574"/>
                    <a:pt x="636" y="5607"/>
                  </a:cubicBezTo>
                  <a:cubicBezTo>
                    <a:pt x="669" y="5618"/>
                    <a:pt x="702" y="5618"/>
                    <a:pt x="723" y="5618"/>
                  </a:cubicBezTo>
                  <a:lnTo>
                    <a:pt x="757" y="5618"/>
                  </a:lnTo>
                  <a:cubicBezTo>
                    <a:pt x="954" y="5618"/>
                    <a:pt x="1129" y="5541"/>
                    <a:pt x="1271" y="5399"/>
                  </a:cubicBezTo>
                  <a:cubicBezTo>
                    <a:pt x="1359" y="5312"/>
                    <a:pt x="1446" y="5213"/>
                    <a:pt x="1512" y="5103"/>
                  </a:cubicBezTo>
                  <a:cubicBezTo>
                    <a:pt x="1545" y="5049"/>
                    <a:pt x="1567" y="5015"/>
                    <a:pt x="1589" y="4994"/>
                  </a:cubicBezTo>
                  <a:lnTo>
                    <a:pt x="1611" y="4972"/>
                  </a:lnTo>
                  <a:cubicBezTo>
                    <a:pt x="1665" y="4895"/>
                    <a:pt x="1720" y="4818"/>
                    <a:pt x="1764" y="4742"/>
                  </a:cubicBezTo>
                  <a:lnTo>
                    <a:pt x="1753" y="4742"/>
                  </a:lnTo>
                  <a:cubicBezTo>
                    <a:pt x="1709" y="4742"/>
                    <a:pt x="1676" y="4731"/>
                    <a:pt x="1655" y="4698"/>
                  </a:cubicBezTo>
                  <a:cubicBezTo>
                    <a:pt x="1611" y="4665"/>
                    <a:pt x="1599" y="4611"/>
                    <a:pt x="1577" y="4567"/>
                  </a:cubicBezTo>
                  <a:cubicBezTo>
                    <a:pt x="1468" y="4249"/>
                    <a:pt x="1348" y="3921"/>
                    <a:pt x="1096" y="3702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51"/>
            <p:cNvSpPr/>
            <p:nvPr/>
          </p:nvSpPr>
          <p:spPr>
            <a:xfrm>
              <a:off x="7477460" y="2987998"/>
              <a:ext cx="24316" cy="23711"/>
            </a:xfrm>
            <a:custGeom>
              <a:avLst/>
              <a:gdLst/>
              <a:ahLst/>
              <a:cxnLst/>
              <a:rect l="l" t="t" r="r" b="b"/>
              <a:pathLst>
                <a:path w="844" h="823" extrusionOk="0">
                  <a:moveTo>
                    <a:pt x="1" y="1"/>
                  </a:moveTo>
                  <a:cubicBezTo>
                    <a:pt x="4" y="4"/>
                    <a:pt x="8" y="6"/>
                    <a:pt x="11" y="9"/>
                  </a:cubicBezTo>
                  <a:lnTo>
                    <a:pt x="11" y="9"/>
                  </a:lnTo>
                  <a:cubicBezTo>
                    <a:pt x="9" y="1"/>
                    <a:pt x="1" y="1"/>
                    <a:pt x="1" y="1"/>
                  </a:cubicBezTo>
                  <a:close/>
                  <a:moveTo>
                    <a:pt x="11" y="9"/>
                  </a:moveTo>
                  <a:cubicBezTo>
                    <a:pt x="11" y="10"/>
                    <a:pt x="11" y="11"/>
                    <a:pt x="11" y="12"/>
                  </a:cubicBezTo>
                  <a:lnTo>
                    <a:pt x="14" y="12"/>
                  </a:lnTo>
                  <a:cubicBezTo>
                    <a:pt x="13" y="11"/>
                    <a:pt x="12" y="10"/>
                    <a:pt x="11" y="9"/>
                  </a:cubicBezTo>
                  <a:close/>
                  <a:moveTo>
                    <a:pt x="14" y="12"/>
                  </a:moveTo>
                  <a:lnTo>
                    <a:pt x="14" y="12"/>
                  </a:lnTo>
                  <a:cubicBezTo>
                    <a:pt x="77" y="65"/>
                    <a:pt x="147" y="125"/>
                    <a:pt x="208" y="176"/>
                  </a:cubicBezTo>
                  <a:cubicBezTo>
                    <a:pt x="362" y="307"/>
                    <a:pt x="504" y="450"/>
                    <a:pt x="636" y="603"/>
                  </a:cubicBezTo>
                  <a:cubicBezTo>
                    <a:pt x="701" y="669"/>
                    <a:pt x="767" y="745"/>
                    <a:pt x="821" y="822"/>
                  </a:cubicBezTo>
                  <a:lnTo>
                    <a:pt x="843" y="822"/>
                  </a:lnTo>
                  <a:lnTo>
                    <a:pt x="646" y="592"/>
                  </a:lnTo>
                  <a:cubicBezTo>
                    <a:pt x="515" y="439"/>
                    <a:pt x="373" y="297"/>
                    <a:pt x="220" y="165"/>
                  </a:cubicBezTo>
                  <a:cubicBezTo>
                    <a:pt x="154" y="110"/>
                    <a:pt x="88" y="56"/>
                    <a:pt x="23" y="12"/>
                  </a:cubicBezTo>
                  <a:close/>
                </a:path>
              </a:pathLst>
            </a:custGeom>
            <a:solidFill>
              <a:srgbClr val="40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51"/>
            <p:cNvSpPr/>
            <p:nvPr/>
          </p:nvSpPr>
          <p:spPr>
            <a:xfrm>
              <a:off x="7522893" y="3060887"/>
              <a:ext cx="317" cy="6914"/>
            </a:xfrm>
            <a:custGeom>
              <a:avLst/>
              <a:gdLst/>
              <a:ahLst/>
              <a:cxnLst/>
              <a:rect l="l" t="t" r="r" b="b"/>
              <a:pathLst>
                <a:path w="11" h="240" extrusionOk="0">
                  <a:moveTo>
                    <a:pt x="0" y="0"/>
                  </a:moveTo>
                  <a:lnTo>
                    <a:pt x="0" y="22"/>
                  </a:lnTo>
                  <a:cubicBezTo>
                    <a:pt x="0" y="98"/>
                    <a:pt x="11" y="163"/>
                    <a:pt x="11" y="239"/>
                  </a:cubicBezTo>
                  <a:lnTo>
                    <a:pt x="11" y="239"/>
                  </a:lnTo>
                  <a:cubicBezTo>
                    <a:pt x="11" y="163"/>
                    <a:pt x="0" y="87"/>
                    <a:pt x="0" y="0"/>
                  </a:cubicBezTo>
                  <a:close/>
                </a:path>
              </a:pathLst>
            </a:custGeom>
            <a:solidFill>
              <a:srgbClr val="40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51"/>
            <p:cNvSpPr/>
            <p:nvPr/>
          </p:nvSpPr>
          <p:spPr>
            <a:xfrm>
              <a:off x="7856916" y="2946684"/>
              <a:ext cx="56813" cy="7606"/>
            </a:xfrm>
            <a:custGeom>
              <a:avLst/>
              <a:gdLst/>
              <a:ahLst/>
              <a:cxnLst/>
              <a:rect l="l" t="t" r="r" b="b"/>
              <a:pathLst>
                <a:path w="1972" h="264" extrusionOk="0">
                  <a:moveTo>
                    <a:pt x="581" y="1"/>
                  </a:moveTo>
                  <a:cubicBezTo>
                    <a:pt x="438" y="1"/>
                    <a:pt x="297" y="11"/>
                    <a:pt x="154" y="23"/>
                  </a:cubicBezTo>
                  <a:cubicBezTo>
                    <a:pt x="121" y="23"/>
                    <a:pt x="78" y="33"/>
                    <a:pt x="44" y="33"/>
                  </a:cubicBezTo>
                  <a:cubicBezTo>
                    <a:pt x="34" y="45"/>
                    <a:pt x="12" y="45"/>
                    <a:pt x="0" y="55"/>
                  </a:cubicBezTo>
                  <a:cubicBezTo>
                    <a:pt x="56" y="45"/>
                    <a:pt x="99" y="33"/>
                    <a:pt x="154" y="33"/>
                  </a:cubicBezTo>
                  <a:cubicBezTo>
                    <a:pt x="293" y="12"/>
                    <a:pt x="443" y="1"/>
                    <a:pt x="593" y="1"/>
                  </a:cubicBezTo>
                  <a:lnTo>
                    <a:pt x="593" y="1"/>
                  </a:lnTo>
                  <a:cubicBezTo>
                    <a:pt x="1070" y="2"/>
                    <a:pt x="1537" y="90"/>
                    <a:pt x="1971" y="264"/>
                  </a:cubicBezTo>
                  <a:cubicBezTo>
                    <a:pt x="1533" y="89"/>
                    <a:pt x="1063" y="1"/>
                    <a:pt x="603" y="1"/>
                  </a:cubicBezTo>
                  <a:cubicBezTo>
                    <a:pt x="600" y="1"/>
                    <a:pt x="596" y="1"/>
                    <a:pt x="593" y="1"/>
                  </a:cubicBezTo>
                  <a:lnTo>
                    <a:pt x="593" y="1"/>
                  </a:lnTo>
                  <a:cubicBezTo>
                    <a:pt x="589" y="1"/>
                    <a:pt x="585" y="1"/>
                    <a:pt x="581" y="1"/>
                  </a:cubicBezTo>
                  <a:close/>
                </a:path>
              </a:pathLst>
            </a:custGeom>
            <a:solidFill>
              <a:srgbClr val="4A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51"/>
            <p:cNvSpPr/>
            <p:nvPr/>
          </p:nvSpPr>
          <p:spPr>
            <a:xfrm>
              <a:off x="7677459" y="3064661"/>
              <a:ext cx="4437" cy="663"/>
            </a:xfrm>
            <a:custGeom>
              <a:avLst/>
              <a:gdLst/>
              <a:ahLst/>
              <a:cxnLst/>
              <a:rect l="l" t="t" r="r" b="b"/>
              <a:pathLst>
                <a:path w="154" h="23" extrusionOk="0">
                  <a:moveTo>
                    <a:pt x="142" y="1"/>
                  </a:moveTo>
                  <a:cubicBezTo>
                    <a:pt x="88" y="11"/>
                    <a:pt x="44" y="11"/>
                    <a:pt x="0" y="23"/>
                  </a:cubicBezTo>
                  <a:cubicBezTo>
                    <a:pt x="54" y="23"/>
                    <a:pt x="98" y="11"/>
                    <a:pt x="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51"/>
            <p:cNvSpPr/>
            <p:nvPr/>
          </p:nvSpPr>
          <p:spPr>
            <a:xfrm>
              <a:off x="7623181" y="3085145"/>
              <a:ext cx="4120" cy="3832"/>
            </a:xfrm>
            <a:custGeom>
              <a:avLst/>
              <a:gdLst/>
              <a:ahLst/>
              <a:cxnLst/>
              <a:rect l="l" t="t" r="r" b="b"/>
              <a:pathLst>
                <a:path w="143" h="133" extrusionOk="0">
                  <a:moveTo>
                    <a:pt x="143" y="1"/>
                  </a:moveTo>
                  <a:cubicBezTo>
                    <a:pt x="132" y="1"/>
                    <a:pt x="132" y="1"/>
                    <a:pt x="121" y="12"/>
                  </a:cubicBezTo>
                  <a:cubicBezTo>
                    <a:pt x="77" y="45"/>
                    <a:pt x="33" y="89"/>
                    <a:pt x="1" y="132"/>
                  </a:cubicBezTo>
                  <a:cubicBezTo>
                    <a:pt x="45" y="78"/>
                    <a:pt x="89" y="34"/>
                    <a:pt x="143" y="1"/>
                  </a:cubicBezTo>
                  <a:close/>
                </a:path>
              </a:pathLst>
            </a:custGeom>
            <a:solidFill>
              <a:srgbClr val="40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51"/>
            <p:cNvSpPr/>
            <p:nvPr/>
          </p:nvSpPr>
          <p:spPr>
            <a:xfrm>
              <a:off x="7619723" y="3107876"/>
              <a:ext cx="29" cy="346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0"/>
                  </a:move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51"/>
            <p:cNvSpPr/>
            <p:nvPr/>
          </p:nvSpPr>
          <p:spPr>
            <a:xfrm>
              <a:off x="7629807" y="3116058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51"/>
            <p:cNvSpPr/>
            <p:nvPr/>
          </p:nvSpPr>
          <p:spPr>
            <a:xfrm>
              <a:off x="7488811" y="3099982"/>
              <a:ext cx="346" cy="346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" y="1"/>
                  </a:moveTo>
                  <a:lnTo>
                    <a:pt x="1" y="1"/>
                  </a:lnTo>
                  <a:lnTo>
                    <a:pt x="11" y="1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51"/>
            <p:cNvSpPr/>
            <p:nvPr/>
          </p:nvSpPr>
          <p:spPr>
            <a:xfrm>
              <a:off x="7538335" y="2944178"/>
              <a:ext cx="39470" cy="59003"/>
            </a:xfrm>
            <a:custGeom>
              <a:avLst/>
              <a:gdLst/>
              <a:ahLst/>
              <a:cxnLst/>
              <a:rect l="l" t="t" r="r" b="b"/>
              <a:pathLst>
                <a:path w="1370" h="2048" extrusionOk="0">
                  <a:moveTo>
                    <a:pt x="1369" y="0"/>
                  </a:moveTo>
                  <a:cubicBezTo>
                    <a:pt x="1238" y="98"/>
                    <a:pt x="1139" y="241"/>
                    <a:pt x="1063" y="394"/>
                  </a:cubicBezTo>
                  <a:cubicBezTo>
                    <a:pt x="997" y="548"/>
                    <a:pt x="964" y="712"/>
                    <a:pt x="953" y="887"/>
                  </a:cubicBezTo>
                  <a:cubicBezTo>
                    <a:pt x="942" y="1051"/>
                    <a:pt x="964" y="1227"/>
                    <a:pt x="997" y="1390"/>
                  </a:cubicBezTo>
                  <a:cubicBezTo>
                    <a:pt x="1030" y="1555"/>
                    <a:pt x="1073" y="1708"/>
                    <a:pt x="1117" y="1872"/>
                  </a:cubicBezTo>
                  <a:lnTo>
                    <a:pt x="1129" y="1862"/>
                  </a:lnTo>
                  <a:cubicBezTo>
                    <a:pt x="1085" y="1708"/>
                    <a:pt x="1041" y="1555"/>
                    <a:pt x="1008" y="1390"/>
                  </a:cubicBezTo>
                  <a:cubicBezTo>
                    <a:pt x="975" y="1227"/>
                    <a:pt x="953" y="1051"/>
                    <a:pt x="964" y="887"/>
                  </a:cubicBezTo>
                  <a:cubicBezTo>
                    <a:pt x="964" y="723"/>
                    <a:pt x="1008" y="548"/>
                    <a:pt x="1073" y="394"/>
                  </a:cubicBezTo>
                  <a:cubicBezTo>
                    <a:pt x="1139" y="241"/>
                    <a:pt x="1238" y="110"/>
                    <a:pt x="1369" y="0"/>
                  </a:cubicBezTo>
                  <a:close/>
                  <a:moveTo>
                    <a:pt x="1030" y="1884"/>
                  </a:moveTo>
                  <a:lnTo>
                    <a:pt x="1030" y="1884"/>
                  </a:lnTo>
                  <a:cubicBezTo>
                    <a:pt x="876" y="1905"/>
                    <a:pt x="723" y="1916"/>
                    <a:pt x="570" y="1949"/>
                  </a:cubicBezTo>
                  <a:cubicBezTo>
                    <a:pt x="384" y="1971"/>
                    <a:pt x="198" y="2003"/>
                    <a:pt x="12" y="2047"/>
                  </a:cubicBezTo>
                  <a:lnTo>
                    <a:pt x="12" y="2047"/>
                  </a:lnTo>
                  <a:cubicBezTo>
                    <a:pt x="64" y="2046"/>
                    <a:pt x="115" y="2036"/>
                    <a:pt x="176" y="2025"/>
                  </a:cubicBezTo>
                  <a:lnTo>
                    <a:pt x="570" y="1960"/>
                  </a:lnTo>
                  <a:cubicBezTo>
                    <a:pt x="657" y="1938"/>
                    <a:pt x="756" y="1927"/>
                    <a:pt x="844" y="1916"/>
                  </a:cubicBezTo>
                  <a:cubicBezTo>
                    <a:pt x="910" y="1905"/>
                    <a:pt x="964" y="1894"/>
                    <a:pt x="1030" y="1884"/>
                  </a:cubicBezTo>
                  <a:close/>
                  <a:moveTo>
                    <a:pt x="12" y="2047"/>
                  </a:moveTo>
                  <a:cubicBezTo>
                    <a:pt x="8" y="2047"/>
                    <a:pt x="4" y="2047"/>
                    <a:pt x="0" y="2047"/>
                  </a:cubicBezTo>
                  <a:lnTo>
                    <a:pt x="12" y="2047"/>
                  </a:lnTo>
                  <a:cubicBezTo>
                    <a:pt x="12" y="2047"/>
                    <a:pt x="12" y="2047"/>
                    <a:pt x="12" y="2047"/>
                  </a:cubicBezTo>
                  <a:close/>
                </a:path>
              </a:pathLst>
            </a:custGeom>
            <a:solidFill>
              <a:srgbClr val="40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1"/>
            <p:cNvSpPr/>
            <p:nvPr/>
          </p:nvSpPr>
          <p:spPr>
            <a:xfrm>
              <a:off x="7522893" y="2997793"/>
              <a:ext cx="48257" cy="9507"/>
            </a:xfrm>
            <a:custGeom>
              <a:avLst/>
              <a:gdLst/>
              <a:ahLst/>
              <a:cxnLst/>
              <a:rect l="l" t="t" r="r" b="b"/>
              <a:pathLst>
                <a:path w="1675" h="330" extrusionOk="0">
                  <a:moveTo>
                    <a:pt x="1665" y="1"/>
                  </a:moveTo>
                  <a:lnTo>
                    <a:pt x="1653" y="11"/>
                  </a:lnTo>
                  <a:lnTo>
                    <a:pt x="1653" y="23"/>
                  </a:lnTo>
                  <a:lnTo>
                    <a:pt x="1566" y="23"/>
                  </a:lnTo>
                  <a:cubicBezTo>
                    <a:pt x="1500" y="33"/>
                    <a:pt x="1446" y="44"/>
                    <a:pt x="1380" y="55"/>
                  </a:cubicBezTo>
                  <a:cubicBezTo>
                    <a:pt x="1478" y="44"/>
                    <a:pt x="1566" y="44"/>
                    <a:pt x="1665" y="33"/>
                  </a:cubicBezTo>
                  <a:lnTo>
                    <a:pt x="1675" y="33"/>
                  </a:lnTo>
                  <a:lnTo>
                    <a:pt x="1665" y="23"/>
                  </a:lnTo>
                  <a:lnTo>
                    <a:pt x="1665" y="1"/>
                  </a:lnTo>
                  <a:close/>
                  <a:moveTo>
                    <a:pt x="712" y="164"/>
                  </a:moveTo>
                  <a:cubicBezTo>
                    <a:pt x="646" y="176"/>
                    <a:pt x="592" y="186"/>
                    <a:pt x="536" y="186"/>
                  </a:cubicBezTo>
                  <a:cubicBezTo>
                    <a:pt x="361" y="230"/>
                    <a:pt x="175" y="274"/>
                    <a:pt x="0" y="329"/>
                  </a:cubicBezTo>
                  <a:cubicBezTo>
                    <a:pt x="186" y="285"/>
                    <a:pt x="373" y="241"/>
                    <a:pt x="548" y="198"/>
                  </a:cubicBezTo>
                  <a:lnTo>
                    <a:pt x="712" y="164"/>
                  </a:lnTo>
                  <a:close/>
                </a:path>
              </a:pathLst>
            </a:custGeom>
            <a:solidFill>
              <a:srgbClr val="4A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51"/>
            <p:cNvSpPr/>
            <p:nvPr/>
          </p:nvSpPr>
          <p:spPr>
            <a:xfrm>
              <a:off x="7652509" y="3035937"/>
              <a:ext cx="38836" cy="24633"/>
            </a:xfrm>
            <a:custGeom>
              <a:avLst/>
              <a:gdLst/>
              <a:ahLst/>
              <a:cxnLst/>
              <a:rect l="l" t="t" r="r" b="b"/>
              <a:pathLst>
                <a:path w="1348" h="855" extrusionOk="0">
                  <a:moveTo>
                    <a:pt x="1348" y="1"/>
                  </a:moveTo>
                  <a:cubicBezTo>
                    <a:pt x="1293" y="67"/>
                    <a:pt x="1238" y="122"/>
                    <a:pt x="1183" y="176"/>
                  </a:cubicBezTo>
                  <a:cubicBezTo>
                    <a:pt x="1161" y="198"/>
                    <a:pt x="1139" y="231"/>
                    <a:pt x="1118" y="253"/>
                  </a:cubicBezTo>
                  <a:lnTo>
                    <a:pt x="1118" y="253"/>
                  </a:lnTo>
                  <a:lnTo>
                    <a:pt x="1260" y="110"/>
                  </a:lnTo>
                  <a:cubicBezTo>
                    <a:pt x="1293" y="78"/>
                    <a:pt x="1315" y="45"/>
                    <a:pt x="1348" y="1"/>
                  </a:cubicBezTo>
                  <a:close/>
                  <a:moveTo>
                    <a:pt x="1117" y="253"/>
                  </a:moveTo>
                  <a:lnTo>
                    <a:pt x="1117" y="253"/>
                  </a:lnTo>
                  <a:cubicBezTo>
                    <a:pt x="1107" y="264"/>
                    <a:pt x="1096" y="264"/>
                    <a:pt x="1096" y="275"/>
                  </a:cubicBezTo>
                  <a:lnTo>
                    <a:pt x="1117" y="253"/>
                  </a:lnTo>
                  <a:close/>
                  <a:moveTo>
                    <a:pt x="307" y="745"/>
                  </a:moveTo>
                  <a:lnTo>
                    <a:pt x="251" y="767"/>
                  </a:lnTo>
                  <a:lnTo>
                    <a:pt x="251" y="767"/>
                  </a:lnTo>
                  <a:cubicBezTo>
                    <a:pt x="270" y="764"/>
                    <a:pt x="288" y="755"/>
                    <a:pt x="307" y="745"/>
                  </a:cubicBezTo>
                  <a:close/>
                  <a:moveTo>
                    <a:pt x="251" y="767"/>
                  </a:moveTo>
                  <a:lnTo>
                    <a:pt x="251" y="767"/>
                  </a:lnTo>
                  <a:cubicBezTo>
                    <a:pt x="248" y="767"/>
                    <a:pt x="245" y="767"/>
                    <a:pt x="242" y="767"/>
                  </a:cubicBezTo>
                  <a:cubicBezTo>
                    <a:pt x="167" y="796"/>
                    <a:pt x="101" y="823"/>
                    <a:pt x="35" y="844"/>
                  </a:cubicBezTo>
                  <a:lnTo>
                    <a:pt x="45" y="844"/>
                  </a:lnTo>
                  <a:lnTo>
                    <a:pt x="251" y="767"/>
                  </a:lnTo>
                  <a:close/>
                  <a:moveTo>
                    <a:pt x="34" y="844"/>
                  </a:moveTo>
                  <a:cubicBezTo>
                    <a:pt x="28" y="844"/>
                    <a:pt x="21" y="848"/>
                    <a:pt x="15" y="851"/>
                  </a:cubicBezTo>
                  <a:lnTo>
                    <a:pt x="15" y="851"/>
                  </a:lnTo>
                  <a:cubicBezTo>
                    <a:pt x="22" y="849"/>
                    <a:pt x="29" y="847"/>
                    <a:pt x="35" y="844"/>
                  </a:cubicBezTo>
                  <a:close/>
                  <a:moveTo>
                    <a:pt x="15" y="851"/>
                  </a:moveTo>
                  <a:lnTo>
                    <a:pt x="15" y="851"/>
                  </a:lnTo>
                  <a:cubicBezTo>
                    <a:pt x="10" y="852"/>
                    <a:pt x="6" y="854"/>
                    <a:pt x="1" y="855"/>
                  </a:cubicBezTo>
                  <a:cubicBezTo>
                    <a:pt x="6" y="855"/>
                    <a:pt x="11" y="853"/>
                    <a:pt x="15" y="851"/>
                  </a:cubicBezTo>
                  <a:close/>
                </a:path>
              </a:pathLst>
            </a:custGeom>
            <a:solidFill>
              <a:srgbClr val="4A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70" name="Google Shape;870;p51"/>
            <p:cNvGrpSpPr/>
            <p:nvPr/>
          </p:nvGrpSpPr>
          <p:grpSpPr>
            <a:xfrm>
              <a:off x="7451905" y="2947635"/>
              <a:ext cx="406307" cy="168423"/>
              <a:chOff x="7451905" y="2947635"/>
              <a:chExt cx="406307" cy="168423"/>
            </a:xfrm>
          </p:grpSpPr>
          <p:sp>
            <p:nvSpPr>
              <p:cNvPr id="871" name="Google Shape;871;p51"/>
              <p:cNvSpPr/>
              <p:nvPr/>
            </p:nvSpPr>
            <p:spPr>
              <a:xfrm>
                <a:off x="7501113" y="3011679"/>
                <a:ext cx="21809" cy="4987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1731" extrusionOk="0">
                    <a:moveTo>
                      <a:pt x="0" y="0"/>
                    </a:moveTo>
                    <a:cubicBezTo>
                      <a:pt x="187" y="252"/>
                      <a:pt x="351" y="504"/>
                      <a:pt x="472" y="789"/>
                    </a:cubicBezTo>
                    <a:cubicBezTo>
                      <a:pt x="515" y="876"/>
                      <a:pt x="559" y="964"/>
                      <a:pt x="592" y="1062"/>
                    </a:cubicBezTo>
                    <a:cubicBezTo>
                      <a:pt x="625" y="1161"/>
                      <a:pt x="657" y="1248"/>
                      <a:pt x="679" y="1347"/>
                    </a:cubicBezTo>
                    <a:cubicBezTo>
                      <a:pt x="713" y="1478"/>
                      <a:pt x="734" y="1609"/>
                      <a:pt x="756" y="1730"/>
                    </a:cubicBezTo>
                    <a:lnTo>
                      <a:pt x="756" y="1708"/>
                    </a:lnTo>
                    <a:lnTo>
                      <a:pt x="691" y="1347"/>
                    </a:lnTo>
                    <a:cubicBezTo>
                      <a:pt x="657" y="1248"/>
                      <a:pt x="635" y="1150"/>
                      <a:pt x="603" y="1062"/>
                    </a:cubicBezTo>
                    <a:cubicBezTo>
                      <a:pt x="559" y="964"/>
                      <a:pt x="526" y="865"/>
                      <a:pt x="482" y="777"/>
                    </a:cubicBezTo>
                    <a:cubicBezTo>
                      <a:pt x="362" y="504"/>
                      <a:pt x="197" y="241"/>
                      <a:pt x="2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51"/>
              <p:cNvSpPr/>
              <p:nvPr/>
            </p:nvSpPr>
            <p:spPr>
              <a:xfrm>
                <a:off x="7677459" y="2947635"/>
                <a:ext cx="180754" cy="118006"/>
              </a:xfrm>
              <a:custGeom>
                <a:avLst/>
                <a:gdLst/>
                <a:ahLst/>
                <a:cxnLst/>
                <a:rect l="l" t="t" r="r" b="b"/>
                <a:pathLst>
                  <a:path w="6274" h="4096" extrusionOk="0">
                    <a:moveTo>
                      <a:pt x="6273" y="0"/>
                    </a:moveTo>
                    <a:cubicBezTo>
                      <a:pt x="5704" y="88"/>
                      <a:pt x="5135" y="296"/>
                      <a:pt x="4664" y="625"/>
                    </a:cubicBezTo>
                    <a:cubicBezTo>
                      <a:pt x="4149" y="975"/>
                      <a:pt x="3733" y="1457"/>
                      <a:pt x="3449" y="2004"/>
                    </a:cubicBezTo>
                    <a:cubicBezTo>
                      <a:pt x="3307" y="2278"/>
                      <a:pt x="3197" y="2574"/>
                      <a:pt x="3131" y="2869"/>
                    </a:cubicBezTo>
                    <a:cubicBezTo>
                      <a:pt x="3054" y="3165"/>
                      <a:pt x="3022" y="3471"/>
                      <a:pt x="3022" y="3778"/>
                    </a:cubicBezTo>
                    <a:cubicBezTo>
                      <a:pt x="2573" y="3800"/>
                      <a:pt x="2113" y="3832"/>
                      <a:pt x="1664" y="3866"/>
                    </a:cubicBezTo>
                    <a:cubicBezTo>
                      <a:pt x="1204" y="3898"/>
                      <a:pt x="755" y="3953"/>
                      <a:pt x="307" y="4029"/>
                    </a:cubicBezTo>
                    <a:lnTo>
                      <a:pt x="219" y="4041"/>
                    </a:lnTo>
                    <a:lnTo>
                      <a:pt x="153" y="4063"/>
                    </a:lnTo>
                    <a:cubicBezTo>
                      <a:pt x="127" y="4068"/>
                      <a:pt x="104" y="4073"/>
                      <a:pt x="81" y="4078"/>
                    </a:cubicBezTo>
                    <a:lnTo>
                      <a:pt x="81" y="4078"/>
                    </a:lnTo>
                    <a:cubicBezTo>
                      <a:pt x="100" y="4075"/>
                      <a:pt x="120" y="4073"/>
                      <a:pt x="142" y="4073"/>
                    </a:cubicBezTo>
                    <a:lnTo>
                      <a:pt x="219" y="4051"/>
                    </a:lnTo>
                    <a:lnTo>
                      <a:pt x="307" y="4041"/>
                    </a:lnTo>
                    <a:cubicBezTo>
                      <a:pt x="755" y="3964"/>
                      <a:pt x="1215" y="3909"/>
                      <a:pt x="1664" y="3876"/>
                    </a:cubicBezTo>
                    <a:cubicBezTo>
                      <a:pt x="2124" y="3844"/>
                      <a:pt x="2573" y="3822"/>
                      <a:pt x="3032" y="3800"/>
                    </a:cubicBezTo>
                    <a:lnTo>
                      <a:pt x="3032" y="3789"/>
                    </a:lnTo>
                    <a:cubicBezTo>
                      <a:pt x="3032" y="3482"/>
                      <a:pt x="3066" y="3175"/>
                      <a:pt x="3142" y="2869"/>
                    </a:cubicBezTo>
                    <a:cubicBezTo>
                      <a:pt x="3219" y="2574"/>
                      <a:pt x="3329" y="2289"/>
                      <a:pt x="3470" y="2015"/>
                    </a:cubicBezTo>
                    <a:cubicBezTo>
                      <a:pt x="3745" y="1467"/>
                      <a:pt x="4161" y="986"/>
                      <a:pt x="4664" y="635"/>
                    </a:cubicBezTo>
                    <a:cubicBezTo>
                      <a:pt x="5135" y="307"/>
                      <a:pt x="5672" y="110"/>
                      <a:pt x="6229" y="22"/>
                    </a:cubicBezTo>
                    <a:cubicBezTo>
                      <a:pt x="6241" y="12"/>
                      <a:pt x="6263" y="12"/>
                      <a:pt x="6273" y="0"/>
                    </a:cubicBezTo>
                    <a:close/>
                    <a:moveTo>
                      <a:pt x="81" y="4078"/>
                    </a:moveTo>
                    <a:cubicBezTo>
                      <a:pt x="52" y="4082"/>
                      <a:pt x="26" y="4089"/>
                      <a:pt x="0" y="4095"/>
                    </a:cubicBezTo>
                    <a:cubicBezTo>
                      <a:pt x="29" y="4090"/>
                      <a:pt x="55" y="4084"/>
                      <a:pt x="81" y="407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51"/>
              <p:cNvSpPr/>
              <p:nvPr/>
            </p:nvSpPr>
            <p:spPr>
              <a:xfrm>
                <a:off x="7619723" y="3084857"/>
                <a:ext cx="30625" cy="23048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800" extrusionOk="0">
                    <a:moveTo>
                      <a:pt x="1063" y="0"/>
                    </a:moveTo>
                    <a:lnTo>
                      <a:pt x="964" y="22"/>
                    </a:lnTo>
                    <a:lnTo>
                      <a:pt x="876" y="44"/>
                    </a:lnTo>
                    <a:lnTo>
                      <a:pt x="788" y="77"/>
                    </a:lnTo>
                    <a:cubicBezTo>
                      <a:pt x="679" y="120"/>
                      <a:pt x="569" y="186"/>
                      <a:pt x="471" y="252"/>
                    </a:cubicBezTo>
                    <a:cubicBezTo>
                      <a:pt x="372" y="329"/>
                      <a:pt x="274" y="405"/>
                      <a:pt x="197" y="504"/>
                    </a:cubicBezTo>
                    <a:lnTo>
                      <a:pt x="143" y="570"/>
                    </a:lnTo>
                    <a:lnTo>
                      <a:pt x="88" y="646"/>
                    </a:lnTo>
                    <a:lnTo>
                      <a:pt x="55" y="704"/>
                    </a:lnTo>
                    <a:lnTo>
                      <a:pt x="55" y="704"/>
                    </a:lnTo>
                    <a:cubicBezTo>
                      <a:pt x="101" y="632"/>
                      <a:pt x="154" y="566"/>
                      <a:pt x="209" y="504"/>
                    </a:cubicBezTo>
                    <a:cubicBezTo>
                      <a:pt x="285" y="416"/>
                      <a:pt x="384" y="339"/>
                      <a:pt x="482" y="263"/>
                    </a:cubicBezTo>
                    <a:cubicBezTo>
                      <a:pt x="581" y="198"/>
                      <a:pt x="679" y="132"/>
                      <a:pt x="800" y="88"/>
                    </a:cubicBezTo>
                    <a:lnTo>
                      <a:pt x="887" y="55"/>
                    </a:lnTo>
                    <a:lnTo>
                      <a:pt x="975" y="22"/>
                    </a:lnTo>
                    <a:lnTo>
                      <a:pt x="1063" y="0"/>
                    </a:lnTo>
                    <a:close/>
                    <a:moveTo>
                      <a:pt x="55" y="704"/>
                    </a:moveTo>
                    <a:lnTo>
                      <a:pt x="55" y="704"/>
                    </a:lnTo>
                    <a:cubicBezTo>
                      <a:pt x="35" y="735"/>
                      <a:pt x="17" y="767"/>
                      <a:pt x="0" y="799"/>
                    </a:cubicBezTo>
                    <a:lnTo>
                      <a:pt x="44" y="723"/>
                    </a:lnTo>
                    <a:lnTo>
                      <a:pt x="55" y="704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51"/>
              <p:cNvSpPr/>
              <p:nvPr/>
            </p:nvSpPr>
            <p:spPr>
              <a:xfrm>
                <a:off x="7629836" y="3095891"/>
                <a:ext cx="32181" cy="20167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700" extrusionOk="0">
                    <a:moveTo>
                      <a:pt x="1116" y="0"/>
                    </a:moveTo>
                    <a:lnTo>
                      <a:pt x="1029" y="12"/>
                    </a:lnTo>
                    <a:lnTo>
                      <a:pt x="952" y="33"/>
                    </a:lnTo>
                    <a:lnTo>
                      <a:pt x="875" y="55"/>
                    </a:lnTo>
                    <a:lnTo>
                      <a:pt x="788" y="88"/>
                    </a:lnTo>
                    <a:cubicBezTo>
                      <a:pt x="690" y="132"/>
                      <a:pt x="580" y="175"/>
                      <a:pt x="493" y="241"/>
                    </a:cubicBezTo>
                    <a:cubicBezTo>
                      <a:pt x="394" y="296"/>
                      <a:pt x="306" y="372"/>
                      <a:pt x="218" y="450"/>
                    </a:cubicBezTo>
                    <a:cubicBezTo>
                      <a:pt x="143" y="525"/>
                      <a:pt x="66" y="612"/>
                      <a:pt x="1" y="699"/>
                    </a:cubicBezTo>
                    <a:lnTo>
                      <a:pt x="1" y="699"/>
                    </a:lnTo>
                    <a:cubicBezTo>
                      <a:pt x="66" y="612"/>
                      <a:pt x="143" y="525"/>
                      <a:pt x="230" y="460"/>
                    </a:cubicBezTo>
                    <a:cubicBezTo>
                      <a:pt x="306" y="384"/>
                      <a:pt x="405" y="307"/>
                      <a:pt x="493" y="252"/>
                    </a:cubicBezTo>
                    <a:cubicBezTo>
                      <a:pt x="591" y="187"/>
                      <a:pt x="690" y="143"/>
                      <a:pt x="799" y="99"/>
                    </a:cubicBezTo>
                    <a:lnTo>
                      <a:pt x="875" y="66"/>
                    </a:lnTo>
                    <a:lnTo>
                      <a:pt x="952" y="44"/>
                    </a:lnTo>
                    <a:lnTo>
                      <a:pt x="1040" y="12"/>
                    </a:lnTo>
                    <a:lnTo>
                      <a:pt x="1116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51"/>
              <p:cNvSpPr/>
              <p:nvPr/>
            </p:nvSpPr>
            <p:spPr>
              <a:xfrm>
                <a:off x="7468010" y="3054232"/>
                <a:ext cx="17344" cy="35062"/>
              </a:xfrm>
              <a:custGeom>
                <a:avLst/>
                <a:gdLst/>
                <a:ahLst/>
                <a:cxnLst/>
                <a:rect l="l" t="t" r="r" b="b"/>
                <a:pathLst>
                  <a:path w="602" h="1217" extrusionOk="0">
                    <a:moveTo>
                      <a:pt x="0" y="1"/>
                    </a:moveTo>
                    <a:cubicBezTo>
                      <a:pt x="76" y="132"/>
                      <a:pt x="142" y="253"/>
                      <a:pt x="219" y="385"/>
                    </a:cubicBezTo>
                    <a:lnTo>
                      <a:pt x="416" y="779"/>
                    </a:lnTo>
                    <a:cubicBezTo>
                      <a:pt x="471" y="910"/>
                      <a:pt x="526" y="1042"/>
                      <a:pt x="580" y="1183"/>
                    </a:cubicBezTo>
                    <a:lnTo>
                      <a:pt x="602" y="1217"/>
                    </a:lnTo>
                    <a:cubicBezTo>
                      <a:pt x="591" y="1195"/>
                      <a:pt x="580" y="1173"/>
                      <a:pt x="580" y="1151"/>
                    </a:cubicBezTo>
                    <a:cubicBezTo>
                      <a:pt x="570" y="1129"/>
                      <a:pt x="570" y="1107"/>
                      <a:pt x="558" y="1096"/>
                    </a:cubicBezTo>
                    <a:lnTo>
                      <a:pt x="427" y="767"/>
                    </a:lnTo>
                    <a:cubicBezTo>
                      <a:pt x="361" y="636"/>
                      <a:pt x="295" y="505"/>
                      <a:pt x="230" y="385"/>
                    </a:cubicBezTo>
                    <a:cubicBezTo>
                      <a:pt x="154" y="253"/>
                      <a:pt x="76" y="122"/>
                      <a:pt x="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51"/>
              <p:cNvSpPr/>
              <p:nvPr/>
            </p:nvSpPr>
            <p:spPr>
              <a:xfrm>
                <a:off x="7484086" y="3085779"/>
                <a:ext cx="4754" cy="13915"/>
              </a:xfrm>
              <a:custGeom>
                <a:avLst/>
                <a:gdLst/>
                <a:ahLst/>
                <a:cxnLst/>
                <a:rect l="l" t="t" r="r" b="b"/>
                <a:pathLst>
                  <a:path w="165" h="483" extrusionOk="0">
                    <a:moveTo>
                      <a:pt x="0" y="1"/>
                    </a:moveTo>
                    <a:cubicBezTo>
                      <a:pt x="5" y="9"/>
                      <a:pt x="9" y="20"/>
                      <a:pt x="13" y="31"/>
                    </a:cubicBezTo>
                    <a:lnTo>
                      <a:pt x="13" y="31"/>
                    </a:lnTo>
                    <a:cubicBezTo>
                      <a:pt x="10" y="19"/>
                      <a:pt x="7" y="8"/>
                      <a:pt x="0" y="1"/>
                    </a:cubicBezTo>
                    <a:close/>
                    <a:moveTo>
                      <a:pt x="13" y="31"/>
                    </a:moveTo>
                    <a:lnTo>
                      <a:pt x="13" y="31"/>
                    </a:lnTo>
                    <a:cubicBezTo>
                      <a:pt x="16" y="39"/>
                      <a:pt x="18" y="48"/>
                      <a:pt x="22" y="56"/>
                    </a:cubicBezTo>
                    <a:cubicBezTo>
                      <a:pt x="22" y="78"/>
                      <a:pt x="33" y="100"/>
                      <a:pt x="44" y="122"/>
                    </a:cubicBezTo>
                    <a:lnTo>
                      <a:pt x="66" y="187"/>
                    </a:lnTo>
                    <a:lnTo>
                      <a:pt x="99" y="297"/>
                    </a:lnTo>
                    <a:lnTo>
                      <a:pt x="132" y="395"/>
                    </a:lnTo>
                    <a:lnTo>
                      <a:pt x="165" y="483"/>
                    </a:lnTo>
                    <a:lnTo>
                      <a:pt x="143" y="395"/>
                    </a:lnTo>
                    <a:lnTo>
                      <a:pt x="110" y="297"/>
                    </a:lnTo>
                    <a:lnTo>
                      <a:pt x="77" y="187"/>
                    </a:lnTo>
                    <a:lnTo>
                      <a:pt x="33" y="88"/>
                    </a:lnTo>
                    <a:cubicBezTo>
                      <a:pt x="27" y="69"/>
                      <a:pt x="20" y="49"/>
                      <a:pt x="13" y="3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51"/>
              <p:cNvSpPr/>
              <p:nvPr/>
            </p:nvSpPr>
            <p:spPr>
              <a:xfrm>
                <a:off x="7489445" y="3059302"/>
                <a:ext cx="9507" cy="27139"/>
              </a:xfrm>
              <a:custGeom>
                <a:avLst/>
                <a:gdLst/>
                <a:ahLst/>
                <a:cxnLst/>
                <a:rect l="l" t="t" r="r" b="b"/>
                <a:pathLst>
                  <a:path w="330" h="94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33"/>
                      <a:pt x="23" y="77"/>
                      <a:pt x="33" y="110"/>
                    </a:cubicBezTo>
                    <a:cubicBezTo>
                      <a:pt x="88" y="231"/>
                      <a:pt x="132" y="340"/>
                      <a:pt x="165" y="460"/>
                    </a:cubicBezTo>
                    <a:cubicBezTo>
                      <a:pt x="230" y="613"/>
                      <a:pt x="274" y="778"/>
                      <a:pt x="318" y="942"/>
                    </a:cubicBezTo>
                    <a:lnTo>
                      <a:pt x="329" y="942"/>
                    </a:lnTo>
                    <a:cubicBezTo>
                      <a:pt x="285" y="778"/>
                      <a:pt x="242" y="613"/>
                      <a:pt x="186" y="449"/>
                    </a:cubicBezTo>
                    <a:cubicBezTo>
                      <a:pt x="132" y="296"/>
                      <a:pt x="66" y="143"/>
                      <a:pt x="1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51"/>
              <p:cNvSpPr/>
              <p:nvPr/>
            </p:nvSpPr>
            <p:spPr>
              <a:xfrm>
                <a:off x="7497655" y="3037868"/>
                <a:ext cx="12648" cy="35667"/>
              </a:xfrm>
              <a:custGeom>
                <a:avLst/>
                <a:gdLst/>
                <a:ahLst/>
                <a:cxnLst/>
                <a:rect l="l" t="t" r="r" b="b"/>
                <a:pathLst>
                  <a:path w="439" h="1238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88" y="165"/>
                      <a:pt x="154" y="328"/>
                      <a:pt x="219" y="503"/>
                    </a:cubicBezTo>
                    <a:cubicBezTo>
                      <a:pt x="285" y="668"/>
                      <a:pt x="339" y="843"/>
                      <a:pt x="383" y="1018"/>
                    </a:cubicBezTo>
                    <a:cubicBezTo>
                      <a:pt x="405" y="1095"/>
                      <a:pt x="427" y="1172"/>
                      <a:pt x="438" y="1237"/>
                    </a:cubicBezTo>
                    <a:cubicBezTo>
                      <a:pt x="438" y="1204"/>
                      <a:pt x="438" y="1172"/>
                      <a:pt x="427" y="1128"/>
                    </a:cubicBezTo>
                    <a:cubicBezTo>
                      <a:pt x="416" y="1095"/>
                      <a:pt x="416" y="1051"/>
                      <a:pt x="405" y="1018"/>
                    </a:cubicBezTo>
                    <a:cubicBezTo>
                      <a:pt x="361" y="843"/>
                      <a:pt x="307" y="668"/>
                      <a:pt x="230" y="493"/>
                    </a:cubicBezTo>
                    <a:cubicBezTo>
                      <a:pt x="164" y="328"/>
                      <a:pt x="88" y="165"/>
                      <a:pt x="1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51"/>
              <p:cNvSpPr/>
              <p:nvPr/>
            </p:nvSpPr>
            <p:spPr>
              <a:xfrm>
                <a:off x="7510908" y="3076646"/>
                <a:ext cx="1901" cy="17689"/>
              </a:xfrm>
              <a:custGeom>
                <a:avLst/>
                <a:gdLst/>
                <a:ahLst/>
                <a:cxnLst/>
                <a:rect l="l" t="t" r="r" b="b"/>
                <a:pathLst>
                  <a:path w="66" h="614" extrusionOk="0">
                    <a:moveTo>
                      <a:pt x="0" y="1"/>
                    </a:moveTo>
                    <a:cubicBezTo>
                      <a:pt x="11" y="66"/>
                      <a:pt x="22" y="143"/>
                      <a:pt x="33" y="208"/>
                    </a:cubicBezTo>
                    <a:lnTo>
                      <a:pt x="44" y="340"/>
                    </a:lnTo>
                    <a:lnTo>
                      <a:pt x="55" y="471"/>
                    </a:lnTo>
                    <a:lnTo>
                      <a:pt x="66" y="614"/>
                    </a:lnTo>
                    <a:lnTo>
                      <a:pt x="66" y="471"/>
                    </a:lnTo>
                    <a:lnTo>
                      <a:pt x="55" y="340"/>
                    </a:lnTo>
                    <a:lnTo>
                      <a:pt x="44" y="208"/>
                    </a:lnTo>
                    <a:cubicBezTo>
                      <a:pt x="33" y="132"/>
                      <a:pt x="22" y="66"/>
                      <a:pt x="1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51"/>
              <p:cNvSpPr/>
              <p:nvPr/>
            </p:nvSpPr>
            <p:spPr>
              <a:xfrm>
                <a:off x="7509928" y="3070336"/>
                <a:ext cx="1296" cy="6338"/>
              </a:xfrm>
              <a:custGeom>
                <a:avLst/>
                <a:gdLst/>
                <a:ahLst/>
                <a:cxnLst/>
                <a:rect l="l" t="t" r="r" b="b"/>
                <a:pathLst>
                  <a:path w="45" h="22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2" y="45"/>
                      <a:pt x="12" y="77"/>
                      <a:pt x="12" y="110"/>
                    </a:cubicBezTo>
                    <a:cubicBezTo>
                      <a:pt x="23" y="154"/>
                      <a:pt x="23" y="186"/>
                      <a:pt x="34" y="220"/>
                    </a:cubicBezTo>
                    <a:lnTo>
                      <a:pt x="45" y="220"/>
                    </a:lnTo>
                    <a:cubicBezTo>
                      <a:pt x="34" y="143"/>
                      <a:pt x="23" y="77"/>
                      <a:pt x="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51"/>
              <p:cNvSpPr/>
              <p:nvPr/>
            </p:nvSpPr>
            <p:spPr>
              <a:xfrm>
                <a:off x="7464524" y="3098397"/>
                <a:ext cx="4437" cy="17084"/>
              </a:xfrm>
              <a:custGeom>
                <a:avLst/>
                <a:gdLst/>
                <a:ahLst/>
                <a:cxnLst/>
                <a:rect l="l" t="t" r="r" b="b"/>
                <a:pathLst>
                  <a:path w="154" h="593" extrusionOk="0">
                    <a:moveTo>
                      <a:pt x="154" y="1"/>
                    </a:moveTo>
                    <a:lnTo>
                      <a:pt x="121" y="34"/>
                    </a:lnTo>
                    <a:lnTo>
                      <a:pt x="99" y="66"/>
                    </a:lnTo>
                    <a:lnTo>
                      <a:pt x="88" y="100"/>
                    </a:lnTo>
                    <a:lnTo>
                      <a:pt x="110" y="66"/>
                    </a:lnTo>
                    <a:lnTo>
                      <a:pt x="132" y="34"/>
                    </a:lnTo>
                    <a:cubicBezTo>
                      <a:pt x="132" y="23"/>
                      <a:pt x="143" y="12"/>
                      <a:pt x="154" y="1"/>
                    </a:cubicBezTo>
                    <a:close/>
                    <a:moveTo>
                      <a:pt x="88" y="100"/>
                    </a:moveTo>
                    <a:lnTo>
                      <a:pt x="66" y="132"/>
                    </a:lnTo>
                    <a:cubicBezTo>
                      <a:pt x="44" y="176"/>
                      <a:pt x="22" y="231"/>
                      <a:pt x="12" y="285"/>
                    </a:cubicBezTo>
                    <a:cubicBezTo>
                      <a:pt x="0" y="329"/>
                      <a:pt x="0" y="384"/>
                      <a:pt x="0" y="439"/>
                    </a:cubicBezTo>
                    <a:cubicBezTo>
                      <a:pt x="0" y="494"/>
                      <a:pt x="12" y="548"/>
                      <a:pt x="34" y="592"/>
                    </a:cubicBezTo>
                    <a:cubicBezTo>
                      <a:pt x="22" y="548"/>
                      <a:pt x="12" y="494"/>
                      <a:pt x="12" y="439"/>
                    </a:cubicBezTo>
                    <a:cubicBezTo>
                      <a:pt x="12" y="384"/>
                      <a:pt x="22" y="341"/>
                      <a:pt x="34" y="285"/>
                    </a:cubicBezTo>
                    <a:cubicBezTo>
                      <a:pt x="44" y="231"/>
                      <a:pt x="56" y="187"/>
                      <a:pt x="77" y="132"/>
                    </a:cubicBezTo>
                    <a:lnTo>
                      <a:pt x="88" y="1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51"/>
              <p:cNvSpPr/>
              <p:nvPr/>
            </p:nvSpPr>
            <p:spPr>
              <a:xfrm>
                <a:off x="7451905" y="3087997"/>
                <a:ext cx="5704" cy="24316"/>
              </a:xfrm>
              <a:custGeom>
                <a:avLst/>
                <a:gdLst/>
                <a:ahLst/>
                <a:cxnLst/>
                <a:rect l="l" t="t" r="r" b="b"/>
                <a:pathLst>
                  <a:path w="198" h="844" extrusionOk="0">
                    <a:moveTo>
                      <a:pt x="198" y="1"/>
                    </a:moveTo>
                    <a:lnTo>
                      <a:pt x="165" y="45"/>
                    </a:lnTo>
                    <a:lnTo>
                      <a:pt x="143" y="99"/>
                    </a:lnTo>
                    <a:lnTo>
                      <a:pt x="165" y="55"/>
                    </a:lnTo>
                    <a:lnTo>
                      <a:pt x="198" y="1"/>
                    </a:lnTo>
                    <a:close/>
                    <a:moveTo>
                      <a:pt x="143" y="99"/>
                    </a:moveTo>
                    <a:lnTo>
                      <a:pt x="121" y="143"/>
                    </a:lnTo>
                    <a:lnTo>
                      <a:pt x="99" y="198"/>
                    </a:lnTo>
                    <a:cubicBezTo>
                      <a:pt x="66" y="264"/>
                      <a:pt x="44" y="340"/>
                      <a:pt x="34" y="406"/>
                    </a:cubicBezTo>
                    <a:cubicBezTo>
                      <a:pt x="22" y="483"/>
                      <a:pt x="12" y="559"/>
                      <a:pt x="12" y="625"/>
                    </a:cubicBezTo>
                    <a:cubicBezTo>
                      <a:pt x="0" y="702"/>
                      <a:pt x="12" y="778"/>
                      <a:pt x="22" y="844"/>
                    </a:cubicBezTo>
                    <a:cubicBezTo>
                      <a:pt x="12" y="778"/>
                      <a:pt x="12" y="702"/>
                      <a:pt x="22" y="625"/>
                    </a:cubicBezTo>
                    <a:cubicBezTo>
                      <a:pt x="22" y="559"/>
                      <a:pt x="34" y="483"/>
                      <a:pt x="44" y="417"/>
                    </a:cubicBezTo>
                    <a:cubicBezTo>
                      <a:pt x="66" y="340"/>
                      <a:pt x="78" y="274"/>
                      <a:pt x="110" y="198"/>
                    </a:cubicBezTo>
                    <a:lnTo>
                      <a:pt x="121" y="154"/>
                    </a:lnTo>
                    <a:lnTo>
                      <a:pt x="143" y="9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51"/>
              <p:cNvSpPr/>
              <p:nvPr/>
            </p:nvSpPr>
            <p:spPr>
              <a:xfrm>
                <a:off x="7653777" y="3039106"/>
                <a:ext cx="35062" cy="21175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735" extrusionOk="0">
                    <a:moveTo>
                      <a:pt x="1216" y="0"/>
                    </a:moveTo>
                    <a:lnTo>
                      <a:pt x="1052" y="165"/>
                    </a:lnTo>
                    <a:cubicBezTo>
                      <a:pt x="954" y="253"/>
                      <a:pt x="855" y="329"/>
                      <a:pt x="745" y="406"/>
                    </a:cubicBezTo>
                    <a:cubicBezTo>
                      <a:pt x="723" y="416"/>
                      <a:pt x="691" y="438"/>
                      <a:pt x="657" y="460"/>
                    </a:cubicBezTo>
                    <a:lnTo>
                      <a:pt x="570" y="504"/>
                    </a:lnTo>
                    <a:lnTo>
                      <a:pt x="472" y="548"/>
                    </a:lnTo>
                    <a:cubicBezTo>
                      <a:pt x="460" y="559"/>
                      <a:pt x="438" y="570"/>
                      <a:pt x="428" y="570"/>
                    </a:cubicBezTo>
                    <a:lnTo>
                      <a:pt x="384" y="592"/>
                    </a:lnTo>
                    <a:cubicBezTo>
                      <a:pt x="340" y="603"/>
                      <a:pt x="307" y="625"/>
                      <a:pt x="263" y="635"/>
                    </a:cubicBezTo>
                    <a:lnTo>
                      <a:pt x="1" y="734"/>
                    </a:lnTo>
                    <a:cubicBezTo>
                      <a:pt x="132" y="701"/>
                      <a:pt x="263" y="657"/>
                      <a:pt x="384" y="603"/>
                    </a:cubicBezTo>
                    <a:lnTo>
                      <a:pt x="438" y="581"/>
                    </a:lnTo>
                    <a:cubicBezTo>
                      <a:pt x="450" y="581"/>
                      <a:pt x="460" y="570"/>
                      <a:pt x="482" y="559"/>
                    </a:cubicBezTo>
                    <a:lnTo>
                      <a:pt x="570" y="515"/>
                    </a:lnTo>
                    <a:lnTo>
                      <a:pt x="669" y="472"/>
                    </a:lnTo>
                    <a:cubicBezTo>
                      <a:pt x="701" y="450"/>
                      <a:pt x="723" y="428"/>
                      <a:pt x="756" y="416"/>
                    </a:cubicBezTo>
                    <a:cubicBezTo>
                      <a:pt x="876" y="340"/>
                      <a:pt x="975" y="253"/>
                      <a:pt x="1074" y="154"/>
                    </a:cubicBezTo>
                    <a:cubicBezTo>
                      <a:pt x="1129" y="99"/>
                      <a:pt x="1172" y="56"/>
                      <a:pt x="1216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51"/>
              <p:cNvSpPr/>
              <p:nvPr/>
            </p:nvSpPr>
            <p:spPr>
              <a:xfrm>
                <a:off x="7570314" y="2977280"/>
                <a:ext cx="134600" cy="87093"/>
              </a:xfrm>
              <a:custGeom>
                <a:avLst/>
                <a:gdLst/>
                <a:ahLst/>
                <a:cxnLst/>
                <a:rect l="l" t="t" r="r" b="b"/>
                <a:pathLst>
                  <a:path w="4672" h="3023" extrusionOk="0">
                    <a:moveTo>
                      <a:pt x="4551" y="1"/>
                    </a:moveTo>
                    <a:cubicBezTo>
                      <a:pt x="4639" y="263"/>
                      <a:pt x="4661" y="537"/>
                      <a:pt x="4639" y="811"/>
                    </a:cubicBezTo>
                    <a:cubicBezTo>
                      <a:pt x="4627" y="1085"/>
                      <a:pt x="4551" y="1358"/>
                      <a:pt x="4442" y="1610"/>
                    </a:cubicBezTo>
                    <a:cubicBezTo>
                      <a:pt x="4332" y="1829"/>
                      <a:pt x="4201" y="2037"/>
                      <a:pt x="4036" y="2212"/>
                    </a:cubicBezTo>
                    <a:cubicBezTo>
                      <a:pt x="4091" y="2158"/>
                      <a:pt x="4146" y="2103"/>
                      <a:pt x="4201" y="2037"/>
                    </a:cubicBezTo>
                    <a:cubicBezTo>
                      <a:pt x="4299" y="1906"/>
                      <a:pt x="4376" y="1764"/>
                      <a:pt x="4442" y="1621"/>
                    </a:cubicBezTo>
                    <a:cubicBezTo>
                      <a:pt x="4562" y="1358"/>
                      <a:pt x="4627" y="1095"/>
                      <a:pt x="4649" y="811"/>
                    </a:cubicBezTo>
                    <a:cubicBezTo>
                      <a:pt x="4671" y="537"/>
                      <a:pt x="4639" y="253"/>
                      <a:pt x="4551" y="1"/>
                    </a:cubicBezTo>
                    <a:close/>
                    <a:moveTo>
                      <a:pt x="1" y="2979"/>
                    </a:moveTo>
                    <a:cubicBezTo>
                      <a:pt x="273" y="3001"/>
                      <a:pt x="545" y="3012"/>
                      <a:pt x="817" y="3022"/>
                    </a:cubicBezTo>
                    <a:lnTo>
                      <a:pt x="1135" y="3022"/>
                    </a:lnTo>
                    <a:cubicBezTo>
                      <a:pt x="1036" y="3022"/>
                      <a:pt x="927" y="3012"/>
                      <a:pt x="817" y="3012"/>
                    </a:cubicBezTo>
                    <a:cubicBezTo>
                      <a:pt x="545" y="3012"/>
                      <a:pt x="273" y="3001"/>
                      <a:pt x="1" y="2979"/>
                    </a:cubicBezTo>
                    <a:close/>
                    <a:moveTo>
                      <a:pt x="3095" y="2803"/>
                    </a:moveTo>
                    <a:lnTo>
                      <a:pt x="3095" y="2803"/>
                    </a:lnTo>
                    <a:cubicBezTo>
                      <a:pt x="3018" y="2825"/>
                      <a:pt x="2953" y="2847"/>
                      <a:pt x="2887" y="2869"/>
                    </a:cubicBezTo>
                    <a:cubicBezTo>
                      <a:pt x="2756" y="2902"/>
                      <a:pt x="2613" y="2924"/>
                      <a:pt x="2482" y="2946"/>
                    </a:cubicBezTo>
                    <a:cubicBezTo>
                      <a:pt x="2208" y="2990"/>
                      <a:pt x="1924" y="3000"/>
                      <a:pt x="1649" y="3012"/>
                    </a:cubicBezTo>
                    <a:cubicBezTo>
                      <a:pt x="1486" y="3012"/>
                      <a:pt x="1310" y="3022"/>
                      <a:pt x="1135" y="3022"/>
                    </a:cubicBezTo>
                    <a:lnTo>
                      <a:pt x="1649" y="3022"/>
                    </a:lnTo>
                    <a:cubicBezTo>
                      <a:pt x="1924" y="3012"/>
                      <a:pt x="2208" y="3000"/>
                      <a:pt x="2482" y="2957"/>
                    </a:cubicBezTo>
                    <a:cubicBezTo>
                      <a:pt x="2602" y="2946"/>
                      <a:pt x="2734" y="2924"/>
                      <a:pt x="2854" y="2891"/>
                    </a:cubicBezTo>
                    <a:cubicBezTo>
                      <a:pt x="2931" y="2869"/>
                      <a:pt x="3007" y="2837"/>
                      <a:pt x="3095" y="280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85" name="Google Shape;885;p51"/>
            <p:cNvSpPr/>
            <p:nvPr/>
          </p:nvSpPr>
          <p:spPr>
            <a:xfrm>
              <a:off x="7341188" y="2951438"/>
              <a:ext cx="101901" cy="52492"/>
            </a:xfrm>
            <a:custGeom>
              <a:avLst/>
              <a:gdLst/>
              <a:ahLst/>
              <a:cxnLst/>
              <a:rect l="l" t="t" r="r" b="b"/>
              <a:pathLst>
                <a:path w="3537" h="1822" extrusionOk="0">
                  <a:moveTo>
                    <a:pt x="1643" y="0"/>
                  </a:moveTo>
                  <a:cubicBezTo>
                    <a:pt x="1543" y="0"/>
                    <a:pt x="1444" y="10"/>
                    <a:pt x="1347" y="33"/>
                  </a:cubicBezTo>
                  <a:cubicBezTo>
                    <a:pt x="1172" y="77"/>
                    <a:pt x="1008" y="186"/>
                    <a:pt x="855" y="296"/>
                  </a:cubicBezTo>
                  <a:cubicBezTo>
                    <a:pt x="636" y="449"/>
                    <a:pt x="439" y="613"/>
                    <a:pt x="242" y="799"/>
                  </a:cubicBezTo>
                  <a:cubicBezTo>
                    <a:pt x="132" y="909"/>
                    <a:pt x="23" y="1040"/>
                    <a:pt x="11" y="1194"/>
                  </a:cubicBezTo>
                  <a:cubicBezTo>
                    <a:pt x="1" y="1456"/>
                    <a:pt x="274" y="1632"/>
                    <a:pt x="526" y="1708"/>
                  </a:cubicBezTo>
                  <a:cubicBezTo>
                    <a:pt x="778" y="1784"/>
                    <a:pt x="1040" y="1821"/>
                    <a:pt x="1303" y="1821"/>
                  </a:cubicBezTo>
                  <a:cubicBezTo>
                    <a:pt x="2089" y="1821"/>
                    <a:pt x="2877" y="1489"/>
                    <a:pt x="3395" y="898"/>
                  </a:cubicBezTo>
                  <a:cubicBezTo>
                    <a:pt x="3471" y="821"/>
                    <a:pt x="3537" y="734"/>
                    <a:pt x="3515" y="635"/>
                  </a:cubicBezTo>
                  <a:cubicBezTo>
                    <a:pt x="3504" y="580"/>
                    <a:pt x="3471" y="537"/>
                    <a:pt x="3439" y="503"/>
                  </a:cubicBezTo>
                  <a:cubicBezTo>
                    <a:pt x="3274" y="340"/>
                    <a:pt x="3045" y="262"/>
                    <a:pt x="2814" y="208"/>
                  </a:cubicBezTo>
                  <a:cubicBezTo>
                    <a:pt x="2563" y="142"/>
                    <a:pt x="2311" y="87"/>
                    <a:pt x="2059" y="44"/>
                  </a:cubicBezTo>
                  <a:cubicBezTo>
                    <a:pt x="1920" y="18"/>
                    <a:pt x="1781" y="0"/>
                    <a:pt x="16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51"/>
            <p:cNvSpPr/>
            <p:nvPr/>
          </p:nvSpPr>
          <p:spPr>
            <a:xfrm>
              <a:off x="7347815" y="2967197"/>
              <a:ext cx="81100" cy="36301"/>
            </a:xfrm>
            <a:custGeom>
              <a:avLst/>
              <a:gdLst/>
              <a:ahLst/>
              <a:cxnLst/>
              <a:rect l="l" t="t" r="r" b="b"/>
              <a:pathLst>
                <a:path w="2815" h="1260" extrusionOk="0">
                  <a:moveTo>
                    <a:pt x="285" y="0"/>
                  </a:moveTo>
                  <a:lnTo>
                    <a:pt x="285" y="0"/>
                  </a:lnTo>
                  <a:cubicBezTo>
                    <a:pt x="280" y="5"/>
                    <a:pt x="275" y="10"/>
                    <a:pt x="270" y="15"/>
                  </a:cubicBezTo>
                  <a:lnTo>
                    <a:pt x="270" y="15"/>
                  </a:lnTo>
                  <a:cubicBezTo>
                    <a:pt x="271" y="14"/>
                    <a:pt x="273" y="13"/>
                    <a:pt x="275" y="12"/>
                  </a:cubicBezTo>
                  <a:cubicBezTo>
                    <a:pt x="275" y="12"/>
                    <a:pt x="285" y="12"/>
                    <a:pt x="285" y="0"/>
                  </a:cubicBezTo>
                  <a:close/>
                  <a:moveTo>
                    <a:pt x="270" y="15"/>
                  </a:moveTo>
                  <a:cubicBezTo>
                    <a:pt x="173" y="91"/>
                    <a:pt x="87" y="177"/>
                    <a:pt x="0" y="263"/>
                  </a:cubicBezTo>
                  <a:lnTo>
                    <a:pt x="0" y="274"/>
                  </a:lnTo>
                  <a:cubicBezTo>
                    <a:pt x="0" y="263"/>
                    <a:pt x="12" y="263"/>
                    <a:pt x="12" y="252"/>
                  </a:cubicBezTo>
                  <a:cubicBezTo>
                    <a:pt x="94" y="170"/>
                    <a:pt x="186" y="97"/>
                    <a:pt x="270" y="15"/>
                  </a:cubicBezTo>
                  <a:close/>
                  <a:moveTo>
                    <a:pt x="2815" y="679"/>
                  </a:moveTo>
                  <a:cubicBezTo>
                    <a:pt x="2442" y="975"/>
                    <a:pt x="1983" y="1172"/>
                    <a:pt x="1511" y="1238"/>
                  </a:cubicBezTo>
                  <a:cubicBezTo>
                    <a:pt x="1501" y="1248"/>
                    <a:pt x="1489" y="1248"/>
                    <a:pt x="1479" y="1248"/>
                  </a:cubicBezTo>
                  <a:cubicBezTo>
                    <a:pt x="1501" y="1248"/>
                    <a:pt x="1511" y="1260"/>
                    <a:pt x="1533" y="1260"/>
                  </a:cubicBezTo>
                  <a:cubicBezTo>
                    <a:pt x="1949" y="1260"/>
                    <a:pt x="2442" y="986"/>
                    <a:pt x="2815" y="67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51"/>
            <p:cNvSpPr/>
            <p:nvPr/>
          </p:nvSpPr>
          <p:spPr>
            <a:xfrm>
              <a:off x="7344040" y="2964661"/>
              <a:ext cx="94641" cy="38202"/>
            </a:xfrm>
            <a:custGeom>
              <a:avLst/>
              <a:gdLst/>
              <a:ahLst/>
              <a:cxnLst/>
              <a:rect l="l" t="t" r="r" b="b"/>
              <a:pathLst>
                <a:path w="3285" h="1326" extrusionOk="0">
                  <a:moveTo>
                    <a:pt x="1150" y="1"/>
                  </a:moveTo>
                  <a:cubicBezTo>
                    <a:pt x="997" y="1"/>
                    <a:pt x="854" y="12"/>
                    <a:pt x="701" y="34"/>
                  </a:cubicBezTo>
                  <a:cubicBezTo>
                    <a:pt x="603" y="56"/>
                    <a:pt x="515" y="66"/>
                    <a:pt x="416" y="88"/>
                  </a:cubicBezTo>
                  <a:cubicBezTo>
                    <a:pt x="328" y="176"/>
                    <a:pt x="230" y="253"/>
                    <a:pt x="143" y="340"/>
                  </a:cubicBezTo>
                  <a:cubicBezTo>
                    <a:pt x="143" y="351"/>
                    <a:pt x="131" y="351"/>
                    <a:pt x="131" y="362"/>
                  </a:cubicBezTo>
                  <a:cubicBezTo>
                    <a:pt x="99" y="384"/>
                    <a:pt x="77" y="417"/>
                    <a:pt x="55" y="450"/>
                  </a:cubicBezTo>
                  <a:cubicBezTo>
                    <a:pt x="11" y="504"/>
                    <a:pt x="0" y="603"/>
                    <a:pt x="55" y="636"/>
                  </a:cubicBezTo>
                  <a:cubicBezTo>
                    <a:pt x="77" y="647"/>
                    <a:pt x="88" y="657"/>
                    <a:pt x="109" y="657"/>
                  </a:cubicBezTo>
                  <a:cubicBezTo>
                    <a:pt x="153" y="657"/>
                    <a:pt x="187" y="636"/>
                    <a:pt x="230" y="614"/>
                  </a:cubicBezTo>
                  <a:cubicBezTo>
                    <a:pt x="537" y="460"/>
                    <a:pt x="876" y="351"/>
                    <a:pt x="1216" y="285"/>
                  </a:cubicBezTo>
                  <a:lnTo>
                    <a:pt x="1216" y="285"/>
                  </a:lnTo>
                  <a:cubicBezTo>
                    <a:pt x="963" y="417"/>
                    <a:pt x="778" y="657"/>
                    <a:pt x="701" y="932"/>
                  </a:cubicBezTo>
                  <a:cubicBezTo>
                    <a:pt x="766" y="833"/>
                    <a:pt x="843" y="735"/>
                    <a:pt x="920" y="636"/>
                  </a:cubicBezTo>
                  <a:cubicBezTo>
                    <a:pt x="1019" y="516"/>
                    <a:pt x="1128" y="417"/>
                    <a:pt x="1238" y="319"/>
                  </a:cubicBezTo>
                  <a:cubicBezTo>
                    <a:pt x="1358" y="220"/>
                    <a:pt x="1489" y="132"/>
                    <a:pt x="1620" y="56"/>
                  </a:cubicBezTo>
                  <a:lnTo>
                    <a:pt x="1654" y="44"/>
                  </a:lnTo>
                  <a:cubicBezTo>
                    <a:pt x="1489" y="22"/>
                    <a:pt x="1325" y="1"/>
                    <a:pt x="1150" y="1"/>
                  </a:cubicBezTo>
                  <a:close/>
                  <a:moveTo>
                    <a:pt x="1664" y="44"/>
                  </a:moveTo>
                  <a:lnTo>
                    <a:pt x="1620" y="66"/>
                  </a:lnTo>
                  <a:cubicBezTo>
                    <a:pt x="1489" y="143"/>
                    <a:pt x="1369" y="231"/>
                    <a:pt x="1248" y="329"/>
                  </a:cubicBezTo>
                  <a:cubicBezTo>
                    <a:pt x="1139" y="428"/>
                    <a:pt x="1029" y="526"/>
                    <a:pt x="931" y="647"/>
                  </a:cubicBezTo>
                  <a:cubicBezTo>
                    <a:pt x="843" y="735"/>
                    <a:pt x="766" y="844"/>
                    <a:pt x="701" y="942"/>
                  </a:cubicBezTo>
                  <a:lnTo>
                    <a:pt x="701" y="964"/>
                  </a:lnTo>
                  <a:cubicBezTo>
                    <a:pt x="690" y="1008"/>
                    <a:pt x="679" y="1074"/>
                    <a:pt x="723" y="1117"/>
                  </a:cubicBezTo>
                  <a:cubicBezTo>
                    <a:pt x="734" y="1129"/>
                    <a:pt x="756" y="1139"/>
                    <a:pt x="788" y="1139"/>
                  </a:cubicBezTo>
                  <a:cubicBezTo>
                    <a:pt x="832" y="1139"/>
                    <a:pt x="898" y="1107"/>
                    <a:pt x="942" y="1074"/>
                  </a:cubicBezTo>
                  <a:cubicBezTo>
                    <a:pt x="1281" y="800"/>
                    <a:pt x="1654" y="548"/>
                    <a:pt x="2070" y="494"/>
                  </a:cubicBezTo>
                  <a:cubicBezTo>
                    <a:pt x="2114" y="482"/>
                    <a:pt x="2157" y="482"/>
                    <a:pt x="2190" y="482"/>
                  </a:cubicBezTo>
                  <a:cubicBezTo>
                    <a:pt x="2267" y="482"/>
                    <a:pt x="2332" y="494"/>
                    <a:pt x="2398" y="526"/>
                  </a:cubicBezTo>
                  <a:cubicBezTo>
                    <a:pt x="2486" y="581"/>
                    <a:pt x="2551" y="713"/>
                    <a:pt x="2496" y="811"/>
                  </a:cubicBezTo>
                  <a:cubicBezTo>
                    <a:pt x="2474" y="855"/>
                    <a:pt x="2431" y="888"/>
                    <a:pt x="2387" y="920"/>
                  </a:cubicBezTo>
                  <a:cubicBezTo>
                    <a:pt x="2146" y="1074"/>
                    <a:pt x="1895" y="1216"/>
                    <a:pt x="1642" y="1326"/>
                  </a:cubicBezTo>
                  <a:cubicBezTo>
                    <a:pt x="2114" y="1260"/>
                    <a:pt x="2573" y="1063"/>
                    <a:pt x="2946" y="767"/>
                  </a:cubicBezTo>
                  <a:cubicBezTo>
                    <a:pt x="3077" y="669"/>
                    <a:pt x="3186" y="559"/>
                    <a:pt x="3285" y="450"/>
                  </a:cubicBezTo>
                  <a:cubicBezTo>
                    <a:pt x="3088" y="395"/>
                    <a:pt x="2890" y="329"/>
                    <a:pt x="2693" y="275"/>
                  </a:cubicBezTo>
                  <a:cubicBezTo>
                    <a:pt x="2365" y="176"/>
                    <a:pt x="2015" y="88"/>
                    <a:pt x="1664" y="44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51"/>
            <p:cNvSpPr/>
            <p:nvPr/>
          </p:nvSpPr>
          <p:spPr>
            <a:xfrm>
              <a:off x="7362969" y="2991484"/>
              <a:ext cx="1268" cy="2535"/>
            </a:xfrm>
            <a:custGeom>
              <a:avLst/>
              <a:gdLst/>
              <a:ahLst/>
              <a:cxnLst/>
              <a:rect l="l" t="t" r="r" b="b"/>
              <a:pathLst>
                <a:path w="44" h="88" extrusionOk="0">
                  <a:moveTo>
                    <a:pt x="44" y="1"/>
                  </a:moveTo>
                  <a:cubicBezTo>
                    <a:pt x="33" y="33"/>
                    <a:pt x="12" y="54"/>
                    <a:pt x="0" y="87"/>
                  </a:cubicBezTo>
                  <a:lnTo>
                    <a:pt x="0" y="87"/>
                  </a:lnTo>
                  <a:cubicBezTo>
                    <a:pt x="12" y="54"/>
                    <a:pt x="33" y="33"/>
                    <a:pt x="44" y="11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rgbClr val="A040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51"/>
            <p:cNvSpPr/>
            <p:nvPr/>
          </p:nvSpPr>
          <p:spPr>
            <a:xfrm>
              <a:off x="7247844" y="2669128"/>
              <a:ext cx="335003" cy="320223"/>
            </a:xfrm>
            <a:custGeom>
              <a:avLst/>
              <a:gdLst/>
              <a:ahLst/>
              <a:cxnLst/>
              <a:rect l="l" t="t" r="r" b="b"/>
              <a:pathLst>
                <a:path w="11628" h="11115" extrusionOk="0">
                  <a:moveTo>
                    <a:pt x="10149" y="613"/>
                  </a:moveTo>
                  <a:cubicBezTo>
                    <a:pt x="10139" y="616"/>
                    <a:pt x="10130" y="618"/>
                    <a:pt x="10120" y="621"/>
                  </a:cubicBezTo>
                  <a:lnTo>
                    <a:pt x="10120" y="621"/>
                  </a:lnTo>
                  <a:cubicBezTo>
                    <a:pt x="10130" y="619"/>
                    <a:pt x="10140" y="616"/>
                    <a:pt x="10149" y="613"/>
                  </a:cubicBezTo>
                  <a:close/>
                  <a:moveTo>
                    <a:pt x="536" y="4965"/>
                  </a:moveTo>
                  <a:lnTo>
                    <a:pt x="536" y="4965"/>
                  </a:lnTo>
                  <a:cubicBezTo>
                    <a:pt x="536" y="4967"/>
                    <a:pt x="536" y="4969"/>
                    <a:pt x="536" y="4971"/>
                  </a:cubicBezTo>
                  <a:cubicBezTo>
                    <a:pt x="536" y="4969"/>
                    <a:pt x="536" y="4967"/>
                    <a:pt x="536" y="4965"/>
                  </a:cubicBezTo>
                  <a:close/>
                  <a:moveTo>
                    <a:pt x="8791" y="0"/>
                  </a:moveTo>
                  <a:lnTo>
                    <a:pt x="8791" y="0"/>
                  </a:lnTo>
                  <a:cubicBezTo>
                    <a:pt x="8452" y="110"/>
                    <a:pt x="8113" y="230"/>
                    <a:pt x="7774" y="339"/>
                  </a:cubicBezTo>
                  <a:cubicBezTo>
                    <a:pt x="7258" y="517"/>
                    <a:pt x="6727" y="695"/>
                    <a:pt x="6187" y="695"/>
                  </a:cubicBezTo>
                  <a:cubicBezTo>
                    <a:pt x="6096" y="695"/>
                    <a:pt x="6004" y="690"/>
                    <a:pt x="5912" y="679"/>
                  </a:cubicBezTo>
                  <a:cubicBezTo>
                    <a:pt x="5551" y="635"/>
                    <a:pt x="5190" y="536"/>
                    <a:pt x="4861" y="405"/>
                  </a:cubicBezTo>
                  <a:cubicBezTo>
                    <a:pt x="4620" y="307"/>
                    <a:pt x="4204" y="241"/>
                    <a:pt x="4018" y="66"/>
                  </a:cubicBezTo>
                  <a:lnTo>
                    <a:pt x="4018" y="66"/>
                  </a:lnTo>
                  <a:cubicBezTo>
                    <a:pt x="4182" y="251"/>
                    <a:pt x="4423" y="514"/>
                    <a:pt x="4653" y="613"/>
                  </a:cubicBezTo>
                  <a:cubicBezTo>
                    <a:pt x="4310" y="469"/>
                    <a:pt x="3937" y="394"/>
                    <a:pt x="3563" y="394"/>
                  </a:cubicBezTo>
                  <a:cubicBezTo>
                    <a:pt x="3257" y="394"/>
                    <a:pt x="2951" y="444"/>
                    <a:pt x="2660" y="548"/>
                  </a:cubicBezTo>
                  <a:cubicBezTo>
                    <a:pt x="2967" y="569"/>
                    <a:pt x="3273" y="646"/>
                    <a:pt x="3569" y="745"/>
                  </a:cubicBezTo>
                  <a:cubicBezTo>
                    <a:pt x="2704" y="766"/>
                    <a:pt x="1861" y="1139"/>
                    <a:pt x="1259" y="1752"/>
                  </a:cubicBezTo>
                  <a:cubicBezTo>
                    <a:pt x="1526" y="1580"/>
                    <a:pt x="1843" y="1483"/>
                    <a:pt x="2160" y="1483"/>
                  </a:cubicBezTo>
                  <a:cubicBezTo>
                    <a:pt x="2207" y="1483"/>
                    <a:pt x="2253" y="1485"/>
                    <a:pt x="2299" y="1489"/>
                  </a:cubicBezTo>
                  <a:cubicBezTo>
                    <a:pt x="1609" y="1818"/>
                    <a:pt x="854" y="2200"/>
                    <a:pt x="558" y="2901"/>
                  </a:cubicBezTo>
                  <a:cubicBezTo>
                    <a:pt x="767" y="2792"/>
                    <a:pt x="974" y="2693"/>
                    <a:pt x="1183" y="2584"/>
                  </a:cubicBezTo>
                  <a:lnTo>
                    <a:pt x="1183" y="2584"/>
                  </a:lnTo>
                  <a:cubicBezTo>
                    <a:pt x="908" y="2891"/>
                    <a:pt x="624" y="3273"/>
                    <a:pt x="492" y="3667"/>
                  </a:cubicBezTo>
                  <a:cubicBezTo>
                    <a:pt x="329" y="4159"/>
                    <a:pt x="502" y="4497"/>
                    <a:pt x="536" y="4965"/>
                  </a:cubicBezTo>
                  <a:lnTo>
                    <a:pt x="536" y="4965"/>
                  </a:lnTo>
                  <a:cubicBezTo>
                    <a:pt x="494" y="4354"/>
                    <a:pt x="724" y="3732"/>
                    <a:pt x="1161" y="3295"/>
                  </a:cubicBezTo>
                  <a:lnTo>
                    <a:pt x="1161" y="3295"/>
                  </a:lnTo>
                  <a:cubicBezTo>
                    <a:pt x="1007" y="4018"/>
                    <a:pt x="1105" y="4774"/>
                    <a:pt x="1007" y="5507"/>
                  </a:cubicBezTo>
                  <a:cubicBezTo>
                    <a:pt x="930" y="6164"/>
                    <a:pt x="733" y="6766"/>
                    <a:pt x="470" y="7368"/>
                  </a:cubicBezTo>
                  <a:cubicBezTo>
                    <a:pt x="208" y="7981"/>
                    <a:pt x="0" y="8671"/>
                    <a:pt x="175" y="9339"/>
                  </a:cubicBezTo>
                  <a:cubicBezTo>
                    <a:pt x="372" y="10105"/>
                    <a:pt x="1105" y="10697"/>
                    <a:pt x="1894" y="10740"/>
                  </a:cubicBezTo>
                  <a:cubicBezTo>
                    <a:pt x="1933" y="10743"/>
                    <a:pt x="1971" y="10744"/>
                    <a:pt x="2010" y="10744"/>
                  </a:cubicBezTo>
                  <a:cubicBezTo>
                    <a:pt x="2711" y="10744"/>
                    <a:pt x="3367" y="10384"/>
                    <a:pt x="4073" y="10280"/>
                  </a:cubicBezTo>
                  <a:cubicBezTo>
                    <a:pt x="4233" y="10254"/>
                    <a:pt x="4393" y="10242"/>
                    <a:pt x="4554" y="10242"/>
                  </a:cubicBezTo>
                  <a:cubicBezTo>
                    <a:pt x="5064" y="10242"/>
                    <a:pt x="5574" y="10361"/>
                    <a:pt x="6066" y="10511"/>
                  </a:cubicBezTo>
                  <a:cubicBezTo>
                    <a:pt x="6711" y="10697"/>
                    <a:pt x="7346" y="10937"/>
                    <a:pt x="8015" y="11058"/>
                  </a:cubicBezTo>
                  <a:cubicBezTo>
                    <a:pt x="8231" y="11094"/>
                    <a:pt x="8452" y="11114"/>
                    <a:pt x="8673" y="11114"/>
                  </a:cubicBezTo>
                  <a:cubicBezTo>
                    <a:pt x="9135" y="11114"/>
                    <a:pt x="9592" y="11025"/>
                    <a:pt x="9985" y="10795"/>
                  </a:cubicBezTo>
                  <a:cubicBezTo>
                    <a:pt x="10949" y="10259"/>
                    <a:pt x="11146" y="8901"/>
                    <a:pt x="11190" y="7905"/>
                  </a:cubicBezTo>
                  <a:cubicBezTo>
                    <a:pt x="11222" y="7302"/>
                    <a:pt x="11255" y="6689"/>
                    <a:pt x="11277" y="6076"/>
                  </a:cubicBezTo>
                  <a:cubicBezTo>
                    <a:pt x="11310" y="5518"/>
                    <a:pt x="11430" y="4937"/>
                    <a:pt x="11343" y="4380"/>
                  </a:cubicBezTo>
                  <a:lnTo>
                    <a:pt x="11343" y="4380"/>
                  </a:lnTo>
                  <a:cubicBezTo>
                    <a:pt x="11397" y="4445"/>
                    <a:pt x="11452" y="4511"/>
                    <a:pt x="11496" y="4577"/>
                  </a:cubicBezTo>
                  <a:cubicBezTo>
                    <a:pt x="11572" y="4139"/>
                    <a:pt x="11474" y="3667"/>
                    <a:pt x="11233" y="3285"/>
                  </a:cubicBezTo>
                  <a:lnTo>
                    <a:pt x="11233" y="3285"/>
                  </a:lnTo>
                  <a:cubicBezTo>
                    <a:pt x="11353" y="3350"/>
                    <a:pt x="11485" y="3405"/>
                    <a:pt x="11628" y="3427"/>
                  </a:cubicBezTo>
                  <a:cubicBezTo>
                    <a:pt x="11562" y="3131"/>
                    <a:pt x="11430" y="2869"/>
                    <a:pt x="11255" y="2628"/>
                  </a:cubicBezTo>
                  <a:cubicBezTo>
                    <a:pt x="11156" y="2496"/>
                    <a:pt x="11047" y="2375"/>
                    <a:pt x="10915" y="2266"/>
                  </a:cubicBezTo>
                  <a:lnTo>
                    <a:pt x="10915" y="2266"/>
                  </a:lnTo>
                  <a:cubicBezTo>
                    <a:pt x="11134" y="2343"/>
                    <a:pt x="11343" y="2419"/>
                    <a:pt x="11562" y="2496"/>
                  </a:cubicBezTo>
                  <a:cubicBezTo>
                    <a:pt x="11357" y="2169"/>
                    <a:pt x="10647" y="1289"/>
                    <a:pt x="10144" y="1289"/>
                  </a:cubicBezTo>
                  <a:cubicBezTo>
                    <a:pt x="10114" y="1289"/>
                    <a:pt x="10086" y="1292"/>
                    <a:pt x="10058" y="1298"/>
                  </a:cubicBezTo>
                  <a:lnTo>
                    <a:pt x="10058" y="1298"/>
                  </a:lnTo>
                  <a:cubicBezTo>
                    <a:pt x="10218" y="1258"/>
                    <a:pt x="10383" y="1238"/>
                    <a:pt x="10548" y="1238"/>
                  </a:cubicBezTo>
                  <a:cubicBezTo>
                    <a:pt x="10683" y="1238"/>
                    <a:pt x="10818" y="1252"/>
                    <a:pt x="10949" y="1281"/>
                  </a:cubicBezTo>
                  <a:cubicBezTo>
                    <a:pt x="10635" y="968"/>
                    <a:pt x="10190" y="786"/>
                    <a:pt x="9749" y="786"/>
                  </a:cubicBezTo>
                  <a:cubicBezTo>
                    <a:pt x="9682" y="786"/>
                    <a:pt x="9614" y="790"/>
                    <a:pt x="9547" y="799"/>
                  </a:cubicBezTo>
                  <a:cubicBezTo>
                    <a:pt x="9735" y="736"/>
                    <a:pt x="9923" y="674"/>
                    <a:pt x="10120" y="621"/>
                  </a:cubicBezTo>
                  <a:lnTo>
                    <a:pt x="10120" y="621"/>
                  </a:lnTo>
                  <a:cubicBezTo>
                    <a:pt x="10078" y="630"/>
                    <a:pt x="10030" y="634"/>
                    <a:pt x="9978" y="634"/>
                  </a:cubicBezTo>
                  <a:cubicBezTo>
                    <a:pt x="9857" y="634"/>
                    <a:pt x="9713" y="613"/>
                    <a:pt x="9569" y="591"/>
                  </a:cubicBezTo>
                  <a:cubicBezTo>
                    <a:pt x="9434" y="573"/>
                    <a:pt x="9299" y="555"/>
                    <a:pt x="9182" y="555"/>
                  </a:cubicBezTo>
                  <a:cubicBezTo>
                    <a:pt x="9157" y="555"/>
                    <a:pt x="9133" y="556"/>
                    <a:pt x="9109" y="558"/>
                  </a:cubicBezTo>
                  <a:cubicBezTo>
                    <a:pt x="8803" y="591"/>
                    <a:pt x="8485" y="646"/>
                    <a:pt x="8190" y="766"/>
                  </a:cubicBezTo>
                  <a:cubicBezTo>
                    <a:pt x="8397" y="504"/>
                    <a:pt x="8594" y="251"/>
                    <a:pt x="87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51"/>
            <p:cNvSpPr/>
            <p:nvPr/>
          </p:nvSpPr>
          <p:spPr>
            <a:xfrm>
              <a:off x="7362652" y="2671635"/>
              <a:ext cx="19245" cy="15183"/>
            </a:xfrm>
            <a:custGeom>
              <a:avLst/>
              <a:gdLst/>
              <a:ahLst/>
              <a:cxnLst/>
              <a:rect l="l" t="t" r="r" b="b"/>
              <a:pathLst>
                <a:path w="668" h="527" extrusionOk="0">
                  <a:moveTo>
                    <a:pt x="0" y="1"/>
                  </a:moveTo>
                  <a:cubicBezTo>
                    <a:pt x="132" y="143"/>
                    <a:pt x="296" y="329"/>
                    <a:pt x="471" y="449"/>
                  </a:cubicBezTo>
                  <a:cubicBezTo>
                    <a:pt x="520" y="465"/>
                    <a:pt x="569" y="482"/>
                    <a:pt x="617" y="503"/>
                  </a:cubicBezTo>
                  <a:lnTo>
                    <a:pt x="617" y="503"/>
                  </a:lnTo>
                  <a:cubicBezTo>
                    <a:pt x="449" y="416"/>
                    <a:pt x="282" y="249"/>
                    <a:pt x="142" y="99"/>
                  </a:cubicBezTo>
                  <a:cubicBezTo>
                    <a:pt x="88" y="66"/>
                    <a:pt x="33" y="33"/>
                    <a:pt x="0" y="1"/>
                  </a:cubicBezTo>
                  <a:close/>
                  <a:moveTo>
                    <a:pt x="617" y="503"/>
                  </a:moveTo>
                  <a:lnTo>
                    <a:pt x="617" y="503"/>
                  </a:lnTo>
                  <a:cubicBezTo>
                    <a:pt x="634" y="511"/>
                    <a:pt x="651" y="519"/>
                    <a:pt x="668" y="526"/>
                  </a:cubicBezTo>
                  <a:cubicBezTo>
                    <a:pt x="651" y="518"/>
                    <a:pt x="634" y="510"/>
                    <a:pt x="617" y="503"/>
                  </a:cubicBezTo>
                  <a:close/>
                </a:path>
              </a:pathLst>
            </a:custGeom>
            <a:solidFill>
              <a:srgbClr val="A0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51"/>
            <p:cNvSpPr/>
            <p:nvPr/>
          </p:nvSpPr>
          <p:spPr>
            <a:xfrm>
              <a:off x="7323528" y="2684888"/>
              <a:ext cx="27168" cy="6021"/>
            </a:xfrm>
            <a:custGeom>
              <a:avLst/>
              <a:gdLst/>
              <a:ahLst/>
              <a:cxnLst/>
              <a:rect l="l" t="t" r="r" b="b"/>
              <a:pathLst>
                <a:path w="943" h="209" extrusionOk="0">
                  <a:moveTo>
                    <a:pt x="55" y="1"/>
                  </a:moveTo>
                  <a:cubicBezTo>
                    <a:pt x="33" y="11"/>
                    <a:pt x="23" y="11"/>
                    <a:pt x="1" y="22"/>
                  </a:cubicBezTo>
                  <a:cubicBezTo>
                    <a:pt x="296" y="44"/>
                    <a:pt x="581" y="110"/>
                    <a:pt x="855" y="208"/>
                  </a:cubicBezTo>
                  <a:cubicBezTo>
                    <a:pt x="887" y="198"/>
                    <a:pt x="909" y="198"/>
                    <a:pt x="942" y="198"/>
                  </a:cubicBezTo>
                  <a:cubicBezTo>
                    <a:pt x="658" y="99"/>
                    <a:pt x="362" y="33"/>
                    <a:pt x="55" y="1"/>
                  </a:cubicBezTo>
                  <a:close/>
                </a:path>
              </a:pathLst>
            </a:custGeom>
            <a:solidFill>
              <a:srgbClr val="CA78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51"/>
            <p:cNvSpPr/>
            <p:nvPr/>
          </p:nvSpPr>
          <p:spPr>
            <a:xfrm>
              <a:off x="7252540" y="2906955"/>
              <a:ext cx="375" cy="1585"/>
            </a:xfrm>
            <a:custGeom>
              <a:avLst/>
              <a:gdLst/>
              <a:ahLst/>
              <a:cxnLst/>
              <a:rect l="l" t="t" r="r" b="b"/>
              <a:pathLst>
                <a:path w="13" h="55" extrusionOk="0">
                  <a:moveTo>
                    <a:pt x="1" y="0"/>
                  </a:moveTo>
                  <a:lnTo>
                    <a:pt x="1" y="55"/>
                  </a:lnTo>
                  <a:cubicBezTo>
                    <a:pt x="1" y="44"/>
                    <a:pt x="1" y="22"/>
                    <a:pt x="12" y="0"/>
                  </a:cubicBezTo>
                  <a:close/>
                </a:path>
              </a:pathLst>
            </a:custGeom>
            <a:solidFill>
              <a:srgbClr val="7A5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51"/>
            <p:cNvSpPr/>
            <p:nvPr/>
          </p:nvSpPr>
          <p:spPr>
            <a:xfrm>
              <a:off x="7252540" y="2903469"/>
              <a:ext cx="1008" cy="3515"/>
            </a:xfrm>
            <a:custGeom>
              <a:avLst/>
              <a:gdLst/>
              <a:ahLst/>
              <a:cxnLst/>
              <a:rect l="l" t="t" r="r" b="b"/>
              <a:pathLst>
                <a:path w="35" h="122" extrusionOk="0">
                  <a:moveTo>
                    <a:pt x="34" y="1"/>
                  </a:moveTo>
                  <a:cubicBezTo>
                    <a:pt x="30" y="18"/>
                    <a:pt x="25" y="35"/>
                    <a:pt x="22" y="52"/>
                  </a:cubicBezTo>
                  <a:lnTo>
                    <a:pt x="22" y="52"/>
                  </a:lnTo>
                  <a:cubicBezTo>
                    <a:pt x="26" y="38"/>
                    <a:pt x="30" y="24"/>
                    <a:pt x="34" y="12"/>
                  </a:cubicBezTo>
                  <a:lnTo>
                    <a:pt x="34" y="1"/>
                  </a:lnTo>
                  <a:close/>
                  <a:moveTo>
                    <a:pt x="22" y="52"/>
                  </a:moveTo>
                  <a:cubicBezTo>
                    <a:pt x="15" y="76"/>
                    <a:pt x="8" y="101"/>
                    <a:pt x="1" y="121"/>
                  </a:cubicBezTo>
                  <a:lnTo>
                    <a:pt x="12" y="121"/>
                  </a:lnTo>
                  <a:cubicBezTo>
                    <a:pt x="12" y="101"/>
                    <a:pt x="16" y="78"/>
                    <a:pt x="22" y="52"/>
                  </a:cubicBezTo>
                  <a:close/>
                </a:path>
              </a:pathLst>
            </a:custGeom>
            <a:solidFill>
              <a:srgbClr val="648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51"/>
            <p:cNvSpPr/>
            <p:nvPr/>
          </p:nvSpPr>
          <p:spPr>
            <a:xfrm>
              <a:off x="7250667" y="2921763"/>
              <a:ext cx="980" cy="12014"/>
            </a:xfrm>
            <a:custGeom>
              <a:avLst/>
              <a:gdLst/>
              <a:ahLst/>
              <a:cxnLst/>
              <a:rect l="l" t="t" r="r" b="b"/>
              <a:pathLst>
                <a:path w="34" h="417" extrusionOk="0">
                  <a:moveTo>
                    <a:pt x="12" y="1"/>
                  </a:moveTo>
                  <a:cubicBezTo>
                    <a:pt x="0" y="143"/>
                    <a:pt x="0" y="275"/>
                    <a:pt x="0" y="417"/>
                  </a:cubicBezTo>
                  <a:cubicBezTo>
                    <a:pt x="12" y="417"/>
                    <a:pt x="22" y="406"/>
                    <a:pt x="33" y="406"/>
                  </a:cubicBezTo>
                  <a:cubicBezTo>
                    <a:pt x="12" y="275"/>
                    <a:pt x="12" y="143"/>
                    <a:pt x="12" y="1"/>
                  </a:cubicBezTo>
                  <a:close/>
                </a:path>
              </a:pathLst>
            </a:custGeom>
            <a:solidFill>
              <a:srgbClr val="7A5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51"/>
            <p:cNvSpPr/>
            <p:nvPr/>
          </p:nvSpPr>
          <p:spPr>
            <a:xfrm>
              <a:off x="7291030" y="2966880"/>
              <a:ext cx="65341" cy="12331"/>
            </a:xfrm>
            <a:custGeom>
              <a:avLst/>
              <a:gdLst/>
              <a:ahLst/>
              <a:cxnLst/>
              <a:rect l="l" t="t" r="r" b="b"/>
              <a:pathLst>
                <a:path w="2268" h="428" extrusionOk="0">
                  <a:moveTo>
                    <a:pt x="2267" y="1"/>
                  </a:moveTo>
                  <a:lnTo>
                    <a:pt x="2267" y="1"/>
                  </a:lnTo>
                  <a:cubicBezTo>
                    <a:pt x="1676" y="143"/>
                    <a:pt x="1095" y="405"/>
                    <a:pt x="504" y="405"/>
                  </a:cubicBezTo>
                  <a:lnTo>
                    <a:pt x="395" y="405"/>
                  </a:lnTo>
                  <a:cubicBezTo>
                    <a:pt x="263" y="405"/>
                    <a:pt x="132" y="383"/>
                    <a:pt x="1" y="340"/>
                  </a:cubicBezTo>
                  <a:lnTo>
                    <a:pt x="1" y="340"/>
                  </a:lnTo>
                  <a:cubicBezTo>
                    <a:pt x="110" y="383"/>
                    <a:pt x="231" y="427"/>
                    <a:pt x="362" y="427"/>
                  </a:cubicBezTo>
                  <a:lnTo>
                    <a:pt x="472" y="427"/>
                  </a:lnTo>
                  <a:cubicBezTo>
                    <a:pt x="1074" y="427"/>
                    <a:pt x="1643" y="164"/>
                    <a:pt x="2246" y="23"/>
                  </a:cubicBezTo>
                  <a:cubicBezTo>
                    <a:pt x="2246" y="11"/>
                    <a:pt x="2256" y="11"/>
                    <a:pt x="22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51"/>
            <p:cNvSpPr/>
            <p:nvPr/>
          </p:nvSpPr>
          <p:spPr>
            <a:xfrm>
              <a:off x="7355708" y="2966880"/>
              <a:ext cx="951" cy="663"/>
            </a:xfrm>
            <a:custGeom>
              <a:avLst/>
              <a:gdLst/>
              <a:ahLst/>
              <a:cxnLst/>
              <a:rect l="l" t="t" r="r" b="b"/>
              <a:pathLst>
                <a:path w="33" h="23" extrusionOk="0">
                  <a:moveTo>
                    <a:pt x="22" y="1"/>
                  </a:moveTo>
                  <a:cubicBezTo>
                    <a:pt x="11" y="11"/>
                    <a:pt x="1" y="11"/>
                    <a:pt x="1" y="23"/>
                  </a:cubicBezTo>
                  <a:cubicBezTo>
                    <a:pt x="1" y="23"/>
                    <a:pt x="11" y="23"/>
                    <a:pt x="11" y="11"/>
                  </a:cubicBezTo>
                  <a:cubicBezTo>
                    <a:pt x="22" y="11"/>
                    <a:pt x="33" y="1"/>
                    <a:pt x="33" y="1"/>
                  </a:cubicBezTo>
                  <a:close/>
                </a:path>
              </a:pathLst>
            </a:custGeom>
            <a:solidFill>
              <a:srgbClr val="4E2A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51"/>
            <p:cNvSpPr/>
            <p:nvPr/>
          </p:nvSpPr>
          <p:spPr>
            <a:xfrm>
              <a:off x="7356025" y="2964373"/>
              <a:ext cx="36618" cy="2852"/>
            </a:xfrm>
            <a:custGeom>
              <a:avLst/>
              <a:gdLst/>
              <a:ahLst/>
              <a:cxnLst/>
              <a:rect l="l" t="t" r="r" b="b"/>
              <a:pathLst>
                <a:path w="1271" h="99" extrusionOk="0">
                  <a:moveTo>
                    <a:pt x="766" y="0"/>
                  </a:moveTo>
                  <a:cubicBezTo>
                    <a:pt x="613" y="0"/>
                    <a:pt x="471" y="0"/>
                    <a:pt x="318" y="32"/>
                  </a:cubicBezTo>
                  <a:cubicBezTo>
                    <a:pt x="219" y="44"/>
                    <a:pt x="121" y="66"/>
                    <a:pt x="22" y="88"/>
                  </a:cubicBezTo>
                  <a:cubicBezTo>
                    <a:pt x="22" y="88"/>
                    <a:pt x="16" y="93"/>
                    <a:pt x="9" y="96"/>
                  </a:cubicBezTo>
                  <a:lnTo>
                    <a:pt x="9" y="96"/>
                  </a:lnTo>
                  <a:cubicBezTo>
                    <a:pt x="104" y="76"/>
                    <a:pt x="190" y="65"/>
                    <a:pt x="285" y="44"/>
                  </a:cubicBezTo>
                  <a:cubicBezTo>
                    <a:pt x="438" y="22"/>
                    <a:pt x="581" y="11"/>
                    <a:pt x="734" y="11"/>
                  </a:cubicBezTo>
                  <a:cubicBezTo>
                    <a:pt x="909" y="11"/>
                    <a:pt x="1073" y="32"/>
                    <a:pt x="1238" y="54"/>
                  </a:cubicBezTo>
                  <a:lnTo>
                    <a:pt x="1270" y="32"/>
                  </a:lnTo>
                  <a:cubicBezTo>
                    <a:pt x="1106" y="11"/>
                    <a:pt x="942" y="0"/>
                    <a:pt x="766" y="0"/>
                  </a:cubicBezTo>
                  <a:close/>
                  <a:moveTo>
                    <a:pt x="9" y="96"/>
                  </a:moveTo>
                  <a:cubicBezTo>
                    <a:pt x="6" y="97"/>
                    <a:pt x="3" y="97"/>
                    <a:pt x="0" y="98"/>
                  </a:cubicBezTo>
                  <a:cubicBezTo>
                    <a:pt x="3" y="98"/>
                    <a:pt x="6" y="97"/>
                    <a:pt x="9" y="96"/>
                  </a:cubicBezTo>
                  <a:close/>
                </a:path>
              </a:pathLst>
            </a:custGeom>
            <a:solidFill>
              <a:srgbClr val="9C46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51"/>
            <p:cNvSpPr/>
            <p:nvPr/>
          </p:nvSpPr>
          <p:spPr>
            <a:xfrm>
              <a:off x="7438652" y="2976963"/>
              <a:ext cx="99078" cy="12965"/>
            </a:xfrm>
            <a:custGeom>
              <a:avLst/>
              <a:gdLst/>
              <a:ahLst/>
              <a:cxnLst/>
              <a:rect l="l" t="t" r="r" b="b"/>
              <a:pathLst>
                <a:path w="3439" h="450" extrusionOk="0">
                  <a:moveTo>
                    <a:pt x="22" y="1"/>
                  </a:moveTo>
                  <a:cubicBezTo>
                    <a:pt x="22" y="12"/>
                    <a:pt x="22" y="12"/>
                    <a:pt x="12" y="12"/>
                  </a:cubicBezTo>
                  <a:cubicBezTo>
                    <a:pt x="12" y="23"/>
                    <a:pt x="12" y="23"/>
                    <a:pt x="1" y="33"/>
                  </a:cubicBezTo>
                  <a:cubicBezTo>
                    <a:pt x="450" y="176"/>
                    <a:pt x="888" y="308"/>
                    <a:pt x="1348" y="384"/>
                  </a:cubicBezTo>
                  <a:cubicBezTo>
                    <a:pt x="1336" y="373"/>
                    <a:pt x="1314" y="362"/>
                    <a:pt x="1304" y="351"/>
                  </a:cubicBezTo>
                  <a:cubicBezTo>
                    <a:pt x="866" y="274"/>
                    <a:pt x="450" y="143"/>
                    <a:pt x="22" y="1"/>
                  </a:cubicBezTo>
                  <a:close/>
                  <a:moveTo>
                    <a:pt x="3438" y="77"/>
                  </a:moveTo>
                  <a:cubicBezTo>
                    <a:pt x="3417" y="89"/>
                    <a:pt x="3384" y="99"/>
                    <a:pt x="3362" y="110"/>
                  </a:cubicBezTo>
                  <a:cubicBezTo>
                    <a:pt x="2968" y="340"/>
                    <a:pt x="2519" y="428"/>
                    <a:pt x="2059" y="428"/>
                  </a:cubicBezTo>
                  <a:cubicBezTo>
                    <a:pt x="1840" y="428"/>
                    <a:pt x="1610" y="406"/>
                    <a:pt x="1392" y="373"/>
                  </a:cubicBezTo>
                  <a:cubicBezTo>
                    <a:pt x="1370" y="362"/>
                    <a:pt x="1348" y="362"/>
                    <a:pt x="1326" y="351"/>
                  </a:cubicBezTo>
                  <a:lnTo>
                    <a:pt x="1326" y="351"/>
                  </a:lnTo>
                  <a:cubicBezTo>
                    <a:pt x="1336" y="373"/>
                    <a:pt x="1358" y="384"/>
                    <a:pt x="1370" y="395"/>
                  </a:cubicBezTo>
                  <a:cubicBezTo>
                    <a:pt x="1589" y="428"/>
                    <a:pt x="1808" y="449"/>
                    <a:pt x="2027" y="449"/>
                  </a:cubicBezTo>
                  <a:cubicBezTo>
                    <a:pt x="2486" y="449"/>
                    <a:pt x="2935" y="362"/>
                    <a:pt x="3329" y="132"/>
                  </a:cubicBezTo>
                  <a:cubicBezTo>
                    <a:pt x="3373" y="121"/>
                    <a:pt x="3406" y="99"/>
                    <a:pt x="3438" y="7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51"/>
            <p:cNvSpPr/>
            <p:nvPr/>
          </p:nvSpPr>
          <p:spPr>
            <a:xfrm>
              <a:off x="7476192" y="2987076"/>
              <a:ext cx="1930" cy="1296"/>
            </a:xfrm>
            <a:custGeom>
              <a:avLst/>
              <a:gdLst/>
              <a:ahLst/>
              <a:cxnLst/>
              <a:rect l="l" t="t" r="r" b="b"/>
              <a:pathLst>
                <a:path w="67" h="45" extrusionOk="0">
                  <a:moveTo>
                    <a:pt x="1" y="0"/>
                  </a:moveTo>
                  <a:cubicBezTo>
                    <a:pt x="11" y="11"/>
                    <a:pt x="33" y="22"/>
                    <a:pt x="45" y="33"/>
                  </a:cubicBezTo>
                  <a:cubicBezTo>
                    <a:pt x="45" y="33"/>
                    <a:pt x="55" y="33"/>
                    <a:pt x="55" y="44"/>
                  </a:cubicBezTo>
                  <a:lnTo>
                    <a:pt x="67" y="44"/>
                  </a:lnTo>
                  <a:cubicBezTo>
                    <a:pt x="55" y="33"/>
                    <a:pt x="33" y="22"/>
                    <a:pt x="23" y="0"/>
                  </a:cubicBezTo>
                  <a:close/>
                </a:path>
              </a:pathLst>
            </a:custGeom>
            <a:solidFill>
              <a:srgbClr val="3A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51"/>
            <p:cNvSpPr/>
            <p:nvPr/>
          </p:nvSpPr>
          <p:spPr>
            <a:xfrm>
              <a:off x="7438652" y="2976963"/>
              <a:ext cx="663" cy="980"/>
            </a:xfrm>
            <a:custGeom>
              <a:avLst/>
              <a:gdLst/>
              <a:ahLst/>
              <a:cxnLst/>
              <a:rect l="l" t="t" r="r" b="b"/>
              <a:pathLst>
                <a:path w="23" h="34" extrusionOk="0">
                  <a:moveTo>
                    <a:pt x="22" y="1"/>
                  </a:moveTo>
                  <a:lnTo>
                    <a:pt x="12" y="12"/>
                  </a:lnTo>
                  <a:lnTo>
                    <a:pt x="12" y="12"/>
                  </a:lnTo>
                  <a:cubicBezTo>
                    <a:pt x="22" y="12"/>
                    <a:pt x="22" y="12"/>
                    <a:pt x="22" y="1"/>
                  </a:cubicBezTo>
                  <a:close/>
                  <a:moveTo>
                    <a:pt x="12" y="12"/>
                  </a:moveTo>
                  <a:lnTo>
                    <a:pt x="1" y="23"/>
                  </a:lnTo>
                  <a:lnTo>
                    <a:pt x="1" y="33"/>
                  </a:lnTo>
                  <a:cubicBezTo>
                    <a:pt x="12" y="23"/>
                    <a:pt x="12" y="23"/>
                    <a:pt x="12" y="12"/>
                  </a:cubicBezTo>
                  <a:close/>
                </a:path>
              </a:pathLst>
            </a:custGeom>
            <a:solidFill>
              <a:srgbClr val="AA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51"/>
            <p:cNvSpPr/>
            <p:nvPr/>
          </p:nvSpPr>
          <p:spPr>
            <a:xfrm>
              <a:off x="7391980" y="2965295"/>
              <a:ext cx="47335" cy="12331"/>
            </a:xfrm>
            <a:custGeom>
              <a:avLst/>
              <a:gdLst/>
              <a:ahLst/>
              <a:cxnLst/>
              <a:rect l="l" t="t" r="r" b="b"/>
              <a:pathLst>
                <a:path w="1643" h="428" extrusionOk="0">
                  <a:moveTo>
                    <a:pt x="44" y="0"/>
                  </a:moveTo>
                  <a:lnTo>
                    <a:pt x="0" y="22"/>
                  </a:lnTo>
                  <a:cubicBezTo>
                    <a:pt x="351" y="66"/>
                    <a:pt x="701" y="154"/>
                    <a:pt x="1029" y="253"/>
                  </a:cubicBezTo>
                  <a:cubicBezTo>
                    <a:pt x="1226" y="307"/>
                    <a:pt x="1424" y="373"/>
                    <a:pt x="1621" y="428"/>
                  </a:cubicBezTo>
                  <a:lnTo>
                    <a:pt x="1642" y="406"/>
                  </a:lnTo>
                  <a:cubicBezTo>
                    <a:pt x="1445" y="351"/>
                    <a:pt x="1260" y="285"/>
                    <a:pt x="1063" y="231"/>
                  </a:cubicBezTo>
                  <a:cubicBezTo>
                    <a:pt x="734" y="132"/>
                    <a:pt x="384" y="44"/>
                    <a:pt x="44" y="0"/>
                  </a:cubicBezTo>
                  <a:close/>
                </a:path>
              </a:pathLst>
            </a:custGeom>
            <a:solidFill>
              <a:srgbClr val="9C46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51"/>
            <p:cNvSpPr/>
            <p:nvPr/>
          </p:nvSpPr>
          <p:spPr>
            <a:xfrm>
              <a:off x="7391663" y="2965295"/>
              <a:ext cx="1585" cy="663"/>
            </a:xfrm>
            <a:custGeom>
              <a:avLst/>
              <a:gdLst/>
              <a:ahLst/>
              <a:cxnLst/>
              <a:rect l="l" t="t" r="r" b="b"/>
              <a:pathLst>
                <a:path w="55" h="23" extrusionOk="0">
                  <a:moveTo>
                    <a:pt x="33" y="0"/>
                  </a:moveTo>
                  <a:lnTo>
                    <a:pt x="1" y="22"/>
                  </a:lnTo>
                  <a:lnTo>
                    <a:pt x="11" y="22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852E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51"/>
            <p:cNvSpPr/>
            <p:nvPr/>
          </p:nvSpPr>
          <p:spPr>
            <a:xfrm>
              <a:off x="7250984" y="2746080"/>
              <a:ext cx="314202" cy="243214"/>
            </a:xfrm>
            <a:custGeom>
              <a:avLst/>
              <a:gdLst/>
              <a:ahLst/>
              <a:cxnLst/>
              <a:rect l="l" t="t" r="r" b="b"/>
              <a:pathLst>
                <a:path w="10906" h="8442" extrusionOk="0">
                  <a:moveTo>
                    <a:pt x="8409" y="1"/>
                  </a:moveTo>
                  <a:cubicBezTo>
                    <a:pt x="8047" y="931"/>
                    <a:pt x="7522" y="1807"/>
                    <a:pt x="6865" y="2573"/>
                  </a:cubicBezTo>
                  <a:cubicBezTo>
                    <a:pt x="6909" y="2420"/>
                    <a:pt x="6942" y="2266"/>
                    <a:pt x="6974" y="2125"/>
                  </a:cubicBezTo>
                  <a:cubicBezTo>
                    <a:pt x="7073" y="1730"/>
                    <a:pt x="7161" y="1325"/>
                    <a:pt x="7161" y="931"/>
                  </a:cubicBezTo>
                  <a:cubicBezTo>
                    <a:pt x="7161" y="789"/>
                    <a:pt x="7150" y="636"/>
                    <a:pt x="7117" y="493"/>
                  </a:cubicBezTo>
                  <a:cubicBezTo>
                    <a:pt x="6964" y="1215"/>
                    <a:pt x="6712" y="1928"/>
                    <a:pt x="6373" y="2584"/>
                  </a:cubicBezTo>
                  <a:cubicBezTo>
                    <a:pt x="6351" y="1862"/>
                    <a:pt x="6307" y="1128"/>
                    <a:pt x="6000" y="471"/>
                  </a:cubicBezTo>
                  <a:cubicBezTo>
                    <a:pt x="5923" y="1215"/>
                    <a:pt x="5814" y="1960"/>
                    <a:pt x="5672" y="2694"/>
                  </a:cubicBezTo>
                  <a:cubicBezTo>
                    <a:pt x="5047" y="2004"/>
                    <a:pt x="4522" y="1215"/>
                    <a:pt x="4139" y="373"/>
                  </a:cubicBezTo>
                  <a:cubicBezTo>
                    <a:pt x="4040" y="723"/>
                    <a:pt x="3986" y="1095"/>
                    <a:pt x="3986" y="1456"/>
                  </a:cubicBezTo>
                  <a:cubicBezTo>
                    <a:pt x="3986" y="1697"/>
                    <a:pt x="4008" y="1949"/>
                    <a:pt x="4052" y="2190"/>
                  </a:cubicBezTo>
                  <a:cubicBezTo>
                    <a:pt x="3460" y="1631"/>
                    <a:pt x="2869" y="975"/>
                    <a:pt x="2792" y="164"/>
                  </a:cubicBezTo>
                  <a:cubicBezTo>
                    <a:pt x="2485" y="383"/>
                    <a:pt x="2179" y="602"/>
                    <a:pt x="1928" y="876"/>
                  </a:cubicBezTo>
                  <a:cubicBezTo>
                    <a:pt x="1675" y="1139"/>
                    <a:pt x="1478" y="1478"/>
                    <a:pt x="1424" y="1840"/>
                  </a:cubicBezTo>
                  <a:cubicBezTo>
                    <a:pt x="1347" y="1709"/>
                    <a:pt x="1281" y="1566"/>
                    <a:pt x="1237" y="1412"/>
                  </a:cubicBezTo>
                  <a:cubicBezTo>
                    <a:pt x="1227" y="1566"/>
                    <a:pt x="1215" y="1709"/>
                    <a:pt x="1205" y="1850"/>
                  </a:cubicBezTo>
                  <a:cubicBezTo>
                    <a:pt x="1172" y="2387"/>
                    <a:pt x="1161" y="2945"/>
                    <a:pt x="1074" y="3482"/>
                  </a:cubicBezTo>
                  <a:cubicBezTo>
                    <a:pt x="986" y="4052"/>
                    <a:pt x="821" y="4599"/>
                    <a:pt x="482" y="5059"/>
                  </a:cubicBezTo>
                  <a:cubicBezTo>
                    <a:pt x="373" y="5212"/>
                    <a:pt x="241" y="5354"/>
                    <a:pt x="88" y="5464"/>
                  </a:cubicBezTo>
                  <a:cubicBezTo>
                    <a:pt x="77" y="5507"/>
                    <a:pt x="66" y="5551"/>
                    <a:pt x="66" y="5584"/>
                  </a:cubicBezTo>
                  <a:cubicBezTo>
                    <a:pt x="55" y="5606"/>
                    <a:pt x="55" y="5628"/>
                    <a:pt x="55" y="5639"/>
                  </a:cubicBezTo>
                  <a:cubicBezTo>
                    <a:pt x="22" y="5792"/>
                    <a:pt x="11" y="5945"/>
                    <a:pt x="1" y="6099"/>
                  </a:cubicBezTo>
                  <a:cubicBezTo>
                    <a:pt x="1" y="6241"/>
                    <a:pt x="1" y="6373"/>
                    <a:pt x="22" y="6504"/>
                  </a:cubicBezTo>
                  <a:cubicBezTo>
                    <a:pt x="964" y="6241"/>
                    <a:pt x="1512" y="5245"/>
                    <a:pt x="1730" y="4292"/>
                  </a:cubicBezTo>
                  <a:cubicBezTo>
                    <a:pt x="1938" y="3318"/>
                    <a:pt x="1928" y="2288"/>
                    <a:pt x="2288" y="1369"/>
                  </a:cubicBezTo>
                  <a:cubicBezTo>
                    <a:pt x="2858" y="2212"/>
                    <a:pt x="3679" y="2880"/>
                    <a:pt x="4621" y="3263"/>
                  </a:cubicBezTo>
                  <a:cubicBezTo>
                    <a:pt x="4566" y="2935"/>
                    <a:pt x="4511" y="2606"/>
                    <a:pt x="4456" y="2288"/>
                  </a:cubicBezTo>
                  <a:lnTo>
                    <a:pt x="4456" y="2288"/>
                  </a:lnTo>
                  <a:cubicBezTo>
                    <a:pt x="4949" y="2639"/>
                    <a:pt x="5344" y="3132"/>
                    <a:pt x="5595" y="3679"/>
                  </a:cubicBezTo>
                  <a:cubicBezTo>
                    <a:pt x="5738" y="3427"/>
                    <a:pt x="5880" y="3176"/>
                    <a:pt x="6022" y="2913"/>
                  </a:cubicBezTo>
                  <a:lnTo>
                    <a:pt x="6022" y="2913"/>
                  </a:lnTo>
                  <a:cubicBezTo>
                    <a:pt x="6022" y="3263"/>
                    <a:pt x="6011" y="3602"/>
                    <a:pt x="6011" y="3953"/>
                  </a:cubicBezTo>
                  <a:cubicBezTo>
                    <a:pt x="6285" y="3745"/>
                    <a:pt x="6526" y="3504"/>
                    <a:pt x="6712" y="3219"/>
                  </a:cubicBezTo>
                  <a:lnTo>
                    <a:pt x="6712" y="3219"/>
                  </a:lnTo>
                  <a:cubicBezTo>
                    <a:pt x="6657" y="3449"/>
                    <a:pt x="6635" y="3679"/>
                    <a:pt x="6668" y="3909"/>
                  </a:cubicBezTo>
                  <a:cubicBezTo>
                    <a:pt x="7456" y="3219"/>
                    <a:pt x="8015" y="2278"/>
                    <a:pt x="8244" y="1259"/>
                  </a:cubicBezTo>
                  <a:cubicBezTo>
                    <a:pt x="8792" y="1949"/>
                    <a:pt x="9252" y="2595"/>
                    <a:pt x="10117" y="2913"/>
                  </a:cubicBezTo>
                  <a:cubicBezTo>
                    <a:pt x="9821" y="4018"/>
                    <a:pt x="9536" y="5201"/>
                    <a:pt x="9865" y="6296"/>
                  </a:cubicBezTo>
                  <a:cubicBezTo>
                    <a:pt x="9964" y="6624"/>
                    <a:pt x="10106" y="6974"/>
                    <a:pt x="9964" y="7281"/>
                  </a:cubicBezTo>
                  <a:cubicBezTo>
                    <a:pt x="9898" y="7434"/>
                    <a:pt x="9767" y="7544"/>
                    <a:pt x="9635" y="7631"/>
                  </a:cubicBezTo>
                  <a:cubicBezTo>
                    <a:pt x="9296" y="7862"/>
                    <a:pt x="8891" y="7949"/>
                    <a:pt x="8475" y="7949"/>
                  </a:cubicBezTo>
                  <a:cubicBezTo>
                    <a:pt x="7807" y="7949"/>
                    <a:pt x="7095" y="7719"/>
                    <a:pt x="6558" y="7434"/>
                  </a:cubicBezTo>
                  <a:cubicBezTo>
                    <a:pt x="6942" y="7424"/>
                    <a:pt x="7325" y="7336"/>
                    <a:pt x="7653" y="7128"/>
                  </a:cubicBezTo>
                  <a:cubicBezTo>
                    <a:pt x="7971" y="6920"/>
                    <a:pt x="8223" y="6580"/>
                    <a:pt x="8234" y="6198"/>
                  </a:cubicBezTo>
                  <a:cubicBezTo>
                    <a:pt x="8266" y="5365"/>
                    <a:pt x="7412" y="4511"/>
                    <a:pt x="6570" y="4511"/>
                  </a:cubicBezTo>
                  <a:cubicBezTo>
                    <a:pt x="6460" y="4511"/>
                    <a:pt x="6351" y="4522"/>
                    <a:pt x="6252" y="4555"/>
                  </a:cubicBezTo>
                  <a:cubicBezTo>
                    <a:pt x="6318" y="4577"/>
                    <a:pt x="6373" y="4599"/>
                    <a:pt x="6427" y="4643"/>
                  </a:cubicBezTo>
                  <a:cubicBezTo>
                    <a:pt x="6701" y="4697"/>
                    <a:pt x="6953" y="4785"/>
                    <a:pt x="7183" y="4906"/>
                  </a:cubicBezTo>
                  <a:cubicBezTo>
                    <a:pt x="7292" y="4971"/>
                    <a:pt x="7390" y="5037"/>
                    <a:pt x="7478" y="5125"/>
                  </a:cubicBezTo>
                  <a:cubicBezTo>
                    <a:pt x="7643" y="5300"/>
                    <a:pt x="7719" y="5541"/>
                    <a:pt x="7785" y="5760"/>
                  </a:cubicBezTo>
                  <a:cubicBezTo>
                    <a:pt x="7643" y="6011"/>
                    <a:pt x="7522" y="6263"/>
                    <a:pt x="7358" y="6482"/>
                  </a:cubicBezTo>
                  <a:cubicBezTo>
                    <a:pt x="7227" y="6657"/>
                    <a:pt x="7073" y="6811"/>
                    <a:pt x="6854" y="6920"/>
                  </a:cubicBezTo>
                  <a:cubicBezTo>
                    <a:pt x="6657" y="7030"/>
                    <a:pt x="6416" y="7052"/>
                    <a:pt x="6186" y="7062"/>
                  </a:cubicBezTo>
                  <a:cubicBezTo>
                    <a:pt x="6077" y="7073"/>
                    <a:pt x="5967" y="7073"/>
                    <a:pt x="5858" y="7073"/>
                  </a:cubicBezTo>
                  <a:cubicBezTo>
                    <a:pt x="5639" y="7073"/>
                    <a:pt x="5431" y="7062"/>
                    <a:pt x="5212" y="7040"/>
                  </a:cubicBezTo>
                  <a:cubicBezTo>
                    <a:pt x="4971" y="7018"/>
                    <a:pt x="4730" y="6986"/>
                    <a:pt x="4522" y="6876"/>
                  </a:cubicBezTo>
                  <a:cubicBezTo>
                    <a:pt x="4347" y="6799"/>
                    <a:pt x="4249" y="6701"/>
                    <a:pt x="4172" y="6580"/>
                  </a:cubicBezTo>
                  <a:cubicBezTo>
                    <a:pt x="3865" y="6931"/>
                    <a:pt x="3405" y="7139"/>
                    <a:pt x="2967" y="7314"/>
                  </a:cubicBezTo>
                  <a:cubicBezTo>
                    <a:pt x="2453" y="7544"/>
                    <a:pt x="1884" y="7752"/>
                    <a:pt x="1325" y="7752"/>
                  </a:cubicBezTo>
                  <a:cubicBezTo>
                    <a:pt x="1128" y="7752"/>
                    <a:pt x="920" y="7719"/>
                    <a:pt x="734" y="7665"/>
                  </a:cubicBezTo>
                  <a:lnTo>
                    <a:pt x="734" y="7665"/>
                  </a:lnTo>
                  <a:cubicBezTo>
                    <a:pt x="975" y="7741"/>
                    <a:pt x="1161" y="7906"/>
                    <a:pt x="1391" y="8004"/>
                  </a:cubicBezTo>
                  <a:cubicBezTo>
                    <a:pt x="1522" y="8047"/>
                    <a:pt x="1653" y="8069"/>
                    <a:pt x="1785" y="8069"/>
                  </a:cubicBezTo>
                  <a:lnTo>
                    <a:pt x="1894" y="8069"/>
                  </a:lnTo>
                  <a:cubicBezTo>
                    <a:pt x="2485" y="8069"/>
                    <a:pt x="3066" y="7807"/>
                    <a:pt x="3657" y="7665"/>
                  </a:cubicBezTo>
                  <a:lnTo>
                    <a:pt x="3668" y="7665"/>
                  </a:lnTo>
                  <a:cubicBezTo>
                    <a:pt x="3767" y="7643"/>
                    <a:pt x="3865" y="7621"/>
                    <a:pt x="3964" y="7609"/>
                  </a:cubicBezTo>
                  <a:cubicBezTo>
                    <a:pt x="4117" y="7577"/>
                    <a:pt x="4259" y="7577"/>
                    <a:pt x="4412" y="7577"/>
                  </a:cubicBezTo>
                  <a:cubicBezTo>
                    <a:pt x="4588" y="7577"/>
                    <a:pt x="4752" y="7588"/>
                    <a:pt x="4916" y="7609"/>
                  </a:cubicBezTo>
                  <a:lnTo>
                    <a:pt x="4938" y="7609"/>
                  </a:lnTo>
                  <a:cubicBezTo>
                    <a:pt x="5278" y="7653"/>
                    <a:pt x="5628" y="7741"/>
                    <a:pt x="5957" y="7840"/>
                  </a:cubicBezTo>
                  <a:cubicBezTo>
                    <a:pt x="6154" y="7894"/>
                    <a:pt x="6339" y="7960"/>
                    <a:pt x="6536" y="8015"/>
                  </a:cubicBezTo>
                  <a:cubicBezTo>
                    <a:pt x="6964" y="8157"/>
                    <a:pt x="7380" y="8288"/>
                    <a:pt x="7818" y="8365"/>
                  </a:cubicBezTo>
                  <a:lnTo>
                    <a:pt x="7840" y="8365"/>
                  </a:lnTo>
                  <a:cubicBezTo>
                    <a:pt x="7862" y="8376"/>
                    <a:pt x="7884" y="8376"/>
                    <a:pt x="7906" y="8387"/>
                  </a:cubicBezTo>
                  <a:cubicBezTo>
                    <a:pt x="8124" y="8420"/>
                    <a:pt x="8354" y="8442"/>
                    <a:pt x="8573" y="8442"/>
                  </a:cubicBezTo>
                  <a:cubicBezTo>
                    <a:pt x="9033" y="8442"/>
                    <a:pt x="9482" y="8354"/>
                    <a:pt x="9876" y="8124"/>
                  </a:cubicBezTo>
                  <a:cubicBezTo>
                    <a:pt x="9898" y="8113"/>
                    <a:pt x="9931" y="8103"/>
                    <a:pt x="9952" y="8091"/>
                  </a:cubicBezTo>
                  <a:cubicBezTo>
                    <a:pt x="10489" y="7730"/>
                    <a:pt x="10763" y="7106"/>
                    <a:pt x="10905" y="6449"/>
                  </a:cubicBezTo>
                  <a:cubicBezTo>
                    <a:pt x="10675" y="6274"/>
                    <a:pt x="10500" y="6033"/>
                    <a:pt x="10402" y="5770"/>
                  </a:cubicBezTo>
                  <a:cubicBezTo>
                    <a:pt x="10205" y="5278"/>
                    <a:pt x="10227" y="4730"/>
                    <a:pt x="10303" y="4205"/>
                  </a:cubicBezTo>
                  <a:cubicBezTo>
                    <a:pt x="10303" y="4139"/>
                    <a:pt x="10314" y="4073"/>
                    <a:pt x="10325" y="4008"/>
                  </a:cubicBezTo>
                  <a:cubicBezTo>
                    <a:pt x="10412" y="3383"/>
                    <a:pt x="10478" y="2748"/>
                    <a:pt x="10489" y="2113"/>
                  </a:cubicBezTo>
                  <a:cubicBezTo>
                    <a:pt x="10193" y="1478"/>
                    <a:pt x="9898" y="855"/>
                    <a:pt x="9602" y="220"/>
                  </a:cubicBezTo>
                  <a:lnTo>
                    <a:pt x="9602" y="220"/>
                  </a:lnTo>
                  <a:cubicBezTo>
                    <a:pt x="9646" y="712"/>
                    <a:pt x="9690" y="1215"/>
                    <a:pt x="9733" y="1719"/>
                  </a:cubicBezTo>
                  <a:cubicBezTo>
                    <a:pt x="9515" y="1631"/>
                    <a:pt x="9361" y="1446"/>
                    <a:pt x="9219" y="1259"/>
                  </a:cubicBezTo>
                  <a:cubicBezTo>
                    <a:pt x="8913" y="855"/>
                    <a:pt x="8650" y="438"/>
                    <a:pt x="8409" y="1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51"/>
            <p:cNvSpPr/>
            <p:nvPr/>
          </p:nvSpPr>
          <p:spPr>
            <a:xfrm>
              <a:off x="7211860" y="2691226"/>
              <a:ext cx="119590" cy="218351"/>
            </a:xfrm>
            <a:custGeom>
              <a:avLst/>
              <a:gdLst/>
              <a:ahLst/>
              <a:cxnLst/>
              <a:rect l="l" t="t" r="r" b="b"/>
              <a:pathLst>
                <a:path w="4151" h="7579" extrusionOk="0">
                  <a:moveTo>
                    <a:pt x="3094" y="1"/>
                  </a:moveTo>
                  <a:cubicBezTo>
                    <a:pt x="2877" y="1"/>
                    <a:pt x="2658" y="16"/>
                    <a:pt x="2442" y="32"/>
                  </a:cubicBezTo>
                  <a:cubicBezTo>
                    <a:pt x="2059" y="54"/>
                    <a:pt x="1654" y="87"/>
                    <a:pt x="1325" y="284"/>
                  </a:cubicBezTo>
                  <a:cubicBezTo>
                    <a:pt x="855" y="547"/>
                    <a:pt x="614" y="1094"/>
                    <a:pt x="527" y="1620"/>
                  </a:cubicBezTo>
                  <a:cubicBezTo>
                    <a:pt x="449" y="2156"/>
                    <a:pt x="493" y="2703"/>
                    <a:pt x="461" y="3240"/>
                  </a:cubicBezTo>
                  <a:cubicBezTo>
                    <a:pt x="395" y="4346"/>
                    <a:pt x="1" y="5430"/>
                    <a:pt x="23" y="6535"/>
                  </a:cubicBezTo>
                  <a:cubicBezTo>
                    <a:pt x="23" y="6831"/>
                    <a:pt x="67" y="7149"/>
                    <a:pt x="274" y="7368"/>
                  </a:cubicBezTo>
                  <a:cubicBezTo>
                    <a:pt x="417" y="7510"/>
                    <a:pt x="615" y="7578"/>
                    <a:pt x="818" y="7578"/>
                  </a:cubicBezTo>
                  <a:cubicBezTo>
                    <a:pt x="927" y="7578"/>
                    <a:pt x="1036" y="7559"/>
                    <a:pt x="1140" y="7521"/>
                  </a:cubicBezTo>
                  <a:cubicBezTo>
                    <a:pt x="1424" y="7423"/>
                    <a:pt x="1665" y="7204"/>
                    <a:pt x="1840" y="6951"/>
                  </a:cubicBezTo>
                  <a:cubicBezTo>
                    <a:pt x="2497" y="6054"/>
                    <a:pt x="2497" y="4861"/>
                    <a:pt x="2563" y="3754"/>
                  </a:cubicBezTo>
                  <a:cubicBezTo>
                    <a:pt x="2629" y="2649"/>
                    <a:pt x="2836" y="1423"/>
                    <a:pt x="3734" y="766"/>
                  </a:cubicBezTo>
                  <a:cubicBezTo>
                    <a:pt x="3921" y="623"/>
                    <a:pt x="4150" y="404"/>
                    <a:pt x="4030" y="218"/>
                  </a:cubicBezTo>
                  <a:cubicBezTo>
                    <a:pt x="3975" y="131"/>
                    <a:pt x="3877" y="98"/>
                    <a:pt x="3789" y="76"/>
                  </a:cubicBezTo>
                  <a:cubicBezTo>
                    <a:pt x="3562" y="19"/>
                    <a:pt x="3329" y="1"/>
                    <a:pt x="30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51"/>
            <p:cNvSpPr/>
            <p:nvPr/>
          </p:nvSpPr>
          <p:spPr>
            <a:xfrm>
              <a:off x="7305550" y="2690246"/>
              <a:ext cx="19908" cy="4754"/>
            </a:xfrm>
            <a:custGeom>
              <a:avLst/>
              <a:gdLst/>
              <a:ahLst/>
              <a:cxnLst/>
              <a:rect l="l" t="t" r="r" b="b"/>
              <a:pathLst>
                <a:path w="691" h="165" extrusionOk="0">
                  <a:moveTo>
                    <a:pt x="274" y="0"/>
                  </a:moveTo>
                  <a:cubicBezTo>
                    <a:pt x="187" y="0"/>
                    <a:pt x="99" y="12"/>
                    <a:pt x="0" y="44"/>
                  </a:cubicBezTo>
                  <a:cubicBezTo>
                    <a:pt x="175" y="44"/>
                    <a:pt x="362" y="66"/>
                    <a:pt x="537" y="110"/>
                  </a:cubicBezTo>
                  <a:cubicBezTo>
                    <a:pt x="581" y="121"/>
                    <a:pt x="635" y="143"/>
                    <a:pt x="679" y="165"/>
                  </a:cubicBezTo>
                  <a:cubicBezTo>
                    <a:pt x="679" y="153"/>
                    <a:pt x="690" y="153"/>
                    <a:pt x="690" y="153"/>
                  </a:cubicBezTo>
                  <a:cubicBezTo>
                    <a:pt x="581" y="44"/>
                    <a:pt x="438" y="0"/>
                    <a:pt x="274" y="0"/>
                  </a:cubicBezTo>
                  <a:close/>
                </a:path>
              </a:pathLst>
            </a:custGeom>
            <a:solidFill>
              <a:srgbClr val="A96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51"/>
            <p:cNvSpPr/>
            <p:nvPr/>
          </p:nvSpPr>
          <p:spPr>
            <a:xfrm>
              <a:off x="7228570" y="2903469"/>
              <a:ext cx="24978" cy="6338"/>
            </a:xfrm>
            <a:custGeom>
              <a:avLst/>
              <a:gdLst/>
              <a:ahLst/>
              <a:cxnLst/>
              <a:rect l="l" t="t" r="r" b="b"/>
              <a:pathLst>
                <a:path w="867" h="220" extrusionOk="0">
                  <a:moveTo>
                    <a:pt x="866" y="1"/>
                  </a:moveTo>
                  <a:cubicBezTo>
                    <a:pt x="767" y="66"/>
                    <a:pt x="669" y="121"/>
                    <a:pt x="560" y="154"/>
                  </a:cubicBezTo>
                  <a:cubicBezTo>
                    <a:pt x="461" y="198"/>
                    <a:pt x="351" y="209"/>
                    <a:pt x="253" y="209"/>
                  </a:cubicBezTo>
                  <a:cubicBezTo>
                    <a:pt x="165" y="209"/>
                    <a:pt x="78" y="198"/>
                    <a:pt x="1" y="176"/>
                  </a:cubicBezTo>
                  <a:lnTo>
                    <a:pt x="1" y="176"/>
                  </a:lnTo>
                  <a:cubicBezTo>
                    <a:pt x="78" y="209"/>
                    <a:pt x="154" y="219"/>
                    <a:pt x="253" y="219"/>
                  </a:cubicBezTo>
                  <a:cubicBezTo>
                    <a:pt x="341" y="219"/>
                    <a:pt x="439" y="209"/>
                    <a:pt x="560" y="165"/>
                  </a:cubicBezTo>
                  <a:cubicBezTo>
                    <a:pt x="669" y="132"/>
                    <a:pt x="767" y="78"/>
                    <a:pt x="866" y="12"/>
                  </a:cubicBezTo>
                  <a:lnTo>
                    <a:pt x="866" y="1"/>
                  </a:lnTo>
                  <a:close/>
                </a:path>
              </a:pathLst>
            </a:custGeom>
            <a:solidFill>
              <a:srgbClr val="5473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51"/>
            <p:cNvSpPr/>
            <p:nvPr/>
          </p:nvSpPr>
          <p:spPr>
            <a:xfrm>
              <a:off x="7253519" y="2903152"/>
              <a:ext cx="317" cy="346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11" y="1"/>
                  </a:moveTo>
                  <a:cubicBezTo>
                    <a:pt x="0" y="1"/>
                    <a:pt x="0" y="12"/>
                    <a:pt x="0" y="12"/>
                  </a:cubicBezTo>
                  <a:lnTo>
                    <a:pt x="11" y="1"/>
                  </a:lnTo>
                  <a:close/>
                </a:path>
              </a:pathLst>
            </a:custGeom>
            <a:solidFill>
              <a:srgbClr val="4C63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51"/>
            <p:cNvSpPr/>
            <p:nvPr/>
          </p:nvSpPr>
          <p:spPr>
            <a:xfrm>
              <a:off x="7253519" y="2846483"/>
              <a:ext cx="28407" cy="57015"/>
            </a:xfrm>
            <a:custGeom>
              <a:avLst/>
              <a:gdLst/>
              <a:ahLst/>
              <a:cxnLst/>
              <a:rect l="l" t="t" r="r" b="b"/>
              <a:pathLst>
                <a:path w="986" h="1979" extrusionOk="0">
                  <a:moveTo>
                    <a:pt x="985" y="0"/>
                  </a:moveTo>
                  <a:lnTo>
                    <a:pt x="985" y="0"/>
                  </a:lnTo>
                  <a:cubicBezTo>
                    <a:pt x="897" y="569"/>
                    <a:pt x="733" y="1103"/>
                    <a:pt x="394" y="1562"/>
                  </a:cubicBezTo>
                  <a:cubicBezTo>
                    <a:pt x="285" y="1716"/>
                    <a:pt x="153" y="1859"/>
                    <a:pt x="11" y="1968"/>
                  </a:cubicBezTo>
                  <a:lnTo>
                    <a:pt x="0" y="1979"/>
                  </a:lnTo>
                  <a:cubicBezTo>
                    <a:pt x="153" y="1869"/>
                    <a:pt x="285" y="1727"/>
                    <a:pt x="394" y="1574"/>
                  </a:cubicBezTo>
                  <a:cubicBezTo>
                    <a:pt x="733" y="1115"/>
                    <a:pt x="897" y="569"/>
                    <a:pt x="9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51"/>
            <p:cNvSpPr/>
            <p:nvPr/>
          </p:nvSpPr>
          <p:spPr>
            <a:xfrm>
              <a:off x="7215951" y="2691485"/>
              <a:ext cx="109190" cy="218005"/>
            </a:xfrm>
            <a:custGeom>
              <a:avLst/>
              <a:gdLst/>
              <a:ahLst/>
              <a:cxnLst/>
              <a:rect l="l" t="t" r="r" b="b"/>
              <a:pathLst>
                <a:path w="3790" h="7567" extrusionOk="0">
                  <a:moveTo>
                    <a:pt x="3110" y="1"/>
                  </a:moveTo>
                  <a:cubicBezTo>
                    <a:pt x="2453" y="166"/>
                    <a:pt x="1643" y="823"/>
                    <a:pt x="1392" y="1096"/>
                  </a:cubicBezTo>
                  <a:cubicBezTo>
                    <a:pt x="1589" y="1096"/>
                    <a:pt x="1786" y="1107"/>
                    <a:pt x="1972" y="1107"/>
                  </a:cubicBezTo>
                  <a:cubicBezTo>
                    <a:pt x="1534" y="1523"/>
                    <a:pt x="1205" y="2081"/>
                    <a:pt x="1063" y="2672"/>
                  </a:cubicBezTo>
                  <a:cubicBezTo>
                    <a:pt x="1205" y="2596"/>
                    <a:pt x="1348" y="2509"/>
                    <a:pt x="1490" y="2432"/>
                  </a:cubicBezTo>
                  <a:lnTo>
                    <a:pt x="1490" y="2432"/>
                  </a:lnTo>
                  <a:cubicBezTo>
                    <a:pt x="1358" y="2728"/>
                    <a:pt x="1271" y="3034"/>
                    <a:pt x="1227" y="3351"/>
                  </a:cubicBezTo>
                  <a:cubicBezTo>
                    <a:pt x="1140" y="3976"/>
                    <a:pt x="1227" y="4611"/>
                    <a:pt x="1490" y="5169"/>
                  </a:cubicBezTo>
                  <a:cubicBezTo>
                    <a:pt x="1611" y="4983"/>
                    <a:pt x="1720" y="4797"/>
                    <a:pt x="1840" y="4599"/>
                  </a:cubicBezTo>
                  <a:lnTo>
                    <a:pt x="1840" y="4599"/>
                  </a:lnTo>
                  <a:cubicBezTo>
                    <a:pt x="1698" y="5333"/>
                    <a:pt x="1370" y="6034"/>
                    <a:pt x="899" y="6614"/>
                  </a:cubicBezTo>
                  <a:cubicBezTo>
                    <a:pt x="702" y="6855"/>
                    <a:pt x="439" y="7085"/>
                    <a:pt x="144" y="7085"/>
                  </a:cubicBezTo>
                  <a:cubicBezTo>
                    <a:pt x="100" y="7085"/>
                    <a:pt x="45" y="7074"/>
                    <a:pt x="1" y="7063"/>
                  </a:cubicBezTo>
                  <a:lnTo>
                    <a:pt x="1" y="7063"/>
                  </a:lnTo>
                  <a:cubicBezTo>
                    <a:pt x="122" y="7282"/>
                    <a:pt x="253" y="7457"/>
                    <a:pt x="439" y="7534"/>
                  </a:cubicBezTo>
                  <a:cubicBezTo>
                    <a:pt x="516" y="7556"/>
                    <a:pt x="603" y="7567"/>
                    <a:pt x="691" y="7567"/>
                  </a:cubicBezTo>
                  <a:cubicBezTo>
                    <a:pt x="789" y="7567"/>
                    <a:pt x="899" y="7556"/>
                    <a:pt x="998" y="7512"/>
                  </a:cubicBezTo>
                  <a:cubicBezTo>
                    <a:pt x="1107" y="7479"/>
                    <a:pt x="1205" y="7424"/>
                    <a:pt x="1304" y="7359"/>
                  </a:cubicBezTo>
                  <a:cubicBezTo>
                    <a:pt x="1304" y="7359"/>
                    <a:pt x="1304" y="7348"/>
                    <a:pt x="1315" y="7348"/>
                  </a:cubicBezTo>
                  <a:cubicBezTo>
                    <a:pt x="1457" y="7239"/>
                    <a:pt x="1589" y="7096"/>
                    <a:pt x="1698" y="6942"/>
                  </a:cubicBezTo>
                  <a:cubicBezTo>
                    <a:pt x="2037" y="6483"/>
                    <a:pt x="2202" y="5947"/>
                    <a:pt x="2290" y="5377"/>
                  </a:cubicBezTo>
                  <a:cubicBezTo>
                    <a:pt x="2366" y="4852"/>
                    <a:pt x="2388" y="4293"/>
                    <a:pt x="2421" y="3757"/>
                  </a:cubicBezTo>
                  <a:cubicBezTo>
                    <a:pt x="2421" y="3614"/>
                    <a:pt x="2443" y="3461"/>
                    <a:pt x="2453" y="3307"/>
                  </a:cubicBezTo>
                  <a:cubicBezTo>
                    <a:pt x="2388" y="3089"/>
                    <a:pt x="2344" y="2859"/>
                    <a:pt x="2344" y="2629"/>
                  </a:cubicBezTo>
                  <a:cubicBezTo>
                    <a:pt x="2344" y="2552"/>
                    <a:pt x="2355" y="2475"/>
                    <a:pt x="2355" y="2399"/>
                  </a:cubicBezTo>
                  <a:lnTo>
                    <a:pt x="2355" y="2399"/>
                  </a:lnTo>
                  <a:cubicBezTo>
                    <a:pt x="1928" y="2848"/>
                    <a:pt x="1643" y="3417"/>
                    <a:pt x="1643" y="4041"/>
                  </a:cubicBezTo>
                  <a:lnTo>
                    <a:pt x="1643" y="4195"/>
                  </a:lnTo>
                  <a:cubicBezTo>
                    <a:pt x="1621" y="3866"/>
                    <a:pt x="1523" y="3604"/>
                    <a:pt x="1534" y="3307"/>
                  </a:cubicBezTo>
                  <a:cubicBezTo>
                    <a:pt x="1534" y="3176"/>
                    <a:pt x="1545" y="3045"/>
                    <a:pt x="1599" y="2891"/>
                  </a:cubicBezTo>
                  <a:cubicBezTo>
                    <a:pt x="1731" y="2497"/>
                    <a:pt x="2015" y="2115"/>
                    <a:pt x="2290" y="1808"/>
                  </a:cubicBezTo>
                  <a:lnTo>
                    <a:pt x="2290" y="1808"/>
                  </a:lnTo>
                  <a:cubicBezTo>
                    <a:pt x="2081" y="1917"/>
                    <a:pt x="1874" y="2016"/>
                    <a:pt x="1665" y="2125"/>
                  </a:cubicBezTo>
                  <a:cubicBezTo>
                    <a:pt x="1961" y="1424"/>
                    <a:pt x="2716" y="1042"/>
                    <a:pt x="3406" y="713"/>
                  </a:cubicBezTo>
                  <a:lnTo>
                    <a:pt x="3264" y="713"/>
                  </a:lnTo>
                  <a:cubicBezTo>
                    <a:pt x="2951" y="713"/>
                    <a:pt x="2638" y="798"/>
                    <a:pt x="2377" y="968"/>
                  </a:cubicBezTo>
                  <a:lnTo>
                    <a:pt x="2377" y="968"/>
                  </a:lnTo>
                  <a:lnTo>
                    <a:pt x="2377" y="964"/>
                  </a:lnTo>
                  <a:cubicBezTo>
                    <a:pt x="2738" y="604"/>
                    <a:pt x="3209" y="297"/>
                    <a:pt x="3701" y="144"/>
                  </a:cubicBezTo>
                  <a:cubicBezTo>
                    <a:pt x="3735" y="132"/>
                    <a:pt x="3757" y="122"/>
                    <a:pt x="3789" y="122"/>
                  </a:cubicBezTo>
                  <a:cubicBezTo>
                    <a:pt x="3745" y="100"/>
                    <a:pt x="3691" y="78"/>
                    <a:pt x="3647" y="67"/>
                  </a:cubicBezTo>
                  <a:cubicBezTo>
                    <a:pt x="3472" y="23"/>
                    <a:pt x="3285" y="1"/>
                    <a:pt x="3110" y="1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51"/>
            <p:cNvSpPr/>
            <p:nvPr/>
          </p:nvSpPr>
          <p:spPr>
            <a:xfrm>
              <a:off x="7492268" y="2674804"/>
              <a:ext cx="137885" cy="263727"/>
            </a:xfrm>
            <a:custGeom>
              <a:avLst/>
              <a:gdLst/>
              <a:ahLst/>
              <a:cxnLst/>
              <a:rect l="l" t="t" r="r" b="b"/>
              <a:pathLst>
                <a:path w="4786" h="9154" extrusionOk="0">
                  <a:moveTo>
                    <a:pt x="1532" y="0"/>
                  </a:moveTo>
                  <a:cubicBezTo>
                    <a:pt x="989" y="0"/>
                    <a:pt x="457" y="137"/>
                    <a:pt x="1" y="449"/>
                  </a:cubicBezTo>
                  <a:cubicBezTo>
                    <a:pt x="1052" y="1084"/>
                    <a:pt x="1796" y="2212"/>
                    <a:pt x="2015" y="3416"/>
                  </a:cubicBezTo>
                  <a:cubicBezTo>
                    <a:pt x="2202" y="4434"/>
                    <a:pt x="2081" y="5463"/>
                    <a:pt x="1950" y="6482"/>
                  </a:cubicBezTo>
                  <a:cubicBezTo>
                    <a:pt x="1939" y="6547"/>
                    <a:pt x="1928" y="6613"/>
                    <a:pt x="1928" y="6679"/>
                  </a:cubicBezTo>
                  <a:cubicBezTo>
                    <a:pt x="1852" y="7204"/>
                    <a:pt x="1830" y="7752"/>
                    <a:pt x="2027" y="8244"/>
                  </a:cubicBezTo>
                  <a:cubicBezTo>
                    <a:pt x="2212" y="8726"/>
                    <a:pt x="2672" y="9153"/>
                    <a:pt x="3198" y="9153"/>
                  </a:cubicBezTo>
                  <a:cubicBezTo>
                    <a:pt x="3205" y="9153"/>
                    <a:pt x="3213" y="9153"/>
                    <a:pt x="3220" y="9153"/>
                  </a:cubicBezTo>
                  <a:cubicBezTo>
                    <a:pt x="3683" y="9153"/>
                    <a:pt x="4111" y="8829"/>
                    <a:pt x="4337" y="8419"/>
                  </a:cubicBezTo>
                  <a:cubicBezTo>
                    <a:pt x="4577" y="8003"/>
                    <a:pt x="4654" y="7521"/>
                    <a:pt x="4698" y="7051"/>
                  </a:cubicBezTo>
                  <a:cubicBezTo>
                    <a:pt x="4786" y="6044"/>
                    <a:pt x="4720" y="5047"/>
                    <a:pt x="4589" y="4051"/>
                  </a:cubicBezTo>
                  <a:cubicBezTo>
                    <a:pt x="4479" y="3120"/>
                    <a:pt x="4370" y="2234"/>
                    <a:pt x="3844" y="1423"/>
                  </a:cubicBezTo>
                  <a:cubicBezTo>
                    <a:pt x="3395" y="745"/>
                    <a:pt x="2957" y="197"/>
                    <a:pt x="2136" y="54"/>
                  </a:cubicBezTo>
                  <a:cubicBezTo>
                    <a:pt x="1935" y="19"/>
                    <a:pt x="1733" y="0"/>
                    <a:pt x="15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51"/>
            <p:cNvSpPr/>
            <p:nvPr/>
          </p:nvSpPr>
          <p:spPr>
            <a:xfrm>
              <a:off x="7617188" y="2850891"/>
              <a:ext cx="11380" cy="66493"/>
            </a:xfrm>
            <a:custGeom>
              <a:avLst/>
              <a:gdLst/>
              <a:ahLst/>
              <a:cxnLst/>
              <a:rect l="l" t="t" r="r" b="b"/>
              <a:pathLst>
                <a:path w="395" h="2308" extrusionOk="0">
                  <a:moveTo>
                    <a:pt x="395" y="0"/>
                  </a:moveTo>
                  <a:cubicBezTo>
                    <a:pt x="395" y="316"/>
                    <a:pt x="384" y="622"/>
                    <a:pt x="362" y="939"/>
                  </a:cubicBezTo>
                  <a:cubicBezTo>
                    <a:pt x="318" y="1409"/>
                    <a:pt x="241" y="1891"/>
                    <a:pt x="1" y="2307"/>
                  </a:cubicBezTo>
                  <a:lnTo>
                    <a:pt x="34" y="2307"/>
                  </a:lnTo>
                  <a:cubicBezTo>
                    <a:pt x="253" y="1903"/>
                    <a:pt x="318" y="1431"/>
                    <a:pt x="362" y="972"/>
                  </a:cubicBezTo>
                  <a:cubicBezTo>
                    <a:pt x="384" y="644"/>
                    <a:pt x="395" y="328"/>
                    <a:pt x="395" y="0"/>
                  </a:cubicBezTo>
                  <a:close/>
                </a:path>
              </a:pathLst>
            </a:custGeom>
            <a:solidFill>
              <a:srgbClr val="4A2E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51"/>
            <p:cNvSpPr/>
            <p:nvPr/>
          </p:nvSpPr>
          <p:spPr>
            <a:xfrm>
              <a:off x="7588810" y="2917355"/>
              <a:ext cx="29357" cy="21175"/>
            </a:xfrm>
            <a:custGeom>
              <a:avLst/>
              <a:gdLst/>
              <a:ahLst/>
              <a:cxnLst/>
              <a:rect l="l" t="t" r="r" b="b"/>
              <a:pathLst>
                <a:path w="1019" h="735" extrusionOk="0">
                  <a:moveTo>
                    <a:pt x="986" y="0"/>
                  </a:moveTo>
                  <a:cubicBezTo>
                    <a:pt x="778" y="373"/>
                    <a:pt x="406" y="679"/>
                    <a:pt x="0" y="734"/>
                  </a:cubicBezTo>
                  <a:lnTo>
                    <a:pt x="77" y="734"/>
                  </a:lnTo>
                  <a:cubicBezTo>
                    <a:pt x="449" y="734"/>
                    <a:pt x="832" y="318"/>
                    <a:pt x="986" y="34"/>
                  </a:cubicBezTo>
                  <a:lnTo>
                    <a:pt x="10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51"/>
            <p:cNvSpPr/>
            <p:nvPr/>
          </p:nvSpPr>
          <p:spPr>
            <a:xfrm>
              <a:off x="7493247" y="2675726"/>
              <a:ext cx="135321" cy="262805"/>
            </a:xfrm>
            <a:custGeom>
              <a:avLst/>
              <a:gdLst/>
              <a:ahLst/>
              <a:cxnLst/>
              <a:rect l="l" t="t" r="r" b="b"/>
              <a:pathLst>
                <a:path w="4697" h="9122" extrusionOk="0">
                  <a:moveTo>
                    <a:pt x="1541" y="1069"/>
                  </a:moveTo>
                  <a:cubicBezTo>
                    <a:pt x="1534" y="1070"/>
                    <a:pt x="1528" y="1072"/>
                    <a:pt x="1522" y="1074"/>
                  </a:cubicBezTo>
                  <a:cubicBezTo>
                    <a:pt x="1528" y="1072"/>
                    <a:pt x="1534" y="1070"/>
                    <a:pt x="1541" y="1069"/>
                  </a:cubicBezTo>
                  <a:close/>
                  <a:moveTo>
                    <a:pt x="1500" y="1"/>
                  </a:moveTo>
                  <a:cubicBezTo>
                    <a:pt x="974" y="1"/>
                    <a:pt x="449" y="132"/>
                    <a:pt x="0" y="428"/>
                  </a:cubicBezTo>
                  <a:cubicBezTo>
                    <a:pt x="197" y="384"/>
                    <a:pt x="394" y="351"/>
                    <a:pt x="591" y="329"/>
                  </a:cubicBezTo>
                  <a:lnTo>
                    <a:pt x="668" y="329"/>
                  </a:lnTo>
                  <a:cubicBezTo>
                    <a:pt x="777" y="329"/>
                    <a:pt x="920" y="351"/>
                    <a:pt x="1051" y="362"/>
                  </a:cubicBezTo>
                  <a:cubicBezTo>
                    <a:pt x="1193" y="384"/>
                    <a:pt x="1324" y="406"/>
                    <a:pt x="1445" y="406"/>
                  </a:cubicBezTo>
                  <a:cubicBezTo>
                    <a:pt x="1511" y="406"/>
                    <a:pt x="1577" y="395"/>
                    <a:pt x="1631" y="384"/>
                  </a:cubicBezTo>
                  <a:lnTo>
                    <a:pt x="1631" y="384"/>
                  </a:lnTo>
                  <a:cubicBezTo>
                    <a:pt x="1423" y="439"/>
                    <a:pt x="1226" y="504"/>
                    <a:pt x="1029" y="570"/>
                  </a:cubicBezTo>
                  <a:cubicBezTo>
                    <a:pt x="1084" y="559"/>
                    <a:pt x="1149" y="559"/>
                    <a:pt x="1215" y="559"/>
                  </a:cubicBezTo>
                  <a:cubicBezTo>
                    <a:pt x="1664" y="559"/>
                    <a:pt x="2113" y="735"/>
                    <a:pt x="2431" y="1052"/>
                  </a:cubicBezTo>
                  <a:cubicBezTo>
                    <a:pt x="2299" y="1019"/>
                    <a:pt x="2168" y="1008"/>
                    <a:pt x="2037" y="1008"/>
                  </a:cubicBezTo>
                  <a:cubicBezTo>
                    <a:pt x="1868" y="1008"/>
                    <a:pt x="1700" y="1028"/>
                    <a:pt x="1541" y="1069"/>
                  </a:cubicBezTo>
                  <a:lnTo>
                    <a:pt x="1541" y="1069"/>
                  </a:lnTo>
                  <a:cubicBezTo>
                    <a:pt x="1567" y="1063"/>
                    <a:pt x="1594" y="1063"/>
                    <a:pt x="1621" y="1063"/>
                  </a:cubicBezTo>
                  <a:cubicBezTo>
                    <a:pt x="2135" y="1063"/>
                    <a:pt x="2835" y="1939"/>
                    <a:pt x="3044" y="2267"/>
                  </a:cubicBezTo>
                  <a:cubicBezTo>
                    <a:pt x="2825" y="2190"/>
                    <a:pt x="2616" y="2114"/>
                    <a:pt x="2397" y="2037"/>
                  </a:cubicBezTo>
                  <a:lnTo>
                    <a:pt x="2397" y="2037"/>
                  </a:lnTo>
                  <a:cubicBezTo>
                    <a:pt x="2529" y="2146"/>
                    <a:pt x="2638" y="2267"/>
                    <a:pt x="2737" y="2399"/>
                  </a:cubicBezTo>
                  <a:cubicBezTo>
                    <a:pt x="2912" y="2640"/>
                    <a:pt x="3044" y="2902"/>
                    <a:pt x="3110" y="3198"/>
                  </a:cubicBezTo>
                  <a:cubicBezTo>
                    <a:pt x="2967" y="3176"/>
                    <a:pt x="2835" y="3121"/>
                    <a:pt x="2715" y="3056"/>
                  </a:cubicBezTo>
                  <a:lnTo>
                    <a:pt x="2715" y="3056"/>
                  </a:lnTo>
                  <a:cubicBezTo>
                    <a:pt x="2857" y="3275"/>
                    <a:pt x="2956" y="3537"/>
                    <a:pt x="2989" y="3789"/>
                  </a:cubicBezTo>
                  <a:cubicBezTo>
                    <a:pt x="2989" y="3811"/>
                    <a:pt x="3000" y="3986"/>
                    <a:pt x="3000" y="4139"/>
                  </a:cubicBezTo>
                  <a:cubicBezTo>
                    <a:pt x="3000" y="4282"/>
                    <a:pt x="2989" y="4402"/>
                    <a:pt x="2978" y="4402"/>
                  </a:cubicBezTo>
                  <a:cubicBezTo>
                    <a:pt x="2672" y="4238"/>
                    <a:pt x="2397" y="3997"/>
                    <a:pt x="2168" y="3723"/>
                  </a:cubicBezTo>
                  <a:lnTo>
                    <a:pt x="2168" y="3723"/>
                  </a:lnTo>
                  <a:cubicBezTo>
                    <a:pt x="2288" y="4183"/>
                    <a:pt x="2354" y="4654"/>
                    <a:pt x="2354" y="5125"/>
                  </a:cubicBezTo>
                  <a:lnTo>
                    <a:pt x="2354" y="5146"/>
                  </a:lnTo>
                  <a:cubicBezTo>
                    <a:pt x="2266" y="4971"/>
                    <a:pt x="2178" y="4786"/>
                    <a:pt x="2091" y="4599"/>
                  </a:cubicBezTo>
                  <a:lnTo>
                    <a:pt x="2091" y="4599"/>
                  </a:lnTo>
                  <a:cubicBezTo>
                    <a:pt x="2113" y="5114"/>
                    <a:pt x="2113" y="5618"/>
                    <a:pt x="2135" y="6121"/>
                  </a:cubicBezTo>
                  <a:cubicBezTo>
                    <a:pt x="2376" y="5727"/>
                    <a:pt x="2562" y="5311"/>
                    <a:pt x="2694" y="4862"/>
                  </a:cubicBezTo>
                  <a:cubicBezTo>
                    <a:pt x="2748" y="5070"/>
                    <a:pt x="2857" y="5256"/>
                    <a:pt x="3000" y="5421"/>
                  </a:cubicBezTo>
                  <a:cubicBezTo>
                    <a:pt x="3120" y="5026"/>
                    <a:pt x="3219" y="4621"/>
                    <a:pt x="3263" y="4216"/>
                  </a:cubicBezTo>
                  <a:cubicBezTo>
                    <a:pt x="3788" y="4807"/>
                    <a:pt x="3908" y="5650"/>
                    <a:pt x="3964" y="6428"/>
                  </a:cubicBezTo>
                  <a:cubicBezTo>
                    <a:pt x="3985" y="6910"/>
                    <a:pt x="3985" y="7402"/>
                    <a:pt x="3876" y="7862"/>
                  </a:cubicBezTo>
                  <a:cubicBezTo>
                    <a:pt x="3755" y="8333"/>
                    <a:pt x="3504" y="8738"/>
                    <a:pt x="3120" y="9044"/>
                  </a:cubicBezTo>
                  <a:cubicBezTo>
                    <a:pt x="3186" y="9077"/>
                    <a:pt x="3251" y="9110"/>
                    <a:pt x="3317" y="9121"/>
                  </a:cubicBezTo>
                  <a:cubicBezTo>
                    <a:pt x="3723" y="9066"/>
                    <a:pt x="4095" y="8760"/>
                    <a:pt x="4303" y="8387"/>
                  </a:cubicBezTo>
                  <a:cubicBezTo>
                    <a:pt x="4543" y="7971"/>
                    <a:pt x="4620" y="7489"/>
                    <a:pt x="4664" y="7019"/>
                  </a:cubicBezTo>
                  <a:cubicBezTo>
                    <a:pt x="4686" y="6701"/>
                    <a:pt x="4697" y="6395"/>
                    <a:pt x="4697" y="6078"/>
                  </a:cubicBezTo>
                  <a:cubicBezTo>
                    <a:pt x="4697" y="5399"/>
                    <a:pt x="4642" y="4730"/>
                    <a:pt x="4555" y="4052"/>
                  </a:cubicBezTo>
                  <a:cubicBezTo>
                    <a:pt x="4445" y="3121"/>
                    <a:pt x="4336" y="2234"/>
                    <a:pt x="3810" y="1424"/>
                  </a:cubicBezTo>
                  <a:cubicBezTo>
                    <a:pt x="3361" y="756"/>
                    <a:pt x="2923" y="198"/>
                    <a:pt x="2102" y="56"/>
                  </a:cubicBezTo>
                  <a:cubicBezTo>
                    <a:pt x="1894" y="22"/>
                    <a:pt x="1697" y="1"/>
                    <a:pt x="1500" y="1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51"/>
            <p:cNvSpPr/>
            <p:nvPr/>
          </p:nvSpPr>
          <p:spPr>
            <a:xfrm>
              <a:off x="7257380" y="2669128"/>
              <a:ext cx="325467" cy="154883"/>
            </a:xfrm>
            <a:custGeom>
              <a:avLst/>
              <a:gdLst/>
              <a:ahLst/>
              <a:cxnLst/>
              <a:rect l="l" t="t" r="r" b="b"/>
              <a:pathLst>
                <a:path w="11297" h="5376" extrusionOk="0">
                  <a:moveTo>
                    <a:pt x="9818" y="613"/>
                  </a:moveTo>
                  <a:cubicBezTo>
                    <a:pt x="9808" y="616"/>
                    <a:pt x="9799" y="618"/>
                    <a:pt x="9789" y="621"/>
                  </a:cubicBezTo>
                  <a:lnTo>
                    <a:pt x="9789" y="621"/>
                  </a:lnTo>
                  <a:cubicBezTo>
                    <a:pt x="9799" y="619"/>
                    <a:pt x="9809" y="616"/>
                    <a:pt x="9818" y="613"/>
                  </a:cubicBezTo>
                  <a:close/>
                  <a:moveTo>
                    <a:pt x="203" y="4948"/>
                  </a:moveTo>
                  <a:cubicBezTo>
                    <a:pt x="204" y="4955"/>
                    <a:pt x="205" y="4963"/>
                    <a:pt x="205" y="4971"/>
                  </a:cubicBezTo>
                  <a:cubicBezTo>
                    <a:pt x="205" y="4963"/>
                    <a:pt x="204" y="4955"/>
                    <a:pt x="203" y="4948"/>
                  </a:cubicBezTo>
                  <a:close/>
                  <a:moveTo>
                    <a:pt x="8460" y="0"/>
                  </a:moveTo>
                  <a:lnTo>
                    <a:pt x="8460" y="0"/>
                  </a:lnTo>
                  <a:cubicBezTo>
                    <a:pt x="8121" y="110"/>
                    <a:pt x="7782" y="230"/>
                    <a:pt x="7443" y="339"/>
                  </a:cubicBezTo>
                  <a:cubicBezTo>
                    <a:pt x="6927" y="517"/>
                    <a:pt x="6396" y="695"/>
                    <a:pt x="5856" y="695"/>
                  </a:cubicBezTo>
                  <a:cubicBezTo>
                    <a:pt x="5765" y="695"/>
                    <a:pt x="5673" y="690"/>
                    <a:pt x="5581" y="679"/>
                  </a:cubicBezTo>
                  <a:cubicBezTo>
                    <a:pt x="5220" y="635"/>
                    <a:pt x="4859" y="536"/>
                    <a:pt x="4530" y="405"/>
                  </a:cubicBezTo>
                  <a:cubicBezTo>
                    <a:pt x="4289" y="307"/>
                    <a:pt x="3873" y="241"/>
                    <a:pt x="3687" y="66"/>
                  </a:cubicBezTo>
                  <a:lnTo>
                    <a:pt x="3687" y="66"/>
                  </a:lnTo>
                  <a:cubicBezTo>
                    <a:pt x="3851" y="251"/>
                    <a:pt x="4092" y="514"/>
                    <a:pt x="4322" y="613"/>
                  </a:cubicBezTo>
                  <a:cubicBezTo>
                    <a:pt x="3979" y="469"/>
                    <a:pt x="3606" y="394"/>
                    <a:pt x="3232" y="394"/>
                  </a:cubicBezTo>
                  <a:cubicBezTo>
                    <a:pt x="2926" y="394"/>
                    <a:pt x="2620" y="444"/>
                    <a:pt x="2329" y="548"/>
                  </a:cubicBezTo>
                  <a:cubicBezTo>
                    <a:pt x="2636" y="569"/>
                    <a:pt x="2942" y="646"/>
                    <a:pt x="3238" y="745"/>
                  </a:cubicBezTo>
                  <a:cubicBezTo>
                    <a:pt x="2373" y="766"/>
                    <a:pt x="1530" y="1139"/>
                    <a:pt x="928" y="1752"/>
                  </a:cubicBezTo>
                  <a:cubicBezTo>
                    <a:pt x="1195" y="1580"/>
                    <a:pt x="1512" y="1483"/>
                    <a:pt x="1829" y="1483"/>
                  </a:cubicBezTo>
                  <a:cubicBezTo>
                    <a:pt x="1876" y="1483"/>
                    <a:pt x="1922" y="1485"/>
                    <a:pt x="1968" y="1489"/>
                  </a:cubicBezTo>
                  <a:cubicBezTo>
                    <a:pt x="1278" y="1818"/>
                    <a:pt x="523" y="2200"/>
                    <a:pt x="227" y="2901"/>
                  </a:cubicBezTo>
                  <a:cubicBezTo>
                    <a:pt x="436" y="2792"/>
                    <a:pt x="643" y="2693"/>
                    <a:pt x="852" y="2584"/>
                  </a:cubicBezTo>
                  <a:lnTo>
                    <a:pt x="852" y="2584"/>
                  </a:lnTo>
                  <a:cubicBezTo>
                    <a:pt x="577" y="2891"/>
                    <a:pt x="293" y="3273"/>
                    <a:pt x="161" y="3667"/>
                  </a:cubicBezTo>
                  <a:cubicBezTo>
                    <a:pt x="0" y="4152"/>
                    <a:pt x="167" y="4488"/>
                    <a:pt x="203" y="4948"/>
                  </a:cubicBezTo>
                  <a:lnTo>
                    <a:pt x="203" y="4948"/>
                  </a:lnTo>
                  <a:cubicBezTo>
                    <a:pt x="158" y="4278"/>
                    <a:pt x="463" y="3651"/>
                    <a:pt x="917" y="3175"/>
                  </a:cubicBezTo>
                  <a:lnTo>
                    <a:pt x="917" y="3175"/>
                  </a:lnTo>
                  <a:cubicBezTo>
                    <a:pt x="873" y="3635"/>
                    <a:pt x="972" y="4117"/>
                    <a:pt x="1202" y="4511"/>
                  </a:cubicBezTo>
                  <a:cubicBezTo>
                    <a:pt x="1256" y="4149"/>
                    <a:pt x="1453" y="3810"/>
                    <a:pt x="1706" y="3547"/>
                  </a:cubicBezTo>
                  <a:cubicBezTo>
                    <a:pt x="1957" y="3273"/>
                    <a:pt x="2263" y="3054"/>
                    <a:pt x="2570" y="2835"/>
                  </a:cubicBezTo>
                  <a:cubicBezTo>
                    <a:pt x="2647" y="3646"/>
                    <a:pt x="3238" y="4302"/>
                    <a:pt x="3830" y="4861"/>
                  </a:cubicBezTo>
                  <a:cubicBezTo>
                    <a:pt x="3720" y="4259"/>
                    <a:pt x="3753" y="3635"/>
                    <a:pt x="3917" y="3044"/>
                  </a:cubicBezTo>
                  <a:cubicBezTo>
                    <a:pt x="4300" y="3886"/>
                    <a:pt x="4825" y="4675"/>
                    <a:pt x="5450" y="5365"/>
                  </a:cubicBezTo>
                  <a:cubicBezTo>
                    <a:pt x="5592" y="4631"/>
                    <a:pt x="5701" y="3886"/>
                    <a:pt x="5778" y="3142"/>
                  </a:cubicBezTo>
                  <a:cubicBezTo>
                    <a:pt x="6085" y="3799"/>
                    <a:pt x="6129" y="4533"/>
                    <a:pt x="6151" y="5255"/>
                  </a:cubicBezTo>
                  <a:cubicBezTo>
                    <a:pt x="6490" y="4599"/>
                    <a:pt x="6742" y="3886"/>
                    <a:pt x="6895" y="3164"/>
                  </a:cubicBezTo>
                  <a:lnTo>
                    <a:pt x="6895" y="3164"/>
                  </a:lnTo>
                  <a:cubicBezTo>
                    <a:pt x="7005" y="3701"/>
                    <a:pt x="6884" y="4259"/>
                    <a:pt x="6752" y="4796"/>
                  </a:cubicBezTo>
                  <a:cubicBezTo>
                    <a:pt x="6720" y="4937"/>
                    <a:pt x="6687" y="5091"/>
                    <a:pt x="6643" y="5244"/>
                  </a:cubicBezTo>
                  <a:cubicBezTo>
                    <a:pt x="7300" y="4478"/>
                    <a:pt x="7825" y="3602"/>
                    <a:pt x="8187" y="2672"/>
                  </a:cubicBezTo>
                  <a:cubicBezTo>
                    <a:pt x="8428" y="3109"/>
                    <a:pt x="8691" y="3526"/>
                    <a:pt x="8997" y="3930"/>
                  </a:cubicBezTo>
                  <a:cubicBezTo>
                    <a:pt x="9139" y="4117"/>
                    <a:pt x="9293" y="4302"/>
                    <a:pt x="9511" y="4390"/>
                  </a:cubicBezTo>
                  <a:cubicBezTo>
                    <a:pt x="9468" y="3886"/>
                    <a:pt x="9424" y="3383"/>
                    <a:pt x="9380" y="2891"/>
                  </a:cubicBezTo>
                  <a:lnTo>
                    <a:pt x="9380" y="2891"/>
                  </a:lnTo>
                  <a:cubicBezTo>
                    <a:pt x="9764" y="3723"/>
                    <a:pt x="10147" y="4555"/>
                    <a:pt x="10541" y="5375"/>
                  </a:cubicBezTo>
                  <a:cubicBezTo>
                    <a:pt x="10541" y="4905"/>
                    <a:pt x="10475" y="4423"/>
                    <a:pt x="10355" y="3952"/>
                  </a:cubicBezTo>
                  <a:lnTo>
                    <a:pt x="10355" y="3952"/>
                  </a:lnTo>
                  <a:cubicBezTo>
                    <a:pt x="10584" y="4226"/>
                    <a:pt x="10859" y="4467"/>
                    <a:pt x="11165" y="4631"/>
                  </a:cubicBezTo>
                  <a:cubicBezTo>
                    <a:pt x="11187" y="4631"/>
                    <a:pt x="11176" y="4062"/>
                    <a:pt x="11176" y="4018"/>
                  </a:cubicBezTo>
                  <a:cubicBezTo>
                    <a:pt x="11143" y="3766"/>
                    <a:pt x="11044" y="3504"/>
                    <a:pt x="10902" y="3285"/>
                  </a:cubicBezTo>
                  <a:lnTo>
                    <a:pt x="10902" y="3285"/>
                  </a:lnTo>
                  <a:cubicBezTo>
                    <a:pt x="11022" y="3350"/>
                    <a:pt x="11154" y="3405"/>
                    <a:pt x="11297" y="3427"/>
                  </a:cubicBezTo>
                  <a:cubicBezTo>
                    <a:pt x="11231" y="3131"/>
                    <a:pt x="11099" y="2869"/>
                    <a:pt x="10924" y="2628"/>
                  </a:cubicBezTo>
                  <a:cubicBezTo>
                    <a:pt x="10825" y="2496"/>
                    <a:pt x="10716" y="2375"/>
                    <a:pt x="10584" y="2266"/>
                  </a:cubicBezTo>
                  <a:lnTo>
                    <a:pt x="10584" y="2266"/>
                  </a:lnTo>
                  <a:cubicBezTo>
                    <a:pt x="10803" y="2343"/>
                    <a:pt x="11012" y="2419"/>
                    <a:pt x="11231" y="2496"/>
                  </a:cubicBezTo>
                  <a:cubicBezTo>
                    <a:pt x="11026" y="2169"/>
                    <a:pt x="10316" y="1289"/>
                    <a:pt x="9813" y="1289"/>
                  </a:cubicBezTo>
                  <a:cubicBezTo>
                    <a:pt x="9783" y="1289"/>
                    <a:pt x="9755" y="1292"/>
                    <a:pt x="9727" y="1298"/>
                  </a:cubicBezTo>
                  <a:lnTo>
                    <a:pt x="9727" y="1298"/>
                  </a:lnTo>
                  <a:cubicBezTo>
                    <a:pt x="9887" y="1258"/>
                    <a:pt x="10052" y="1238"/>
                    <a:pt x="10217" y="1238"/>
                  </a:cubicBezTo>
                  <a:cubicBezTo>
                    <a:pt x="10352" y="1238"/>
                    <a:pt x="10487" y="1252"/>
                    <a:pt x="10618" y="1281"/>
                  </a:cubicBezTo>
                  <a:cubicBezTo>
                    <a:pt x="10304" y="968"/>
                    <a:pt x="9859" y="786"/>
                    <a:pt x="9418" y="786"/>
                  </a:cubicBezTo>
                  <a:cubicBezTo>
                    <a:pt x="9351" y="786"/>
                    <a:pt x="9283" y="790"/>
                    <a:pt x="9216" y="799"/>
                  </a:cubicBezTo>
                  <a:cubicBezTo>
                    <a:pt x="9404" y="736"/>
                    <a:pt x="9592" y="674"/>
                    <a:pt x="9789" y="621"/>
                  </a:cubicBezTo>
                  <a:lnTo>
                    <a:pt x="9789" y="621"/>
                  </a:lnTo>
                  <a:cubicBezTo>
                    <a:pt x="9747" y="630"/>
                    <a:pt x="9699" y="634"/>
                    <a:pt x="9647" y="634"/>
                  </a:cubicBezTo>
                  <a:cubicBezTo>
                    <a:pt x="9526" y="634"/>
                    <a:pt x="9382" y="613"/>
                    <a:pt x="9238" y="591"/>
                  </a:cubicBezTo>
                  <a:cubicBezTo>
                    <a:pt x="9103" y="573"/>
                    <a:pt x="8968" y="555"/>
                    <a:pt x="8851" y="555"/>
                  </a:cubicBezTo>
                  <a:cubicBezTo>
                    <a:pt x="8826" y="555"/>
                    <a:pt x="8802" y="556"/>
                    <a:pt x="8778" y="558"/>
                  </a:cubicBezTo>
                  <a:cubicBezTo>
                    <a:pt x="8472" y="591"/>
                    <a:pt x="8154" y="646"/>
                    <a:pt x="7859" y="766"/>
                  </a:cubicBezTo>
                  <a:cubicBezTo>
                    <a:pt x="8066" y="504"/>
                    <a:pt x="8263" y="251"/>
                    <a:pt x="84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51"/>
            <p:cNvSpPr/>
            <p:nvPr/>
          </p:nvSpPr>
          <p:spPr>
            <a:xfrm>
              <a:off x="7398607" y="2684571"/>
              <a:ext cx="19245" cy="4120"/>
            </a:xfrm>
            <a:custGeom>
              <a:avLst/>
              <a:gdLst/>
              <a:ahLst/>
              <a:cxnLst/>
              <a:rect l="l" t="t" r="r" b="b"/>
              <a:pathLst>
                <a:path w="668" h="143" extrusionOk="0">
                  <a:moveTo>
                    <a:pt x="1" y="0"/>
                  </a:moveTo>
                  <a:cubicBezTo>
                    <a:pt x="192" y="57"/>
                    <a:pt x="391" y="98"/>
                    <a:pt x="584" y="130"/>
                  </a:cubicBezTo>
                  <a:lnTo>
                    <a:pt x="584" y="130"/>
                  </a:lnTo>
                  <a:cubicBezTo>
                    <a:pt x="387" y="96"/>
                    <a:pt x="202" y="49"/>
                    <a:pt x="1" y="0"/>
                  </a:cubicBezTo>
                  <a:close/>
                  <a:moveTo>
                    <a:pt x="584" y="130"/>
                  </a:moveTo>
                  <a:cubicBezTo>
                    <a:pt x="612" y="134"/>
                    <a:pt x="640" y="139"/>
                    <a:pt x="668" y="143"/>
                  </a:cubicBezTo>
                  <a:cubicBezTo>
                    <a:pt x="640" y="139"/>
                    <a:pt x="612" y="134"/>
                    <a:pt x="584" y="130"/>
                  </a:cubicBezTo>
                  <a:close/>
                </a:path>
              </a:pathLst>
            </a:custGeom>
            <a:solidFill>
              <a:srgbClr val="9B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51"/>
            <p:cNvSpPr/>
            <p:nvPr/>
          </p:nvSpPr>
          <p:spPr>
            <a:xfrm>
              <a:off x="7328886" y="2690563"/>
              <a:ext cx="18640" cy="3198"/>
            </a:xfrm>
            <a:custGeom>
              <a:avLst/>
              <a:gdLst/>
              <a:ahLst/>
              <a:cxnLst/>
              <a:rect l="l" t="t" r="r" b="b"/>
              <a:pathLst>
                <a:path w="647" h="111" extrusionOk="0">
                  <a:moveTo>
                    <a:pt x="537" y="1"/>
                  </a:moveTo>
                  <a:cubicBezTo>
                    <a:pt x="504" y="1"/>
                    <a:pt x="482" y="1"/>
                    <a:pt x="450" y="11"/>
                  </a:cubicBezTo>
                  <a:cubicBezTo>
                    <a:pt x="307" y="33"/>
                    <a:pt x="154" y="66"/>
                    <a:pt x="0" y="110"/>
                  </a:cubicBezTo>
                  <a:cubicBezTo>
                    <a:pt x="209" y="55"/>
                    <a:pt x="428" y="22"/>
                    <a:pt x="647" y="11"/>
                  </a:cubicBezTo>
                  <a:cubicBezTo>
                    <a:pt x="614" y="1"/>
                    <a:pt x="570" y="1"/>
                    <a:pt x="537" y="1"/>
                  </a:cubicBezTo>
                  <a:close/>
                </a:path>
              </a:pathLst>
            </a:custGeom>
            <a:solidFill>
              <a:srgbClr val="C3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51"/>
            <p:cNvSpPr/>
            <p:nvPr/>
          </p:nvSpPr>
          <p:spPr>
            <a:xfrm>
              <a:off x="7284548" y="2695605"/>
              <a:ext cx="38058" cy="23567"/>
            </a:xfrm>
            <a:custGeom>
              <a:avLst/>
              <a:gdLst/>
              <a:ahLst/>
              <a:cxnLst/>
              <a:rect l="l" t="t" r="r" b="b"/>
              <a:pathLst>
                <a:path w="1321" h="818" extrusionOk="0">
                  <a:moveTo>
                    <a:pt x="1320" y="1"/>
                  </a:moveTo>
                  <a:lnTo>
                    <a:pt x="1320" y="1"/>
                  </a:lnTo>
                  <a:cubicBezTo>
                    <a:pt x="830" y="153"/>
                    <a:pt x="361" y="458"/>
                    <a:pt x="0" y="817"/>
                  </a:cubicBezTo>
                  <a:lnTo>
                    <a:pt x="0" y="817"/>
                  </a:lnTo>
                  <a:cubicBezTo>
                    <a:pt x="372" y="447"/>
                    <a:pt x="830" y="164"/>
                    <a:pt x="1320" y="1"/>
                  </a:cubicBezTo>
                  <a:close/>
                </a:path>
              </a:pathLst>
            </a:custGeom>
            <a:solidFill>
              <a:srgbClr val="38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51"/>
            <p:cNvSpPr/>
            <p:nvPr/>
          </p:nvSpPr>
          <p:spPr>
            <a:xfrm>
              <a:off x="7259829" y="2669128"/>
              <a:ext cx="323018" cy="154883"/>
            </a:xfrm>
            <a:custGeom>
              <a:avLst/>
              <a:gdLst/>
              <a:ahLst/>
              <a:cxnLst/>
              <a:rect l="l" t="t" r="r" b="b"/>
              <a:pathLst>
                <a:path w="11212" h="5376" extrusionOk="0">
                  <a:moveTo>
                    <a:pt x="854" y="1744"/>
                  </a:moveTo>
                  <a:cubicBezTo>
                    <a:pt x="850" y="1747"/>
                    <a:pt x="847" y="1749"/>
                    <a:pt x="843" y="1752"/>
                  </a:cubicBezTo>
                  <a:lnTo>
                    <a:pt x="854" y="1752"/>
                  </a:lnTo>
                  <a:lnTo>
                    <a:pt x="854" y="1744"/>
                  </a:lnTo>
                  <a:close/>
                  <a:moveTo>
                    <a:pt x="8375" y="0"/>
                  </a:moveTo>
                  <a:lnTo>
                    <a:pt x="8375" y="0"/>
                  </a:lnTo>
                  <a:cubicBezTo>
                    <a:pt x="8036" y="110"/>
                    <a:pt x="7697" y="230"/>
                    <a:pt x="7358" y="339"/>
                  </a:cubicBezTo>
                  <a:cubicBezTo>
                    <a:pt x="7324" y="361"/>
                    <a:pt x="7281" y="372"/>
                    <a:pt x="7248" y="383"/>
                  </a:cubicBezTo>
                  <a:cubicBezTo>
                    <a:pt x="6766" y="536"/>
                    <a:pt x="6273" y="689"/>
                    <a:pt x="5770" y="689"/>
                  </a:cubicBezTo>
                  <a:cubicBezTo>
                    <a:pt x="5682" y="689"/>
                    <a:pt x="5584" y="689"/>
                    <a:pt x="5496" y="679"/>
                  </a:cubicBezTo>
                  <a:lnTo>
                    <a:pt x="5485" y="679"/>
                  </a:lnTo>
                  <a:cubicBezTo>
                    <a:pt x="5266" y="646"/>
                    <a:pt x="5037" y="602"/>
                    <a:pt x="4818" y="536"/>
                  </a:cubicBezTo>
                  <a:cubicBezTo>
                    <a:pt x="4664" y="504"/>
                    <a:pt x="4500" y="470"/>
                    <a:pt x="4336" y="460"/>
                  </a:cubicBezTo>
                  <a:lnTo>
                    <a:pt x="4336" y="460"/>
                  </a:lnTo>
                  <a:cubicBezTo>
                    <a:pt x="4390" y="514"/>
                    <a:pt x="4445" y="569"/>
                    <a:pt x="4500" y="613"/>
                  </a:cubicBezTo>
                  <a:cubicBezTo>
                    <a:pt x="4336" y="745"/>
                    <a:pt x="4171" y="865"/>
                    <a:pt x="4018" y="985"/>
                  </a:cubicBezTo>
                  <a:cubicBezTo>
                    <a:pt x="3964" y="1029"/>
                    <a:pt x="3908" y="1073"/>
                    <a:pt x="3898" y="1139"/>
                  </a:cubicBezTo>
                  <a:cubicBezTo>
                    <a:pt x="3886" y="1193"/>
                    <a:pt x="3908" y="1248"/>
                    <a:pt x="3930" y="1303"/>
                  </a:cubicBezTo>
                  <a:cubicBezTo>
                    <a:pt x="4193" y="1883"/>
                    <a:pt x="4565" y="2419"/>
                    <a:pt x="5025" y="2869"/>
                  </a:cubicBezTo>
                  <a:cubicBezTo>
                    <a:pt x="5124" y="2847"/>
                    <a:pt x="5080" y="2693"/>
                    <a:pt x="5113" y="2594"/>
                  </a:cubicBezTo>
                  <a:cubicBezTo>
                    <a:pt x="5135" y="2529"/>
                    <a:pt x="5200" y="2507"/>
                    <a:pt x="5266" y="2507"/>
                  </a:cubicBezTo>
                  <a:cubicBezTo>
                    <a:pt x="5332" y="2507"/>
                    <a:pt x="5387" y="2518"/>
                    <a:pt x="5431" y="2562"/>
                  </a:cubicBezTo>
                  <a:cubicBezTo>
                    <a:pt x="5529" y="2638"/>
                    <a:pt x="5584" y="2748"/>
                    <a:pt x="5682" y="2835"/>
                  </a:cubicBezTo>
                  <a:cubicBezTo>
                    <a:pt x="5726" y="2891"/>
                    <a:pt x="5803" y="2912"/>
                    <a:pt x="5879" y="2912"/>
                  </a:cubicBezTo>
                  <a:cubicBezTo>
                    <a:pt x="5934" y="2912"/>
                    <a:pt x="5978" y="2901"/>
                    <a:pt x="6011" y="2857"/>
                  </a:cubicBezTo>
                  <a:lnTo>
                    <a:pt x="6011" y="2857"/>
                  </a:lnTo>
                  <a:cubicBezTo>
                    <a:pt x="5956" y="3022"/>
                    <a:pt x="6142" y="3153"/>
                    <a:pt x="6317" y="3153"/>
                  </a:cubicBezTo>
                  <a:cubicBezTo>
                    <a:pt x="6361" y="3153"/>
                    <a:pt x="6394" y="3153"/>
                    <a:pt x="6438" y="3131"/>
                  </a:cubicBezTo>
                  <a:cubicBezTo>
                    <a:pt x="6635" y="3032"/>
                    <a:pt x="6723" y="2813"/>
                    <a:pt x="6788" y="2606"/>
                  </a:cubicBezTo>
                  <a:cubicBezTo>
                    <a:pt x="6876" y="2759"/>
                    <a:pt x="6963" y="2923"/>
                    <a:pt x="7040" y="3076"/>
                  </a:cubicBezTo>
                  <a:cubicBezTo>
                    <a:pt x="7270" y="2857"/>
                    <a:pt x="7412" y="2573"/>
                    <a:pt x="7456" y="2266"/>
                  </a:cubicBezTo>
                  <a:lnTo>
                    <a:pt x="7456" y="2266"/>
                  </a:lnTo>
                  <a:cubicBezTo>
                    <a:pt x="7445" y="2375"/>
                    <a:pt x="7565" y="2441"/>
                    <a:pt x="7675" y="2441"/>
                  </a:cubicBezTo>
                  <a:cubicBezTo>
                    <a:pt x="7719" y="2441"/>
                    <a:pt x="7774" y="2431"/>
                    <a:pt x="7806" y="2397"/>
                  </a:cubicBezTo>
                  <a:cubicBezTo>
                    <a:pt x="7937" y="2310"/>
                    <a:pt x="7971" y="2124"/>
                    <a:pt x="7949" y="1971"/>
                  </a:cubicBezTo>
                  <a:cubicBezTo>
                    <a:pt x="7937" y="1806"/>
                    <a:pt x="7883" y="1653"/>
                    <a:pt x="7894" y="1489"/>
                  </a:cubicBezTo>
                  <a:cubicBezTo>
                    <a:pt x="7916" y="1336"/>
                    <a:pt x="8015" y="1161"/>
                    <a:pt x="8178" y="1149"/>
                  </a:cubicBezTo>
                  <a:cubicBezTo>
                    <a:pt x="8803" y="1762"/>
                    <a:pt x="9142" y="2650"/>
                    <a:pt x="9088" y="3526"/>
                  </a:cubicBezTo>
                  <a:cubicBezTo>
                    <a:pt x="8803" y="3120"/>
                    <a:pt x="8463" y="2748"/>
                    <a:pt x="8080" y="2441"/>
                  </a:cubicBezTo>
                  <a:lnTo>
                    <a:pt x="6963" y="4281"/>
                  </a:lnTo>
                  <a:cubicBezTo>
                    <a:pt x="7127" y="3865"/>
                    <a:pt x="7062" y="3372"/>
                    <a:pt x="6810" y="3011"/>
                  </a:cubicBezTo>
                  <a:cubicBezTo>
                    <a:pt x="6667" y="3547"/>
                    <a:pt x="6438" y="4073"/>
                    <a:pt x="6131" y="4555"/>
                  </a:cubicBezTo>
                  <a:cubicBezTo>
                    <a:pt x="6109" y="3996"/>
                    <a:pt x="5945" y="3448"/>
                    <a:pt x="5660" y="2967"/>
                  </a:cubicBezTo>
                  <a:cubicBezTo>
                    <a:pt x="5397" y="3526"/>
                    <a:pt x="5234" y="4127"/>
                    <a:pt x="5190" y="4740"/>
                  </a:cubicBezTo>
                  <a:cubicBezTo>
                    <a:pt x="4740" y="4007"/>
                    <a:pt x="4248" y="3295"/>
                    <a:pt x="3733" y="2616"/>
                  </a:cubicBezTo>
                  <a:cubicBezTo>
                    <a:pt x="3558" y="3109"/>
                    <a:pt x="3482" y="3635"/>
                    <a:pt x="3514" y="4161"/>
                  </a:cubicBezTo>
                  <a:cubicBezTo>
                    <a:pt x="3120" y="3558"/>
                    <a:pt x="2945" y="2813"/>
                    <a:pt x="3032" y="2091"/>
                  </a:cubicBezTo>
                  <a:lnTo>
                    <a:pt x="3032" y="2091"/>
                  </a:lnTo>
                  <a:cubicBezTo>
                    <a:pt x="2321" y="2474"/>
                    <a:pt x="1697" y="3022"/>
                    <a:pt x="1226" y="3679"/>
                  </a:cubicBezTo>
                  <a:cubicBezTo>
                    <a:pt x="1259" y="3175"/>
                    <a:pt x="1456" y="2693"/>
                    <a:pt x="1784" y="2310"/>
                  </a:cubicBezTo>
                  <a:lnTo>
                    <a:pt x="1784" y="2310"/>
                  </a:lnTo>
                  <a:cubicBezTo>
                    <a:pt x="1248" y="2540"/>
                    <a:pt x="777" y="2934"/>
                    <a:pt x="460" y="3416"/>
                  </a:cubicBezTo>
                  <a:cubicBezTo>
                    <a:pt x="821" y="2825"/>
                    <a:pt x="1281" y="2277"/>
                    <a:pt x="1828" y="1828"/>
                  </a:cubicBezTo>
                  <a:lnTo>
                    <a:pt x="1828" y="1828"/>
                  </a:lnTo>
                  <a:cubicBezTo>
                    <a:pt x="1686" y="1872"/>
                    <a:pt x="1543" y="1916"/>
                    <a:pt x="1423" y="1981"/>
                  </a:cubicBezTo>
                  <a:cubicBezTo>
                    <a:pt x="1916" y="1675"/>
                    <a:pt x="2441" y="1434"/>
                    <a:pt x="2989" y="1259"/>
                  </a:cubicBezTo>
                  <a:cubicBezTo>
                    <a:pt x="2814" y="1215"/>
                    <a:pt x="2638" y="1193"/>
                    <a:pt x="2453" y="1193"/>
                  </a:cubicBezTo>
                  <a:cubicBezTo>
                    <a:pt x="2321" y="1193"/>
                    <a:pt x="2190" y="1204"/>
                    <a:pt x="2059" y="1237"/>
                  </a:cubicBezTo>
                  <a:cubicBezTo>
                    <a:pt x="2573" y="1095"/>
                    <a:pt x="3088" y="952"/>
                    <a:pt x="3602" y="821"/>
                  </a:cubicBezTo>
                  <a:cubicBezTo>
                    <a:pt x="3580" y="821"/>
                    <a:pt x="3548" y="832"/>
                    <a:pt x="3526" y="832"/>
                  </a:cubicBezTo>
                  <a:cubicBezTo>
                    <a:pt x="3438" y="832"/>
                    <a:pt x="3339" y="810"/>
                    <a:pt x="3230" y="788"/>
                  </a:cubicBezTo>
                  <a:cubicBezTo>
                    <a:pt x="3175" y="777"/>
                    <a:pt x="3110" y="755"/>
                    <a:pt x="3044" y="755"/>
                  </a:cubicBezTo>
                  <a:cubicBezTo>
                    <a:pt x="2825" y="766"/>
                    <a:pt x="2606" y="799"/>
                    <a:pt x="2397" y="854"/>
                  </a:cubicBezTo>
                  <a:cubicBezTo>
                    <a:pt x="2321" y="876"/>
                    <a:pt x="2256" y="898"/>
                    <a:pt x="2178" y="920"/>
                  </a:cubicBezTo>
                  <a:cubicBezTo>
                    <a:pt x="1686" y="1084"/>
                    <a:pt x="1226" y="1368"/>
                    <a:pt x="854" y="1740"/>
                  </a:cubicBezTo>
                  <a:lnTo>
                    <a:pt x="854" y="1744"/>
                  </a:lnTo>
                  <a:lnTo>
                    <a:pt x="854" y="1744"/>
                  </a:lnTo>
                  <a:cubicBezTo>
                    <a:pt x="1115" y="1574"/>
                    <a:pt x="1428" y="1489"/>
                    <a:pt x="1741" y="1489"/>
                  </a:cubicBezTo>
                  <a:lnTo>
                    <a:pt x="1883" y="1489"/>
                  </a:lnTo>
                  <a:cubicBezTo>
                    <a:pt x="1193" y="1818"/>
                    <a:pt x="438" y="2200"/>
                    <a:pt x="142" y="2901"/>
                  </a:cubicBezTo>
                  <a:cubicBezTo>
                    <a:pt x="351" y="2792"/>
                    <a:pt x="558" y="2693"/>
                    <a:pt x="767" y="2584"/>
                  </a:cubicBezTo>
                  <a:lnTo>
                    <a:pt x="767" y="2584"/>
                  </a:lnTo>
                  <a:cubicBezTo>
                    <a:pt x="492" y="2891"/>
                    <a:pt x="208" y="3273"/>
                    <a:pt x="76" y="3667"/>
                  </a:cubicBezTo>
                  <a:cubicBezTo>
                    <a:pt x="22" y="3821"/>
                    <a:pt x="11" y="3952"/>
                    <a:pt x="11" y="4083"/>
                  </a:cubicBezTo>
                  <a:cubicBezTo>
                    <a:pt x="0" y="4380"/>
                    <a:pt x="98" y="4642"/>
                    <a:pt x="120" y="4971"/>
                  </a:cubicBezTo>
                  <a:lnTo>
                    <a:pt x="120" y="4817"/>
                  </a:lnTo>
                  <a:cubicBezTo>
                    <a:pt x="120" y="4193"/>
                    <a:pt x="405" y="3624"/>
                    <a:pt x="832" y="3175"/>
                  </a:cubicBezTo>
                  <a:lnTo>
                    <a:pt x="832" y="3175"/>
                  </a:lnTo>
                  <a:cubicBezTo>
                    <a:pt x="832" y="3251"/>
                    <a:pt x="821" y="3328"/>
                    <a:pt x="821" y="3405"/>
                  </a:cubicBezTo>
                  <a:cubicBezTo>
                    <a:pt x="821" y="3788"/>
                    <a:pt x="920" y="4182"/>
                    <a:pt x="1117" y="4511"/>
                  </a:cubicBezTo>
                  <a:cubicBezTo>
                    <a:pt x="1171" y="4149"/>
                    <a:pt x="1368" y="3810"/>
                    <a:pt x="1621" y="3547"/>
                  </a:cubicBezTo>
                  <a:cubicBezTo>
                    <a:pt x="1872" y="3273"/>
                    <a:pt x="2178" y="3054"/>
                    <a:pt x="2485" y="2835"/>
                  </a:cubicBezTo>
                  <a:cubicBezTo>
                    <a:pt x="2562" y="3646"/>
                    <a:pt x="3153" y="4302"/>
                    <a:pt x="3745" y="4861"/>
                  </a:cubicBezTo>
                  <a:cubicBezTo>
                    <a:pt x="3701" y="4620"/>
                    <a:pt x="3679" y="4368"/>
                    <a:pt x="3679" y="4127"/>
                  </a:cubicBezTo>
                  <a:cubicBezTo>
                    <a:pt x="3679" y="3766"/>
                    <a:pt x="3733" y="3394"/>
                    <a:pt x="3832" y="3044"/>
                  </a:cubicBezTo>
                  <a:cubicBezTo>
                    <a:pt x="4215" y="3886"/>
                    <a:pt x="4740" y="4675"/>
                    <a:pt x="5365" y="5365"/>
                  </a:cubicBezTo>
                  <a:cubicBezTo>
                    <a:pt x="5507" y="4631"/>
                    <a:pt x="5616" y="3886"/>
                    <a:pt x="5693" y="3142"/>
                  </a:cubicBezTo>
                  <a:cubicBezTo>
                    <a:pt x="6000" y="3799"/>
                    <a:pt x="6044" y="4533"/>
                    <a:pt x="6066" y="5255"/>
                  </a:cubicBezTo>
                  <a:cubicBezTo>
                    <a:pt x="6405" y="4599"/>
                    <a:pt x="6657" y="3886"/>
                    <a:pt x="6810" y="3164"/>
                  </a:cubicBezTo>
                  <a:cubicBezTo>
                    <a:pt x="6843" y="3307"/>
                    <a:pt x="6854" y="3460"/>
                    <a:pt x="6854" y="3602"/>
                  </a:cubicBezTo>
                  <a:cubicBezTo>
                    <a:pt x="6854" y="3996"/>
                    <a:pt x="6766" y="4401"/>
                    <a:pt x="6667" y="4796"/>
                  </a:cubicBezTo>
                  <a:cubicBezTo>
                    <a:pt x="6635" y="4937"/>
                    <a:pt x="6602" y="5091"/>
                    <a:pt x="6558" y="5244"/>
                  </a:cubicBezTo>
                  <a:cubicBezTo>
                    <a:pt x="7215" y="4478"/>
                    <a:pt x="7740" y="3602"/>
                    <a:pt x="8102" y="2672"/>
                  </a:cubicBezTo>
                  <a:cubicBezTo>
                    <a:pt x="8343" y="3109"/>
                    <a:pt x="8606" y="3526"/>
                    <a:pt x="8912" y="3930"/>
                  </a:cubicBezTo>
                  <a:cubicBezTo>
                    <a:pt x="9054" y="4117"/>
                    <a:pt x="9208" y="4302"/>
                    <a:pt x="9426" y="4390"/>
                  </a:cubicBezTo>
                  <a:cubicBezTo>
                    <a:pt x="9383" y="3886"/>
                    <a:pt x="9339" y="3383"/>
                    <a:pt x="9295" y="2891"/>
                  </a:cubicBezTo>
                  <a:lnTo>
                    <a:pt x="9295" y="2891"/>
                  </a:lnTo>
                  <a:cubicBezTo>
                    <a:pt x="9679" y="3723"/>
                    <a:pt x="10062" y="4555"/>
                    <a:pt x="10456" y="5375"/>
                  </a:cubicBezTo>
                  <a:lnTo>
                    <a:pt x="10456" y="5354"/>
                  </a:lnTo>
                  <a:cubicBezTo>
                    <a:pt x="10456" y="4883"/>
                    <a:pt x="10390" y="4412"/>
                    <a:pt x="10270" y="3952"/>
                  </a:cubicBezTo>
                  <a:lnTo>
                    <a:pt x="10270" y="3952"/>
                  </a:lnTo>
                  <a:cubicBezTo>
                    <a:pt x="10499" y="4226"/>
                    <a:pt x="10774" y="4467"/>
                    <a:pt x="11080" y="4631"/>
                  </a:cubicBezTo>
                  <a:cubicBezTo>
                    <a:pt x="11091" y="4631"/>
                    <a:pt x="11102" y="4511"/>
                    <a:pt x="11102" y="4368"/>
                  </a:cubicBezTo>
                  <a:cubicBezTo>
                    <a:pt x="11102" y="4215"/>
                    <a:pt x="11091" y="4040"/>
                    <a:pt x="11091" y="4018"/>
                  </a:cubicBezTo>
                  <a:cubicBezTo>
                    <a:pt x="11058" y="3766"/>
                    <a:pt x="10959" y="3504"/>
                    <a:pt x="10817" y="3285"/>
                  </a:cubicBezTo>
                  <a:lnTo>
                    <a:pt x="10817" y="3285"/>
                  </a:lnTo>
                  <a:cubicBezTo>
                    <a:pt x="10937" y="3350"/>
                    <a:pt x="11069" y="3405"/>
                    <a:pt x="11212" y="3427"/>
                  </a:cubicBezTo>
                  <a:cubicBezTo>
                    <a:pt x="11146" y="3131"/>
                    <a:pt x="11014" y="2869"/>
                    <a:pt x="10839" y="2628"/>
                  </a:cubicBezTo>
                  <a:cubicBezTo>
                    <a:pt x="10740" y="2496"/>
                    <a:pt x="10631" y="2375"/>
                    <a:pt x="10499" y="2266"/>
                  </a:cubicBezTo>
                  <a:lnTo>
                    <a:pt x="10499" y="2266"/>
                  </a:lnTo>
                  <a:cubicBezTo>
                    <a:pt x="10718" y="2343"/>
                    <a:pt x="10927" y="2419"/>
                    <a:pt x="11146" y="2496"/>
                  </a:cubicBezTo>
                  <a:cubicBezTo>
                    <a:pt x="10937" y="2168"/>
                    <a:pt x="10237" y="1292"/>
                    <a:pt x="9723" y="1292"/>
                  </a:cubicBezTo>
                  <a:cubicBezTo>
                    <a:pt x="9696" y="1292"/>
                    <a:pt x="9669" y="1292"/>
                    <a:pt x="9643" y="1298"/>
                  </a:cubicBezTo>
                  <a:lnTo>
                    <a:pt x="9643" y="1298"/>
                  </a:lnTo>
                  <a:cubicBezTo>
                    <a:pt x="9802" y="1257"/>
                    <a:pt x="9970" y="1237"/>
                    <a:pt x="10139" y="1237"/>
                  </a:cubicBezTo>
                  <a:cubicBezTo>
                    <a:pt x="10270" y="1237"/>
                    <a:pt x="10401" y="1248"/>
                    <a:pt x="10533" y="1281"/>
                  </a:cubicBezTo>
                  <a:cubicBezTo>
                    <a:pt x="10215" y="964"/>
                    <a:pt x="9766" y="788"/>
                    <a:pt x="9317" y="788"/>
                  </a:cubicBezTo>
                  <a:cubicBezTo>
                    <a:pt x="9251" y="788"/>
                    <a:pt x="9186" y="788"/>
                    <a:pt x="9131" y="799"/>
                  </a:cubicBezTo>
                  <a:cubicBezTo>
                    <a:pt x="9328" y="733"/>
                    <a:pt x="9525" y="668"/>
                    <a:pt x="9733" y="613"/>
                  </a:cubicBezTo>
                  <a:lnTo>
                    <a:pt x="9733" y="613"/>
                  </a:lnTo>
                  <a:cubicBezTo>
                    <a:pt x="9679" y="624"/>
                    <a:pt x="9613" y="635"/>
                    <a:pt x="9547" y="635"/>
                  </a:cubicBezTo>
                  <a:cubicBezTo>
                    <a:pt x="9426" y="635"/>
                    <a:pt x="9295" y="613"/>
                    <a:pt x="9153" y="591"/>
                  </a:cubicBezTo>
                  <a:cubicBezTo>
                    <a:pt x="9022" y="580"/>
                    <a:pt x="8879" y="558"/>
                    <a:pt x="8770" y="558"/>
                  </a:cubicBezTo>
                  <a:lnTo>
                    <a:pt x="8693" y="558"/>
                  </a:lnTo>
                  <a:cubicBezTo>
                    <a:pt x="8387" y="591"/>
                    <a:pt x="8069" y="646"/>
                    <a:pt x="7774" y="766"/>
                  </a:cubicBezTo>
                  <a:cubicBezTo>
                    <a:pt x="7981" y="504"/>
                    <a:pt x="8178" y="251"/>
                    <a:pt x="8375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9" name="Google Shape;919;p51"/>
            <p:cNvGrpSpPr/>
            <p:nvPr/>
          </p:nvGrpSpPr>
          <p:grpSpPr>
            <a:xfrm>
              <a:off x="7356025" y="2877598"/>
              <a:ext cx="119245" cy="66609"/>
              <a:chOff x="7356025" y="2877598"/>
              <a:chExt cx="119245" cy="66609"/>
            </a:xfrm>
          </p:grpSpPr>
          <p:sp>
            <p:nvSpPr>
              <p:cNvPr id="920" name="Google Shape;920;p51"/>
              <p:cNvSpPr/>
              <p:nvPr/>
            </p:nvSpPr>
            <p:spPr>
              <a:xfrm>
                <a:off x="7356025" y="2877598"/>
                <a:ext cx="89916" cy="58081"/>
              </a:xfrm>
              <a:custGeom>
                <a:avLst/>
                <a:gdLst/>
                <a:ahLst/>
                <a:cxnLst/>
                <a:rect l="l" t="t" r="r" b="b"/>
                <a:pathLst>
                  <a:path w="3121" h="2016" extrusionOk="0">
                    <a:moveTo>
                      <a:pt x="2530" y="362"/>
                    </a:moveTo>
                    <a:cubicBezTo>
                      <a:pt x="2365" y="384"/>
                      <a:pt x="2190" y="384"/>
                      <a:pt x="2015" y="395"/>
                    </a:cubicBezTo>
                    <a:cubicBezTo>
                      <a:pt x="1839" y="417"/>
                      <a:pt x="1664" y="428"/>
                      <a:pt x="1489" y="461"/>
                    </a:cubicBezTo>
                    <a:cubicBezTo>
                      <a:pt x="1314" y="494"/>
                      <a:pt x="1150" y="538"/>
                      <a:pt x="985" y="603"/>
                    </a:cubicBezTo>
                    <a:cubicBezTo>
                      <a:pt x="832" y="680"/>
                      <a:pt x="690" y="779"/>
                      <a:pt x="581" y="920"/>
                    </a:cubicBezTo>
                    <a:cubicBezTo>
                      <a:pt x="635" y="844"/>
                      <a:pt x="690" y="789"/>
                      <a:pt x="756" y="735"/>
                    </a:cubicBezTo>
                    <a:cubicBezTo>
                      <a:pt x="832" y="680"/>
                      <a:pt x="909" y="636"/>
                      <a:pt x="985" y="592"/>
                    </a:cubicBezTo>
                    <a:cubicBezTo>
                      <a:pt x="1150" y="516"/>
                      <a:pt x="1314" y="472"/>
                      <a:pt x="1489" y="450"/>
                    </a:cubicBezTo>
                    <a:cubicBezTo>
                      <a:pt x="1664" y="417"/>
                      <a:pt x="1839" y="395"/>
                      <a:pt x="2015" y="384"/>
                    </a:cubicBezTo>
                    <a:cubicBezTo>
                      <a:pt x="2102" y="384"/>
                      <a:pt x="2190" y="384"/>
                      <a:pt x="2267" y="373"/>
                    </a:cubicBezTo>
                    <a:cubicBezTo>
                      <a:pt x="2354" y="373"/>
                      <a:pt x="2442" y="373"/>
                      <a:pt x="2530" y="362"/>
                    </a:cubicBezTo>
                    <a:close/>
                    <a:moveTo>
                      <a:pt x="2092" y="1"/>
                    </a:moveTo>
                    <a:cubicBezTo>
                      <a:pt x="1303" y="1"/>
                      <a:pt x="504" y="275"/>
                      <a:pt x="77" y="888"/>
                    </a:cubicBezTo>
                    <a:cubicBezTo>
                      <a:pt x="44" y="932"/>
                      <a:pt x="11" y="986"/>
                      <a:pt x="0" y="1041"/>
                    </a:cubicBezTo>
                    <a:cubicBezTo>
                      <a:pt x="0" y="1107"/>
                      <a:pt x="0" y="1161"/>
                      <a:pt x="22" y="1227"/>
                    </a:cubicBezTo>
                    <a:cubicBezTo>
                      <a:pt x="143" y="1205"/>
                      <a:pt x="252" y="1205"/>
                      <a:pt x="372" y="1205"/>
                    </a:cubicBezTo>
                    <a:cubicBezTo>
                      <a:pt x="679" y="1205"/>
                      <a:pt x="975" y="1249"/>
                      <a:pt x="1260" y="1358"/>
                    </a:cubicBezTo>
                    <a:cubicBezTo>
                      <a:pt x="1489" y="1435"/>
                      <a:pt x="1708" y="1555"/>
                      <a:pt x="1938" y="1567"/>
                    </a:cubicBezTo>
                    <a:lnTo>
                      <a:pt x="1982" y="1567"/>
                    </a:lnTo>
                    <a:cubicBezTo>
                      <a:pt x="2277" y="1567"/>
                      <a:pt x="2552" y="1414"/>
                      <a:pt x="2814" y="1293"/>
                    </a:cubicBezTo>
                    <a:cubicBezTo>
                      <a:pt x="2825" y="1282"/>
                      <a:pt x="2847" y="1282"/>
                      <a:pt x="2858" y="1271"/>
                    </a:cubicBezTo>
                    <a:cubicBezTo>
                      <a:pt x="2956" y="1161"/>
                      <a:pt x="3033" y="1041"/>
                      <a:pt x="3077" y="899"/>
                    </a:cubicBezTo>
                    <a:cubicBezTo>
                      <a:pt x="3077" y="877"/>
                      <a:pt x="3088" y="844"/>
                      <a:pt x="3088" y="811"/>
                    </a:cubicBezTo>
                    <a:lnTo>
                      <a:pt x="3088" y="811"/>
                    </a:lnTo>
                    <a:cubicBezTo>
                      <a:pt x="3022" y="833"/>
                      <a:pt x="2968" y="855"/>
                      <a:pt x="2902" y="888"/>
                    </a:cubicBezTo>
                    <a:cubicBezTo>
                      <a:pt x="2956" y="844"/>
                      <a:pt x="3022" y="811"/>
                      <a:pt x="3099" y="789"/>
                    </a:cubicBezTo>
                    <a:cubicBezTo>
                      <a:pt x="3121" y="516"/>
                      <a:pt x="3000" y="220"/>
                      <a:pt x="2781" y="78"/>
                    </a:cubicBezTo>
                    <a:cubicBezTo>
                      <a:pt x="2562" y="23"/>
                      <a:pt x="2321" y="1"/>
                      <a:pt x="2092" y="1"/>
                    </a:cubicBezTo>
                    <a:close/>
                    <a:moveTo>
                      <a:pt x="416" y="1840"/>
                    </a:moveTo>
                    <a:lnTo>
                      <a:pt x="416" y="1840"/>
                    </a:lnTo>
                    <a:cubicBezTo>
                      <a:pt x="449" y="1906"/>
                      <a:pt x="493" y="1961"/>
                      <a:pt x="526" y="2015"/>
                    </a:cubicBezTo>
                    <a:cubicBezTo>
                      <a:pt x="493" y="1961"/>
                      <a:pt x="460" y="1895"/>
                      <a:pt x="416" y="184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51"/>
              <p:cNvSpPr/>
              <p:nvPr/>
            </p:nvSpPr>
            <p:spPr>
              <a:xfrm>
                <a:off x="7371151" y="2879816"/>
                <a:ext cx="104119" cy="64390"/>
              </a:xfrm>
              <a:custGeom>
                <a:avLst/>
                <a:gdLst/>
                <a:ahLst/>
                <a:cxnLst/>
                <a:rect l="l" t="t" r="r" b="b"/>
                <a:pathLst>
                  <a:path w="3614" h="2235" extrusionOk="0">
                    <a:moveTo>
                      <a:pt x="2256" y="1"/>
                    </a:moveTo>
                    <a:lnTo>
                      <a:pt x="2256" y="1"/>
                    </a:lnTo>
                    <a:cubicBezTo>
                      <a:pt x="2475" y="143"/>
                      <a:pt x="2596" y="439"/>
                      <a:pt x="2574" y="712"/>
                    </a:cubicBezTo>
                    <a:cubicBezTo>
                      <a:pt x="2650" y="690"/>
                      <a:pt x="2727" y="668"/>
                      <a:pt x="2793" y="658"/>
                    </a:cubicBezTo>
                    <a:lnTo>
                      <a:pt x="2881" y="658"/>
                    </a:lnTo>
                    <a:cubicBezTo>
                      <a:pt x="2924" y="658"/>
                      <a:pt x="2979" y="658"/>
                      <a:pt x="3022" y="668"/>
                    </a:cubicBezTo>
                    <a:cubicBezTo>
                      <a:pt x="3099" y="690"/>
                      <a:pt x="3165" y="712"/>
                      <a:pt x="3231" y="756"/>
                    </a:cubicBezTo>
                    <a:cubicBezTo>
                      <a:pt x="3165" y="723"/>
                      <a:pt x="3088" y="702"/>
                      <a:pt x="3022" y="690"/>
                    </a:cubicBezTo>
                    <a:lnTo>
                      <a:pt x="2803" y="690"/>
                    </a:lnTo>
                    <a:cubicBezTo>
                      <a:pt x="2727" y="702"/>
                      <a:pt x="2650" y="712"/>
                      <a:pt x="2584" y="734"/>
                    </a:cubicBezTo>
                    <a:lnTo>
                      <a:pt x="2563" y="734"/>
                    </a:lnTo>
                    <a:cubicBezTo>
                      <a:pt x="2563" y="767"/>
                      <a:pt x="2552" y="800"/>
                      <a:pt x="2552" y="822"/>
                    </a:cubicBezTo>
                    <a:cubicBezTo>
                      <a:pt x="2508" y="964"/>
                      <a:pt x="2431" y="1084"/>
                      <a:pt x="2333" y="1194"/>
                    </a:cubicBezTo>
                    <a:cubicBezTo>
                      <a:pt x="2530" y="1106"/>
                      <a:pt x="2749" y="1040"/>
                      <a:pt x="2957" y="1030"/>
                    </a:cubicBezTo>
                    <a:lnTo>
                      <a:pt x="3012" y="1030"/>
                    </a:lnTo>
                    <a:cubicBezTo>
                      <a:pt x="3219" y="1030"/>
                      <a:pt x="3406" y="1084"/>
                      <a:pt x="3603" y="1118"/>
                    </a:cubicBezTo>
                    <a:cubicBezTo>
                      <a:pt x="3460" y="1358"/>
                      <a:pt x="3351" y="1610"/>
                      <a:pt x="3187" y="1840"/>
                    </a:cubicBezTo>
                    <a:cubicBezTo>
                      <a:pt x="3351" y="1621"/>
                      <a:pt x="3472" y="1369"/>
                      <a:pt x="3614" y="1118"/>
                    </a:cubicBezTo>
                    <a:cubicBezTo>
                      <a:pt x="3548" y="899"/>
                      <a:pt x="3472" y="658"/>
                      <a:pt x="3307" y="483"/>
                    </a:cubicBezTo>
                    <a:cubicBezTo>
                      <a:pt x="3219" y="395"/>
                      <a:pt x="3121" y="329"/>
                      <a:pt x="3012" y="264"/>
                    </a:cubicBezTo>
                    <a:cubicBezTo>
                      <a:pt x="2782" y="143"/>
                      <a:pt x="2530" y="55"/>
                      <a:pt x="2256" y="1"/>
                    </a:cubicBezTo>
                    <a:close/>
                    <a:moveTo>
                      <a:pt x="1" y="1938"/>
                    </a:moveTo>
                    <a:cubicBezTo>
                      <a:pt x="54" y="2022"/>
                      <a:pt x="117" y="2094"/>
                      <a:pt x="209" y="2157"/>
                    </a:cubicBezTo>
                    <a:lnTo>
                      <a:pt x="209" y="2157"/>
                    </a:lnTo>
                    <a:cubicBezTo>
                      <a:pt x="123" y="2095"/>
                      <a:pt x="59" y="2019"/>
                      <a:pt x="1" y="1938"/>
                    </a:cubicBezTo>
                    <a:close/>
                    <a:moveTo>
                      <a:pt x="209" y="2157"/>
                    </a:moveTo>
                    <a:cubicBezTo>
                      <a:pt x="250" y="2186"/>
                      <a:pt x="297" y="2213"/>
                      <a:pt x="351" y="2234"/>
                    </a:cubicBezTo>
                    <a:cubicBezTo>
                      <a:pt x="297" y="2210"/>
                      <a:pt x="250" y="2185"/>
                      <a:pt x="209" y="215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22" name="Google Shape;922;p51"/>
            <p:cNvSpPr/>
            <p:nvPr/>
          </p:nvSpPr>
          <p:spPr>
            <a:xfrm>
              <a:off x="7356342" y="2912919"/>
              <a:ext cx="11697" cy="17718"/>
            </a:xfrm>
            <a:custGeom>
              <a:avLst/>
              <a:gdLst/>
              <a:ahLst/>
              <a:cxnLst/>
              <a:rect l="l" t="t" r="r" b="b"/>
              <a:pathLst>
                <a:path w="406" h="615" extrusionOk="0">
                  <a:moveTo>
                    <a:pt x="0" y="1"/>
                  </a:moveTo>
                  <a:cubicBezTo>
                    <a:pt x="66" y="242"/>
                    <a:pt x="274" y="407"/>
                    <a:pt x="405" y="614"/>
                  </a:cubicBezTo>
                  <a:cubicBezTo>
                    <a:pt x="395" y="592"/>
                    <a:pt x="373" y="560"/>
                    <a:pt x="361" y="538"/>
                  </a:cubicBezTo>
                  <a:cubicBezTo>
                    <a:pt x="263" y="373"/>
                    <a:pt x="77" y="198"/>
                    <a:pt x="11" y="1"/>
                  </a:cubicBezTo>
                  <a:close/>
                </a:path>
              </a:pathLst>
            </a:custGeom>
            <a:solidFill>
              <a:srgbClr val="8B6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51"/>
            <p:cNvSpPr/>
            <p:nvPr/>
          </p:nvSpPr>
          <p:spPr>
            <a:xfrm>
              <a:off x="7356630" y="2912314"/>
              <a:ext cx="81763" cy="23365"/>
            </a:xfrm>
            <a:custGeom>
              <a:avLst/>
              <a:gdLst/>
              <a:ahLst/>
              <a:cxnLst/>
              <a:rect l="l" t="t" r="r" b="b"/>
              <a:pathLst>
                <a:path w="2838" h="811" extrusionOk="0">
                  <a:moveTo>
                    <a:pt x="351" y="0"/>
                  </a:moveTo>
                  <a:cubicBezTo>
                    <a:pt x="231" y="0"/>
                    <a:pt x="122" y="0"/>
                    <a:pt x="1" y="22"/>
                  </a:cubicBezTo>
                  <a:cubicBezTo>
                    <a:pt x="67" y="219"/>
                    <a:pt x="253" y="394"/>
                    <a:pt x="351" y="559"/>
                  </a:cubicBezTo>
                  <a:cubicBezTo>
                    <a:pt x="363" y="581"/>
                    <a:pt x="385" y="613"/>
                    <a:pt x="395" y="635"/>
                  </a:cubicBezTo>
                  <a:cubicBezTo>
                    <a:pt x="439" y="690"/>
                    <a:pt x="472" y="756"/>
                    <a:pt x="505" y="810"/>
                  </a:cubicBezTo>
                  <a:cubicBezTo>
                    <a:pt x="582" y="734"/>
                    <a:pt x="636" y="646"/>
                    <a:pt x="691" y="559"/>
                  </a:cubicBezTo>
                  <a:cubicBezTo>
                    <a:pt x="735" y="482"/>
                    <a:pt x="767" y="406"/>
                    <a:pt x="833" y="362"/>
                  </a:cubicBezTo>
                  <a:cubicBezTo>
                    <a:pt x="888" y="329"/>
                    <a:pt x="932" y="318"/>
                    <a:pt x="986" y="318"/>
                  </a:cubicBezTo>
                  <a:cubicBezTo>
                    <a:pt x="1151" y="318"/>
                    <a:pt x="1326" y="438"/>
                    <a:pt x="1501" y="504"/>
                  </a:cubicBezTo>
                  <a:cubicBezTo>
                    <a:pt x="1589" y="526"/>
                    <a:pt x="1677" y="537"/>
                    <a:pt x="1775" y="537"/>
                  </a:cubicBezTo>
                  <a:cubicBezTo>
                    <a:pt x="2136" y="537"/>
                    <a:pt x="2574" y="350"/>
                    <a:pt x="2837" y="66"/>
                  </a:cubicBezTo>
                  <a:lnTo>
                    <a:pt x="2837" y="66"/>
                  </a:lnTo>
                  <a:cubicBezTo>
                    <a:pt x="2826" y="77"/>
                    <a:pt x="2804" y="77"/>
                    <a:pt x="2793" y="88"/>
                  </a:cubicBezTo>
                  <a:cubicBezTo>
                    <a:pt x="2531" y="209"/>
                    <a:pt x="2256" y="362"/>
                    <a:pt x="1961" y="362"/>
                  </a:cubicBezTo>
                  <a:lnTo>
                    <a:pt x="1917" y="362"/>
                  </a:lnTo>
                  <a:cubicBezTo>
                    <a:pt x="1687" y="350"/>
                    <a:pt x="1468" y="230"/>
                    <a:pt x="1239" y="153"/>
                  </a:cubicBezTo>
                  <a:cubicBezTo>
                    <a:pt x="954" y="44"/>
                    <a:pt x="658" y="0"/>
                    <a:pt x="3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51"/>
            <p:cNvSpPr/>
            <p:nvPr/>
          </p:nvSpPr>
          <p:spPr>
            <a:xfrm>
              <a:off x="7371151" y="2909461"/>
              <a:ext cx="103831" cy="40420"/>
            </a:xfrm>
            <a:custGeom>
              <a:avLst/>
              <a:gdLst/>
              <a:ahLst/>
              <a:cxnLst/>
              <a:rect l="l" t="t" r="r" b="b"/>
              <a:pathLst>
                <a:path w="3604" h="1403" extrusionOk="0">
                  <a:moveTo>
                    <a:pt x="2957" y="1"/>
                  </a:moveTo>
                  <a:cubicBezTo>
                    <a:pt x="2749" y="11"/>
                    <a:pt x="2530" y="77"/>
                    <a:pt x="2333" y="165"/>
                  </a:cubicBezTo>
                  <a:cubicBezTo>
                    <a:pt x="2070" y="449"/>
                    <a:pt x="1632" y="636"/>
                    <a:pt x="1271" y="636"/>
                  </a:cubicBezTo>
                  <a:cubicBezTo>
                    <a:pt x="1173" y="636"/>
                    <a:pt x="1085" y="625"/>
                    <a:pt x="997" y="603"/>
                  </a:cubicBezTo>
                  <a:cubicBezTo>
                    <a:pt x="822" y="537"/>
                    <a:pt x="647" y="417"/>
                    <a:pt x="482" y="417"/>
                  </a:cubicBezTo>
                  <a:cubicBezTo>
                    <a:pt x="428" y="417"/>
                    <a:pt x="384" y="428"/>
                    <a:pt x="329" y="461"/>
                  </a:cubicBezTo>
                  <a:cubicBezTo>
                    <a:pt x="263" y="505"/>
                    <a:pt x="231" y="581"/>
                    <a:pt x="187" y="658"/>
                  </a:cubicBezTo>
                  <a:cubicBezTo>
                    <a:pt x="132" y="745"/>
                    <a:pt x="78" y="833"/>
                    <a:pt x="1" y="909"/>
                  </a:cubicBezTo>
                  <a:cubicBezTo>
                    <a:pt x="88" y="1030"/>
                    <a:pt x="187" y="1140"/>
                    <a:pt x="351" y="1205"/>
                  </a:cubicBezTo>
                  <a:cubicBezTo>
                    <a:pt x="559" y="1315"/>
                    <a:pt x="800" y="1347"/>
                    <a:pt x="1041" y="1369"/>
                  </a:cubicBezTo>
                  <a:cubicBezTo>
                    <a:pt x="1260" y="1391"/>
                    <a:pt x="1468" y="1402"/>
                    <a:pt x="1687" y="1402"/>
                  </a:cubicBezTo>
                  <a:cubicBezTo>
                    <a:pt x="1796" y="1402"/>
                    <a:pt x="1906" y="1402"/>
                    <a:pt x="2015" y="1391"/>
                  </a:cubicBezTo>
                  <a:cubicBezTo>
                    <a:pt x="2245" y="1381"/>
                    <a:pt x="2486" y="1359"/>
                    <a:pt x="2683" y="1249"/>
                  </a:cubicBezTo>
                  <a:cubicBezTo>
                    <a:pt x="2902" y="1140"/>
                    <a:pt x="3056" y="986"/>
                    <a:pt x="3187" y="811"/>
                  </a:cubicBezTo>
                  <a:cubicBezTo>
                    <a:pt x="3351" y="581"/>
                    <a:pt x="3460" y="329"/>
                    <a:pt x="3603" y="89"/>
                  </a:cubicBezTo>
                  <a:cubicBezTo>
                    <a:pt x="3406" y="55"/>
                    <a:pt x="3219" y="1"/>
                    <a:pt x="30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51"/>
            <p:cNvSpPr/>
            <p:nvPr/>
          </p:nvSpPr>
          <p:spPr>
            <a:xfrm>
              <a:off x="7376826" y="2922080"/>
              <a:ext cx="21809" cy="20109"/>
            </a:xfrm>
            <a:custGeom>
              <a:avLst/>
              <a:gdLst/>
              <a:ahLst/>
              <a:cxnLst/>
              <a:rect l="l" t="t" r="r" b="b"/>
              <a:pathLst>
                <a:path w="757" h="698" extrusionOk="0">
                  <a:moveTo>
                    <a:pt x="154" y="1"/>
                  </a:moveTo>
                  <a:cubicBezTo>
                    <a:pt x="100" y="1"/>
                    <a:pt x="34" y="33"/>
                    <a:pt x="12" y="89"/>
                  </a:cubicBezTo>
                  <a:cubicBezTo>
                    <a:pt x="1" y="143"/>
                    <a:pt x="23" y="198"/>
                    <a:pt x="56" y="252"/>
                  </a:cubicBezTo>
                  <a:cubicBezTo>
                    <a:pt x="143" y="395"/>
                    <a:pt x="263" y="526"/>
                    <a:pt x="406" y="625"/>
                  </a:cubicBezTo>
                  <a:cubicBezTo>
                    <a:pt x="461" y="664"/>
                    <a:pt x="527" y="698"/>
                    <a:pt x="588" y="698"/>
                  </a:cubicBezTo>
                  <a:cubicBezTo>
                    <a:pt x="612" y="698"/>
                    <a:pt x="636" y="692"/>
                    <a:pt x="658" y="680"/>
                  </a:cubicBezTo>
                  <a:cubicBezTo>
                    <a:pt x="757" y="614"/>
                    <a:pt x="757" y="515"/>
                    <a:pt x="701" y="417"/>
                  </a:cubicBezTo>
                  <a:cubicBezTo>
                    <a:pt x="614" y="264"/>
                    <a:pt x="395" y="99"/>
                    <a:pt x="319" y="55"/>
                  </a:cubicBezTo>
                  <a:cubicBezTo>
                    <a:pt x="275" y="33"/>
                    <a:pt x="220" y="1"/>
                    <a:pt x="154" y="1"/>
                  </a:cubicBezTo>
                  <a:close/>
                </a:path>
              </a:pathLst>
            </a:cu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51"/>
            <p:cNvSpPr/>
            <p:nvPr/>
          </p:nvSpPr>
          <p:spPr>
            <a:xfrm>
              <a:off x="7431075" y="2918767"/>
              <a:ext cx="23394" cy="21694"/>
            </a:xfrm>
            <a:custGeom>
              <a:avLst/>
              <a:gdLst/>
              <a:ahLst/>
              <a:cxnLst/>
              <a:rect l="l" t="t" r="r" b="b"/>
              <a:pathLst>
                <a:path w="812" h="753" extrusionOk="0">
                  <a:moveTo>
                    <a:pt x="628" y="1"/>
                  </a:moveTo>
                  <a:cubicBezTo>
                    <a:pt x="584" y="1"/>
                    <a:pt x="538" y="12"/>
                    <a:pt x="494" y="28"/>
                  </a:cubicBezTo>
                  <a:cubicBezTo>
                    <a:pt x="297" y="116"/>
                    <a:pt x="1" y="367"/>
                    <a:pt x="56" y="620"/>
                  </a:cubicBezTo>
                  <a:cubicBezTo>
                    <a:pt x="78" y="715"/>
                    <a:pt x="131" y="752"/>
                    <a:pt x="200" y="752"/>
                  </a:cubicBezTo>
                  <a:cubicBezTo>
                    <a:pt x="408" y="752"/>
                    <a:pt x="756" y="406"/>
                    <a:pt x="789" y="258"/>
                  </a:cubicBezTo>
                  <a:cubicBezTo>
                    <a:pt x="811" y="182"/>
                    <a:pt x="801" y="83"/>
                    <a:pt x="745" y="39"/>
                  </a:cubicBezTo>
                  <a:cubicBezTo>
                    <a:pt x="712" y="12"/>
                    <a:pt x="672" y="1"/>
                    <a:pt x="628" y="1"/>
                  </a:cubicBezTo>
                  <a:close/>
                </a:path>
              </a:pathLst>
            </a:cu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51"/>
            <p:cNvSpPr/>
            <p:nvPr/>
          </p:nvSpPr>
          <p:spPr>
            <a:xfrm>
              <a:off x="7372735" y="2888027"/>
              <a:ext cx="56179" cy="16105"/>
            </a:xfrm>
            <a:custGeom>
              <a:avLst/>
              <a:gdLst/>
              <a:ahLst/>
              <a:cxnLst/>
              <a:rect l="l" t="t" r="r" b="b"/>
              <a:pathLst>
                <a:path w="1950" h="559" extrusionOk="0">
                  <a:moveTo>
                    <a:pt x="1950" y="0"/>
                  </a:moveTo>
                  <a:cubicBezTo>
                    <a:pt x="1862" y="11"/>
                    <a:pt x="1774" y="11"/>
                    <a:pt x="1687" y="11"/>
                  </a:cubicBezTo>
                  <a:cubicBezTo>
                    <a:pt x="1610" y="22"/>
                    <a:pt x="1522" y="22"/>
                    <a:pt x="1435" y="22"/>
                  </a:cubicBezTo>
                  <a:cubicBezTo>
                    <a:pt x="1259" y="33"/>
                    <a:pt x="1084" y="55"/>
                    <a:pt x="909" y="88"/>
                  </a:cubicBezTo>
                  <a:cubicBezTo>
                    <a:pt x="734" y="110"/>
                    <a:pt x="570" y="154"/>
                    <a:pt x="405" y="230"/>
                  </a:cubicBezTo>
                  <a:cubicBezTo>
                    <a:pt x="329" y="274"/>
                    <a:pt x="252" y="318"/>
                    <a:pt x="176" y="373"/>
                  </a:cubicBezTo>
                  <a:cubicBezTo>
                    <a:pt x="110" y="427"/>
                    <a:pt x="55" y="482"/>
                    <a:pt x="1" y="558"/>
                  </a:cubicBezTo>
                  <a:cubicBezTo>
                    <a:pt x="110" y="417"/>
                    <a:pt x="252" y="318"/>
                    <a:pt x="405" y="241"/>
                  </a:cubicBezTo>
                  <a:cubicBezTo>
                    <a:pt x="570" y="176"/>
                    <a:pt x="734" y="132"/>
                    <a:pt x="909" y="99"/>
                  </a:cubicBezTo>
                  <a:cubicBezTo>
                    <a:pt x="1084" y="66"/>
                    <a:pt x="1259" y="55"/>
                    <a:pt x="1435" y="33"/>
                  </a:cubicBezTo>
                  <a:cubicBezTo>
                    <a:pt x="1610" y="22"/>
                    <a:pt x="1785" y="22"/>
                    <a:pt x="195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51"/>
            <p:cNvSpPr/>
            <p:nvPr/>
          </p:nvSpPr>
          <p:spPr>
            <a:xfrm>
              <a:off x="7297656" y="2862155"/>
              <a:ext cx="57447" cy="22126"/>
            </a:xfrm>
            <a:custGeom>
              <a:avLst/>
              <a:gdLst/>
              <a:ahLst/>
              <a:cxnLst/>
              <a:rect l="l" t="t" r="r" b="b"/>
              <a:pathLst>
                <a:path w="1994" h="768" extrusionOk="0">
                  <a:moveTo>
                    <a:pt x="1" y="1"/>
                  </a:moveTo>
                  <a:lnTo>
                    <a:pt x="1" y="1"/>
                  </a:lnTo>
                  <a:cubicBezTo>
                    <a:pt x="12" y="55"/>
                    <a:pt x="23" y="110"/>
                    <a:pt x="45" y="154"/>
                  </a:cubicBezTo>
                  <a:cubicBezTo>
                    <a:pt x="55" y="186"/>
                    <a:pt x="67" y="208"/>
                    <a:pt x="77" y="230"/>
                  </a:cubicBezTo>
                  <a:cubicBezTo>
                    <a:pt x="77" y="242"/>
                    <a:pt x="89" y="252"/>
                    <a:pt x="89" y="263"/>
                  </a:cubicBezTo>
                  <a:cubicBezTo>
                    <a:pt x="99" y="274"/>
                    <a:pt x="110" y="296"/>
                    <a:pt x="110" y="307"/>
                  </a:cubicBezTo>
                  <a:cubicBezTo>
                    <a:pt x="165" y="395"/>
                    <a:pt x="242" y="482"/>
                    <a:pt x="318" y="548"/>
                  </a:cubicBezTo>
                  <a:cubicBezTo>
                    <a:pt x="406" y="624"/>
                    <a:pt x="493" y="679"/>
                    <a:pt x="603" y="712"/>
                  </a:cubicBezTo>
                  <a:lnTo>
                    <a:pt x="636" y="723"/>
                  </a:lnTo>
                  <a:lnTo>
                    <a:pt x="680" y="734"/>
                  </a:lnTo>
                  <a:cubicBezTo>
                    <a:pt x="690" y="745"/>
                    <a:pt x="702" y="745"/>
                    <a:pt x="724" y="745"/>
                  </a:cubicBezTo>
                  <a:cubicBezTo>
                    <a:pt x="734" y="745"/>
                    <a:pt x="746" y="756"/>
                    <a:pt x="756" y="756"/>
                  </a:cubicBezTo>
                  <a:cubicBezTo>
                    <a:pt x="811" y="767"/>
                    <a:pt x="865" y="767"/>
                    <a:pt x="921" y="767"/>
                  </a:cubicBezTo>
                  <a:cubicBezTo>
                    <a:pt x="975" y="767"/>
                    <a:pt x="1030" y="767"/>
                    <a:pt x="1084" y="756"/>
                  </a:cubicBezTo>
                  <a:cubicBezTo>
                    <a:pt x="1140" y="745"/>
                    <a:pt x="1194" y="734"/>
                    <a:pt x="1238" y="723"/>
                  </a:cubicBezTo>
                  <a:cubicBezTo>
                    <a:pt x="1293" y="701"/>
                    <a:pt x="1347" y="679"/>
                    <a:pt x="1391" y="658"/>
                  </a:cubicBezTo>
                  <a:cubicBezTo>
                    <a:pt x="1446" y="636"/>
                    <a:pt x="1490" y="614"/>
                    <a:pt x="1534" y="581"/>
                  </a:cubicBezTo>
                  <a:cubicBezTo>
                    <a:pt x="1719" y="471"/>
                    <a:pt x="1873" y="307"/>
                    <a:pt x="1994" y="132"/>
                  </a:cubicBezTo>
                  <a:lnTo>
                    <a:pt x="1994" y="132"/>
                  </a:lnTo>
                  <a:cubicBezTo>
                    <a:pt x="1917" y="220"/>
                    <a:pt x="1851" y="296"/>
                    <a:pt x="1775" y="362"/>
                  </a:cubicBezTo>
                  <a:cubicBezTo>
                    <a:pt x="1698" y="439"/>
                    <a:pt x="1610" y="504"/>
                    <a:pt x="1522" y="559"/>
                  </a:cubicBezTo>
                  <a:cubicBezTo>
                    <a:pt x="1424" y="602"/>
                    <a:pt x="1337" y="646"/>
                    <a:pt x="1227" y="679"/>
                  </a:cubicBezTo>
                  <a:cubicBezTo>
                    <a:pt x="1183" y="690"/>
                    <a:pt x="1128" y="701"/>
                    <a:pt x="1074" y="712"/>
                  </a:cubicBezTo>
                  <a:cubicBezTo>
                    <a:pt x="1030" y="723"/>
                    <a:pt x="975" y="723"/>
                    <a:pt x="921" y="723"/>
                  </a:cubicBezTo>
                  <a:cubicBezTo>
                    <a:pt x="865" y="723"/>
                    <a:pt x="822" y="723"/>
                    <a:pt x="767" y="712"/>
                  </a:cubicBezTo>
                  <a:cubicBezTo>
                    <a:pt x="712" y="701"/>
                    <a:pt x="668" y="690"/>
                    <a:pt x="614" y="668"/>
                  </a:cubicBezTo>
                  <a:cubicBezTo>
                    <a:pt x="515" y="646"/>
                    <a:pt x="428" y="592"/>
                    <a:pt x="340" y="526"/>
                  </a:cubicBezTo>
                  <a:lnTo>
                    <a:pt x="308" y="493"/>
                  </a:lnTo>
                  <a:lnTo>
                    <a:pt x="286" y="471"/>
                  </a:lnTo>
                  <a:lnTo>
                    <a:pt x="252" y="449"/>
                  </a:lnTo>
                  <a:lnTo>
                    <a:pt x="242" y="427"/>
                  </a:lnTo>
                  <a:lnTo>
                    <a:pt x="230" y="417"/>
                  </a:lnTo>
                  <a:lnTo>
                    <a:pt x="198" y="383"/>
                  </a:lnTo>
                  <a:cubicBezTo>
                    <a:pt x="187" y="373"/>
                    <a:pt x="187" y="362"/>
                    <a:pt x="176" y="351"/>
                  </a:cubicBezTo>
                  <a:cubicBezTo>
                    <a:pt x="154" y="340"/>
                    <a:pt x="143" y="318"/>
                    <a:pt x="132" y="296"/>
                  </a:cubicBezTo>
                  <a:cubicBezTo>
                    <a:pt x="67" y="208"/>
                    <a:pt x="33" y="110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51"/>
            <p:cNvSpPr/>
            <p:nvPr/>
          </p:nvSpPr>
          <p:spPr>
            <a:xfrm>
              <a:off x="7472101" y="2865958"/>
              <a:ext cx="59003" cy="20397"/>
            </a:xfrm>
            <a:custGeom>
              <a:avLst/>
              <a:gdLst/>
              <a:ahLst/>
              <a:cxnLst/>
              <a:rect l="l" t="t" r="r" b="b"/>
              <a:pathLst>
                <a:path w="2048" h="708" extrusionOk="0">
                  <a:moveTo>
                    <a:pt x="0" y="0"/>
                  </a:moveTo>
                  <a:cubicBezTo>
                    <a:pt x="55" y="98"/>
                    <a:pt x="121" y="175"/>
                    <a:pt x="197" y="251"/>
                  </a:cubicBezTo>
                  <a:cubicBezTo>
                    <a:pt x="274" y="317"/>
                    <a:pt x="362" y="383"/>
                    <a:pt x="460" y="438"/>
                  </a:cubicBezTo>
                  <a:cubicBezTo>
                    <a:pt x="548" y="492"/>
                    <a:pt x="635" y="547"/>
                    <a:pt x="734" y="591"/>
                  </a:cubicBezTo>
                  <a:cubicBezTo>
                    <a:pt x="778" y="624"/>
                    <a:pt x="832" y="635"/>
                    <a:pt x="887" y="657"/>
                  </a:cubicBezTo>
                  <a:cubicBezTo>
                    <a:pt x="931" y="679"/>
                    <a:pt x="986" y="689"/>
                    <a:pt x="1041" y="701"/>
                  </a:cubicBezTo>
                  <a:cubicBezTo>
                    <a:pt x="1086" y="705"/>
                    <a:pt x="1130" y="708"/>
                    <a:pt x="1174" y="708"/>
                  </a:cubicBezTo>
                  <a:cubicBezTo>
                    <a:pt x="1238" y="708"/>
                    <a:pt x="1300" y="702"/>
                    <a:pt x="1358" y="689"/>
                  </a:cubicBezTo>
                  <a:cubicBezTo>
                    <a:pt x="1467" y="667"/>
                    <a:pt x="1566" y="624"/>
                    <a:pt x="1664" y="569"/>
                  </a:cubicBezTo>
                  <a:cubicBezTo>
                    <a:pt x="1752" y="504"/>
                    <a:pt x="1829" y="438"/>
                    <a:pt x="1895" y="350"/>
                  </a:cubicBezTo>
                  <a:cubicBezTo>
                    <a:pt x="1960" y="263"/>
                    <a:pt x="2015" y="175"/>
                    <a:pt x="2048" y="66"/>
                  </a:cubicBezTo>
                  <a:lnTo>
                    <a:pt x="2048" y="66"/>
                  </a:lnTo>
                  <a:cubicBezTo>
                    <a:pt x="2004" y="164"/>
                    <a:pt x="1949" y="263"/>
                    <a:pt x="1883" y="339"/>
                  </a:cubicBezTo>
                  <a:cubicBezTo>
                    <a:pt x="1818" y="416"/>
                    <a:pt x="1730" y="482"/>
                    <a:pt x="1642" y="536"/>
                  </a:cubicBezTo>
                  <a:cubicBezTo>
                    <a:pt x="1555" y="591"/>
                    <a:pt x="1457" y="624"/>
                    <a:pt x="1358" y="646"/>
                  </a:cubicBezTo>
                  <a:cubicBezTo>
                    <a:pt x="1293" y="659"/>
                    <a:pt x="1232" y="664"/>
                    <a:pt x="1173" y="664"/>
                  </a:cubicBezTo>
                  <a:cubicBezTo>
                    <a:pt x="1132" y="664"/>
                    <a:pt x="1092" y="661"/>
                    <a:pt x="1051" y="657"/>
                  </a:cubicBezTo>
                  <a:cubicBezTo>
                    <a:pt x="942" y="635"/>
                    <a:pt x="844" y="602"/>
                    <a:pt x="756" y="558"/>
                  </a:cubicBezTo>
                  <a:cubicBezTo>
                    <a:pt x="657" y="514"/>
                    <a:pt x="559" y="460"/>
                    <a:pt x="471" y="405"/>
                  </a:cubicBezTo>
                  <a:cubicBezTo>
                    <a:pt x="384" y="361"/>
                    <a:pt x="296" y="295"/>
                    <a:pt x="209" y="230"/>
                  </a:cubicBezTo>
                  <a:cubicBezTo>
                    <a:pt x="132" y="164"/>
                    <a:pt x="55" y="88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51"/>
            <p:cNvSpPr/>
            <p:nvPr/>
          </p:nvSpPr>
          <p:spPr>
            <a:xfrm>
              <a:off x="7301459" y="2790879"/>
              <a:ext cx="47018" cy="33131"/>
            </a:xfrm>
            <a:custGeom>
              <a:avLst/>
              <a:gdLst/>
              <a:ahLst/>
              <a:cxnLst/>
              <a:rect l="l" t="t" r="r" b="b"/>
              <a:pathLst>
                <a:path w="1632" h="1150" extrusionOk="0">
                  <a:moveTo>
                    <a:pt x="1084" y="0"/>
                  </a:moveTo>
                  <a:cubicBezTo>
                    <a:pt x="986" y="0"/>
                    <a:pt x="887" y="11"/>
                    <a:pt x="789" y="33"/>
                  </a:cubicBezTo>
                  <a:cubicBezTo>
                    <a:pt x="701" y="55"/>
                    <a:pt x="602" y="98"/>
                    <a:pt x="526" y="154"/>
                  </a:cubicBezTo>
                  <a:cubicBezTo>
                    <a:pt x="438" y="208"/>
                    <a:pt x="361" y="263"/>
                    <a:pt x="296" y="339"/>
                  </a:cubicBezTo>
                  <a:cubicBezTo>
                    <a:pt x="230" y="416"/>
                    <a:pt x="176" y="493"/>
                    <a:pt x="132" y="580"/>
                  </a:cubicBezTo>
                  <a:cubicBezTo>
                    <a:pt x="88" y="668"/>
                    <a:pt x="55" y="767"/>
                    <a:pt x="33" y="854"/>
                  </a:cubicBezTo>
                  <a:cubicBezTo>
                    <a:pt x="11" y="952"/>
                    <a:pt x="0" y="1051"/>
                    <a:pt x="0" y="1149"/>
                  </a:cubicBezTo>
                  <a:cubicBezTo>
                    <a:pt x="22" y="952"/>
                    <a:pt x="77" y="767"/>
                    <a:pt x="164" y="602"/>
                  </a:cubicBezTo>
                  <a:cubicBezTo>
                    <a:pt x="252" y="438"/>
                    <a:pt x="383" y="285"/>
                    <a:pt x="548" y="186"/>
                  </a:cubicBezTo>
                  <a:cubicBezTo>
                    <a:pt x="701" y="88"/>
                    <a:pt x="898" y="33"/>
                    <a:pt x="1084" y="33"/>
                  </a:cubicBezTo>
                  <a:cubicBezTo>
                    <a:pt x="1270" y="33"/>
                    <a:pt x="1467" y="88"/>
                    <a:pt x="1631" y="175"/>
                  </a:cubicBezTo>
                  <a:cubicBezTo>
                    <a:pt x="1555" y="120"/>
                    <a:pt x="1467" y="88"/>
                    <a:pt x="1369" y="55"/>
                  </a:cubicBezTo>
                  <a:cubicBezTo>
                    <a:pt x="1281" y="22"/>
                    <a:pt x="1183" y="11"/>
                    <a:pt x="108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51"/>
            <p:cNvSpPr/>
            <p:nvPr/>
          </p:nvSpPr>
          <p:spPr>
            <a:xfrm>
              <a:off x="7471467" y="2792723"/>
              <a:ext cx="57764" cy="24344"/>
            </a:xfrm>
            <a:custGeom>
              <a:avLst/>
              <a:gdLst/>
              <a:ahLst/>
              <a:cxnLst/>
              <a:rect l="l" t="t" r="r" b="b"/>
              <a:pathLst>
                <a:path w="2005" h="845" extrusionOk="0">
                  <a:moveTo>
                    <a:pt x="848" y="0"/>
                  </a:moveTo>
                  <a:cubicBezTo>
                    <a:pt x="753" y="0"/>
                    <a:pt x="656" y="8"/>
                    <a:pt x="559" y="24"/>
                  </a:cubicBezTo>
                  <a:cubicBezTo>
                    <a:pt x="362" y="56"/>
                    <a:pt x="175" y="133"/>
                    <a:pt x="0" y="231"/>
                  </a:cubicBezTo>
                  <a:cubicBezTo>
                    <a:pt x="88" y="188"/>
                    <a:pt x="187" y="155"/>
                    <a:pt x="274" y="122"/>
                  </a:cubicBezTo>
                  <a:cubicBezTo>
                    <a:pt x="373" y="90"/>
                    <a:pt x="471" y="68"/>
                    <a:pt x="570" y="56"/>
                  </a:cubicBezTo>
                  <a:cubicBezTo>
                    <a:pt x="639" y="49"/>
                    <a:pt x="709" y="41"/>
                    <a:pt x="778" y="41"/>
                  </a:cubicBezTo>
                  <a:cubicBezTo>
                    <a:pt x="807" y="41"/>
                    <a:pt x="836" y="42"/>
                    <a:pt x="866" y="46"/>
                  </a:cubicBezTo>
                  <a:cubicBezTo>
                    <a:pt x="964" y="46"/>
                    <a:pt x="1063" y="56"/>
                    <a:pt x="1161" y="78"/>
                  </a:cubicBezTo>
                  <a:cubicBezTo>
                    <a:pt x="1347" y="122"/>
                    <a:pt x="1533" y="210"/>
                    <a:pt x="1686" y="341"/>
                  </a:cubicBezTo>
                  <a:cubicBezTo>
                    <a:pt x="1829" y="472"/>
                    <a:pt x="1939" y="647"/>
                    <a:pt x="2004" y="845"/>
                  </a:cubicBezTo>
                  <a:cubicBezTo>
                    <a:pt x="1982" y="746"/>
                    <a:pt x="1939" y="647"/>
                    <a:pt x="1895" y="560"/>
                  </a:cubicBezTo>
                  <a:cubicBezTo>
                    <a:pt x="1840" y="472"/>
                    <a:pt x="1774" y="385"/>
                    <a:pt x="1708" y="319"/>
                  </a:cubicBezTo>
                  <a:cubicBezTo>
                    <a:pt x="1632" y="253"/>
                    <a:pt x="1544" y="188"/>
                    <a:pt x="1457" y="144"/>
                  </a:cubicBezTo>
                  <a:cubicBezTo>
                    <a:pt x="1369" y="100"/>
                    <a:pt x="1270" y="56"/>
                    <a:pt x="1172" y="34"/>
                  </a:cubicBezTo>
                  <a:cubicBezTo>
                    <a:pt x="1067" y="11"/>
                    <a:pt x="958" y="0"/>
                    <a:pt x="84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51"/>
            <p:cNvSpPr/>
            <p:nvPr/>
          </p:nvSpPr>
          <p:spPr>
            <a:xfrm>
              <a:off x="7390713" y="2667227"/>
              <a:ext cx="85191" cy="77960"/>
            </a:xfrm>
            <a:custGeom>
              <a:avLst/>
              <a:gdLst/>
              <a:ahLst/>
              <a:cxnLst/>
              <a:rect l="l" t="t" r="r" b="b"/>
              <a:pathLst>
                <a:path w="2957" h="2706" extrusionOk="0">
                  <a:moveTo>
                    <a:pt x="1404" y="1"/>
                  </a:moveTo>
                  <a:cubicBezTo>
                    <a:pt x="1342" y="1"/>
                    <a:pt x="1280" y="15"/>
                    <a:pt x="1227" y="44"/>
                  </a:cubicBezTo>
                  <a:cubicBezTo>
                    <a:pt x="1227" y="44"/>
                    <a:pt x="1216" y="55"/>
                    <a:pt x="1205" y="55"/>
                  </a:cubicBezTo>
                  <a:cubicBezTo>
                    <a:pt x="1172" y="77"/>
                    <a:pt x="1129" y="110"/>
                    <a:pt x="1085" y="110"/>
                  </a:cubicBezTo>
                  <a:cubicBezTo>
                    <a:pt x="1051" y="110"/>
                    <a:pt x="1019" y="88"/>
                    <a:pt x="986" y="66"/>
                  </a:cubicBezTo>
                  <a:cubicBezTo>
                    <a:pt x="924" y="30"/>
                    <a:pt x="845" y="8"/>
                    <a:pt x="767" y="8"/>
                  </a:cubicBezTo>
                  <a:cubicBezTo>
                    <a:pt x="680" y="8"/>
                    <a:pt x="595" y="35"/>
                    <a:pt x="537" y="98"/>
                  </a:cubicBezTo>
                  <a:cubicBezTo>
                    <a:pt x="504" y="132"/>
                    <a:pt x="482" y="176"/>
                    <a:pt x="460" y="219"/>
                  </a:cubicBezTo>
                  <a:cubicBezTo>
                    <a:pt x="318" y="471"/>
                    <a:pt x="143" y="723"/>
                    <a:pt x="44" y="986"/>
                  </a:cubicBezTo>
                  <a:cubicBezTo>
                    <a:pt x="22" y="1030"/>
                    <a:pt x="0" y="1084"/>
                    <a:pt x="0" y="1139"/>
                  </a:cubicBezTo>
                  <a:cubicBezTo>
                    <a:pt x="0" y="1193"/>
                    <a:pt x="22" y="1259"/>
                    <a:pt x="44" y="1314"/>
                  </a:cubicBezTo>
                  <a:cubicBezTo>
                    <a:pt x="110" y="1478"/>
                    <a:pt x="187" y="1643"/>
                    <a:pt x="263" y="1796"/>
                  </a:cubicBezTo>
                  <a:cubicBezTo>
                    <a:pt x="318" y="1916"/>
                    <a:pt x="384" y="2037"/>
                    <a:pt x="494" y="2113"/>
                  </a:cubicBezTo>
                  <a:cubicBezTo>
                    <a:pt x="504" y="2124"/>
                    <a:pt x="526" y="2135"/>
                    <a:pt x="537" y="2135"/>
                  </a:cubicBezTo>
                  <a:cubicBezTo>
                    <a:pt x="542" y="2136"/>
                    <a:pt x="547" y="2136"/>
                    <a:pt x="552" y="2136"/>
                  </a:cubicBezTo>
                  <a:cubicBezTo>
                    <a:pt x="610" y="2136"/>
                    <a:pt x="648" y="2076"/>
                    <a:pt x="657" y="2025"/>
                  </a:cubicBezTo>
                  <a:cubicBezTo>
                    <a:pt x="701" y="1894"/>
                    <a:pt x="701" y="1752"/>
                    <a:pt x="669" y="1621"/>
                  </a:cubicBezTo>
                  <a:cubicBezTo>
                    <a:pt x="635" y="1522"/>
                    <a:pt x="592" y="1424"/>
                    <a:pt x="581" y="1325"/>
                  </a:cubicBezTo>
                  <a:cubicBezTo>
                    <a:pt x="570" y="1183"/>
                    <a:pt x="625" y="1051"/>
                    <a:pt x="691" y="942"/>
                  </a:cubicBezTo>
                  <a:cubicBezTo>
                    <a:pt x="745" y="854"/>
                    <a:pt x="844" y="701"/>
                    <a:pt x="931" y="657"/>
                  </a:cubicBezTo>
                  <a:cubicBezTo>
                    <a:pt x="1030" y="865"/>
                    <a:pt x="964" y="1095"/>
                    <a:pt x="942" y="1314"/>
                  </a:cubicBezTo>
                  <a:cubicBezTo>
                    <a:pt x="898" y="1653"/>
                    <a:pt x="931" y="2015"/>
                    <a:pt x="1051" y="2343"/>
                  </a:cubicBezTo>
                  <a:cubicBezTo>
                    <a:pt x="1073" y="2409"/>
                    <a:pt x="1107" y="2463"/>
                    <a:pt x="1139" y="2507"/>
                  </a:cubicBezTo>
                  <a:cubicBezTo>
                    <a:pt x="1172" y="2540"/>
                    <a:pt x="1205" y="2573"/>
                    <a:pt x="1249" y="2573"/>
                  </a:cubicBezTo>
                  <a:cubicBezTo>
                    <a:pt x="1253" y="2574"/>
                    <a:pt x="1258" y="2575"/>
                    <a:pt x="1263" y="2575"/>
                  </a:cubicBezTo>
                  <a:cubicBezTo>
                    <a:pt x="1304" y="2575"/>
                    <a:pt x="1350" y="2536"/>
                    <a:pt x="1369" y="2497"/>
                  </a:cubicBezTo>
                  <a:cubicBezTo>
                    <a:pt x="1391" y="2453"/>
                    <a:pt x="1391" y="2398"/>
                    <a:pt x="1402" y="2343"/>
                  </a:cubicBezTo>
                  <a:cubicBezTo>
                    <a:pt x="1424" y="2037"/>
                    <a:pt x="1446" y="1730"/>
                    <a:pt x="1479" y="1434"/>
                  </a:cubicBezTo>
                  <a:cubicBezTo>
                    <a:pt x="1489" y="1314"/>
                    <a:pt x="1523" y="1215"/>
                    <a:pt x="1523" y="1095"/>
                  </a:cubicBezTo>
                  <a:cubicBezTo>
                    <a:pt x="1533" y="986"/>
                    <a:pt x="1545" y="854"/>
                    <a:pt x="1621" y="777"/>
                  </a:cubicBezTo>
                  <a:cubicBezTo>
                    <a:pt x="1657" y="738"/>
                    <a:pt x="1682" y="722"/>
                    <a:pt x="1700" y="722"/>
                  </a:cubicBezTo>
                  <a:cubicBezTo>
                    <a:pt x="1743" y="722"/>
                    <a:pt x="1745" y="810"/>
                    <a:pt x="1752" y="887"/>
                  </a:cubicBezTo>
                  <a:cubicBezTo>
                    <a:pt x="1764" y="1073"/>
                    <a:pt x="1764" y="1249"/>
                    <a:pt x="1742" y="1424"/>
                  </a:cubicBezTo>
                  <a:cubicBezTo>
                    <a:pt x="1708" y="1785"/>
                    <a:pt x="1610" y="2146"/>
                    <a:pt x="1643" y="2507"/>
                  </a:cubicBezTo>
                  <a:cubicBezTo>
                    <a:pt x="1643" y="2573"/>
                    <a:pt x="1654" y="2650"/>
                    <a:pt x="1708" y="2682"/>
                  </a:cubicBezTo>
                  <a:cubicBezTo>
                    <a:pt x="1733" y="2698"/>
                    <a:pt x="1761" y="2706"/>
                    <a:pt x="1790" y="2706"/>
                  </a:cubicBezTo>
                  <a:cubicBezTo>
                    <a:pt x="1839" y="2706"/>
                    <a:pt x="1889" y="2684"/>
                    <a:pt x="1917" y="2650"/>
                  </a:cubicBezTo>
                  <a:cubicBezTo>
                    <a:pt x="1971" y="2584"/>
                    <a:pt x="1993" y="2507"/>
                    <a:pt x="2015" y="2431"/>
                  </a:cubicBezTo>
                  <a:cubicBezTo>
                    <a:pt x="2081" y="2146"/>
                    <a:pt x="2146" y="1862"/>
                    <a:pt x="2190" y="1577"/>
                  </a:cubicBezTo>
                  <a:cubicBezTo>
                    <a:pt x="2234" y="1281"/>
                    <a:pt x="2245" y="974"/>
                    <a:pt x="2311" y="690"/>
                  </a:cubicBezTo>
                  <a:cubicBezTo>
                    <a:pt x="2343" y="690"/>
                    <a:pt x="2377" y="712"/>
                    <a:pt x="2399" y="745"/>
                  </a:cubicBezTo>
                  <a:cubicBezTo>
                    <a:pt x="2431" y="789"/>
                    <a:pt x="2442" y="854"/>
                    <a:pt x="2464" y="909"/>
                  </a:cubicBezTo>
                  <a:cubicBezTo>
                    <a:pt x="2486" y="1030"/>
                    <a:pt x="2497" y="1161"/>
                    <a:pt x="2497" y="1292"/>
                  </a:cubicBezTo>
                  <a:cubicBezTo>
                    <a:pt x="2497" y="1566"/>
                    <a:pt x="2431" y="1828"/>
                    <a:pt x="2409" y="2103"/>
                  </a:cubicBezTo>
                  <a:cubicBezTo>
                    <a:pt x="2399" y="2190"/>
                    <a:pt x="2409" y="2300"/>
                    <a:pt x="2486" y="2322"/>
                  </a:cubicBezTo>
                  <a:cubicBezTo>
                    <a:pt x="2499" y="2326"/>
                    <a:pt x="2511" y="2328"/>
                    <a:pt x="2523" y="2328"/>
                  </a:cubicBezTo>
                  <a:cubicBezTo>
                    <a:pt x="2593" y="2328"/>
                    <a:pt x="2646" y="2255"/>
                    <a:pt x="2683" y="2190"/>
                  </a:cubicBezTo>
                  <a:cubicBezTo>
                    <a:pt x="2869" y="1828"/>
                    <a:pt x="2957" y="1424"/>
                    <a:pt x="2957" y="1030"/>
                  </a:cubicBezTo>
                  <a:cubicBezTo>
                    <a:pt x="2957" y="821"/>
                    <a:pt x="2924" y="614"/>
                    <a:pt x="2869" y="416"/>
                  </a:cubicBezTo>
                  <a:cubicBezTo>
                    <a:pt x="2831" y="292"/>
                    <a:pt x="2818" y="108"/>
                    <a:pt x="2669" y="108"/>
                  </a:cubicBezTo>
                  <a:cubicBezTo>
                    <a:pt x="2647" y="108"/>
                    <a:pt x="2623" y="112"/>
                    <a:pt x="2596" y="120"/>
                  </a:cubicBezTo>
                  <a:cubicBezTo>
                    <a:pt x="2562" y="132"/>
                    <a:pt x="2540" y="142"/>
                    <a:pt x="2508" y="154"/>
                  </a:cubicBezTo>
                  <a:cubicBezTo>
                    <a:pt x="2496" y="156"/>
                    <a:pt x="2484" y="157"/>
                    <a:pt x="2473" y="157"/>
                  </a:cubicBezTo>
                  <a:cubicBezTo>
                    <a:pt x="2388" y="157"/>
                    <a:pt x="2310" y="93"/>
                    <a:pt x="2223" y="55"/>
                  </a:cubicBezTo>
                  <a:cubicBezTo>
                    <a:pt x="2184" y="37"/>
                    <a:pt x="2141" y="29"/>
                    <a:pt x="2098" y="29"/>
                  </a:cubicBezTo>
                  <a:cubicBezTo>
                    <a:pt x="2032" y="29"/>
                    <a:pt x="1965" y="48"/>
                    <a:pt x="1905" y="88"/>
                  </a:cubicBezTo>
                  <a:cubicBezTo>
                    <a:pt x="1873" y="110"/>
                    <a:pt x="1840" y="142"/>
                    <a:pt x="1796" y="142"/>
                  </a:cubicBezTo>
                  <a:cubicBezTo>
                    <a:pt x="1790" y="143"/>
                    <a:pt x="1784" y="144"/>
                    <a:pt x="1778" y="144"/>
                  </a:cubicBezTo>
                  <a:cubicBezTo>
                    <a:pt x="1720" y="144"/>
                    <a:pt x="1671" y="96"/>
                    <a:pt x="1621" y="66"/>
                  </a:cubicBezTo>
                  <a:cubicBezTo>
                    <a:pt x="1560" y="23"/>
                    <a:pt x="1482" y="1"/>
                    <a:pt x="1404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51"/>
            <p:cNvSpPr/>
            <p:nvPr/>
          </p:nvSpPr>
          <p:spPr>
            <a:xfrm>
              <a:off x="4941076" y="4287905"/>
              <a:ext cx="3465783" cy="36624"/>
            </a:xfrm>
            <a:custGeom>
              <a:avLst/>
              <a:gdLst/>
              <a:ahLst/>
              <a:cxnLst/>
              <a:rect l="l" t="t" r="r" b="b"/>
              <a:pathLst>
                <a:path w="104746" h="1271" extrusionOk="0">
                  <a:moveTo>
                    <a:pt x="0" y="1"/>
                  </a:moveTo>
                  <a:lnTo>
                    <a:pt x="0" y="1271"/>
                  </a:lnTo>
                  <a:lnTo>
                    <a:pt x="104745" y="1271"/>
                  </a:lnTo>
                  <a:lnTo>
                    <a:pt x="1047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51"/>
            <p:cNvSpPr/>
            <p:nvPr/>
          </p:nvSpPr>
          <p:spPr>
            <a:xfrm>
              <a:off x="5713596" y="3021763"/>
              <a:ext cx="1671787" cy="1001839"/>
            </a:xfrm>
            <a:custGeom>
              <a:avLst/>
              <a:gdLst/>
              <a:ahLst/>
              <a:cxnLst/>
              <a:rect l="l" t="t" r="r" b="b"/>
              <a:pathLst>
                <a:path w="58028" h="34774" extrusionOk="0">
                  <a:moveTo>
                    <a:pt x="0" y="1"/>
                  </a:moveTo>
                  <a:lnTo>
                    <a:pt x="0" y="34774"/>
                  </a:lnTo>
                  <a:lnTo>
                    <a:pt x="58028" y="34774"/>
                  </a:lnTo>
                  <a:lnTo>
                    <a:pt x="580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51"/>
            <p:cNvSpPr/>
            <p:nvPr/>
          </p:nvSpPr>
          <p:spPr>
            <a:xfrm>
              <a:off x="5766232" y="3073160"/>
              <a:ext cx="1574985" cy="897460"/>
            </a:xfrm>
            <a:custGeom>
              <a:avLst/>
              <a:gdLst/>
              <a:ahLst/>
              <a:cxnLst/>
              <a:rect l="l" t="t" r="r" b="b"/>
              <a:pathLst>
                <a:path w="54668" h="31151" extrusionOk="0">
                  <a:moveTo>
                    <a:pt x="1" y="1"/>
                  </a:moveTo>
                  <a:lnTo>
                    <a:pt x="1" y="31150"/>
                  </a:lnTo>
                  <a:lnTo>
                    <a:pt x="54668" y="31150"/>
                  </a:lnTo>
                  <a:lnTo>
                    <a:pt x="546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51"/>
            <p:cNvSpPr/>
            <p:nvPr/>
          </p:nvSpPr>
          <p:spPr>
            <a:xfrm>
              <a:off x="6373143" y="3680071"/>
              <a:ext cx="333101" cy="580752"/>
            </a:xfrm>
            <a:custGeom>
              <a:avLst/>
              <a:gdLst/>
              <a:ahLst/>
              <a:cxnLst/>
              <a:rect l="l" t="t" r="r" b="b"/>
              <a:pathLst>
                <a:path w="11562" h="20158" extrusionOk="0">
                  <a:moveTo>
                    <a:pt x="0" y="0"/>
                  </a:moveTo>
                  <a:lnTo>
                    <a:pt x="0" y="20157"/>
                  </a:lnTo>
                  <a:lnTo>
                    <a:pt x="11562" y="20157"/>
                  </a:lnTo>
                  <a:lnTo>
                    <a:pt x="115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51"/>
            <p:cNvSpPr/>
            <p:nvPr/>
          </p:nvSpPr>
          <p:spPr>
            <a:xfrm>
              <a:off x="6144133" y="3330577"/>
              <a:ext cx="802474" cy="513855"/>
            </a:xfrm>
            <a:custGeom>
              <a:avLst/>
              <a:gdLst/>
              <a:ahLst/>
              <a:cxnLst/>
              <a:rect l="l" t="t" r="r" b="b"/>
              <a:pathLst>
                <a:path w="27854" h="17836" extrusionOk="0">
                  <a:moveTo>
                    <a:pt x="0" y="0"/>
                  </a:moveTo>
                  <a:lnTo>
                    <a:pt x="0" y="17836"/>
                  </a:lnTo>
                  <a:lnTo>
                    <a:pt x="27854" y="17836"/>
                  </a:lnTo>
                  <a:lnTo>
                    <a:pt x="278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51"/>
            <p:cNvSpPr/>
            <p:nvPr/>
          </p:nvSpPr>
          <p:spPr>
            <a:xfrm>
              <a:off x="6153582" y="4215678"/>
              <a:ext cx="781385" cy="90550"/>
            </a:xfrm>
            <a:custGeom>
              <a:avLst/>
              <a:gdLst/>
              <a:ahLst/>
              <a:cxnLst/>
              <a:rect l="l" t="t" r="r" b="b"/>
              <a:pathLst>
                <a:path w="27122" h="3143" extrusionOk="0">
                  <a:moveTo>
                    <a:pt x="1" y="0"/>
                  </a:moveTo>
                  <a:lnTo>
                    <a:pt x="1" y="3143"/>
                  </a:lnTo>
                  <a:lnTo>
                    <a:pt x="27121" y="3143"/>
                  </a:lnTo>
                  <a:lnTo>
                    <a:pt x="271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39" name="Google Shape;939;p51"/>
            <p:cNvGrpSpPr/>
            <p:nvPr/>
          </p:nvGrpSpPr>
          <p:grpSpPr>
            <a:xfrm rot="-1130625">
              <a:off x="6558163" y="2017014"/>
              <a:ext cx="163866" cy="39267"/>
              <a:chOff x="2959600" y="3277650"/>
              <a:chExt cx="142200" cy="34075"/>
            </a:xfrm>
          </p:grpSpPr>
          <p:sp>
            <p:nvSpPr>
              <p:cNvPr id="940" name="Google Shape;940;p51"/>
              <p:cNvSpPr/>
              <p:nvPr/>
            </p:nvSpPr>
            <p:spPr>
              <a:xfrm>
                <a:off x="2959600" y="3282950"/>
                <a:ext cx="16575" cy="28775"/>
              </a:xfrm>
              <a:custGeom>
                <a:avLst/>
                <a:gdLst/>
                <a:ahLst/>
                <a:cxnLst/>
                <a:rect l="l" t="t" r="r" b="b"/>
                <a:pathLst>
                  <a:path w="663" h="1151" extrusionOk="0">
                    <a:moveTo>
                      <a:pt x="328" y="1"/>
                    </a:moveTo>
                    <a:cubicBezTo>
                      <a:pt x="280" y="1"/>
                      <a:pt x="226" y="20"/>
                      <a:pt x="165" y="66"/>
                    </a:cubicBezTo>
                    <a:cubicBezTo>
                      <a:pt x="1" y="187"/>
                      <a:pt x="23" y="570"/>
                      <a:pt x="34" y="745"/>
                    </a:cubicBezTo>
                    <a:cubicBezTo>
                      <a:pt x="56" y="898"/>
                      <a:pt x="88" y="1085"/>
                      <a:pt x="242" y="1139"/>
                    </a:cubicBezTo>
                    <a:cubicBezTo>
                      <a:pt x="262" y="1147"/>
                      <a:pt x="283" y="1150"/>
                      <a:pt x="305" y="1150"/>
                    </a:cubicBezTo>
                    <a:cubicBezTo>
                      <a:pt x="377" y="1150"/>
                      <a:pt x="454" y="1111"/>
                      <a:pt x="504" y="1051"/>
                    </a:cubicBezTo>
                    <a:cubicBezTo>
                      <a:pt x="570" y="986"/>
                      <a:pt x="603" y="887"/>
                      <a:pt x="625" y="789"/>
                    </a:cubicBezTo>
                    <a:cubicBezTo>
                      <a:pt x="662" y="594"/>
                      <a:pt x="590" y="1"/>
                      <a:pt x="32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51"/>
              <p:cNvSpPr/>
              <p:nvPr/>
            </p:nvSpPr>
            <p:spPr>
              <a:xfrm>
                <a:off x="3085250" y="3277650"/>
                <a:ext cx="16550" cy="2860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144" extrusionOk="0">
                    <a:moveTo>
                      <a:pt x="335" y="0"/>
                    </a:moveTo>
                    <a:cubicBezTo>
                      <a:pt x="286" y="0"/>
                      <a:pt x="229" y="22"/>
                      <a:pt x="164" y="70"/>
                    </a:cubicBezTo>
                    <a:cubicBezTo>
                      <a:pt x="1" y="190"/>
                      <a:pt x="23" y="574"/>
                      <a:pt x="44" y="738"/>
                    </a:cubicBezTo>
                    <a:cubicBezTo>
                      <a:pt x="55" y="902"/>
                      <a:pt x="99" y="1088"/>
                      <a:pt x="241" y="1132"/>
                    </a:cubicBezTo>
                    <a:cubicBezTo>
                      <a:pt x="265" y="1140"/>
                      <a:pt x="288" y="1143"/>
                      <a:pt x="312" y="1143"/>
                    </a:cubicBezTo>
                    <a:cubicBezTo>
                      <a:pt x="389" y="1143"/>
                      <a:pt x="465" y="1106"/>
                      <a:pt x="515" y="1056"/>
                    </a:cubicBezTo>
                    <a:cubicBezTo>
                      <a:pt x="580" y="979"/>
                      <a:pt x="614" y="881"/>
                      <a:pt x="624" y="782"/>
                    </a:cubicBezTo>
                    <a:cubicBezTo>
                      <a:pt x="661" y="589"/>
                      <a:pt x="598" y="0"/>
                      <a:pt x="33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42" name="Google Shape;942;p51"/>
          <p:cNvSpPr/>
          <p:nvPr/>
        </p:nvSpPr>
        <p:spPr>
          <a:xfrm rot="5400000">
            <a:off x="1114923" y="3778932"/>
            <a:ext cx="240300" cy="2079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51"/>
          <p:cNvSpPr/>
          <p:nvPr/>
        </p:nvSpPr>
        <p:spPr>
          <a:xfrm>
            <a:off x="3854025" y="3515380"/>
            <a:ext cx="494400" cy="744000"/>
          </a:xfrm>
          <a:prstGeom prst="roundRect">
            <a:avLst>
              <a:gd name="adj" fmla="val 1059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51"/>
          <p:cNvSpPr/>
          <p:nvPr/>
        </p:nvSpPr>
        <p:spPr>
          <a:xfrm>
            <a:off x="3943575" y="3729730"/>
            <a:ext cx="315300" cy="315300"/>
          </a:xfrm>
          <a:prstGeom prst="mathPlus">
            <a:avLst>
              <a:gd name="adj1" fmla="val 751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51">
            <a:hlinkClick r:id="rId3" action="ppaction://hlinksldjump"/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7" name="Google Shape;947;p51">
            <a:hlinkClick r:id="rId4" action="ppaction://hlinksldjump"/>
          </p:cNvPr>
          <p:cNvSpPr txBox="1"/>
          <p:nvPr/>
        </p:nvSpPr>
        <p:spPr>
          <a:xfrm>
            <a:off x="613559" y="316300"/>
            <a:ext cx="8481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63"/>
          <p:cNvSpPr txBox="1">
            <a:spLocks noGrp="1"/>
          </p:cNvSpPr>
          <p:nvPr>
            <p:ph type="title"/>
          </p:nvPr>
        </p:nvSpPr>
        <p:spPr>
          <a:xfrm>
            <a:off x="1549808" y="1385419"/>
            <a:ext cx="2064249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Telegraph Voyage</a:t>
            </a:r>
            <a:endParaRPr dirty="0"/>
          </a:p>
        </p:txBody>
      </p:sp>
      <p:sp>
        <p:nvSpPr>
          <p:cNvPr id="1371" name="Google Shape;1371;p63"/>
          <p:cNvSpPr txBox="1">
            <a:spLocks noGrp="1"/>
          </p:cNvSpPr>
          <p:nvPr>
            <p:ph type="subTitle" idx="1"/>
          </p:nvPr>
        </p:nvSpPr>
        <p:spPr>
          <a:xfrm>
            <a:off x="1641247" y="1831938"/>
            <a:ext cx="1881369" cy="4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215 € total revenue</a:t>
            </a:r>
          </a:p>
          <a:p>
            <a:pPr marL="0" indent="0"/>
            <a:r>
              <a:rPr lang="en-GB" dirty="0"/>
              <a:t>Music</a:t>
            </a:r>
            <a:r>
              <a:rPr lang="en" dirty="0"/>
              <a:t> film</a:t>
            </a:r>
            <a:endParaRPr dirty="0"/>
          </a:p>
        </p:txBody>
      </p:sp>
      <p:sp>
        <p:nvSpPr>
          <p:cNvPr id="1372" name="Google Shape;1372;p63"/>
          <p:cNvSpPr txBox="1">
            <a:spLocks noGrp="1"/>
          </p:cNvSpPr>
          <p:nvPr>
            <p:ph type="title" idx="2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Highest Earning films</a:t>
            </a:r>
            <a:endParaRPr dirty="0"/>
          </a:p>
        </p:txBody>
      </p:sp>
      <p:sp>
        <p:nvSpPr>
          <p:cNvPr id="1373" name="Google Shape;1373;p63"/>
          <p:cNvSpPr txBox="1">
            <a:spLocks noGrp="1"/>
          </p:cNvSpPr>
          <p:nvPr>
            <p:ph type="title" idx="3"/>
          </p:nvPr>
        </p:nvSpPr>
        <p:spPr>
          <a:xfrm>
            <a:off x="1642822" y="2444537"/>
            <a:ext cx="1463357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Zorro Ark</a:t>
            </a:r>
            <a:endParaRPr dirty="0"/>
          </a:p>
        </p:txBody>
      </p:sp>
      <p:sp>
        <p:nvSpPr>
          <p:cNvPr id="1374" name="Google Shape;1374;p63"/>
          <p:cNvSpPr txBox="1">
            <a:spLocks noGrp="1"/>
          </p:cNvSpPr>
          <p:nvPr>
            <p:ph type="subTitle" idx="4"/>
          </p:nvPr>
        </p:nvSpPr>
        <p:spPr>
          <a:xfrm>
            <a:off x="1641247" y="2800088"/>
            <a:ext cx="1272966" cy="4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199 €</a:t>
            </a:r>
          </a:p>
          <a:p>
            <a:pPr marL="0" indent="0"/>
            <a:r>
              <a:rPr lang="en" dirty="0"/>
              <a:t>Comedy</a:t>
            </a:r>
            <a:endParaRPr dirty="0"/>
          </a:p>
        </p:txBody>
      </p:sp>
      <p:sp>
        <p:nvSpPr>
          <p:cNvPr id="1375" name="Google Shape;1375;p63"/>
          <p:cNvSpPr txBox="1">
            <a:spLocks noGrp="1"/>
          </p:cNvSpPr>
          <p:nvPr>
            <p:ph type="title" idx="5"/>
          </p:nvPr>
        </p:nvSpPr>
        <p:spPr>
          <a:xfrm>
            <a:off x="1625171" y="3390673"/>
            <a:ext cx="1648649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Wife Turn</a:t>
            </a:r>
            <a:endParaRPr dirty="0"/>
          </a:p>
        </p:txBody>
      </p:sp>
      <p:sp>
        <p:nvSpPr>
          <p:cNvPr id="1376" name="Google Shape;1376;p63"/>
          <p:cNvSpPr txBox="1">
            <a:spLocks noGrp="1"/>
          </p:cNvSpPr>
          <p:nvPr>
            <p:ph type="subTitle" idx="6"/>
          </p:nvPr>
        </p:nvSpPr>
        <p:spPr>
          <a:xfrm>
            <a:off x="1641247" y="3765844"/>
            <a:ext cx="1648649" cy="4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198€</a:t>
            </a:r>
          </a:p>
          <a:p>
            <a:pPr marL="0" indent="0"/>
            <a:r>
              <a:rPr lang="en" dirty="0"/>
              <a:t>Documentary</a:t>
            </a:r>
            <a:endParaRPr dirty="0"/>
          </a:p>
        </p:txBody>
      </p:sp>
      <p:sp>
        <p:nvSpPr>
          <p:cNvPr id="1377" name="Google Shape;1377;p63">
            <a:hlinkClick r:id="rId3" action="ppaction://hlinksldjump"/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9" name="Google Shape;1379;p63">
            <a:hlinkClick r:id="rId3" action="ppaction://hlinksldjump"/>
          </p:cNvPr>
          <p:cNvSpPr txBox="1"/>
          <p:nvPr/>
        </p:nvSpPr>
        <p:spPr>
          <a:xfrm>
            <a:off x="613559" y="316300"/>
            <a:ext cx="8481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84" name="Google Shape;1384;p63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1385" name="Google Shape;1385;p63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63"/>
            <p:cNvSpPr/>
            <p:nvPr/>
          </p:nvSpPr>
          <p:spPr>
            <a:xfrm>
              <a:off x="891425" y="4642050"/>
              <a:ext cx="3680576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7" name="Google Shape;1387;p63">
            <a:hlinkClick r:id=""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63">
            <a:hlinkClick r:id=""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9" name="Google Shape;1389;p63">
            <a:hlinkClick r:id="" action="ppaction://hlinkshowjump?jump=previousslide"/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0" name="Google Shape;1390;p63">
            <a:hlinkClick r:id="" action="ppaction://hlinkshowjump?jump=previousslide"/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54DB711E-921E-FA6D-F723-56A5F43083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7264" y="1057525"/>
            <a:ext cx="4448941" cy="2681150"/>
          </a:xfrm>
          <a:prstGeom prst="rect">
            <a:avLst/>
          </a:prstGeom>
        </p:spPr>
      </p:pic>
      <p:pic>
        <p:nvPicPr>
          <p:cNvPr id="5" name="Picture 4" descr="A picture containing text, screenshot, font, rectangle&#10;&#10;Description automatically generated">
            <a:extLst>
              <a:ext uri="{FF2B5EF4-FFF2-40B4-BE49-F238E27FC236}">
                <a16:creationId xmlns:a16="http://schemas.microsoft.com/office/drawing/2014/main" id="{507FEB33-15FF-E841-8F01-19DD3764E0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4652" y="3870259"/>
            <a:ext cx="1935713" cy="483484"/>
          </a:xfrm>
          <a:prstGeom prst="rect">
            <a:avLst/>
          </a:prstGeom>
        </p:spPr>
      </p:pic>
      <p:grpSp>
        <p:nvGrpSpPr>
          <p:cNvPr id="9" name="Google Shape;3633;p102">
            <a:extLst>
              <a:ext uri="{FF2B5EF4-FFF2-40B4-BE49-F238E27FC236}">
                <a16:creationId xmlns:a16="http://schemas.microsoft.com/office/drawing/2014/main" id="{2C956CDE-7B7F-2605-DADD-C585899E52AE}"/>
              </a:ext>
            </a:extLst>
          </p:cNvPr>
          <p:cNvGrpSpPr/>
          <p:nvPr/>
        </p:nvGrpSpPr>
        <p:grpSpPr>
          <a:xfrm>
            <a:off x="1128164" y="1423416"/>
            <a:ext cx="335834" cy="348420"/>
            <a:chOff x="7174708" y="1368608"/>
            <a:chExt cx="335834" cy="348420"/>
          </a:xfrm>
        </p:grpSpPr>
        <p:sp>
          <p:nvSpPr>
            <p:cNvPr id="10" name="Google Shape;3634;p102">
              <a:extLst>
                <a:ext uri="{FF2B5EF4-FFF2-40B4-BE49-F238E27FC236}">
                  <a16:creationId xmlns:a16="http://schemas.microsoft.com/office/drawing/2014/main" id="{201F90BF-5C7C-4204-F7B8-D55C495CB767}"/>
                </a:ext>
              </a:extLst>
            </p:cNvPr>
            <p:cNvSpPr/>
            <p:nvPr/>
          </p:nvSpPr>
          <p:spPr>
            <a:xfrm>
              <a:off x="7286104" y="1538288"/>
              <a:ext cx="51036" cy="49257"/>
            </a:xfrm>
            <a:custGeom>
              <a:avLst/>
              <a:gdLst/>
              <a:ahLst/>
              <a:cxnLst/>
              <a:rect l="l" t="t" r="r" b="b"/>
              <a:pathLst>
                <a:path w="1549" h="1495" extrusionOk="0">
                  <a:moveTo>
                    <a:pt x="1204" y="0"/>
                  </a:moveTo>
                  <a:cubicBezTo>
                    <a:pt x="1120" y="0"/>
                    <a:pt x="1037" y="30"/>
                    <a:pt x="977" y="90"/>
                  </a:cubicBezTo>
                  <a:lnTo>
                    <a:pt x="120" y="947"/>
                  </a:lnTo>
                  <a:cubicBezTo>
                    <a:pt x="1" y="1066"/>
                    <a:pt x="1" y="1280"/>
                    <a:pt x="120" y="1399"/>
                  </a:cubicBezTo>
                  <a:cubicBezTo>
                    <a:pt x="215" y="1447"/>
                    <a:pt x="311" y="1495"/>
                    <a:pt x="358" y="1495"/>
                  </a:cubicBezTo>
                  <a:cubicBezTo>
                    <a:pt x="453" y="1495"/>
                    <a:pt x="501" y="1447"/>
                    <a:pt x="573" y="1399"/>
                  </a:cubicBezTo>
                  <a:lnTo>
                    <a:pt x="1430" y="542"/>
                  </a:lnTo>
                  <a:cubicBezTo>
                    <a:pt x="1549" y="423"/>
                    <a:pt x="1549" y="209"/>
                    <a:pt x="1430" y="90"/>
                  </a:cubicBezTo>
                  <a:cubicBezTo>
                    <a:pt x="1370" y="30"/>
                    <a:pt x="1287" y="0"/>
                    <a:pt x="12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635;p102">
              <a:extLst>
                <a:ext uri="{FF2B5EF4-FFF2-40B4-BE49-F238E27FC236}">
                  <a16:creationId xmlns:a16="http://schemas.microsoft.com/office/drawing/2014/main" id="{C567B8E5-44A3-5D59-C9B6-1AD6A0FADED7}"/>
                </a:ext>
              </a:extLst>
            </p:cNvPr>
            <p:cNvSpPr/>
            <p:nvPr/>
          </p:nvSpPr>
          <p:spPr>
            <a:xfrm>
              <a:off x="7174708" y="1368608"/>
              <a:ext cx="335834" cy="348420"/>
            </a:xfrm>
            <a:custGeom>
              <a:avLst/>
              <a:gdLst/>
              <a:ahLst/>
              <a:cxnLst/>
              <a:rect l="l" t="t" r="r" b="b"/>
              <a:pathLst>
                <a:path w="10193" h="10575" extrusionOk="0">
                  <a:moveTo>
                    <a:pt x="7550" y="596"/>
                  </a:moveTo>
                  <a:cubicBezTo>
                    <a:pt x="8097" y="596"/>
                    <a:pt x="8574" y="810"/>
                    <a:pt x="8931" y="1167"/>
                  </a:cubicBezTo>
                  <a:cubicBezTo>
                    <a:pt x="9288" y="1525"/>
                    <a:pt x="9478" y="2025"/>
                    <a:pt x="9478" y="2525"/>
                  </a:cubicBezTo>
                  <a:cubicBezTo>
                    <a:pt x="9478" y="3001"/>
                    <a:pt x="9312" y="3477"/>
                    <a:pt x="8978" y="3835"/>
                  </a:cubicBezTo>
                  <a:lnTo>
                    <a:pt x="6216" y="1072"/>
                  </a:lnTo>
                  <a:cubicBezTo>
                    <a:pt x="6597" y="763"/>
                    <a:pt x="7049" y="596"/>
                    <a:pt x="7550" y="596"/>
                  </a:cubicBezTo>
                  <a:close/>
                  <a:moveTo>
                    <a:pt x="5835" y="1572"/>
                  </a:moveTo>
                  <a:lnTo>
                    <a:pt x="8502" y="4263"/>
                  </a:lnTo>
                  <a:cubicBezTo>
                    <a:pt x="8288" y="4382"/>
                    <a:pt x="8097" y="4430"/>
                    <a:pt x="7859" y="4501"/>
                  </a:cubicBezTo>
                  <a:lnTo>
                    <a:pt x="5597" y="2239"/>
                  </a:lnTo>
                  <a:cubicBezTo>
                    <a:pt x="5644" y="2001"/>
                    <a:pt x="5740" y="1787"/>
                    <a:pt x="5835" y="1572"/>
                  </a:cubicBezTo>
                  <a:close/>
                  <a:moveTo>
                    <a:pt x="5311" y="2787"/>
                  </a:moveTo>
                  <a:lnTo>
                    <a:pt x="7311" y="4787"/>
                  </a:lnTo>
                  <a:lnTo>
                    <a:pt x="6668" y="5287"/>
                  </a:lnTo>
                  <a:lnTo>
                    <a:pt x="4811" y="3454"/>
                  </a:lnTo>
                  <a:lnTo>
                    <a:pt x="5311" y="2787"/>
                  </a:lnTo>
                  <a:close/>
                  <a:moveTo>
                    <a:pt x="4430" y="3930"/>
                  </a:moveTo>
                  <a:lnTo>
                    <a:pt x="6192" y="5692"/>
                  </a:lnTo>
                  <a:lnTo>
                    <a:pt x="3001" y="8216"/>
                  </a:lnTo>
                  <a:cubicBezTo>
                    <a:pt x="2977" y="8228"/>
                    <a:pt x="2953" y="8234"/>
                    <a:pt x="2929" y="8234"/>
                  </a:cubicBezTo>
                  <a:cubicBezTo>
                    <a:pt x="2906" y="8234"/>
                    <a:pt x="2882" y="8228"/>
                    <a:pt x="2858" y="8216"/>
                  </a:cubicBezTo>
                  <a:lnTo>
                    <a:pt x="1882" y="7264"/>
                  </a:lnTo>
                  <a:cubicBezTo>
                    <a:pt x="1858" y="7192"/>
                    <a:pt x="1858" y="7145"/>
                    <a:pt x="1905" y="7121"/>
                  </a:cubicBezTo>
                  <a:lnTo>
                    <a:pt x="4430" y="3930"/>
                  </a:lnTo>
                  <a:close/>
                  <a:moveTo>
                    <a:pt x="1691" y="7954"/>
                  </a:moveTo>
                  <a:lnTo>
                    <a:pt x="2144" y="8383"/>
                  </a:lnTo>
                  <a:lnTo>
                    <a:pt x="1929" y="8597"/>
                  </a:lnTo>
                  <a:cubicBezTo>
                    <a:pt x="1870" y="8657"/>
                    <a:pt x="1786" y="8687"/>
                    <a:pt x="1703" y="8687"/>
                  </a:cubicBezTo>
                  <a:cubicBezTo>
                    <a:pt x="1620" y="8687"/>
                    <a:pt x="1536" y="8657"/>
                    <a:pt x="1477" y="8597"/>
                  </a:cubicBezTo>
                  <a:cubicBezTo>
                    <a:pt x="1358" y="8455"/>
                    <a:pt x="1358" y="8264"/>
                    <a:pt x="1477" y="8145"/>
                  </a:cubicBezTo>
                  <a:lnTo>
                    <a:pt x="1691" y="7954"/>
                  </a:lnTo>
                  <a:close/>
                  <a:moveTo>
                    <a:pt x="7621" y="0"/>
                  </a:moveTo>
                  <a:cubicBezTo>
                    <a:pt x="6954" y="0"/>
                    <a:pt x="6335" y="239"/>
                    <a:pt x="5859" y="691"/>
                  </a:cubicBezTo>
                  <a:lnTo>
                    <a:pt x="5644" y="477"/>
                  </a:lnTo>
                  <a:cubicBezTo>
                    <a:pt x="5585" y="417"/>
                    <a:pt x="5501" y="387"/>
                    <a:pt x="5418" y="387"/>
                  </a:cubicBezTo>
                  <a:cubicBezTo>
                    <a:pt x="5335" y="387"/>
                    <a:pt x="5251" y="417"/>
                    <a:pt x="5192" y="477"/>
                  </a:cubicBezTo>
                  <a:cubicBezTo>
                    <a:pt x="5073" y="596"/>
                    <a:pt x="5073" y="810"/>
                    <a:pt x="5192" y="929"/>
                  </a:cubicBezTo>
                  <a:lnTo>
                    <a:pt x="5478" y="1191"/>
                  </a:lnTo>
                  <a:cubicBezTo>
                    <a:pt x="5263" y="1525"/>
                    <a:pt x="5120" y="1882"/>
                    <a:pt x="5049" y="2263"/>
                  </a:cubicBezTo>
                  <a:lnTo>
                    <a:pt x="1477" y="6788"/>
                  </a:lnTo>
                  <a:cubicBezTo>
                    <a:pt x="1310" y="7002"/>
                    <a:pt x="1262" y="7288"/>
                    <a:pt x="1382" y="7526"/>
                  </a:cubicBezTo>
                  <a:lnTo>
                    <a:pt x="1120" y="7788"/>
                  </a:lnTo>
                  <a:cubicBezTo>
                    <a:pt x="834" y="8097"/>
                    <a:pt x="762" y="8502"/>
                    <a:pt x="953" y="8836"/>
                  </a:cubicBezTo>
                  <a:lnTo>
                    <a:pt x="429" y="9336"/>
                  </a:lnTo>
                  <a:cubicBezTo>
                    <a:pt x="0" y="9788"/>
                    <a:pt x="310" y="10574"/>
                    <a:pt x="953" y="10574"/>
                  </a:cubicBezTo>
                  <a:lnTo>
                    <a:pt x="9240" y="10574"/>
                  </a:lnTo>
                  <a:cubicBezTo>
                    <a:pt x="9764" y="10574"/>
                    <a:pt x="10193" y="10145"/>
                    <a:pt x="10193" y="9621"/>
                  </a:cubicBezTo>
                  <a:cubicBezTo>
                    <a:pt x="10121" y="9074"/>
                    <a:pt x="9717" y="8669"/>
                    <a:pt x="9217" y="8669"/>
                  </a:cubicBezTo>
                  <a:lnTo>
                    <a:pt x="6335" y="8669"/>
                  </a:lnTo>
                  <a:cubicBezTo>
                    <a:pt x="6144" y="8669"/>
                    <a:pt x="6025" y="8550"/>
                    <a:pt x="6002" y="8359"/>
                  </a:cubicBezTo>
                  <a:cubicBezTo>
                    <a:pt x="6002" y="8193"/>
                    <a:pt x="6121" y="8026"/>
                    <a:pt x="6311" y="8026"/>
                  </a:cubicBezTo>
                  <a:lnTo>
                    <a:pt x="9788" y="8026"/>
                  </a:lnTo>
                  <a:cubicBezTo>
                    <a:pt x="9955" y="8026"/>
                    <a:pt x="10074" y="7907"/>
                    <a:pt x="10121" y="7740"/>
                  </a:cubicBezTo>
                  <a:cubicBezTo>
                    <a:pt x="10121" y="7550"/>
                    <a:pt x="10002" y="7407"/>
                    <a:pt x="9812" y="7407"/>
                  </a:cubicBezTo>
                  <a:lnTo>
                    <a:pt x="6335" y="7407"/>
                  </a:lnTo>
                  <a:cubicBezTo>
                    <a:pt x="5835" y="7407"/>
                    <a:pt x="5382" y="7835"/>
                    <a:pt x="5382" y="8359"/>
                  </a:cubicBezTo>
                  <a:cubicBezTo>
                    <a:pt x="5382" y="8859"/>
                    <a:pt x="5787" y="9288"/>
                    <a:pt x="6311" y="9288"/>
                  </a:cubicBezTo>
                  <a:lnTo>
                    <a:pt x="9193" y="9288"/>
                  </a:lnTo>
                  <a:cubicBezTo>
                    <a:pt x="9359" y="9288"/>
                    <a:pt x="9478" y="9407"/>
                    <a:pt x="9526" y="9574"/>
                  </a:cubicBezTo>
                  <a:cubicBezTo>
                    <a:pt x="9526" y="9764"/>
                    <a:pt x="9407" y="9907"/>
                    <a:pt x="9217" y="9907"/>
                  </a:cubicBezTo>
                  <a:lnTo>
                    <a:pt x="905" y="9907"/>
                  </a:lnTo>
                  <a:cubicBezTo>
                    <a:pt x="858" y="9907"/>
                    <a:pt x="834" y="9883"/>
                    <a:pt x="834" y="9860"/>
                  </a:cubicBezTo>
                  <a:cubicBezTo>
                    <a:pt x="834" y="9812"/>
                    <a:pt x="786" y="9788"/>
                    <a:pt x="858" y="9741"/>
                  </a:cubicBezTo>
                  <a:lnTo>
                    <a:pt x="1358" y="9217"/>
                  </a:lnTo>
                  <a:cubicBezTo>
                    <a:pt x="1477" y="9288"/>
                    <a:pt x="1620" y="9312"/>
                    <a:pt x="1739" y="9312"/>
                  </a:cubicBezTo>
                  <a:cubicBezTo>
                    <a:pt x="1977" y="9312"/>
                    <a:pt x="2215" y="9217"/>
                    <a:pt x="2406" y="9050"/>
                  </a:cubicBezTo>
                  <a:lnTo>
                    <a:pt x="2668" y="8788"/>
                  </a:lnTo>
                  <a:cubicBezTo>
                    <a:pt x="2763" y="8812"/>
                    <a:pt x="2858" y="8836"/>
                    <a:pt x="2977" y="8836"/>
                  </a:cubicBezTo>
                  <a:cubicBezTo>
                    <a:pt x="3120" y="8836"/>
                    <a:pt x="3287" y="8788"/>
                    <a:pt x="3406" y="8693"/>
                  </a:cubicBezTo>
                  <a:lnTo>
                    <a:pt x="7931" y="5121"/>
                  </a:lnTo>
                  <a:cubicBezTo>
                    <a:pt x="8335" y="5049"/>
                    <a:pt x="8693" y="4930"/>
                    <a:pt x="9002" y="4692"/>
                  </a:cubicBezTo>
                  <a:lnTo>
                    <a:pt x="9288" y="4978"/>
                  </a:lnTo>
                  <a:cubicBezTo>
                    <a:pt x="9336" y="5025"/>
                    <a:pt x="9431" y="5049"/>
                    <a:pt x="9478" y="5049"/>
                  </a:cubicBezTo>
                  <a:cubicBezTo>
                    <a:pt x="9574" y="5049"/>
                    <a:pt x="9645" y="5025"/>
                    <a:pt x="9693" y="4978"/>
                  </a:cubicBezTo>
                  <a:cubicBezTo>
                    <a:pt x="9812" y="4835"/>
                    <a:pt x="9812" y="4644"/>
                    <a:pt x="9693" y="4525"/>
                  </a:cubicBezTo>
                  <a:lnTo>
                    <a:pt x="9478" y="4311"/>
                  </a:lnTo>
                  <a:cubicBezTo>
                    <a:pt x="9931" y="3835"/>
                    <a:pt x="10169" y="3215"/>
                    <a:pt x="10169" y="2549"/>
                  </a:cubicBezTo>
                  <a:cubicBezTo>
                    <a:pt x="10169" y="1858"/>
                    <a:pt x="9907" y="1215"/>
                    <a:pt x="9431" y="739"/>
                  </a:cubicBezTo>
                  <a:cubicBezTo>
                    <a:pt x="8955" y="262"/>
                    <a:pt x="8288" y="0"/>
                    <a:pt x="76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3612;p102">
            <a:extLst>
              <a:ext uri="{FF2B5EF4-FFF2-40B4-BE49-F238E27FC236}">
                <a16:creationId xmlns:a16="http://schemas.microsoft.com/office/drawing/2014/main" id="{083E5F44-D78F-A272-1108-7E1D3A47DC08}"/>
              </a:ext>
            </a:extLst>
          </p:cNvPr>
          <p:cNvGrpSpPr/>
          <p:nvPr/>
        </p:nvGrpSpPr>
        <p:grpSpPr>
          <a:xfrm>
            <a:off x="1128164" y="2454751"/>
            <a:ext cx="333495" cy="346048"/>
            <a:chOff x="3704282" y="1367817"/>
            <a:chExt cx="333495" cy="346048"/>
          </a:xfrm>
        </p:grpSpPr>
        <p:sp>
          <p:nvSpPr>
            <p:cNvPr id="13" name="Google Shape;3613;p102">
              <a:extLst>
                <a:ext uri="{FF2B5EF4-FFF2-40B4-BE49-F238E27FC236}">
                  <a16:creationId xmlns:a16="http://schemas.microsoft.com/office/drawing/2014/main" id="{DE604B7C-36C4-ABB3-5C15-3B8663C14E95}"/>
                </a:ext>
              </a:extLst>
            </p:cNvPr>
            <p:cNvSpPr/>
            <p:nvPr/>
          </p:nvSpPr>
          <p:spPr>
            <a:xfrm>
              <a:off x="3817292" y="1508965"/>
              <a:ext cx="51793" cy="28368"/>
            </a:xfrm>
            <a:custGeom>
              <a:avLst/>
              <a:gdLst/>
              <a:ahLst/>
              <a:cxnLst/>
              <a:rect l="l" t="t" r="r" b="b"/>
              <a:pathLst>
                <a:path w="1572" h="861" extrusionOk="0">
                  <a:moveTo>
                    <a:pt x="379" y="0"/>
                  </a:moveTo>
                  <a:cubicBezTo>
                    <a:pt x="310" y="0"/>
                    <a:pt x="236" y="25"/>
                    <a:pt x="167" y="75"/>
                  </a:cubicBezTo>
                  <a:cubicBezTo>
                    <a:pt x="24" y="170"/>
                    <a:pt x="0" y="384"/>
                    <a:pt x="119" y="527"/>
                  </a:cubicBezTo>
                  <a:cubicBezTo>
                    <a:pt x="238" y="670"/>
                    <a:pt x="476" y="861"/>
                    <a:pt x="762" y="861"/>
                  </a:cubicBezTo>
                  <a:cubicBezTo>
                    <a:pt x="1000" y="861"/>
                    <a:pt x="1286" y="765"/>
                    <a:pt x="1477" y="527"/>
                  </a:cubicBezTo>
                  <a:cubicBezTo>
                    <a:pt x="1572" y="384"/>
                    <a:pt x="1572" y="194"/>
                    <a:pt x="1429" y="75"/>
                  </a:cubicBezTo>
                  <a:cubicBezTo>
                    <a:pt x="1367" y="34"/>
                    <a:pt x="1297" y="10"/>
                    <a:pt x="1227" y="10"/>
                  </a:cubicBezTo>
                  <a:cubicBezTo>
                    <a:pt x="1135" y="10"/>
                    <a:pt x="1044" y="51"/>
                    <a:pt x="977" y="146"/>
                  </a:cubicBezTo>
                  <a:cubicBezTo>
                    <a:pt x="929" y="241"/>
                    <a:pt x="834" y="241"/>
                    <a:pt x="810" y="241"/>
                  </a:cubicBezTo>
                  <a:cubicBezTo>
                    <a:pt x="715" y="241"/>
                    <a:pt x="643" y="146"/>
                    <a:pt x="619" y="146"/>
                  </a:cubicBezTo>
                  <a:cubicBezTo>
                    <a:pt x="564" y="49"/>
                    <a:pt x="476" y="0"/>
                    <a:pt x="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614;p102">
              <a:extLst>
                <a:ext uri="{FF2B5EF4-FFF2-40B4-BE49-F238E27FC236}">
                  <a16:creationId xmlns:a16="http://schemas.microsoft.com/office/drawing/2014/main" id="{420468D7-9146-1EA6-A6FB-C81E2DC2FB32}"/>
                </a:ext>
              </a:extLst>
            </p:cNvPr>
            <p:cNvSpPr/>
            <p:nvPr/>
          </p:nvSpPr>
          <p:spPr>
            <a:xfrm>
              <a:off x="3940483" y="1498685"/>
              <a:ext cx="50245" cy="27676"/>
            </a:xfrm>
            <a:custGeom>
              <a:avLst/>
              <a:gdLst/>
              <a:ahLst/>
              <a:cxnLst/>
              <a:rect l="l" t="t" r="r" b="b"/>
              <a:pathLst>
                <a:path w="1525" h="840" extrusionOk="0">
                  <a:moveTo>
                    <a:pt x="329" y="1"/>
                  </a:moveTo>
                  <a:cubicBezTo>
                    <a:pt x="256" y="1"/>
                    <a:pt x="181" y="26"/>
                    <a:pt x="119" y="77"/>
                  </a:cubicBezTo>
                  <a:cubicBezTo>
                    <a:pt x="48" y="196"/>
                    <a:pt x="0" y="387"/>
                    <a:pt x="119" y="506"/>
                  </a:cubicBezTo>
                  <a:cubicBezTo>
                    <a:pt x="238" y="672"/>
                    <a:pt x="476" y="839"/>
                    <a:pt x="786" y="839"/>
                  </a:cubicBezTo>
                  <a:cubicBezTo>
                    <a:pt x="1000" y="839"/>
                    <a:pt x="1262" y="744"/>
                    <a:pt x="1429" y="506"/>
                  </a:cubicBezTo>
                  <a:cubicBezTo>
                    <a:pt x="1524" y="363"/>
                    <a:pt x="1524" y="196"/>
                    <a:pt x="1381" y="77"/>
                  </a:cubicBezTo>
                  <a:cubicBezTo>
                    <a:pt x="1317" y="34"/>
                    <a:pt x="1243" y="11"/>
                    <a:pt x="1171" y="11"/>
                  </a:cubicBezTo>
                  <a:cubicBezTo>
                    <a:pt x="1082" y="11"/>
                    <a:pt x="994" y="46"/>
                    <a:pt x="929" y="125"/>
                  </a:cubicBezTo>
                  <a:cubicBezTo>
                    <a:pt x="881" y="220"/>
                    <a:pt x="786" y="220"/>
                    <a:pt x="762" y="220"/>
                  </a:cubicBezTo>
                  <a:cubicBezTo>
                    <a:pt x="667" y="220"/>
                    <a:pt x="595" y="125"/>
                    <a:pt x="572" y="125"/>
                  </a:cubicBezTo>
                  <a:cubicBezTo>
                    <a:pt x="517" y="44"/>
                    <a:pt x="425" y="1"/>
                    <a:pt x="3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615;p102">
              <a:extLst>
                <a:ext uri="{FF2B5EF4-FFF2-40B4-BE49-F238E27FC236}">
                  <a16:creationId xmlns:a16="http://schemas.microsoft.com/office/drawing/2014/main" id="{C8194366-BA2C-4C2F-6DDE-3A3760A07F44}"/>
                </a:ext>
              </a:extLst>
            </p:cNvPr>
            <p:cNvSpPr/>
            <p:nvPr/>
          </p:nvSpPr>
          <p:spPr>
            <a:xfrm>
              <a:off x="3979690" y="1452558"/>
              <a:ext cx="19670" cy="19637"/>
            </a:xfrm>
            <a:custGeom>
              <a:avLst/>
              <a:gdLst/>
              <a:ahLst/>
              <a:cxnLst/>
              <a:rect l="l" t="t" r="r" b="b"/>
              <a:pathLst>
                <a:path w="597" h="596" extrusionOk="0">
                  <a:moveTo>
                    <a:pt x="310" y="1"/>
                  </a:moveTo>
                  <a:cubicBezTo>
                    <a:pt x="144" y="1"/>
                    <a:pt x="1" y="144"/>
                    <a:pt x="1" y="310"/>
                  </a:cubicBezTo>
                  <a:cubicBezTo>
                    <a:pt x="1" y="477"/>
                    <a:pt x="144" y="596"/>
                    <a:pt x="310" y="596"/>
                  </a:cubicBezTo>
                  <a:cubicBezTo>
                    <a:pt x="477" y="596"/>
                    <a:pt x="596" y="477"/>
                    <a:pt x="596" y="310"/>
                  </a:cubicBezTo>
                  <a:cubicBezTo>
                    <a:pt x="596" y="144"/>
                    <a:pt x="477" y="1"/>
                    <a:pt x="3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616;p102">
              <a:extLst>
                <a:ext uri="{FF2B5EF4-FFF2-40B4-BE49-F238E27FC236}">
                  <a16:creationId xmlns:a16="http://schemas.microsoft.com/office/drawing/2014/main" id="{F0850EDF-97E1-9BD0-99FF-142847F2F78D}"/>
                </a:ext>
              </a:extLst>
            </p:cNvPr>
            <p:cNvSpPr/>
            <p:nvPr/>
          </p:nvSpPr>
          <p:spPr>
            <a:xfrm>
              <a:off x="3932608" y="1452558"/>
              <a:ext cx="19670" cy="19637"/>
            </a:xfrm>
            <a:custGeom>
              <a:avLst/>
              <a:gdLst/>
              <a:ahLst/>
              <a:cxnLst/>
              <a:rect l="l" t="t" r="r" b="b"/>
              <a:pathLst>
                <a:path w="597" h="596" extrusionOk="0">
                  <a:moveTo>
                    <a:pt x="310" y="1"/>
                  </a:moveTo>
                  <a:cubicBezTo>
                    <a:pt x="144" y="1"/>
                    <a:pt x="1" y="144"/>
                    <a:pt x="1" y="310"/>
                  </a:cubicBezTo>
                  <a:cubicBezTo>
                    <a:pt x="1" y="477"/>
                    <a:pt x="144" y="596"/>
                    <a:pt x="310" y="596"/>
                  </a:cubicBezTo>
                  <a:cubicBezTo>
                    <a:pt x="477" y="596"/>
                    <a:pt x="596" y="477"/>
                    <a:pt x="596" y="310"/>
                  </a:cubicBezTo>
                  <a:cubicBezTo>
                    <a:pt x="596" y="144"/>
                    <a:pt x="477" y="1"/>
                    <a:pt x="3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617;p102">
              <a:extLst>
                <a:ext uri="{FF2B5EF4-FFF2-40B4-BE49-F238E27FC236}">
                  <a16:creationId xmlns:a16="http://schemas.microsoft.com/office/drawing/2014/main" id="{5215B7C5-24EB-5C79-993E-8588334DF363}"/>
                </a:ext>
              </a:extLst>
            </p:cNvPr>
            <p:cNvSpPr/>
            <p:nvPr/>
          </p:nvSpPr>
          <p:spPr>
            <a:xfrm>
              <a:off x="3704282" y="1367817"/>
              <a:ext cx="333495" cy="346048"/>
            </a:xfrm>
            <a:custGeom>
              <a:avLst/>
              <a:gdLst/>
              <a:ahLst/>
              <a:cxnLst/>
              <a:rect l="l" t="t" r="r" b="b"/>
              <a:pathLst>
                <a:path w="10122" h="10503" extrusionOk="0">
                  <a:moveTo>
                    <a:pt x="9503" y="2073"/>
                  </a:moveTo>
                  <a:lnTo>
                    <a:pt x="9503" y="3573"/>
                  </a:lnTo>
                  <a:cubicBezTo>
                    <a:pt x="9503" y="4525"/>
                    <a:pt x="8884" y="5311"/>
                    <a:pt x="7955" y="5549"/>
                  </a:cubicBezTo>
                  <a:cubicBezTo>
                    <a:pt x="7026" y="5311"/>
                    <a:pt x="6407" y="4525"/>
                    <a:pt x="6407" y="3573"/>
                  </a:cubicBezTo>
                  <a:lnTo>
                    <a:pt x="6407" y="2073"/>
                  </a:lnTo>
                  <a:close/>
                  <a:moveTo>
                    <a:pt x="3692" y="2311"/>
                  </a:moveTo>
                  <a:cubicBezTo>
                    <a:pt x="4264" y="2811"/>
                    <a:pt x="4978" y="3073"/>
                    <a:pt x="5740" y="3073"/>
                  </a:cubicBezTo>
                  <a:lnTo>
                    <a:pt x="5788" y="3073"/>
                  </a:lnTo>
                  <a:lnTo>
                    <a:pt x="5788" y="4216"/>
                  </a:lnTo>
                  <a:cubicBezTo>
                    <a:pt x="5788" y="5073"/>
                    <a:pt x="5097" y="5764"/>
                    <a:pt x="4240" y="5764"/>
                  </a:cubicBezTo>
                  <a:cubicBezTo>
                    <a:pt x="3406" y="5764"/>
                    <a:pt x="2692" y="5049"/>
                    <a:pt x="2692" y="4216"/>
                  </a:cubicBezTo>
                  <a:lnTo>
                    <a:pt x="2692" y="3049"/>
                  </a:lnTo>
                  <a:cubicBezTo>
                    <a:pt x="3121" y="2954"/>
                    <a:pt x="3478" y="2692"/>
                    <a:pt x="3692" y="2311"/>
                  </a:cubicBezTo>
                  <a:close/>
                  <a:moveTo>
                    <a:pt x="4264" y="620"/>
                  </a:moveTo>
                  <a:cubicBezTo>
                    <a:pt x="4978" y="620"/>
                    <a:pt x="5669" y="906"/>
                    <a:pt x="6145" y="1453"/>
                  </a:cubicBezTo>
                  <a:lnTo>
                    <a:pt x="6097" y="1453"/>
                  </a:lnTo>
                  <a:cubicBezTo>
                    <a:pt x="5931" y="1453"/>
                    <a:pt x="5812" y="1596"/>
                    <a:pt x="5812" y="1739"/>
                  </a:cubicBezTo>
                  <a:lnTo>
                    <a:pt x="5812" y="2454"/>
                  </a:lnTo>
                  <a:lnTo>
                    <a:pt x="5788" y="2454"/>
                  </a:lnTo>
                  <a:cubicBezTo>
                    <a:pt x="5026" y="2454"/>
                    <a:pt x="4359" y="2144"/>
                    <a:pt x="3883" y="1549"/>
                  </a:cubicBezTo>
                  <a:cubicBezTo>
                    <a:pt x="3811" y="1453"/>
                    <a:pt x="3692" y="1430"/>
                    <a:pt x="3573" y="1430"/>
                  </a:cubicBezTo>
                  <a:cubicBezTo>
                    <a:pt x="3454" y="1453"/>
                    <a:pt x="3359" y="1501"/>
                    <a:pt x="3335" y="1596"/>
                  </a:cubicBezTo>
                  <a:lnTo>
                    <a:pt x="3216" y="1858"/>
                  </a:lnTo>
                  <a:cubicBezTo>
                    <a:pt x="3073" y="2215"/>
                    <a:pt x="2740" y="2430"/>
                    <a:pt x="2382" y="2430"/>
                  </a:cubicBezTo>
                  <a:cubicBezTo>
                    <a:pt x="2216" y="2430"/>
                    <a:pt x="2097" y="2573"/>
                    <a:pt x="2097" y="2739"/>
                  </a:cubicBezTo>
                  <a:lnTo>
                    <a:pt x="2097" y="4168"/>
                  </a:lnTo>
                  <a:cubicBezTo>
                    <a:pt x="2097" y="5002"/>
                    <a:pt x="2525" y="5716"/>
                    <a:pt x="3216" y="6073"/>
                  </a:cubicBezTo>
                  <a:lnTo>
                    <a:pt x="3216" y="6550"/>
                  </a:lnTo>
                  <a:lnTo>
                    <a:pt x="1787" y="6550"/>
                  </a:lnTo>
                  <a:cubicBezTo>
                    <a:pt x="1406" y="6550"/>
                    <a:pt x="1049" y="6669"/>
                    <a:pt x="739" y="6907"/>
                  </a:cubicBezTo>
                  <a:cubicBezTo>
                    <a:pt x="691" y="6740"/>
                    <a:pt x="668" y="6597"/>
                    <a:pt x="668" y="6454"/>
                  </a:cubicBezTo>
                  <a:cubicBezTo>
                    <a:pt x="620" y="6192"/>
                    <a:pt x="739" y="5883"/>
                    <a:pt x="977" y="5668"/>
                  </a:cubicBezTo>
                  <a:cubicBezTo>
                    <a:pt x="1430" y="5240"/>
                    <a:pt x="1668" y="4644"/>
                    <a:pt x="1668" y="4001"/>
                  </a:cubicBezTo>
                  <a:lnTo>
                    <a:pt x="1668" y="3216"/>
                  </a:lnTo>
                  <a:cubicBezTo>
                    <a:pt x="1668" y="1787"/>
                    <a:pt x="2835" y="620"/>
                    <a:pt x="4264" y="620"/>
                  </a:cubicBezTo>
                  <a:close/>
                  <a:moveTo>
                    <a:pt x="6288" y="5025"/>
                  </a:moveTo>
                  <a:cubicBezTo>
                    <a:pt x="6312" y="5073"/>
                    <a:pt x="6383" y="5145"/>
                    <a:pt x="6431" y="5192"/>
                  </a:cubicBezTo>
                  <a:cubicBezTo>
                    <a:pt x="6740" y="5668"/>
                    <a:pt x="7240" y="6002"/>
                    <a:pt x="7812" y="6145"/>
                  </a:cubicBezTo>
                  <a:cubicBezTo>
                    <a:pt x="7836" y="6264"/>
                    <a:pt x="7860" y="6359"/>
                    <a:pt x="7860" y="6478"/>
                  </a:cubicBezTo>
                  <a:cubicBezTo>
                    <a:pt x="7860" y="6621"/>
                    <a:pt x="7836" y="6788"/>
                    <a:pt x="7764" y="6931"/>
                  </a:cubicBezTo>
                  <a:cubicBezTo>
                    <a:pt x="7479" y="6716"/>
                    <a:pt x="7121" y="6573"/>
                    <a:pt x="6740" y="6573"/>
                  </a:cubicBezTo>
                  <a:lnTo>
                    <a:pt x="5311" y="6573"/>
                  </a:lnTo>
                  <a:lnTo>
                    <a:pt x="5311" y="6097"/>
                  </a:lnTo>
                  <a:cubicBezTo>
                    <a:pt x="5740" y="5859"/>
                    <a:pt x="6074" y="5478"/>
                    <a:pt x="6288" y="5025"/>
                  </a:cubicBezTo>
                  <a:close/>
                  <a:moveTo>
                    <a:pt x="5502" y="8836"/>
                  </a:moveTo>
                  <a:cubicBezTo>
                    <a:pt x="6145" y="8836"/>
                    <a:pt x="6645" y="9241"/>
                    <a:pt x="6645" y="9765"/>
                  </a:cubicBezTo>
                  <a:lnTo>
                    <a:pt x="6645" y="9907"/>
                  </a:lnTo>
                  <a:lnTo>
                    <a:pt x="1882" y="9907"/>
                  </a:lnTo>
                  <a:lnTo>
                    <a:pt x="1882" y="9765"/>
                  </a:lnTo>
                  <a:cubicBezTo>
                    <a:pt x="1882" y="9241"/>
                    <a:pt x="2382" y="8836"/>
                    <a:pt x="3001" y="8836"/>
                  </a:cubicBezTo>
                  <a:cubicBezTo>
                    <a:pt x="3430" y="8836"/>
                    <a:pt x="3787" y="9002"/>
                    <a:pt x="4002" y="9312"/>
                  </a:cubicBezTo>
                  <a:cubicBezTo>
                    <a:pt x="4049" y="9407"/>
                    <a:pt x="4145" y="9431"/>
                    <a:pt x="4264" y="9431"/>
                  </a:cubicBezTo>
                  <a:cubicBezTo>
                    <a:pt x="4359" y="9431"/>
                    <a:pt x="4478" y="9360"/>
                    <a:pt x="4526" y="9312"/>
                  </a:cubicBezTo>
                  <a:cubicBezTo>
                    <a:pt x="4740" y="9002"/>
                    <a:pt x="5097" y="8836"/>
                    <a:pt x="5502" y="8836"/>
                  </a:cubicBezTo>
                  <a:close/>
                  <a:moveTo>
                    <a:pt x="4597" y="6335"/>
                  </a:moveTo>
                  <a:lnTo>
                    <a:pt x="4597" y="6907"/>
                  </a:lnTo>
                  <a:cubicBezTo>
                    <a:pt x="4597" y="7074"/>
                    <a:pt x="4740" y="7193"/>
                    <a:pt x="4883" y="7193"/>
                  </a:cubicBezTo>
                  <a:lnTo>
                    <a:pt x="6645" y="7193"/>
                  </a:lnTo>
                  <a:cubicBezTo>
                    <a:pt x="7264" y="7193"/>
                    <a:pt x="7764" y="7693"/>
                    <a:pt x="7764" y="8336"/>
                  </a:cubicBezTo>
                  <a:lnTo>
                    <a:pt x="7764" y="9907"/>
                  </a:lnTo>
                  <a:lnTo>
                    <a:pt x="7217" y="9907"/>
                  </a:lnTo>
                  <a:lnTo>
                    <a:pt x="7217" y="9765"/>
                  </a:lnTo>
                  <a:cubicBezTo>
                    <a:pt x="7217" y="8883"/>
                    <a:pt x="6431" y="8217"/>
                    <a:pt x="5454" y="8217"/>
                  </a:cubicBezTo>
                  <a:cubicBezTo>
                    <a:pt x="4978" y="8217"/>
                    <a:pt x="4526" y="8383"/>
                    <a:pt x="4192" y="8645"/>
                  </a:cubicBezTo>
                  <a:cubicBezTo>
                    <a:pt x="3883" y="8360"/>
                    <a:pt x="3430" y="8217"/>
                    <a:pt x="2954" y="8217"/>
                  </a:cubicBezTo>
                  <a:cubicBezTo>
                    <a:pt x="2001" y="8217"/>
                    <a:pt x="1192" y="8883"/>
                    <a:pt x="1192" y="9765"/>
                  </a:cubicBezTo>
                  <a:lnTo>
                    <a:pt x="1192" y="9907"/>
                  </a:lnTo>
                  <a:lnTo>
                    <a:pt x="572" y="9907"/>
                  </a:lnTo>
                  <a:lnTo>
                    <a:pt x="572" y="8336"/>
                  </a:lnTo>
                  <a:cubicBezTo>
                    <a:pt x="572" y="7693"/>
                    <a:pt x="1072" y="7193"/>
                    <a:pt x="1692" y="7193"/>
                  </a:cubicBezTo>
                  <a:lnTo>
                    <a:pt x="3454" y="7193"/>
                  </a:lnTo>
                  <a:cubicBezTo>
                    <a:pt x="3644" y="7193"/>
                    <a:pt x="3764" y="7050"/>
                    <a:pt x="3764" y="6907"/>
                  </a:cubicBezTo>
                  <a:lnTo>
                    <a:pt x="3764" y="6335"/>
                  </a:lnTo>
                  <a:cubicBezTo>
                    <a:pt x="3883" y="6359"/>
                    <a:pt x="4025" y="6359"/>
                    <a:pt x="4168" y="6359"/>
                  </a:cubicBezTo>
                  <a:cubicBezTo>
                    <a:pt x="4311" y="6359"/>
                    <a:pt x="4430" y="6359"/>
                    <a:pt x="4597" y="6335"/>
                  </a:cubicBezTo>
                  <a:close/>
                  <a:moveTo>
                    <a:pt x="4240" y="1"/>
                  </a:moveTo>
                  <a:cubicBezTo>
                    <a:pt x="2478" y="1"/>
                    <a:pt x="1049" y="1430"/>
                    <a:pt x="1049" y="3168"/>
                  </a:cubicBezTo>
                  <a:lnTo>
                    <a:pt x="1049" y="3978"/>
                  </a:lnTo>
                  <a:cubicBezTo>
                    <a:pt x="1049" y="4454"/>
                    <a:pt x="858" y="4906"/>
                    <a:pt x="549" y="5192"/>
                  </a:cubicBezTo>
                  <a:cubicBezTo>
                    <a:pt x="215" y="5526"/>
                    <a:pt x="1" y="5978"/>
                    <a:pt x="1" y="6454"/>
                  </a:cubicBezTo>
                  <a:cubicBezTo>
                    <a:pt x="1" y="6764"/>
                    <a:pt x="96" y="7097"/>
                    <a:pt x="263" y="7359"/>
                  </a:cubicBezTo>
                  <a:cubicBezTo>
                    <a:pt x="96" y="7645"/>
                    <a:pt x="1" y="7955"/>
                    <a:pt x="1" y="8288"/>
                  </a:cubicBezTo>
                  <a:lnTo>
                    <a:pt x="1" y="10193"/>
                  </a:lnTo>
                  <a:cubicBezTo>
                    <a:pt x="1" y="10384"/>
                    <a:pt x="144" y="10503"/>
                    <a:pt x="310" y="10503"/>
                  </a:cubicBezTo>
                  <a:lnTo>
                    <a:pt x="8122" y="10503"/>
                  </a:lnTo>
                  <a:cubicBezTo>
                    <a:pt x="8312" y="10503"/>
                    <a:pt x="8431" y="10336"/>
                    <a:pt x="8431" y="10193"/>
                  </a:cubicBezTo>
                  <a:lnTo>
                    <a:pt x="8431" y="8336"/>
                  </a:lnTo>
                  <a:cubicBezTo>
                    <a:pt x="8431" y="8002"/>
                    <a:pt x="8336" y="7669"/>
                    <a:pt x="8169" y="7407"/>
                  </a:cubicBezTo>
                  <a:cubicBezTo>
                    <a:pt x="8336" y="7145"/>
                    <a:pt x="8431" y="6812"/>
                    <a:pt x="8431" y="6478"/>
                  </a:cubicBezTo>
                  <a:cubicBezTo>
                    <a:pt x="8431" y="6335"/>
                    <a:pt x="8407" y="6192"/>
                    <a:pt x="8360" y="6026"/>
                  </a:cubicBezTo>
                  <a:cubicBezTo>
                    <a:pt x="8812" y="5859"/>
                    <a:pt x="9193" y="5597"/>
                    <a:pt x="9479" y="5240"/>
                  </a:cubicBezTo>
                  <a:cubicBezTo>
                    <a:pt x="9860" y="4764"/>
                    <a:pt x="10074" y="4168"/>
                    <a:pt x="10074" y="3573"/>
                  </a:cubicBezTo>
                  <a:lnTo>
                    <a:pt x="10074" y="1739"/>
                  </a:lnTo>
                  <a:cubicBezTo>
                    <a:pt x="10122" y="1572"/>
                    <a:pt x="9979" y="1430"/>
                    <a:pt x="9789" y="1430"/>
                  </a:cubicBezTo>
                  <a:lnTo>
                    <a:pt x="6907" y="1430"/>
                  </a:lnTo>
                  <a:cubicBezTo>
                    <a:pt x="6312" y="525"/>
                    <a:pt x="5311" y="1"/>
                    <a:pt x="4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8" name="Google Shape;3739;p102">
            <a:extLst>
              <a:ext uri="{FF2B5EF4-FFF2-40B4-BE49-F238E27FC236}">
                <a16:creationId xmlns:a16="http://schemas.microsoft.com/office/drawing/2014/main" id="{6A7F80AA-0965-0CF6-A3A9-2E69F2960DBB}"/>
              </a:ext>
            </a:extLst>
          </p:cNvPr>
          <p:cNvGrpSpPr/>
          <p:nvPr/>
        </p:nvGrpSpPr>
        <p:grpSpPr>
          <a:xfrm>
            <a:off x="1128164" y="3413231"/>
            <a:ext cx="346838" cy="347596"/>
            <a:chOff x="5095425" y="3453361"/>
            <a:chExt cx="346838" cy="347596"/>
          </a:xfrm>
        </p:grpSpPr>
        <p:sp>
          <p:nvSpPr>
            <p:cNvPr id="19" name="Google Shape;3740;p102">
              <a:extLst>
                <a:ext uri="{FF2B5EF4-FFF2-40B4-BE49-F238E27FC236}">
                  <a16:creationId xmlns:a16="http://schemas.microsoft.com/office/drawing/2014/main" id="{F98A48E9-D1A8-D78B-C3BE-6E66DA8F511D}"/>
                </a:ext>
              </a:extLst>
            </p:cNvPr>
            <p:cNvSpPr/>
            <p:nvPr/>
          </p:nvSpPr>
          <p:spPr>
            <a:xfrm>
              <a:off x="5095425" y="3453361"/>
              <a:ext cx="346838" cy="347596"/>
            </a:xfrm>
            <a:custGeom>
              <a:avLst/>
              <a:gdLst/>
              <a:ahLst/>
              <a:cxnLst/>
              <a:rect l="l" t="t" r="r" b="b"/>
              <a:pathLst>
                <a:path w="10527" h="10550" extrusionOk="0">
                  <a:moveTo>
                    <a:pt x="2549" y="596"/>
                  </a:moveTo>
                  <a:cubicBezTo>
                    <a:pt x="2930" y="596"/>
                    <a:pt x="3264" y="929"/>
                    <a:pt x="3264" y="1310"/>
                  </a:cubicBezTo>
                  <a:cubicBezTo>
                    <a:pt x="3264" y="1715"/>
                    <a:pt x="2930" y="2024"/>
                    <a:pt x="2549" y="2024"/>
                  </a:cubicBezTo>
                  <a:cubicBezTo>
                    <a:pt x="2168" y="2024"/>
                    <a:pt x="1835" y="1715"/>
                    <a:pt x="1835" y="1310"/>
                  </a:cubicBezTo>
                  <a:cubicBezTo>
                    <a:pt x="1835" y="929"/>
                    <a:pt x="2168" y="596"/>
                    <a:pt x="2549" y="596"/>
                  </a:cubicBezTo>
                  <a:close/>
                  <a:moveTo>
                    <a:pt x="4645" y="596"/>
                  </a:moveTo>
                  <a:cubicBezTo>
                    <a:pt x="5026" y="596"/>
                    <a:pt x="5359" y="929"/>
                    <a:pt x="5359" y="1310"/>
                  </a:cubicBezTo>
                  <a:cubicBezTo>
                    <a:pt x="5359" y="1715"/>
                    <a:pt x="5026" y="2024"/>
                    <a:pt x="4645" y="2024"/>
                  </a:cubicBezTo>
                  <a:cubicBezTo>
                    <a:pt x="4240" y="2024"/>
                    <a:pt x="3930" y="1691"/>
                    <a:pt x="3930" y="1310"/>
                  </a:cubicBezTo>
                  <a:cubicBezTo>
                    <a:pt x="3883" y="929"/>
                    <a:pt x="4216" y="596"/>
                    <a:pt x="4645" y="596"/>
                  </a:cubicBezTo>
                  <a:close/>
                  <a:moveTo>
                    <a:pt x="7812" y="3668"/>
                  </a:moveTo>
                  <a:lnTo>
                    <a:pt x="7812" y="5930"/>
                  </a:lnTo>
                  <a:lnTo>
                    <a:pt x="7193" y="5930"/>
                  </a:lnTo>
                  <a:lnTo>
                    <a:pt x="7193" y="3668"/>
                  </a:lnTo>
                  <a:close/>
                  <a:moveTo>
                    <a:pt x="9908" y="2858"/>
                  </a:moveTo>
                  <a:lnTo>
                    <a:pt x="9908" y="6787"/>
                  </a:lnTo>
                  <a:lnTo>
                    <a:pt x="8407" y="6073"/>
                  </a:lnTo>
                  <a:lnTo>
                    <a:pt x="8407" y="3572"/>
                  </a:lnTo>
                  <a:lnTo>
                    <a:pt x="9908" y="2858"/>
                  </a:lnTo>
                  <a:close/>
                  <a:moveTo>
                    <a:pt x="6264" y="2667"/>
                  </a:moveTo>
                  <a:cubicBezTo>
                    <a:pt x="6455" y="2667"/>
                    <a:pt x="6574" y="2810"/>
                    <a:pt x="6574" y="2953"/>
                  </a:cubicBezTo>
                  <a:lnTo>
                    <a:pt x="6574" y="6668"/>
                  </a:lnTo>
                  <a:cubicBezTo>
                    <a:pt x="6574" y="6859"/>
                    <a:pt x="6431" y="6978"/>
                    <a:pt x="6264" y="6978"/>
                  </a:cubicBezTo>
                  <a:lnTo>
                    <a:pt x="906" y="6978"/>
                  </a:lnTo>
                  <a:cubicBezTo>
                    <a:pt x="739" y="6978"/>
                    <a:pt x="620" y="6835"/>
                    <a:pt x="620" y="6668"/>
                  </a:cubicBezTo>
                  <a:lnTo>
                    <a:pt x="620" y="2953"/>
                  </a:lnTo>
                  <a:cubicBezTo>
                    <a:pt x="620" y="2787"/>
                    <a:pt x="763" y="2667"/>
                    <a:pt x="906" y="2667"/>
                  </a:cubicBezTo>
                  <a:close/>
                  <a:moveTo>
                    <a:pt x="4954" y="7597"/>
                  </a:moveTo>
                  <a:lnTo>
                    <a:pt x="4954" y="7907"/>
                  </a:lnTo>
                  <a:lnTo>
                    <a:pt x="4931" y="7907"/>
                  </a:lnTo>
                  <a:cubicBezTo>
                    <a:pt x="4931" y="8073"/>
                    <a:pt x="4788" y="8192"/>
                    <a:pt x="4645" y="8192"/>
                  </a:cubicBezTo>
                  <a:lnTo>
                    <a:pt x="2573" y="8192"/>
                  </a:lnTo>
                  <a:cubicBezTo>
                    <a:pt x="2406" y="8192"/>
                    <a:pt x="2287" y="8049"/>
                    <a:pt x="2287" y="7907"/>
                  </a:cubicBezTo>
                  <a:lnTo>
                    <a:pt x="2287" y="7597"/>
                  </a:lnTo>
                  <a:close/>
                  <a:moveTo>
                    <a:pt x="4121" y="8812"/>
                  </a:moveTo>
                  <a:lnTo>
                    <a:pt x="4121" y="9883"/>
                  </a:lnTo>
                  <a:lnTo>
                    <a:pt x="3097" y="9883"/>
                  </a:lnTo>
                  <a:lnTo>
                    <a:pt x="3097" y="8812"/>
                  </a:lnTo>
                  <a:close/>
                  <a:moveTo>
                    <a:pt x="2549" y="0"/>
                  </a:moveTo>
                  <a:cubicBezTo>
                    <a:pt x="1811" y="0"/>
                    <a:pt x="1215" y="596"/>
                    <a:pt x="1215" y="1334"/>
                  </a:cubicBezTo>
                  <a:cubicBezTo>
                    <a:pt x="1215" y="1620"/>
                    <a:pt x="1311" y="1858"/>
                    <a:pt x="1430" y="2048"/>
                  </a:cubicBezTo>
                  <a:lnTo>
                    <a:pt x="906" y="2048"/>
                  </a:lnTo>
                  <a:cubicBezTo>
                    <a:pt x="406" y="2048"/>
                    <a:pt x="1" y="2477"/>
                    <a:pt x="1" y="2977"/>
                  </a:cubicBezTo>
                  <a:lnTo>
                    <a:pt x="1" y="6692"/>
                  </a:lnTo>
                  <a:cubicBezTo>
                    <a:pt x="1" y="7216"/>
                    <a:pt x="406" y="7621"/>
                    <a:pt x="906" y="7621"/>
                  </a:cubicBezTo>
                  <a:lnTo>
                    <a:pt x="1620" y="7621"/>
                  </a:lnTo>
                  <a:lnTo>
                    <a:pt x="1620" y="7930"/>
                  </a:lnTo>
                  <a:cubicBezTo>
                    <a:pt x="1620" y="8407"/>
                    <a:pt x="1978" y="8788"/>
                    <a:pt x="2454" y="8859"/>
                  </a:cubicBezTo>
                  <a:lnTo>
                    <a:pt x="2454" y="10240"/>
                  </a:lnTo>
                  <a:cubicBezTo>
                    <a:pt x="2454" y="10431"/>
                    <a:pt x="2621" y="10550"/>
                    <a:pt x="2763" y="10550"/>
                  </a:cubicBezTo>
                  <a:lnTo>
                    <a:pt x="4407" y="10550"/>
                  </a:lnTo>
                  <a:cubicBezTo>
                    <a:pt x="4573" y="10550"/>
                    <a:pt x="4692" y="10407"/>
                    <a:pt x="4692" y="10240"/>
                  </a:cubicBezTo>
                  <a:lnTo>
                    <a:pt x="4692" y="8859"/>
                  </a:lnTo>
                  <a:cubicBezTo>
                    <a:pt x="5169" y="8788"/>
                    <a:pt x="5526" y="8407"/>
                    <a:pt x="5526" y="7930"/>
                  </a:cubicBezTo>
                  <a:lnTo>
                    <a:pt x="5526" y="7621"/>
                  </a:lnTo>
                  <a:lnTo>
                    <a:pt x="6240" y="7621"/>
                  </a:lnTo>
                  <a:cubicBezTo>
                    <a:pt x="6740" y="7621"/>
                    <a:pt x="7169" y="7216"/>
                    <a:pt x="7169" y="6692"/>
                  </a:cubicBezTo>
                  <a:lnTo>
                    <a:pt x="7169" y="6621"/>
                  </a:lnTo>
                  <a:lnTo>
                    <a:pt x="8026" y="6621"/>
                  </a:lnTo>
                  <a:lnTo>
                    <a:pt x="10051" y="7621"/>
                  </a:lnTo>
                  <a:cubicBezTo>
                    <a:pt x="10074" y="7645"/>
                    <a:pt x="10146" y="7645"/>
                    <a:pt x="10194" y="7645"/>
                  </a:cubicBezTo>
                  <a:cubicBezTo>
                    <a:pt x="10265" y="7645"/>
                    <a:pt x="10313" y="7621"/>
                    <a:pt x="10336" y="7597"/>
                  </a:cubicBezTo>
                  <a:cubicBezTo>
                    <a:pt x="10432" y="7526"/>
                    <a:pt x="10503" y="7454"/>
                    <a:pt x="10503" y="7335"/>
                  </a:cubicBezTo>
                  <a:lnTo>
                    <a:pt x="10503" y="2382"/>
                  </a:lnTo>
                  <a:cubicBezTo>
                    <a:pt x="10527" y="2239"/>
                    <a:pt x="10455" y="2144"/>
                    <a:pt x="10384" y="2096"/>
                  </a:cubicBezTo>
                  <a:cubicBezTo>
                    <a:pt x="10332" y="2057"/>
                    <a:pt x="10272" y="2039"/>
                    <a:pt x="10213" y="2039"/>
                  </a:cubicBezTo>
                  <a:cubicBezTo>
                    <a:pt x="10165" y="2039"/>
                    <a:pt x="10117" y="2051"/>
                    <a:pt x="10074" y="2072"/>
                  </a:cubicBezTo>
                  <a:lnTo>
                    <a:pt x="8050" y="3072"/>
                  </a:lnTo>
                  <a:lnTo>
                    <a:pt x="7193" y="3072"/>
                  </a:lnTo>
                  <a:lnTo>
                    <a:pt x="7193" y="2977"/>
                  </a:lnTo>
                  <a:cubicBezTo>
                    <a:pt x="7193" y="2477"/>
                    <a:pt x="6788" y="2048"/>
                    <a:pt x="6264" y="2048"/>
                  </a:cubicBezTo>
                  <a:lnTo>
                    <a:pt x="5764" y="2048"/>
                  </a:lnTo>
                  <a:cubicBezTo>
                    <a:pt x="5883" y="1858"/>
                    <a:pt x="5978" y="1620"/>
                    <a:pt x="5978" y="1334"/>
                  </a:cubicBezTo>
                  <a:cubicBezTo>
                    <a:pt x="5978" y="596"/>
                    <a:pt x="5383" y="0"/>
                    <a:pt x="4645" y="0"/>
                  </a:cubicBezTo>
                  <a:cubicBezTo>
                    <a:pt x="4216" y="0"/>
                    <a:pt x="3859" y="191"/>
                    <a:pt x="3597" y="477"/>
                  </a:cubicBezTo>
                  <a:cubicBezTo>
                    <a:pt x="3359" y="191"/>
                    <a:pt x="2978" y="0"/>
                    <a:pt x="25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741;p102">
              <a:extLst>
                <a:ext uri="{FF2B5EF4-FFF2-40B4-BE49-F238E27FC236}">
                  <a16:creationId xmlns:a16="http://schemas.microsoft.com/office/drawing/2014/main" id="{CA982538-A35D-710E-836B-D53F7C821AE3}"/>
                </a:ext>
              </a:extLst>
            </p:cNvPr>
            <p:cNvSpPr/>
            <p:nvPr/>
          </p:nvSpPr>
          <p:spPr>
            <a:xfrm>
              <a:off x="5190379" y="3601658"/>
              <a:ext cx="102038" cy="61216"/>
            </a:xfrm>
            <a:custGeom>
              <a:avLst/>
              <a:gdLst/>
              <a:ahLst/>
              <a:cxnLst/>
              <a:rect l="l" t="t" r="r" b="b"/>
              <a:pathLst>
                <a:path w="3097" h="1858" extrusionOk="0">
                  <a:moveTo>
                    <a:pt x="2477" y="619"/>
                  </a:moveTo>
                  <a:lnTo>
                    <a:pt x="2477" y="1262"/>
                  </a:lnTo>
                  <a:lnTo>
                    <a:pt x="620" y="1262"/>
                  </a:lnTo>
                  <a:lnTo>
                    <a:pt x="620" y="619"/>
                  </a:lnTo>
                  <a:close/>
                  <a:moveTo>
                    <a:pt x="286" y="0"/>
                  </a:moveTo>
                  <a:cubicBezTo>
                    <a:pt x="120" y="0"/>
                    <a:pt x="0" y="143"/>
                    <a:pt x="0" y="310"/>
                  </a:cubicBezTo>
                  <a:lnTo>
                    <a:pt x="0" y="1548"/>
                  </a:lnTo>
                  <a:cubicBezTo>
                    <a:pt x="0" y="1739"/>
                    <a:pt x="143" y="1858"/>
                    <a:pt x="286" y="1858"/>
                  </a:cubicBezTo>
                  <a:lnTo>
                    <a:pt x="2763" y="1858"/>
                  </a:lnTo>
                  <a:cubicBezTo>
                    <a:pt x="2953" y="1858"/>
                    <a:pt x="3073" y="1691"/>
                    <a:pt x="3073" y="1548"/>
                  </a:cubicBezTo>
                  <a:lnTo>
                    <a:pt x="3073" y="310"/>
                  </a:lnTo>
                  <a:cubicBezTo>
                    <a:pt x="3096" y="143"/>
                    <a:pt x="2953" y="0"/>
                    <a:pt x="2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742;p102">
              <a:extLst>
                <a:ext uri="{FF2B5EF4-FFF2-40B4-BE49-F238E27FC236}">
                  <a16:creationId xmlns:a16="http://schemas.microsoft.com/office/drawing/2014/main" id="{2F46FF2E-CD89-6F39-DFCF-142BF903BCAD}"/>
                </a:ext>
              </a:extLst>
            </p:cNvPr>
            <p:cNvSpPr/>
            <p:nvPr/>
          </p:nvSpPr>
          <p:spPr>
            <a:xfrm>
              <a:off x="5230411" y="3561627"/>
              <a:ext cx="62007" cy="19637"/>
            </a:xfrm>
            <a:custGeom>
              <a:avLst/>
              <a:gdLst/>
              <a:ahLst/>
              <a:cxnLst/>
              <a:rect l="l" t="t" r="r" b="b"/>
              <a:pathLst>
                <a:path w="1882" h="596" extrusionOk="0">
                  <a:moveTo>
                    <a:pt x="310" y="1"/>
                  </a:moveTo>
                  <a:cubicBezTo>
                    <a:pt x="119" y="1"/>
                    <a:pt x="0" y="144"/>
                    <a:pt x="0" y="286"/>
                  </a:cubicBezTo>
                  <a:cubicBezTo>
                    <a:pt x="0" y="477"/>
                    <a:pt x="143" y="596"/>
                    <a:pt x="310" y="596"/>
                  </a:cubicBezTo>
                  <a:lnTo>
                    <a:pt x="1548" y="596"/>
                  </a:lnTo>
                  <a:cubicBezTo>
                    <a:pt x="1738" y="596"/>
                    <a:pt x="1858" y="453"/>
                    <a:pt x="1858" y="286"/>
                  </a:cubicBezTo>
                  <a:cubicBezTo>
                    <a:pt x="1881" y="120"/>
                    <a:pt x="1738" y="1"/>
                    <a:pt x="15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743;p102">
              <a:extLst>
                <a:ext uri="{FF2B5EF4-FFF2-40B4-BE49-F238E27FC236}">
                  <a16:creationId xmlns:a16="http://schemas.microsoft.com/office/drawing/2014/main" id="{3D952E5C-F101-631B-2594-532F8296FF8D}"/>
                </a:ext>
              </a:extLst>
            </p:cNvPr>
            <p:cNvSpPr/>
            <p:nvPr/>
          </p:nvSpPr>
          <p:spPr>
            <a:xfrm>
              <a:off x="5136247" y="3561627"/>
              <a:ext cx="19637" cy="19637"/>
            </a:xfrm>
            <a:custGeom>
              <a:avLst/>
              <a:gdLst/>
              <a:ahLst/>
              <a:cxnLst/>
              <a:rect l="l" t="t" r="r" b="b"/>
              <a:pathLst>
                <a:path w="596" h="596" extrusionOk="0">
                  <a:moveTo>
                    <a:pt x="286" y="1"/>
                  </a:moveTo>
                  <a:cubicBezTo>
                    <a:pt x="143" y="1"/>
                    <a:pt x="0" y="120"/>
                    <a:pt x="0" y="286"/>
                  </a:cubicBezTo>
                  <a:cubicBezTo>
                    <a:pt x="0" y="453"/>
                    <a:pt x="143" y="596"/>
                    <a:pt x="286" y="596"/>
                  </a:cubicBezTo>
                  <a:cubicBezTo>
                    <a:pt x="453" y="596"/>
                    <a:pt x="596" y="453"/>
                    <a:pt x="596" y="286"/>
                  </a:cubicBezTo>
                  <a:cubicBezTo>
                    <a:pt x="596" y="120"/>
                    <a:pt x="453" y="1"/>
                    <a:pt x="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744;p102">
              <a:extLst>
                <a:ext uri="{FF2B5EF4-FFF2-40B4-BE49-F238E27FC236}">
                  <a16:creationId xmlns:a16="http://schemas.microsoft.com/office/drawing/2014/main" id="{D6ADB2E7-396F-04CD-05B7-47B132B01A0F}"/>
                </a:ext>
              </a:extLst>
            </p:cNvPr>
            <p:cNvSpPr/>
            <p:nvPr/>
          </p:nvSpPr>
          <p:spPr>
            <a:xfrm>
              <a:off x="5176245" y="3561627"/>
              <a:ext cx="19670" cy="19637"/>
            </a:xfrm>
            <a:custGeom>
              <a:avLst/>
              <a:gdLst/>
              <a:ahLst/>
              <a:cxnLst/>
              <a:rect l="l" t="t" r="r" b="b"/>
              <a:pathLst>
                <a:path w="597" h="596" extrusionOk="0">
                  <a:moveTo>
                    <a:pt x="310" y="1"/>
                  </a:moveTo>
                  <a:cubicBezTo>
                    <a:pt x="144" y="1"/>
                    <a:pt x="1" y="120"/>
                    <a:pt x="1" y="286"/>
                  </a:cubicBezTo>
                  <a:cubicBezTo>
                    <a:pt x="1" y="453"/>
                    <a:pt x="144" y="596"/>
                    <a:pt x="310" y="596"/>
                  </a:cubicBezTo>
                  <a:cubicBezTo>
                    <a:pt x="477" y="596"/>
                    <a:pt x="596" y="453"/>
                    <a:pt x="596" y="286"/>
                  </a:cubicBezTo>
                  <a:cubicBezTo>
                    <a:pt x="596" y="120"/>
                    <a:pt x="477" y="1"/>
                    <a:pt x="3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p67">
            <a:hlinkClick r:id="rId3" action="ppaction://hlinksldjump"/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04" name="Google Shape;1604;p67">
            <a:hlinkClick r:id="rId3" action="ppaction://hlinksldjump"/>
          </p:cNvPr>
          <p:cNvSpPr txBox="1"/>
          <p:nvPr/>
        </p:nvSpPr>
        <p:spPr>
          <a:xfrm>
            <a:off x="613559" y="316300"/>
            <a:ext cx="8481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9" name="Google Shape;1609;p67"/>
          <p:cNvSpPr txBox="1">
            <a:spLocks noGrp="1"/>
          </p:cNvSpPr>
          <p:nvPr>
            <p:ph type="title"/>
          </p:nvPr>
        </p:nvSpPr>
        <p:spPr>
          <a:xfrm>
            <a:off x="891425" y="2865660"/>
            <a:ext cx="7361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OUR </a:t>
            </a:r>
            <a:r>
              <a:rPr lang="en" dirty="0"/>
              <a:t>CUSTOMERS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1611" name="Google Shape;1611;p67"/>
          <p:cNvGrpSpPr/>
          <p:nvPr/>
        </p:nvGrpSpPr>
        <p:grpSpPr>
          <a:xfrm>
            <a:off x="891424" y="4515050"/>
            <a:ext cx="7361101" cy="100205"/>
            <a:chOff x="891424" y="4642050"/>
            <a:chExt cx="7361101" cy="100205"/>
          </a:xfrm>
        </p:grpSpPr>
        <p:sp>
          <p:nvSpPr>
            <p:cNvPr id="1612" name="Google Shape;1612;p67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67"/>
            <p:cNvSpPr/>
            <p:nvPr/>
          </p:nvSpPr>
          <p:spPr>
            <a:xfrm>
              <a:off x="891424" y="4642050"/>
              <a:ext cx="4416299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4" name="Google Shape;1614;p67">
            <a:hlinkClick r:id=""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5" name="Google Shape;1615;p67">
            <a:hlinkClick r:id=""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6" name="Google Shape;1616;p67">
            <a:hlinkClick r:id="" action="ppaction://hlinkshowjump?jump=previousslide"/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7" name="Google Shape;1617;p67">
            <a:hlinkClick r:id="" action="ppaction://hlinkshowjump?jump=previousslide"/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8" name="Google Shape;1618;p67"/>
          <p:cNvSpPr/>
          <p:nvPr/>
        </p:nvSpPr>
        <p:spPr>
          <a:xfrm>
            <a:off x="3482501" y="1006090"/>
            <a:ext cx="2178949" cy="173660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6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6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p65"/>
          <p:cNvSpPr txBox="1">
            <a:spLocks noGrp="1"/>
          </p:cNvSpPr>
          <p:nvPr>
            <p:ph type="title"/>
          </p:nvPr>
        </p:nvSpPr>
        <p:spPr>
          <a:xfrm>
            <a:off x="524836" y="71613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Country Revenue </a:t>
            </a:r>
            <a:endParaRPr dirty="0"/>
          </a:p>
        </p:txBody>
      </p:sp>
      <p:sp>
        <p:nvSpPr>
          <p:cNvPr id="1518" name="Google Shape;1518;p65"/>
          <p:cNvSpPr txBox="1">
            <a:spLocks noGrp="1"/>
          </p:cNvSpPr>
          <p:nvPr>
            <p:ph type="subTitle" idx="6"/>
          </p:nvPr>
        </p:nvSpPr>
        <p:spPr>
          <a:xfrm>
            <a:off x="574090" y="1357873"/>
            <a:ext cx="2580734" cy="20594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/>
              <a:t>The </a:t>
            </a:r>
            <a:r>
              <a:rPr lang="fr-CH" dirty="0" err="1"/>
              <a:t>average</a:t>
            </a:r>
            <a:r>
              <a:rPr lang="fr-CH" dirty="0"/>
              <a:t> </a:t>
            </a:r>
            <a:r>
              <a:rPr lang="fr-CH" dirty="0" err="1"/>
              <a:t>spent</a:t>
            </a:r>
            <a:r>
              <a:rPr lang="fr-CH" dirty="0"/>
              <a:t> by </a:t>
            </a:r>
            <a:r>
              <a:rPr lang="fr-CH" dirty="0" err="1"/>
              <a:t>customers</a:t>
            </a:r>
            <a:r>
              <a:rPr lang="fr-CH" dirty="0"/>
              <a:t> in </a:t>
            </a:r>
            <a:r>
              <a:rPr lang="fr-CH" dirty="0" err="1"/>
              <a:t>each</a:t>
            </a:r>
            <a:r>
              <a:rPr lang="fr-CH" dirty="0"/>
              <a:t> country.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CH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CH" dirty="0" err="1"/>
              <a:t>Customers</a:t>
            </a:r>
            <a:r>
              <a:rPr lang="fr-CH" dirty="0"/>
              <a:t> on </a:t>
            </a:r>
            <a:r>
              <a:rPr lang="fr-CH" dirty="0" err="1"/>
              <a:t>average</a:t>
            </a:r>
            <a:r>
              <a:rPr lang="fr-CH" dirty="0"/>
              <a:t> </a:t>
            </a:r>
            <a:r>
              <a:rPr lang="fr-CH" dirty="0" err="1"/>
              <a:t>spent</a:t>
            </a:r>
            <a:r>
              <a:rPr lang="fr-CH" dirty="0"/>
              <a:t> more in the </a:t>
            </a:r>
            <a:r>
              <a:rPr lang="fr-CH" dirty="0" err="1"/>
              <a:t>highest</a:t>
            </a:r>
            <a:r>
              <a:rPr lang="fr-CH" dirty="0"/>
              <a:t> revenue countries</a:t>
            </a:r>
            <a:endParaRPr dirty="0"/>
          </a:p>
        </p:txBody>
      </p:sp>
      <p:sp>
        <p:nvSpPr>
          <p:cNvPr id="1523" name="Google Shape;1523;p65">
            <a:hlinkClick r:id="rId3" action="ppaction://hlinksldjump"/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25" name="Google Shape;1525;p65">
            <a:hlinkClick r:id="rId3" action="ppaction://hlinksldjump"/>
          </p:cNvPr>
          <p:cNvSpPr txBox="1"/>
          <p:nvPr/>
        </p:nvSpPr>
        <p:spPr>
          <a:xfrm>
            <a:off x="613559" y="316300"/>
            <a:ext cx="8481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30" name="Google Shape;1530;p65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1531" name="Google Shape;1531;p65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65"/>
            <p:cNvSpPr/>
            <p:nvPr/>
          </p:nvSpPr>
          <p:spPr>
            <a:xfrm>
              <a:off x="891425" y="4642050"/>
              <a:ext cx="5530396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3" name="Google Shape;1533;p65">
            <a:hlinkClick r:id=""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4" name="Google Shape;1534;p65">
            <a:hlinkClick r:id=""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5" name="Google Shape;1535;p65">
            <a:hlinkClick r:id="" action="ppaction://hlinkshowjump?jump=previousslide"/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6" name="Google Shape;1536;p65">
            <a:hlinkClick r:id="" action="ppaction://hlinkshowjump?jump=previousslide"/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" name="Picture 22" descr="A screenshot of a screen&#10;&#10;Description automatically generated with low confidence">
            <a:extLst>
              <a:ext uri="{FF2B5EF4-FFF2-40B4-BE49-F238E27FC236}">
                <a16:creationId xmlns:a16="http://schemas.microsoft.com/office/drawing/2014/main" id="{7DA471EE-60F0-15FD-DB8F-605C5B5F1F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5841" y="689335"/>
            <a:ext cx="4952734" cy="3425961"/>
          </a:xfrm>
          <a:prstGeom prst="rect">
            <a:avLst/>
          </a:prstGeom>
        </p:spPr>
      </p:pic>
      <p:pic>
        <p:nvPicPr>
          <p:cNvPr id="25" name="Picture 24" descr="A picture containing text, font, screenshot, graphics&#10;&#10;Description automatically generated">
            <a:extLst>
              <a:ext uri="{FF2B5EF4-FFF2-40B4-BE49-F238E27FC236}">
                <a16:creationId xmlns:a16="http://schemas.microsoft.com/office/drawing/2014/main" id="{EEF02ECF-68EB-8EF5-D210-AC9D5700D4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0755" y="4065981"/>
            <a:ext cx="1532708" cy="29937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p64"/>
          <p:cNvSpPr txBox="1">
            <a:spLocks noGrp="1"/>
          </p:cNvSpPr>
          <p:nvPr>
            <p:ph type="title" idx="4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Customer Location</a:t>
            </a:r>
            <a:endParaRPr dirty="0"/>
          </a:p>
        </p:txBody>
      </p:sp>
      <p:sp>
        <p:nvSpPr>
          <p:cNvPr id="1405" name="Google Shape;1405;p64"/>
          <p:cNvSpPr txBox="1">
            <a:spLocks noGrp="1"/>
          </p:cNvSpPr>
          <p:nvPr>
            <p:ph type="subTitle" idx="3"/>
          </p:nvPr>
        </p:nvSpPr>
        <p:spPr>
          <a:xfrm>
            <a:off x="763100" y="1267339"/>
            <a:ext cx="3390735" cy="3379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Top 5 customers per country</a:t>
            </a:r>
            <a:endParaRPr dirty="0"/>
          </a:p>
        </p:txBody>
      </p:sp>
      <p:sp>
        <p:nvSpPr>
          <p:cNvPr id="1406" name="Google Shape;1406;p64">
            <a:hlinkClick r:id="rId3" action="ppaction://hlinksldjump"/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08" name="Google Shape;1408;p64">
            <a:hlinkClick r:id="rId3" action="ppaction://hlinksldjump"/>
          </p:cNvPr>
          <p:cNvSpPr txBox="1"/>
          <p:nvPr/>
        </p:nvSpPr>
        <p:spPr>
          <a:xfrm>
            <a:off x="613559" y="316300"/>
            <a:ext cx="8481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413" name="Google Shape;1413;p64"/>
          <p:cNvGrpSpPr/>
          <p:nvPr/>
        </p:nvGrpSpPr>
        <p:grpSpPr>
          <a:xfrm>
            <a:off x="891424" y="4515050"/>
            <a:ext cx="7361101" cy="100205"/>
            <a:chOff x="891424" y="4642050"/>
            <a:chExt cx="7361101" cy="100205"/>
          </a:xfrm>
        </p:grpSpPr>
        <p:sp>
          <p:nvSpPr>
            <p:cNvPr id="1414" name="Google Shape;1414;p64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64"/>
            <p:cNvSpPr/>
            <p:nvPr/>
          </p:nvSpPr>
          <p:spPr>
            <a:xfrm>
              <a:off x="891424" y="4642050"/>
              <a:ext cx="4952327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6" name="Google Shape;1416;p64">
            <a:hlinkClick r:id=""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7" name="Google Shape;1417;p64">
            <a:hlinkClick r:id=""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8" name="Google Shape;1418;p64">
            <a:hlinkClick r:id="" action="ppaction://hlinkshowjump?jump=previousslide"/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9" name="Google Shape;1419;p64">
            <a:hlinkClick r:id="" action="ppaction://hlinkshowjump?jump=previousslide"/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 descr="A map of the world with different colored countries/regions&#10;&#10;Description automatically generated with low confidence">
            <a:extLst>
              <a:ext uri="{FF2B5EF4-FFF2-40B4-BE49-F238E27FC236}">
                <a16:creationId xmlns:a16="http://schemas.microsoft.com/office/drawing/2014/main" id="{EDEED298-3A00-C1D2-F031-9A32D15FA8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4359" y="806635"/>
            <a:ext cx="4272957" cy="3286890"/>
          </a:xfrm>
          <a:prstGeom prst="rect">
            <a:avLst/>
          </a:prstGeom>
        </p:spPr>
      </p:pic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0E946179-1A3C-3AD9-E6FD-85E137F1A2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84803"/>
              </p:ext>
            </p:extLst>
          </p:nvPr>
        </p:nvGraphicFramePr>
        <p:xfrm>
          <a:off x="749908" y="1670899"/>
          <a:ext cx="2938418" cy="133731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984696">
                  <a:extLst>
                    <a:ext uri="{9D8B030D-6E8A-4147-A177-3AD203B41FA5}">
                      <a16:colId xmlns:a16="http://schemas.microsoft.com/office/drawing/2014/main" val="2684877680"/>
                    </a:ext>
                  </a:extLst>
                </a:gridCol>
                <a:gridCol w="976861">
                  <a:extLst>
                    <a:ext uri="{9D8B030D-6E8A-4147-A177-3AD203B41FA5}">
                      <a16:colId xmlns:a16="http://schemas.microsoft.com/office/drawing/2014/main" val="257240812"/>
                    </a:ext>
                  </a:extLst>
                </a:gridCol>
                <a:gridCol w="976861">
                  <a:extLst>
                    <a:ext uri="{9D8B030D-6E8A-4147-A177-3AD203B41FA5}">
                      <a16:colId xmlns:a16="http://schemas.microsoft.com/office/drawing/2014/main" val="2213258250"/>
                    </a:ext>
                  </a:extLst>
                </a:gridCol>
              </a:tblGrid>
              <a:tr h="180170"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Customers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Revenue Total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8942334"/>
                  </a:ext>
                </a:extLst>
              </a:tr>
              <a:tr h="18017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India</a:t>
                      </a:r>
                      <a:endParaRPr lang="en-GB" sz="1200" b="0" i="0" u="none" strike="noStrike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200" b="0" u="none" strike="noStrike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60</a:t>
                      </a:r>
                      <a:endParaRPr lang="en-CH" sz="1200" b="0" i="0" u="none" strike="noStrike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6034.78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9148779"/>
                  </a:ext>
                </a:extLst>
              </a:tr>
              <a:tr h="18017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China</a:t>
                      </a:r>
                      <a:endParaRPr lang="en-GB" sz="1200" b="0" i="0" u="none" strike="noStrike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200" b="0" u="none" strike="noStrike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53</a:t>
                      </a:r>
                      <a:endParaRPr lang="en-CH" sz="1200" b="0" i="0" u="none" strike="noStrike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5251.03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63870801"/>
                  </a:ext>
                </a:extLst>
              </a:tr>
              <a:tr h="18017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United States</a:t>
                      </a:r>
                      <a:endParaRPr lang="en-GB" sz="1200" b="0" i="0" u="none" strike="noStrike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200" b="0" u="none" strike="noStrike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36</a:t>
                      </a:r>
                      <a:endParaRPr lang="en-CH" sz="1200" b="0" i="0" u="none" strike="noStrike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3685.31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0945629"/>
                  </a:ext>
                </a:extLst>
              </a:tr>
              <a:tr h="18017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Japan</a:t>
                      </a:r>
                      <a:endParaRPr lang="en-GB" sz="1200" b="0" i="0" u="none" strike="noStrike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200" b="0" u="none" strike="noStrike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31</a:t>
                      </a:r>
                      <a:endParaRPr lang="en-CH" sz="1200" b="0" i="0" u="none" strike="noStrike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3122.51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0449669"/>
                  </a:ext>
                </a:extLst>
              </a:tr>
              <a:tr h="18017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Mexico</a:t>
                      </a:r>
                      <a:endParaRPr lang="en-GB" sz="1200" b="0" i="0" u="none" strike="noStrike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200" b="0" u="none" strike="noStrike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30</a:t>
                      </a:r>
                      <a:endParaRPr lang="en-CH" sz="1200" b="0" i="0" u="none" strike="noStrike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2984.82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4692234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7685449B-CAF0-CB25-3715-4F91B3BC2936}"/>
              </a:ext>
            </a:extLst>
          </p:cNvPr>
          <p:cNvSpPr txBox="1"/>
          <p:nvPr/>
        </p:nvSpPr>
        <p:spPr>
          <a:xfrm>
            <a:off x="725992" y="3139418"/>
            <a:ext cx="310384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Asia, Europe then North America are the regions with the highest revenue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Africa and Oceania have the lowest revenue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Google Shape;2053;p78">
            <a:hlinkClick r:id="rId3" action="ppaction://hlinksldjump"/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2054" name="Google Shape;2054;p78"/>
          <p:cNvGrpSpPr/>
          <p:nvPr/>
        </p:nvGrpSpPr>
        <p:grpSpPr>
          <a:xfrm>
            <a:off x="613559" y="316300"/>
            <a:ext cx="5649271" cy="315300"/>
            <a:chOff x="613559" y="316300"/>
            <a:chExt cx="5649271" cy="315300"/>
          </a:xfrm>
        </p:grpSpPr>
        <p:sp>
          <p:nvSpPr>
            <p:cNvPr id="2055" name="Google Shape;2055;p78">
              <a:hlinkClick r:id="rId3" action="ppaction://hlinksldjump"/>
            </p:cNvPr>
            <p:cNvSpPr txBox="1"/>
            <p:nvPr/>
          </p:nvSpPr>
          <p:spPr>
            <a:xfrm>
              <a:off x="613559" y="316300"/>
              <a:ext cx="8481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rId3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Home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56" name="Google Shape;2056;p78">
              <a:hlinkClick r:id="rId4" action="ppaction://hlinksldjump"/>
            </p:cNvPr>
            <p:cNvSpPr txBox="1"/>
            <p:nvPr/>
          </p:nvSpPr>
          <p:spPr>
            <a:xfrm>
              <a:off x="146163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rId4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About me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57" name="Google Shape;2057;p78">
              <a:hlinkClick r:id="rId5" action="ppaction://hlinksldjump"/>
            </p:cNvPr>
            <p:cNvSpPr txBox="1"/>
            <p:nvPr/>
          </p:nvSpPr>
          <p:spPr>
            <a:xfrm>
              <a:off x="258922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rId5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What I do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58" name="Google Shape;2058;p78">
              <a:hlinkClick r:id="rId6" action="ppaction://hlinksldjump"/>
            </p:cNvPr>
            <p:cNvSpPr txBox="1"/>
            <p:nvPr/>
          </p:nvSpPr>
          <p:spPr>
            <a:xfrm>
              <a:off x="3688327" y="316300"/>
              <a:ext cx="13815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rId6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My experience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59" name="Google Shape;2059;p78">
              <a:hlinkClick r:id="rId7" action="ppaction://hlinksldjump"/>
            </p:cNvPr>
            <p:cNvSpPr txBox="1"/>
            <p:nvPr/>
          </p:nvSpPr>
          <p:spPr>
            <a:xfrm>
              <a:off x="5182529" y="316300"/>
              <a:ext cx="10803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rId7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My work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060" name="Google Shape;2060;p78"/>
          <p:cNvSpPr txBox="1">
            <a:spLocks noGrp="1"/>
          </p:cNvSpPr>
          <p:nvPr>
            <p:ph type="title"/>
          </p:nvPr>
        </p:nvSpPr>
        <p:spPr>
          <a:xfrm>
            <a:off x="4686125" y="1189019"/>
            <a:ext cx="2671200" cy="20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2062" name="Google Shape;2062;p78"/>
          <p:cNvGrpSpPr/>
          <p:nvPr/>
        </p:nvGrpSpPr>
        <p:grpSpPr>
          <a:xfrm>
            <a:off x="891425" y="4515049"/>
            <a:ext cx="7361100" cy="100206"/>
            <a:chOff x="891425" y="4642049"/>
            <a:chExt cx="7361100" cy="100206"/>
          </a:xfrm>
        </p:grpSpPr>
        <p:sp>
          <p:nvSpPr>
            <p:cNvPr id="2063" name="Google Shape;2063;p78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78"/>
            <p:cNvSpPr/>
            <p:nvPr/>
          </p:nvSpPr>
          <p:spPr>
            <a:xfrm>
              <a:off x="891425" y="4642049"/>
              <a:ext cx="6097954" cy="10020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5" name="Google Shape;2065;p78">
            <a:hlinkClick r:id=""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6" name="Google Shape;2066;p78">
            <a:hlinkClick r:id=""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7" name="Google Shape;2067;p78">
            <a:hlinkClick r:id="" action="ppaction://hlinkshowjump?jump=previousslide"/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8" name="Google Shape;2068;p78">
            <a:hlinkClick r:id="" action="ppaction://hlinkshowjump?jump=previousslide"/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9" name="Google Shape;2069;p78"/>
          <p:cNvSpPr/>
          <p:nvPr/>
        </p:nvSpPr>
        <p:spPr>
          <a:xfrm>
            <a:off x="2205551" y="1621901"/>
            <a:ext cx="2214630" cy="173660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2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5" name="Google Shape;2075;p79"/>
          <p:cNvSpPr txBox="1">
            <a:spLocks noGrp="1"/>
          </p:cNvSpPr>
          <p:nvPr>
            <p:ph type="title"/>
          </p:nvPr>
        </p:nvSpPr>
        <p:spPr>
          <a:xfrm>
            <a:off x="602575" y="734675"/>
            <a:ext cx="7821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Launch </a:t>
            </a:r>
            <a:r>
              <a:rPr lang="en" dirty="0" err="1"/>
              <a:t>Reco</a:t>
            </a:r>
            <a:r>
              <a:rPr lang="en-GB" dirty="0"/>
              <a:t>m</a:t>
            </a:r>
            <a:r>
              <a:rPr lang="en" dirty="0" err="1"/>
              <a:t>endations</a:t>
            </a:r>
            <a:r>
              <a:rPr lang="en" dirty="0"/>
              <a:t>- Global market</a:t>
            </a:r>
            <a:endParaRPr dirty="0"/>
          </a:p>
        </p:txBody>
      </p:sp>
      <p:sp>
        <p:nvSpPr>
          <p:cNvPr id="2076" name="Google Shape;2076;p79">
            <a:hlinkClick r:id="rId3" action="ppaction://hlinksldjump"/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78" name="Google Shape;2078;p79">
            <a:hlinkClick r:id="rId3" action="ppaction://hlinksldjump"/>
          </p:cNvPr>
          <p:cNvSpPr txBox="1"/>
          <p:nvPr/>
        </p:nvSpPr>
        <p:spPr>
          <a:xfrm>
            <a:off x="613559" y="316300"/>
            <a:ext cx="8481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sz="13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083" name="Google Shape;2083;p79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2084" name="Google Shape;2084;p79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79"/>
            <p:cNvSpPr/>
            <p:nvPr/>
          </p:nvSpPr>
          <p:spPr>
            <a:xfrm>
              <a:off x="891425" y="4642050"/>
              <a:ext cx="6643358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6" name="Google Shape;2086;p79">
            <a:hlinkClick r:id=""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7" name="Google Shape;2087;p79">
            <a:hlinkClick r:id=""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8" name="Google Shape;2088;p79">
            <a:hlinkClick r:id="" action="ppaction://hlinkshowjump?jump=previousslide"/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9" name="Google Shape;2089;p79">
            <a:hlinkClick r:id="" action="ppaction://hlinkshowjump?jump=previousslide"/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0" name="Google Shape;2090;p79"/>
          <p:cNvSpPr txBox="1">
            <a:spLocks noGrp="1"/>
          </p:cNvSpPr>
          <p:nvPr>
            <p:ph type="subTitle" idx="4294967295"/>
          </p:nvPr>
        </p:nvSpPr>
        <p:spPr>
          <a:xfrm>
            <a:off x="1304862" y="3622525"/>
            <a:ext cx="3088437" cy="78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lnSpc>
                <a:spcPct val="100000"/>
              </a:lnSpc>
              <a:spcAft>
                <a:spcPts val="1200"/>
              </a:spcAft>
            </a:pPr>
            <a:r>
              <a:rPr lang="en" dirty="0"/>
              <a:t>Add more films for top performing genres</a:t>
            </a:r>
          </a:p>
          <a:p>
            <a:pPr marL="285750" indent="-285750">
              <a:lnSpc>
                <a:spcPct val="100000"/>
              </a:lnSpc>
              <a:spcAft>
                <a:spcPts val="1200"/>
              </a:spcAft>
            </a:pPr>
            <a:r>
              <a:rPr lang="en" dirty="0"/>
              <a:t>Add more films to the </a:t>
            </a:r>
            <a:endParaRPr dirty="0"/>
          </a:p>
        </p:txBody>
      </p:sp>
      <p:sp>
        <p:nvSpPr>
          <p:cNvPr id="2091" name="Google Shape;2091;p79"/>
          <p:cNvSpPr txBox="1">
            <a:spLocks noGrp="1"/>
          </p:cNvSpPr>
          <p:nvPr>
            <p:ph type="title" idx="4294967295"/>
          </p:nvPr>
        </p:nvSpPr>
        <p:spPr>
          <a:xfrm>
            <a:off x="1304863" y="1844650"/>
            <a:ext cx="20016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5"/>
                </a:solidFill>
              </a:rPr>
              <a:t>Focus on top revenue regions</a:t>
            </a:r>
            <a:endParaRPr sz="2000" dirty="0">
              <a:solidFill>
                <a:schemeClr val="accent5"/>
              </a:solidFill>
            </a:endParaRPr>
          </a:p>
        </p:txBody>
      </p:sp>
      <p:sp>
        <p:nvSpPr>
          <p:cNvPr id="2092" name="Google Shape;2092;p79"/>
          <p:cNvSpPr txBox="1">
            <a:spLocks noGrp="1"/>
          </p:cNvSpPr>
          <p:nvPr>
            <p:ph type="subTitle" idx="4294967295"/>
          </p:nvPr>
        </p:nvSpPr>
        <p:spPr>
          <a:xfrm>
            <a:off x="1304862" y="2427476"/>
            <a:ext cx="2976855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/>
              <a:t>Asia and the Americas have the top highest grossing countries </a:t>
            </a:r>
          </a:p>
        </p:txBody>
      </p:sp>
      <p:sp>
        <p:nvSpPr>
          <p:cNvPr id="2093" name="Google Shape;2093;p79"/>
          <p:cNvSpPr txBox="1">
            <a:spLocks noGrp="1"/>
          </p:cNvSpPr>
          <p:nvPr>
            <p:ph type="title" idx="4294967295"/>
          </p:nvPr>
        </p:nvSpPr>
        <p:spPr>
          <a:xfrm>
            <a:off x="1304863" y="3209649"/>
            <a:ext cx="20016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3"/>
                </a:solidFill>
              </a:rPr>
              <a:t>Genre</a:t>
            </a:r>
            <a:endParaRPr sz="2000" dirty="0">
              <a:solidFill>
                <a:schemeClr val="accent3"/>
              </a:solidFill>
            </a:endParaRPr>
          </a:p>
        </p:txBody>
      </p:sp>
      <p:sp>
        <p:nvSpPr>
          <p:cNvPr id="2094" name="Google Shape;2094;p79"/>
          <p:cNvSpPr txBox="1">
            <a:spLocks noGrp="1"/>
          </p:cNvSpPr>
          <p:nvPr>
            <p:ph type="title" idx="4294967295"/>
          </p:nvPr>
        </p:nvSpPr>
        <p:spPr>
          <a:xfrm>
            <a:off x="5837513" y="3278100"/>
            <a:ext cx="20016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Ratings</a:t>
            </a:r>
            <a:endParaRPr sz="2000" dirty="0"/>
          </a:p>
        </p:txBody>
      </p:sp>
      <p:sp>
        <p:nvSpPr>
          <p:cNvPr id="2095" name="Google Shape;2095;p79"/>
          <p:cNvSpPr txBox="1">
            <a:spLocks noGrp="1"/>
          </p:cNvSpPr>
          <p:nvPr>
            <p:ph type="subTitle" idx="4294967295"/>
          </p:nvPr>
        </p:nvSpPr>
        <p:spPr>
          <a:xfrm>
            <a:off x="4393299" y="2247450"/>
            <a:ext cx="3445814" cy="6894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lnSpc>
                <a:spcPct val="100000"/>
              </a:lnSpc>
              <a:spcAft>
                <a:spcPts val="1200"/>
              </a:spcAft>
            </a:pPr>
            <a:r>
              <a:rPr lang="en-GB" sz="1200" dirty="0"/>
              <a:t>Stock more films, 1000 is small for a global market</a:t>
            </a:r>
          </a:p>
          <a:p>
            <a:pPr marL="285750" indent="-285750">
              <a:lnSpc>
                <a:spcPct val="100000"/>
              </a:lnSpc>
              <a:spcAft>
                <a:spcPts val="1200"/>
              </a:spcAft>
            </a:pPr>
            <a:r>
              <a:rPr lang="en-GB" sz="1200" dirty="0"/>
              <a:t>Offer films in more languages</a:t>
            </a:r>
          </a:p>
        </p:txBody>
      </p:sp>
      <p:sp>
        <p:nvSpPr>
          <p:cNvPr id="2096" name="Google Shape;2096;p79"/>
          <p:cNvSpPr txBox="1">
            <a:spLocks noGrp="1"/>
          </p:cNvSpPr>
          <p:nvPr>
            <p:ph type="title" idx="4294967295"/>
          </p:nvPr>
        </p:nvSpPr>
        <p:spPr>
          <a:xfrm>
            <a:off x="5837538" y="1859575"/>
            <a:ext cx="20016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6"/>
                </a:solidFill>
              </a:rPr>
              <a:t>Films</a:t>
            </a:r>
            <a:endParaRPr sz="2000" dirty="0">
              <a:solidFill>
                <a:schemeClr val="accent6"/>
              </a:solidFill>
            </a:endParaRPr>
          </a:p>
        </p:txBody>
      </p:sp>
      <p:sp>
        <p:nvSpPr>
          <p:cNvPr id="2097" name="Google Shape;2097;p79"/>
          <p:cNvSpPr txBox="1">
            <a:spLocks noGrp="1"/>
          </p:cNvSpPr>
          <p:nvPr>
            <p:ph type="subTitle" idx="4294967295"/>
          </p:nvPr>
        </p:nvSpPr>
        <p:spPr>
          <a:xfrm>
            <a:off x="4650377" y="3622525"/>
            <a:ext cx="3188761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lnSpc>
                <a:spcPct val="100000"/>
              </a:lnSpc>
              <a:spcAft>
                <a:spcPts val="1200"/>
              </a:spcAft>
            </a:pPr>
            <a:r>
              <a:rPr lang="en" dirty="0"/>
              <a:t>PG and G movies are the most profitable</a:t>
            </a:r>
            <a:endParaRPr dirty="0"/>
          </a:p>
        </p:txBody>
      </p:sp>
      <p:sp>
        <p:nvSpPr>
          <p:cNvPr id="2098" name="Google Shape;2098;p79"/>
          <p:cNvSpPr/>
          <p:nvPr/>
        </p:nvSpPr>
        <p:spPr>
          <a:xfrm>
            <a:off x="734128" y="2067425"/>
            <a:ext cx="399500" cy="3600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01</a:t>
            </a:r>
          </a:p>
        </p:txBody>
      </p:sp>
      <p:sp>
        <p:nvSpPr>
          <p:cNvPr id="2099" name="Google Shape;2099;p79"/>
          <p:cNvSpPr/>
          <p:nvPr/>
        </p:nvSpPr>
        <p:spPr>
          <a:xfrm>
            <a:off x="734128" y="3500825"/>
            <a:ext cx="456219" cy="3600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02</a:t>
            </a:r>
          </a:p>
        </p:txBody>
      </p:sp>
      <p:sp>
        <p:nvSpPr>
          <p:cNvPr id="2100" name="Google Shape;2100;p79"/>
          <p:cNvSpPr/>
          <p:nvPr/>
        </p:nvSpPr>
        <p:spPr>
          <a:xfrm>
            <a:off x="7950694" y="2067425"/>
            <a:ext cx="451780" cy="3600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03</a:t>
            </a:r>
          </a:p>
        </p:txBody>
      </p:sp>
      <p:sp>
        <p:nvSpPr>
          <p:cNvPr id="2101" name="Google Shape;2101;p79"/>
          <p:cNvSpPr/>
          <p:nvPr/>
        </p:nvSpPr>
        <p:spPr>
          <a:xfrm>
            <a:off x="7950694" y="3500825"/>
            <a:ext cx="459179" cy="3600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57502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5" name="Google Shape;2075;p79"/>
          <p:cNvSpPr txBox="1">
            <a:spLocks noGrp="1"/>
          </p:cNvSpPr>
          <p:nvPr>
            <p:ph type="title"/>
          </p:nvPr>
        </p:nvSpPr>
        <p:spPr>
          <a:xfrm>
            <a:off x="602575" y="734675"/>
            <a:ext cx="7821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Launch </a:t>
            </a:r>
            <a:r>
              <a:rPr lang="en" dirty="0" err="1"/>
              <a:t>Reco</a:t>
            </a:r>
            <a:r>
              <a:rPr lang="en-GB" dirty="0"/>
              <a:t>m</a:t>
            </a:r>
            <a:r>
              <a:rPr lang="en" dirty="0" err="1"/>
              <a:t>endations</a:t>
            </a:r>
            <a:r>
              <a:rPr lang="en" dirty="0"/>
              <a:t>- Films </a:t>
            </a:r>
            <a:endParaRPr dirty="0"/>
          </a:p>
        </p:txBody>
      </p:sp>
      <p:sp>
        <p:nvSpPr>
          <p:cNvPr id="2076" name="Google Shape;2076;p79">
            <a:hlinkClick r:id="rId3" action="ppaction://hlinksldjump"/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78" name="Google Shape;2078;p79">
            <a:hlinkClick r:id="rId3" action="ppaction://hlinksldjump"/>
          </p:cNvPr>
          <p:cNvSpPr txBox="1"/>
          <p:nvPr/>
        </p:nvSpPr>
        <p:spPr>
          <a:xfrm>
            <a:off x="613559" y="316300"/>
            <a:ext cx="8481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083" name="Google Shape;2083;p79"/>
          <p:cNvGrpSpPr/>
          <p:nvPr/>
        </p:nvGrpSpPr>
        <p:grpSpPr>
          <a:xfrm>
            <a:off x="891424" y="4515050"/>
            <a:ext cx="7361101" cy="100205"/>
            <a:chOff x="891424" y="4642050"/>
            <a:chExt cx="7361101" cy="100205"/>
          </a:xfrm>
        </p:grpSpPr>
        <p:sp>
          <p:nvSpPr>
            <p:cNvPr id="2084" name="Google Shape;2084;p79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79"/>
            <p:cNvSpPr/>
            <p:nvPr/>
          </p:nvSpPr>
          <p:spPr>
            <a:xfrm>
              <a:off x="891424" y="4642050"/>
              <a:ext cx="7106947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6" name="Google Shape;2086;p79">
            <a:hlinkClick r:id=""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7" name="Google Shape;2087;p79">
            <a:hlinkClick r:id=""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8" name="Google Shape;2088;p79">
            <a:hlinkClick r:id="" action="ppaction://hlinkshowjump?jump=previousslide"/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9" name="Google Shape;2089;p79">
            <a:hlinkClick r:id="" action="ppaction://hlinkshowjump?jump=previousslide"/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1" name="Google Shape;2091;p79"/>
          <p:cNvSpPr txBox="1">
            <a:spLocks noGrp="1"/>
          </p:cNvSpPr>
          <p:nvPr>
            <p:ph type="title" idx="4294967295"/>
          </p:nvPr>
        </p:nvSpPr>
        <p:spPr>
          <a:xfrm>
            <a:off x="963847" y="1701268"/>
            <a:ext cx="20016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5"/>
                </a:solidFill>
              </a:rPr>
              <a:t>Update inventory</a:t>
            </a:r>
            <a:endParaRPr sz="2000" dirty="0">
              <a:solidFill>
                <a:schemeClr val="accent5"/>
              </a:solidFill>
            </a:endParaRPr>
          </a:p>
        </p:txBody>
      </p:sp>
      <p:sp>
        <p:nvSpPr>
          <p:cNvPr id="2092" name="Google Shape;2092;p79"/>
          <p:cNvSpPr txBox="1">
            <a:spLocks noGrp="1"/>
          </p:cNvSpPr>
          <p:nvPr>
            <p:ph type="subTitle" idx="4294967295"/>
          </p:nvPr>
        </p:nvSpPr>
        <p:spPr>
          <a:xfrm>
            <a:off x="852769" y="1837509"/>
            <a:ext cx="7399756" cy="23338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lnSpc>
                <a:spcPct val="100000"/>
              </a:lnSpc>
              <a:spcAft>
                <a:spcPts val="1200"/>
              </a:spcAft>
            </a:pPr>
            <a:r>
              <a:rPr lang="en" sz="1600" dirty="0"/>
              <a:t>Asia, </a:t>
            </a:r>
            <a:r>
              <a:rPr lang="en-GB" sz="1600" dirty="0"/>
              <a:t>E</a:t>
            </a:r>
            <a:r>
              <a:rPr lang="en" sz="1600" dirty="0" err="1"/>
              <a:t>urope</a:t>
            </a:r>
            <a:r>
              <a:rPr lang="en" sz="1600" dirty="0"/>
              <a:t> and the </a:t>
            </a:r>
            <a:r>
              <a:rPr lang="en-GB" sz="1600" dirty="0"/>
              <a:t>A</a:t>
            </a:r>
            <a:r>
              <a:rPr lang="en" sz="1600" dirty="0" err="1"/>
              <a:t>mericas</a:t>
            </a:r>
            <a:r>
              <a:rPr lang="en" sz="1600" dirty="0"/>
              <a:t> are the highest grossing regions</a:t>
            </a:r>
          </a:p>
          <a:p>
            <a:pPr marL="285750" indent="-285750">
              <a:lnSpc>
                <a:spcPct val="100000"/>
              </a:lnSpc>
              <a:spcAft>
                <a:spcPts val="1200"/>
              </a:spcAft>
            </a:pPr>
            <a:r>
              <a:rPr lang="en" sz="1600" dirty="0"/>
              <a:t>3 of the highest grossing countries are in Asia and 2 in the Americas. </a:t>
            </a:r>
            <a:r>
              <a:rPr lang="en-GB" sz="1600" dirty="0"/>
              <a:t>T</a:t>
            </a:r>
            <a:r>
              <a:rPr lang="en" sz="1600" dirty="0" err="1"/>
              <a:t>hese</a:t>
            </a:r>
            <a:r>
              <a:rPr lang="en" sz="1600" dirty="0"/>
              <a:t> regions should be </a:t>
            </a:r>
            <a:r>
              <a:rPr lang="en" sz="1600" dirty="0" err="1"/>
              <a:t>prioriti</a:t>
            </a:r>
            <a:r>
              <a:rPr lang="en-GB" sz="1600" dirty="0"/>
              <a:t>z</a:t>
            </a:r>
            <a:r>
              <a:rPr lang="en" sz="1600" dirty="0"/>
              <a:t>ed for customer retention and </a:t>
            </a:r>
            <a:r>
              <a:rPr lang="en-GB" sz="1600" dirty="0"/>
              <a:t> acquisition</a:t>
            </a:r>
            <a:r>
              <a:rPr lang="en" sz="1600" dirty="0"/>
              <a:t>. Focus on these to % countries</a:t>
            </a:r>
          </a:p>
          <a:p>
            <a:pPr marL="285750" indent="-285750">
              <a:lnSpc>
                <a:spcPct val="100000"/>
              </a:lnSpc>
              <a:spcAft>
                <a:spcPts val="1200"/>
              </a:spcAft>
            </a:pPr>
            <a:r>
              <a:rPr lang="en" sz="1600" dirty="0"/>
              <a:t>Create a loyalty program to reward customers.</a:t>
            </a:r>
            <a:endParaRPr sz="1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5" name="Google Shape;2075;p79"/>
          <p:cNvSpPr txBox="1">
            <a:spLocks noGrp="1"/>
          </p:cNvSpPr>
          <p:nvPr>
            <p:ph type="title"/>
          </p:nvPr>
        </p:nvSpPr>
        <p:spPr>
          <a:xfrm>
            <a:off x="602575" y="734675"/>
            <a:ext cx="7821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Launch </a:t>
            </a:r>
            <a:r>
              <a:rPr lang="en" dirty="0" err="1"/>
              <a:t>Reco</a:t>
            </a:r>
            <a:r>
              <a:rPr lang="en-GB" dirty="0"/>
              <a:t>m</a:t>
            </a:r>
            <a:r>
              <a:rPr lang="en" dirty="0" err="1"/>
              <a:t>endations</a:t>
            </a:r>
            <a:r>
              <a:rPr lang="en" dirty="0"/>
              <a:t>- Competitors</a:t>
            </a:r>
            <a:endParaRPr dirty="0"/>
          </a:p>
        </p:txBody>
      </p:sp>
      <p:sp>
        <p:nvSpPr>
          <p:cNvPr id="2076" name="Google Shape;2076;p79">
            <a:hlinkClick r:id="rId3" action="ppaction://hlinksldjump"/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78" name="Google Shape;2078;p79">
            <a:hlinkClick r:id="rId3" action="ppaction://hlinksldjump"/>
          </p:cNvPr>
          <p:cNvSpPr txBox="1"/>
          <p:nvPr/>
        </p:nvSpPr>
        <p:spPr>
          <a:xfrm>
            <a:off x="613559" y="316300"/>
            <a:ext cx="8481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sz="13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083" name="Google Shape;2083;p79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2084" name="Google Shape;2084;p79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79"/>
            <p:cNvSpPr/>
            <p:nvPr/>
          </p:nvSpPr>
          <p:spPr>
            <a:xfrm>
              <a:off x="891425" y="4642050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6" name="Google Shape;2086;p79">
            <a:hlinkClick r:id=""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7" name="Google Shape;2087;p79">
            <a:hlinkClick r:id=""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8" name="Google Shape;2088;p79">
            <a:hlinkClick r:id="" action="ppaction://hlinkshowjump?jump=previousslide"/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9" name="Google Shape;2089;p79">
            <a:hlinkClick r:id="" action="ppaction://hlinkshowjump?jump=previousslide"/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2" name="Google Shape;2092;p79"/>
          <p:cNvSpPr txBox="1">
            <a:spLocks noGrp="1"/>
          </p:cNvSpPr>
          <p:nvPr>
            <p:ph type="subTitle" idx="4294967295"/>
          </p:nvPr>
        </p:nvSpPr>
        <p:spPr>
          <a:xfrm>
            <a:off x="725992" y="1596942"/>
            <a:ext cx="7526533" cy="22391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lnSpc>
                <a:spcPct val="100000"/>
              </a:lnSpc>
              <a:spcAft>
                <a:spcPts val="1200"/>
              </a:spcAft>
            </a:pPr>
            <a:r>
              <a:rPr lang="en-GB" sz="1600" dirty="0"/>
              <a:t>Create monthly/yearly subscription plan. The average rental cost is  € 2.98 . That could be a good starting price point.</a:t>
            </a:r>
          </a:p>
          <a:p>
            <a:pPr marL="285750" indent="-285750">
              <a:lnSpc>
                <a:spcPct val="100000"/>
              </a:lnSpc>
              <a:spcAft>
                <a:spcPts val="1200"/>
              </a:spcAft>
            </a:pPr>
            <a:r>
              <a:rPr lang="en-GB" sz="1600" dirty="0"/>
              <a:t>Start offering TV shows to attract a wider audience and keep up with competitors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607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7" name="Google Shape;4657;p104"/>
          <p:cNvSpPr txBox="1">
            <a:spLocks noGrp="1"/>
          </p:cNvSpPr>
          <p:nvPr>
            <p:ph type="title"/>
          </p:nvPr>
        </p:nvSpPr>
        <p:spPr>
          <a:xfrm>
            <a:off x="602575" y="734675"/>
            <a:ext cx="7821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CREDITS</a:t>
            </a:r>
            <a:endParaRPr dirty="0"/>
          </a:p>
        </p:txBody>
      </p:sp>
      <p:sp>
        <p:nvSpPr>
          <p:cNvPr id="4659" name="Google Shape;4659;p104">
            <a:hlinkClick r:id="rId3" action="ppaction://hlinksldjump"/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61" name="Google Shape;4661;p104">
            <a:hlinkClick r:id="rId3" action="ppaction://hlinksldjump"/>
          </p:cNvPr>
          <p:cNvSpPr txBox="1"/>
          <p:nvPr/>
        </p:nvSpPr>
        <p:spPr>
          <a:xfrm>
            <a:off x="613559" y="316300"/>
            <a:ext cx="8481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666" name="Google Shape;4666;p104"/>
          <p:cNvGrpSpPr/>
          <p:nvPr/>
        </p:nvGrpSpPr>
        <p:grpSpPr>
          <a:xfrm>
            <a:off x="2698136" y="3620731"/>
            <a:ext cx="2802289" cy="1470442"/>
            <a:chOff x="2696476" y="2586489"/>
            <a:chExt cx="2802289" cy="1470442"/>
          </a:xfrm>
        </p:grpSpPr>
        <p:sp>
          <p:nvSpPr>
            <p:cNvPr id="4667" name="Google Shape;4667;p104"/>
            <p:cNvSpPr/>
            <p:nvPr/>
          </p:nvSpPr>
          <p:spPr>
            <a:xfrm>
              <a:off x="2701486" y="3294835"/>
              <a:ext cx="2797279" cy="760511"/>
            </a:xfrm>
            <a:custGeom>
              <a:avLst/>
              <a:gdLst/>
              <a:ahLst/>
              <a:cxnLst/>
              <a:rect l="l" t="t" r="r" b="b"/>
              <a:pathLst>
                <a:path w="12333" h="3353" extrusionOk="0">
                  <a:moveTo>
                    <a:pt x="12332" y="304"/>
                  </a:moveTo>
                  <a:cubicBezTo>
                    <a:pt x="12332" y="304"/>
                    <a:pt x="12332" y="304"/>
                    <a:pt x="12332" y="304"/>
                  </a:cubicBezTo>
                  <a:cubicBezTo>
                    <a:pt x="12332" y="304"/>
                    <a:pt x="12332" y="304"/>
                    <a:pt x="12332" y="304"/>
                  </a:cubicBezTo>
                  <a:close/>
                  <a:moveTo>
                    <a:pt x="6371" y="1"/>
                  </a:moveTo>
                  <a:cubicBezTo>
                    <a:pt x="6241" y="1"/>
                    <a:pt x="6113" y="9"/>
                    <a:pt x="5987" y="35"/>
                  </a:cubicBezTo>
                  <a:cubicBezTo>
                    <a:pt x="5802" y="72"/>
                    <a:pt x="5626" y="147"/>
                    <a:pt x="5450" y="221"/>
                  </a:cubicBezTo>
                  <a:cubicBezTo>
                    <a:pt x="3592" y="1008"/>
                    <a:pt x="1631" y="1743"/>
                    <a:pt x="1" y="2959"/>
                  </a:cubicBezTo>
                  <a:cubicBezTo>
                    <a:pt x="1619" y="3049"/>
                    <a:pt x="3237" y="3126"/>
                    <a:pt x="4857" y="3169"/>
                  </a:cubicBezTo>
                  <a:cubicBezTo>
                    <a:pt x="6315" y="3206"/>
                    <a:pt x="7763" y="3265"/>
                    <a:pt x="9217" y="3348"/>
                  </a:cubicBezTo>
                  <a:cubicBezTo>
                    <a:pt x="9246" y="3351"/>
                    <a:pt x="9275" y="3352"/>
                    <a:pt x="9305" y="3352"/>
                  </a:cubicBezTo>
                  <a:cubicBezTo>
                    <a:pt x="9354" y="3352"/>
                    <a:pt x="9403" y="3347"/>
                    <a:pt x="9445" y="3330"/>
                  </a:cubicBezTo>
                  <a:cubicBezTo>
                    <a:pt x="9708" y="3225"/>
                    <a:pt x="9831" y="2925"/>
                    <a:pt x="9998" y="2721"/>
                  </a:cubicBezTo>
                  <a:cubicBezTo>
                    <a:pt x="10230" y="2434"/>
                    <a:pt x="10523" y="2181"/>
                    <a:pt x="10776" y="1919"/>
                  </a:cubicBezTo>
                  <a:cubicBezTo>
                    <a:pt x="11035" y="1650"/>
                    <a:pt x="11298" y="1382"/>
                    <a:pt x="11557" y="1110"/>
                  </a:cubicBezTo>
                  <a:cubicBezTo>
                    <a:pt x="11652" y="1003"/>
                    <a:pt x="12204" y="304"/>
                    <a:pt x="12327" y="304"/>
                  </a:cubicBezTo>
                  <a:cubicBezTo>
                    <a:pt x="12329" y="304"/>
                    <a:pt x="12330" y="304"/>
                    <a:pt x="12332" y="304"/>
                  </a:cubicBezTo>
                  <a:lnTo>
                    <a:pt x="12332" y="304"/>
                  </a:lnTo>
                  <a:cubicBezTo>
                    <a:pt x="11307" y="150"/>
                    <a:pt x="10291" y="131"/>
                    <a:pt x="9257" y="97"/>
                  </a:cubicBezTo>
                  <a:cubicBezTo>
                    <a:pt x="8377" y="66"/>
                    <a:pt x="7494" y="39"/>
                    <a:pt x="6614" y="8"/>
                  </a:cubicBezTo>
                  <a:cubicBezTo>
                    <a:pt x="6533" y="4"/>
                    <a:pt x="6452" y="1"/>
                    <a:pt x="63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8" name="Google Shape;4668;p104"/>
            <p:cNvSpPr/>
            <p:nvPr/>
          </p:nvSpPr>
          <p:spPr>
            <a:xfrm>
              <a:off x="3553852" y="2599418"/>
              <a:ext cx="326610" cy="519406"/>
            </a:xfrm>
            <a:custGeom>
              <a:avLst/>
              <a:gdLst/>
              <a:ahLst/>
              <a:cxnLst/>
              <a:rect l="l" t="t" r="r" b="b"/>
              <a:pathLst>
                <a:path w="1440" h="2290" extrusionOk="0">
                  <a:moveTo>
                    <a:pt x="865" y="2228"/>
                  </a:moveTo>
                  <a:lnTo>
                    <a:pt x="865" y="2228"/>
                  </a:lnTo>
                  <a:cubicBezTo>
                    <a:pt x="863" y="2228"/>
                    <a:pt x="862" y="2228"/>
                    <a:pt x="860" y="2229"/>
                  </a:cubicBezTo>
                  <a:lnTo>
                    <a:pt x="860" y="2229"/>
                  </a:lnTo>
                  <a:cubicBezTo>
                    <a:pt x="862" y="2228"/>
                    <a:pt x="863" y="2228"/>
                    <a:pt x="865" y="2228"/>
                  </a:cubicBezTo>
                  <a:close/>
                  <a:moveTo>
                    <a:pt x="753" y="1"/>
                  </a:moveTo>
                  <a:cubicBezTo>
                    <a:pt x="468" y="1"/>
                    <a:pt x="174" y="155"/>
                    <a:pt x="65" y="425"/>
                  </a:cubicBezTo>
                  <a:cubicBezTo>
                    <a:pt x="0" y="585"/>
                    <a:pt x="10" y="770"/>
                    <a:pt x="68" y="931"/>
                  </a:cubicBezTo>
                  <a:cubicBezTo>
                    <a:pt x="124" y="1098"/>
                    <a:pt x="223" y="1240"/>
                    <a:pt x="334" y="1372"/>
                  </a:cubicBezTo>
                  <a:cubicBezTo>
                    <a:pt x="510" y="1579"/>
                    <a:pt x="362" y="1934"/>
                    <a:pt x="139" y="2042"/>
                  </a:cubicBezTo>
                  <a:cubicBezTo>
                    <a:pt x="192" y="2178"/>
                    <a:pt x="328" y="2277"/>
                    <a:pt x="473" y="2289"/>
                  </a:cubicBezTo>
                  <a:cubicBezTo>
                    <a:pt x="479" y="2290"/>
                    <a:pt x="486" y="2290"/>
                    <a:pt x="492" y="2290"/>
                  </a:cubicBezTo>
                  <a:cubicBezTo>
                    <a:pt x="560" y="2290"/>
                    <a:pt x="630" y="2276"/>
                    <a:pt x="698" y="2262"/>
                  </a:cubicBezTo>
                  <a:cubicBezTo>
                    <a:pt x="749" y="2253"/>
                    <a:pt x="806" y="2241"/>
                    <a:pt x="860" y="2229"/>
                  </a:cubicBezTo>
                  <a:lnTo>
                    <a:pt x="860" y="2229"/>
                  </a:lnTo>
                  <a:cubicBezTo>
                    <a:pt x="859" y="2229"/>
                    <a:pt x="857" y="2229"/>
                    <a:pt x="856" y="2229"/>
                  </a:cubicBezTo>
                  <a:cubicBezTo>
                    <a:pt x="827" y="2229"/>
                    <a:pt x="795" y="2193"/>
                    <a:pt x="775" y="2154"/>
                  </a:cubicBezTo>
                  <a:cubicBezTo>
                    <a:pt x="751" y="2117"/>
                    <a:pt x="735" y="2070"/>
                    <a:pt x="735" y="2042"/>
                  </a:cubicBezTo>
                  <a:cubicBezTo>
                    <a:pt x="720" y="1953"/>
                    <a:pt x="760" y="1860"/>
                    <a:pt x="781" y="1777"/>
                  </a:cubicBezTo>
                  <a:cubicBezTo>
                    <a:pt x="791" y="1752"/>
                    <a:pt x="797" y="1728"/>
                    <a:pt x="812" y="1706"/>
                  </a:cubicBezTo>
                  <a:cubicBezTo>
                    <a:pt x="832" y="1689"/>
                    <a:pt x="839" y="1659"/>
                    <a:pt x="859" y="1659"/>
                  </a:cubicBezTo>
                  <a:cubicBezTo>
                    <a:pt x="861" y="1659"/>
                    <a:pt x="863" y="1659"/>
                    <a:pt x="865" y="1660"/>
                  </a:cubicBezTo>
                  <a:cubicBezTo>
                    <a:pt x="916" y="1680"/>
                    <a:pt x="1013" y="1701"/>
                    <a:pt x="1104" y="1701"/>
                  </a:cubicBezTo>
                  <a:cubicBezTo>
                    <a:pt x="1224" y="1701"/>
                    <a:pt x="1334" y="1664"/>
                    <a:pt x="1319" y="1536"/>
                  </a:cubicBezTo>
                  <a:cubicBezTo>
                    <a:pt x="1316" y="1499"/>
                    <a:pt x="1291" y="1456"/>
                    <a:pt x="1300" y="1419"/>
                  </a:cubicBezTo>
                  <a:cubicBezTo>
                    <a:pt x="1303" y="1394"/>
                    <a:pt x="1316" y="1376"/>
                    <a:pt x="1319" y="1357"/>
                  </a:cubicBezTo>
                  <a:cubicBezTo>
                    <a:pt x="1331" y="1298"/>
                    <a:pt x="1291" y="1243"/>
                    <a:pt x="1288" y="1187"/>
                  </a:cubicBezTo>
                  <a:cubicBezTo>
                    <a:pt x="1285" y="1178"/>
                    <a:pt x="1288" y="1166"/>
                    <a:pt x="1291" y="1159"/>
                  </a:cubicBezTo>
                  <a:cubicBezTo>
                    <a:pt x="1300" y="1147"/>
                    <a:pt x="1316" y="1144"/>
                    <a:pt x="1331" y="1141"/>
                  </a:cubicBezTo>
                  <a:cubicBezTo>
                    <a:pt x="1362" y="1132"/>
                    <a:pt x="1393" y="1116"/>
                    <a:pt x="1421" y="1092"/>
                  </a:cubicBezTo>
                  <a:cubicBezTo>
                    <a:pt x="1430" y="1085"/>
                    <a:pt x="1439" y="1073"/>
                    <a:pt x="1439" y="1064"/>
                  </a:cubicBezTo>
                  <a:cubicBezTo>
                    <a:pt x="1439" y="1048"/>
                    <a:pt x="1424" y="1039"/>
                    <a:pt x="1411" y="1033"/>
                  </a:cubicBezTo>
                  <a:cubicBezTo>
                    <a:pt x="1204" y="903"/>
                    <a:pt x="1312" y="641"/>
                    <a:pt x="1272" y="440"/>
                  </a:cubicBezTo>
                  <a:cubicBezTo>
                    <a:pt x="1235" y="236"/>
                    <a:pt x="1112" y="54"/>
                    <a:pt x="896" y="14"/>
                  </a:cubicBezTo>
                  <a:cubicBezTo>
                    <a:pt x="849" y="5"/>
                    <a:pt x="801" y="1"/>
                    <a:pt x="753" y="1"/>
                  </a:cubicBezTo>
                  <a:close/>
                </a:path>
              </a:pathLst>
            </a:custGeom>
            <a:solidFill>
              <a:srgbClr val="835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9" name="Google Shape;4669;p104"/>
            <p:cNvSpPr/>
            <p:nvPr/>
          </p:nvSpPr>
          <p:spPr>
            <a:xfrm>
              <a:off x="3525727" y="2586489"/>
              <a:ext cx="305516" cy="413937"/>
            </a:xfrm>
            <a:custGeom>
              <a:avLst/>
              <a:gdLst/>
              <a:ahLst/>
              <a:cxnLst/>
              <a:rect l="l" t="t" r="r" b="b"/>
              <a:pathLst>
                <a:path w="1347" h="1825" extrusionOk="0">
                  <a:moveTo>
                    <a:pt x="841" y="1"/>
                  </a:moveTo>
                  <a:cubicBezTo>
                    <a:pt x="739" y="1"/>
                    <a:pt x="638" y="18"/>
                    <a:pt x="550" y="52"/>
                  </a:cubicBezTo>
                  <a:cubicBezTo>
                    <a:pt x="455" y="93"/>
                    <a:pt x="390" y="170"/>
                    <a:pt x="300" y="216"/>
                  </a:cubicBezTo>
                  <a:cubicBezTo>
                    <a:pt x="278" y="230"/>
                    <a:pt x="270" y="234"/>
                    <a:pt x="264" y="234"/>
                  </a:cubicBezTo>
                  <a:cubicBezTo>
                    <a:pt x="256" y="234"/>
                    <a:pt x="250" y="226"/>
                    <a:pt x="217" y="219"/>
                  </a:cubicBezTo>
                  <a:cubicBezTo>
                    <a:pt x="188" y="214"/>
                    <a:pt x="164" y="211"/>
                    <a:pt x="145" y="211"/>
                  </a:cubicBezTo>
                  <a:cubicBezTo>
                    <a:pt x="59" y="211"/>
                    <a:pt x="74" y="264"/>
                    <a:pt x="164" y="343"/>
                  </a:cubicBezTo>
                  <a:cubicBezTo>
                    <a:pt x="127" y="352"/>
                    <a:pt x="1" y="386"/>
                    <a:pt x="19" y="448"/>
                  </a:cubicBezTo>
                  <a:cubicBezTo>
                    <a:pt x="24" y="465"/>
                    <a:pt x="36" y="470"/>
                    <a:pt x="52" y="470"/>
                  </a:cubicBezTo>
                  <a:cubicBezTo>
                    <a:pt x="74" y="470"/>
                    <a:pt x="102" y="460"/>
                    <a:pt x="125" y="460"/>
                  </a:cubicBezTo>
                  <a:cubicBezTo>
                    <a:pt x="127" y="460"/>
                    <a:pt x="129" y="460"/>
                    <a:pt x="130" y="460"/>
                  </a:cubicBezTo>
                  <a:cubicBezTo>
                    <a:pt x="130" y="460"/>
                    <a:pt x="130" y="460"/>
                    <a:pt x="130" y="460"/>
                  </a:cubicBezTo>
                  <a:cubicBezTo>
                    <a:pt x="87" y="460"/>
                    <a:pt x="84" y="735"/>
                    <a:pt x="81" y="769"/>
                  </a:cubicBezTo>
                  <a:cubicBezTo>
                    <a:pt x="75" y="898"/>
                    <a:pt x="81" y="1007"/>
                    <a:pt x="137" y="1127"/>
                  </a:cubicBezTo>
                  <a:cubicBezTo>
                    <a:pt x="195" y="1250"/>
                    <a:pt x="285" y="1358"/>
                    <a:pt x="377" y="1460"/>
                  </a:cubicBezTo>
                  <a:cubicBezTo>
                    <a:pt x="405" y="1491"/>
                    <a:pt x="430" y="1516"/>
                    <a:pt x="442" y="1556"/>
                  </a:cubicBezTo>
                  <a:cubicBezTo>
                    <a:pt x="455" y="1593"/>
                    <a:pt x="452" y="1639"/>
                    <a:pt x="421" y="1664"/>
                  </a:cubicBezTo>
                  <a:cubicBezTo>
                    <a:pt x="396" y="1683"/>
                    <a:pt x="359" y="1686"/>
                    <a:pt x="350" y="1717"/>
                  </a:cubicBezTo>
                  <a:cubicBezTo>
                    <a:pt x="344" y="1744"/>
                    <a:pt x="374" y="1766"/>
                    <a:pt x="399" y="1766"/>
                  </a:cubicBezTo>
                  <a:cubicBezTo>
                    <a:pt x="427" y="1766"/>
                    <a:pt x="455" y="1747"/>
                    <a:pt x="473" y="1732"/>
                  </a:cubicBezTo>
                  <a:lnTo>
                    <a:pt x="473" y="1732"/>
                  </a:lnTo>
                  <a:cubicBezTo>
                    <a:pt x="439" y="1775"/>
                    <a:pt x="427" y="1825"/>
                    <a:pt x="486" y="1825"/>
                  </a:cubicBezTo>
                  <a:cubicBezTo>
                    <a:pt x="519" y="1825"/>
                    <a:pt x="600" y="1738"/>
                    <a:pt x="628" y="1714"/>
                  </a:cubicBezTo>
                  <a:cubicBezTo>
                    <a:pt x="640" y="1744"/>
                    <a:pt x="674" y="1760"/>
                    <a:pt x="705" y="1760"/>
                  </a:cubicBezTo>
                  <a:cubicBezTo>
                    <a:pt x="736" y="1760"/>
                    <a:pt x="766" y="1747"/>
                    <a:pt x="794" y="1738"/>
                  </a:cubicBezTo>
                  <a:cubicBezTo>
                    <a:pt x="837" y="1723"/>
                    <a:pt x="878" y="1707"/>
                    <a:pt x="915" y="1673"/>
                  </a:cubicBezTo>
                  <a:cubicBezTo>
                    <a:pt x="983" y="1621"/>
                    <a:pt x="1013" y="1534"/>
                    <a:pt x="1023" y="1451"/>
                  </a:cubicBezTo>
                  <a:cubicBezTo>
                    <a:pt x="1029" y="1371"/>
                    <a:pt x="1017" y="1278"/>
                    <a:pt x="995" y="1201"/>
                  </a:cubicBezTo>
                  <a:cubicBezTo>
                    <a:pt x="990" y="1202"/>
                    <a:pt x="986" y="1202"/>
                    <a:pt x="981" y="1202"/>
                  </a:cubicBezTo>
                  <a:cubicBezTo>
                    <a:pt x="870" y="1202"/>
                    <a:pt x="854" y="951"/>
                    <a:pt x="871" y="883"/>
                  </a:cubicBezTo>
                  <a:cubicBezTo>
                    <a:pt x="885" y="826"/>
                    <a:pt x="936" y="747"/>
                    <a:pt x="988" y="747"/>
                  </a:cubicBezTo>
                  <a:cubicBezTo>
                    <a:pt x="1008" y="747"/>
                    <a:pt x="1029" y="760"/>
                    <a:pt x="1047" y="790"/>
                  </a:cubicBezTo>
                  <a:cubicBezTo>
                    <a:pt x="1084" y="849"/>
                    <a:pt x="1103" y="914"/>
                    <a:pt x="1106" y="979"/>
                  </a:cubicBezTo>
                  <a:cubicBezTo>
                    <a:pt x="1106" y="1010"/>
                    <a:pt x="1106" y="1047"/>
                    <a:pt x="1122" y="1071"/>
                  </a:cubicBezTo>
                  <a:cubicBezTo>
                    <a:pt x="1132" y="1094"/>
                    <a:pt x="1158" y="1115"/>
                    <a:pt x="1183" y="1115"/>
                  </a:cubicBezTo>
                  <a:cubicBezTo>
                    <a:pt x="1188" y="1115"/>
                    <a:pt x="1194" y="1114"/>
                    <a:pt x="1199" y="1111"/>
                  </a:cubicBezTo>
                  <a:cubicBezTo>
                    <a:pt x="1168" y="991"/>
                    <a:pt x="1162" y="868"/>
                    <a:pt x="1134" y="753"/>
                  </a:cubicBezTo>
                  <a:cubicBezTo>
                    <a:pt x="1134" y="747"/>
                    <a:pt x="1131" y="741"/>
                    <a:pt x="1134" y="738"/>
                  </a:cubicBezTo>
                  <a:cubicBezTo>
                    <a:pt x="1143" y="729"/>
                    <a:pt x="1146" y="726"/>
                    <a:pt x="1149" y="726"/>
                  </a:cubicBezTo>
                  <a:cubicBezTo>
                    <a:pt x="1152" y="726"/>
                    <a:pt x="1152" y="722"/>
                    <a:pt x="1159" y="722"/>
                  </a:cubicBezTo>
                  <a:cubicBezTo>
                    <a:pt x="1199" y="698"/>
                    <a:pt x="1202" y="642"/>
                    <a:pt x="1196" y="590"/>
                  </a:cubicBezTo>
                  <a:cubicBezTo>
                    <a:pt x="1189" y="537"/>
                    <a:pt x="1168" y="479"/>
                    <a:pt x="1146" y="429"/>
                  </a:cubicBezTo>
                  <a:cubicBezTo>
                    <a:pt x="1137" y="417"/>
                    <a:pt x="1131" y="401"/>
                    <a:pt x="1134" y="386"/>
                  </a:cubicBezTo>
                  <a:cubicBezTo>
                    <a:pt x="1137" y="352"/>
                    <a:pt x="1180" y="340"/>
                    <a:pt x="1211" y="340"/>
                  </a:cubicBezTo>
                  <a:cubicBezTo>
                    <a:pt x="1245" y="337"/>
                    <a:pt x="1276" y="330"/>
                    <a:pt x="1313" y="330"/>
                  </a:cubicBezTo>
                  <a:cubicBezTo>
                    <a:pt x="1322" y="330"/>
                    <a:pt x="1338" y="327"/>
                    <a:pt x="1344" y="315"/>
                  </a:cubicBezTo>
                  <a:cubicBezTo>
                    <a:pt x="1347" y="309"/>
                    <a:pt x="1344" y="299"/>
                    <a:pt x="1344" y="293"/>
                  </a:cubicBezTo>
                  <a:cubicBezTo>
                    <a:pt x="1313" y="188"/>
                    <a:pt x="1254" y="111"/>
                    <a:pt x="1152" y="65"/>
                  </a:cubicBezTo>
                  <a:cubicBezTo>
                    <a:pt x="1061" y="21"/>
                    <a:pt x="951" y="1"/>
                    <a:pt x="8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0" name="Google Shape;4670;p104"/>
            <p:cNvSpPr/>
            <p:nvPr/>
          </p:nvSpPr>
          <p:spPr>
            <a:xfrm>
              <a:off x="3392814" y="3229512"/>
              <a:ext cx="806092" cy="674548"/>
            </a:xfrm>
            <a:custGeom>
              <a:avLst/>
              <a:gdLst/>
              <a:ahLst/>
              <a:cxnLst/>
              <a:rect l="l" t="t" r="r" b="b"/>
              <a:pathLst>
                <a:path w="3554" h="2974" extrusionOk="0">
                  <a:moveTo>
                    <a:pt x="2376" y="0"/>
                  </a:moveTo>
                  <a:cubicBezTo>
                    <a:pt x="2310" y="0"/>
                    <a:pt x="2242" y="32"/>
                    <a:pt x="2183" y="70"/>
                  </a:cubicBezTo>
                  <a:cubicBezTo>
                    <a:pt x="2029" y="172"/>
                    <a:pt x="1908" y="317"/>
                    <a:pt x="1797" y="465"/>
                  </a:cubicBezTo>
                  <a:cubicBezTo>
                    <a:pt x="1646" y="669"/>
                    <a:pt x="1513" y="882"/>
                    <a:pt x="1393" y="1105"/>
                  </a:cubicBezTo>
                  <a:cubicBezTo>
                    <a:pt x="1365" y="1160"/>
                    <a:pt x="1334" y="1213"/>
                    <a:pt x="1328" y="1274"/>
                  </a:cubicBezTo>
                  <a:cubicBezTo>
                    <a:pt x="1315" y="1352"/>
                    <a:pt x="1343" y="1435"/>
                    <a:pt x="1365" y="1506"/>
                  </a:cubicBezTo>
                  <a:cubicBezTo>
                    <a:pt x="1390" y="1583"/>
                    <a:pt x="1411" y="1660"/>
                    <a:pt x="1393" y="1744"/>
                  </a:cubicBezTo>
                  <a:cubicBezTo>
                    <a:pt x="1364" y="1873"/>
                    <a:pt x="1225" y="1898"/>
                    <a:pt x="1091" y="1898"/>
                  </a:cubicBezTo>
                  <a:cubicBezTo>
                    <a:pt x="1023" y="1898"/>
                    <a:pt x="956" y="1892"/>
                    <a:pt x="905" y="1889"/>
                  </a:cubicBezTo>
                  <a:cubicBezTo>
                    <a:pt x="608" y="1873"/>
                    <a:pt x="312" y="1796"/>
                    <a:pt x="40" y="1670"/>
                  </a:cubicBezTo>
                  <a:cubicBezTo>
                    <a:pt x="37" y="1670"/>
                    <a:pt x="3" y="1963"/>
                    <a:pt x="3" y="1997"/>
                  </a:cubicBezTo>
                  <a:cubicBezTo>
                    <a:pt x="0" y="2145"/>
                    <a:pt x="3" y="2287"/>
                    <a:pt x="6" y="2432"/>
                  </a:cubicBezTo>
                  <a:cubicBezTo>
                    <a:pt x="9" y="2522"/>
                    <a:pt x="16" y="2614"/>
                    <a:pt x="56" y="2688"/>
                  </a:cubicBezTo>
                  <a:cubicBezTo>
                    <a:pt x="108" y="2772"/>
                    <a:pt x="204" y="2824"/>
                    <a:pt x="297" y="2858"/>
                  </a:cubicBezTo>
                  <a:cubicBezTo>
                    <a:pt x="463" y="2911"/>
                    <a:pt x="649" y="2951"/>
                    <a:pt x="837" y="2966"/>
                  </a:cubicBezTo>
                  <a:cubicBezTo>
                    <a:pt x="896" y="2971"/>
                    <a:pt x="955" y="2973"/>
                    <a:pt x="1014" y="2973"/>
                  </a:cubicBezTo>
                  <a:cubicBezTo>
                    <a:pt x="1143" y="2973"/>
                    <a:pt x="1271" y="2962"/>
                    <a:pt x="1390" y="2938"/>
                  </a:cubicBezTo>
                  <a:cubicBezTo>
                    <a:pt x="1686" y="2880"/>
                    <a:pt x="1951" y="2710"/>
                    <a:pt x="2174" y="2506"/>
                  </a:cubicBezTo>
                  <a:cubicBezTo>
                    <a:pt x="2399" y="2299"/>
                    <a:pt x="2575" y="2055"/>
                    <a:pt x="2757" y="1808"/>
                  </a:cubicBezTo>
                  <a:cubicBezTo>
                    <a:pt x="2788" y="1917"/>
                    <a:pt x="2813" y="2028"/>
                    <a:pt x="2878" y="2120"/>
                  </a:cubicBezTo>
                  <a:cubicBezTo>
                    <a:pt x="2956" y="2233"/>
                    <a:pt x="3097" y="2304"/>
                    <a:pt x="3236" y="2304"/>
                  </a:cubicBezTo>
                  <a:cubicBezTo>
                    <a:pt x="3257" y="2304"/>
                    <a:pt x="3277" y="2303"/>
                    <a:pt x="3298" y="2299"/>
                  </a:cubicBezTo>
                  <a:cubicBezTo>
                    <a:pt x="3332" y="1836"/>
                    <a:pt x="3464" y="1385"/>
                    <a:pt x="3498" y="929"/>
                  </a:cubicBezTo>
                  <a:cubicBezTo>
                    <a:pt x="3511" y="762"/>
                    <a:pt x="3554" y="475"/>
                    <a:pt x="3461" y="330"/>
                  </a:cubicBezTo>
                  <a:cubicBezTo>
                    <a:pt x="3401" y="235"/>
                    <a:pt x="3308" y="198"/>
                    <a:pt x="3211" y="198"/>
                  </a:cubicBezTo>
                  <a:cubicBezTo>
                    <a:pt x="3140" y="198"/>
                    <a:pt x="3066" y="218"/>
                    <a:pt x="3001" y="249"/>
                  </a:cubicBezTo>
                  <a:cubicBezTo>
                    <a:pt x="2875" y="311"/>
                    <a:pt x="2757" y="391"/>
                    <a:pt x="2655" y="487"/>
                  </a:cubicBezTo>
                  <a:cubicBezTo>
                    <a:pt x="2628" y="333"/>
                    <a:pt x="2631" y="83"/>
                    <a:pt x="2449" y="15"/>
                  </a:cubicBezTo>
                  <a:cubicBezTo>
                    <a:pt x="2425" y="5"/>
                    <a:pt x="2401" y="0"/>
                    <a:pt x="23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1" name="Google Shape;4671;p104"/>
            <p:cNvSpPr/>
            <p:nvPr/>
          </p:nvSpPr>
          <p:spPr>
            <a:xfrm>
              <a:off x="3727364" y="3309805"/>
              <a:ext cx="304156" cy="308922"/>
            </a:xfrm>
            <a:custGeom>
              <a:avLst/>
              <a:gdLst/>
              <a:ahLst/>
              <a:cxnLst/>
              <a:rect l="l" t="t" r="r" b="b"/>
              <a:pathLst>
                <a:path w="1341" h="1362" extrusionOk="0">
                  <a:moveTo>
                    <a:pt x="1341" y="0"/>
                  </a:moveTo>
                  <a:cubicBezTo>
                    <a:pt x="1341" y="0"/>
                    <a:pt x="1335" y="3"/>
                    <a:pt x="1322" y="10"/>
                  </a:cubicBezTo>
                  <a:cubicBezTo>
                    <a:pt x="1310" y="19"/>
                    <a:pt x="1292" y="31"/>
                    <a:pt x="1273" y="47"/>
                  </a:cubicBezTo>
                  <a:cubicBezTo>
                    <a:pt x="1230" y="77"/>
                    <a:pt x="1168" y="118"/>
                    <a:pt x="1103" y="179"/>
                  </a:cubicBezTo>
                  <a:cubicBezTo>
                    <a:pt x="1035" y="238"/>
                    <a:pt x="958" y="312"/>
                    <a:pt x="881" y="392"/>
                  </a:cubicBezTo>
                  <a:cubicBezTo>
                    <a:pt x="801" y="473"/>
                    <a:pt x="720" y="559"/>
                    <a:pt x="640" y="649"/>
                  </a:cubicBezTo>
                  <a:cubicBezTo>
                    <a:pt x="557" y="735"/>
                    <a:pt x="476" y="822"/>
                    <a:pt x="402" y="905"/>
                  </a:cubicBezTo>
                  <a:cubicBezTo>
                    <a:pt x="325" y="988"/>
                    <a:pt x="257" y="1069"/>
                    <a:pt x="199" y="1133"/>
                  </a:cubicBezTo>
                  <a:cubicBezTo>
                    <a:pt x="137" y="1204"/>
                    <a:pt x="91" y="1260"/>
                    <a:pt x="57" y="1300"/>
                  </a:cubicBezTo>
                  <a:cubicBezTo>
                    <a:pt x="23" y="1337"/>
                    <a:pt x="1" y="1362"/>
                    <a:pt x="1" y="1362"/>
                  </a:cubicBezTo>
                  <a:cubicBezTo>
                    <a:pt x="1" y="1362"/>
                    <a:pt x="23" y="1337"/>
                    <a:pt x="63" y="1312"/>
                  </a:cubicBezTo>
                  <a:cubicBezTo>
                    <a:pt x="103" y="1275"/>
                    <a:pt x="155" y="1226"/>
                    <a:pt x="217" y="1161"/>
                  </a:cubicBezTo>
                  <a:cubicBezTo>
                    <a:pt x="285" y="1096"/>
                    <a:pt x="356" y="1022"/>
                    <a:pt x="433" y="942"/>
                  </a:cubicBezTo>
                  <a:cubicBezTo>
                    <a:pt x="517" y="859"/>
                    <a:pt x="597" y="775"/>
                    <a:pt x="677" y="686"/>
                  </a:cubicBezTo>
                  <a:cubicBezTo>
                    <a:pt x="764" y="596"/>
                    <a:pt x="844" y="510"/>
                    <a:pt x="918" y="426"/>
                  </a:cubicBezTo>
                  <a:cubicBezTo>
                    <a:pt x="989" y="343"/>
                    <a:pt x="1063" y="266"/>
                    <a:pt x="1125" y="204"/>
                  </a:cubicBezTo>
                  <a:cubicBezTo>
                    <a:pt x="1187" y="139"/>
                    <a:pt x="1239" y="87"/>
                    <a:pt x="1279" y="53"/>
                  </a:cubicBezTo>
                  <a:cubicBezTo>
                    <a:pt x="1316" y="19"/>
                    <a:pt x="1341" y="0"/>
                    <a:pt x="1341" y="0"/>
                  </a:cubicBezTo>
                  <a:close/>
                </a:path>
              </a:pathLst>
            </a:custGeom>
            <a:solidFill>
              <a:schemeClr val="dk1">
                <a:alpha val="44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2" name="Google Shape;4672;p104"/>
            <p:cNvSpPr/>
            <p:nvPr/>
          </p:nvSpPr>
          <p:spPr>
            <a:xfrm>
              <a:off x="3929228" y="3386015"/>
              <a:ext cx="251535" cy="365853"/>
            </a:xfrm>
            <a:custGeom>
              <a:avLst/>
              <a:gdLst/>
              <a:ahLst/>
              <a:cxnLst/>
              <a:rect l="l" t="t" r="r" b="b"/>
              <a:pathLst>
                <a:path w="1109" h="1613" extrusionOk="0">
                  <a:moveTo>
                    <a:pt x="1109" y="1"/>
                  </a:moveTo>
                  <a:cubicBezTo>
                    <a:pt x="1109" y="1"/>
                    <a:pt x="1096" y="29"/>
                    <a:pt x="1078" y="78"/>
                  </a:cubicBezTo>
                  <a:cubicBezTo>
                    <a:pt x="1056" y="131"/>
                    <a:pt x="1022" y="198"/>
                    <a:pt x="976" y="276"/>
                  </a:cubicBezTo>
                  <a:cubicBezTo>
                    <a:pt x="929" y="356"/>
                    <a:pt x="865" y="442"/>
                    <a:pt x="797" y="535"/>
                  </a:cubicBezTo>
                  <a:cubicBezTo>
                    <a:pt x="732" y="628"/>
                    <a:pt x="664" y="726"/>
                    <a:pt x="590" y="828"/>
                  </a:cubicBezTo>
                  <a:cubicBezTo>
                    <a:pt x="522" y="927"/>
                    <a:pt x="451" y="1029"/>
                    <a:pt x="383" y="1122"/>
                  </a:cubicBezTo>
                  <a:cubicBezTo>
                    <a:pt x="312" y="1214"/>
                    <a:pt x="250" y="1301"/>
                    <a:pt x="192" y="1372"/>
                  </a:cubicBezTo>
                  <a:cubicBezTo>
                    <a:pt x="136" y="1443"/>
                    <a:pt x="87" y="1504"/>
                    <a:pt x="53" y="1545"/>
                  </a:cubicBezTo>
                  <a:cubicBezTo>
                    <a:pt x="19" y="1588"/>
                    <a:pt x="0" y="1612"/>
                    <a:pt x="0" y="1612"/>
                  </a:cubicBezTo>
                  <a:cubicBezTo>
                    <a:pt x="0" y="1612"/>
                    <a:pt x="22" y="1594"/>
                    <a:pt x="62" y="1557"/>
                  </a:cubicBezTo>
                  <a:cubicBezTo>
                    <a:pt x="96" y="1514"/>
                    <a:pt x="148" y="1461"/>
                    <a:pt x="210" y="1390"/>
                  </a:cubicBezTo>
                  <a:cubicBezTo>
                    <a:pt x="272" y="1322"/>
                    <a:pt x="343" y="1242"/>
                    <a:pt x="411" y="1149"/>
                  </a:cubicBezTo>
                  <a:cubicBezTo>
                    <a:pt x="448" y="1103"/>
                    <a:pt x="485" y="1057"/>
                    <a:pt x="519" y="1004"/>
                  </a:cubicBezTo>
                  <a:cubicBezTo>
                    <a:pt x="556" y="958"/>
                    <a:pt x="593" y="909"/>
                    <a:pt x="627" y="859"/>
                  </a:cubicBezTo>
                  <a:cubicBezTo>
                    <a:pt x="698" y="757"/>
                    <a:pt x="769" y="658"/>
                    <a:pt x="834" y="563"/>
                  </a:cubicBezTo>
                  <a:cubicBezTo>
                    <a:pt x="899" y="464"/>
                    <a:pt x="957" y="371"/>
                    <a:pt x="1000" y="291"/>
                  </a:cubicBezTo>
                  <a:cubicBezTo>
                    <a:pt x="1044" y="211"/>
                    <a:pt x="1071" y="137"/>
                    <a:pt x="1087" y="87"/>
                  </a:cubicBezTo>
                  <a:cubicBezTo>
                    <a:pt x="1096" y="59"/>
                    <a:pt x="1099" y="41"/>
                    <a:pt x="1102" y="26"/>
                  </a:cubicBezTo>
                  <a:cubicBezTo>
                    <a:pt x="1109" y="10"/>
                    <a:pt x="1109" y="1"/>
                    <a:pt x="1109" y="1"/>
                  </a:cubicBezTo>
                  <a:close/>
                </a:path>
              </a:pathLst>
            </a:custGeom>
            <a:solidFill>
              <a:schemeClr val="dk1">
                <a:alpha val="44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3" name="Google Shape;4673;p104"/>
            <p:cNvSpPr/>
            <p:nvPr/>
          </p:nvSpPr>
          <p:spPr>
            <a:xfrm>
              <a:off x="3148989" y="3670442"/>
              <a:ext cx="1005233" cy="319129"/>
            </a:xfrm>
            <a:custGeom>
              <a:avLst/>
              <a:gdLst/>
              <a:ahLst/>
              <a:cxnLst/>
              <a:rect l="l" t="t" r="r" b="b"/>
              <a:pathLst>
                <a:path w="4432" h="1407" extrusionOk="0">
                  <a:moveTo>
                    <a:pt x="1097" y="0"/>
                  </a:moveTo>
                  <a:lnTo>
                    <a:pt x="1097" y="0"/>
                  </a:lnTo>
                  <a:cubicBezTo>
                    <a:pt x="683" y="56"/>
                    <a:pt x="260" y="516"/>
                    <a:pt x="47" y="849"/>
                  </a:cubicBezTo>
                  <a:cubicBezTo>
                    <a:pt x="25" y="883"/>
                    <a:pt x="1" y="927"/>
                    <a:pt x="16" y="964"/>
                  </a:cubicBezTo>
                  <a:cubicBezTo>
                    <a:pt x="29" y="1007"/>
                    <a:pt x="75" y="1028"/>
                    <a:pt x="118" y="1044"/>
                  </a:cubicBezTo>
                  <a:cubicBezTo>
                    <a:pt x="729" y="1286"/>
                    <a:pt x="1388" y="1407"/>
                    <a:pt x="2048" y="1407"/>
                  </a:cubicBezTo>
                  <a:cubicBezTo>
                    <a:pt x="2095" y="1407"/>
                    <a:pt x="2143" y="1406"/>
                    <a:pt x="2190" y="1405"/>
                  </a:cubicBezTo>
                  <a:cubicBezTo>
                    <a:pt x="2542" y="1393"/>
                    <a:pt x="2897" y="1350"/>
                    <a:pt x="3239" y="1269"/>
                  </a:cubicBezTo>
                  <a:cubicBezTo>
                    <a:pt x="3545" y="1198"/>
                    <a:pt x="4431" y="865"/>
                    <a:pt x="4326" y="436"/>
                  </a:cubicBezTo>
                  <a:cubicBezTo>
                    <a:pt x="4271" y="202"/>
                    <a:pt x="4044" y="95"/>
                    <a:pt x="3823" y="95"/>
                  </a:cubicBezTo>
                  <a:cubicBezTo>
                    <a:pt x="3773" y="95"/>
                    <a:pt x="3722" y="101"/>
                    <a:pt x="3675" y="111"/>
                  </a:cubicBezTo>
                  <a:cubicBezTo>
                    <a:pt x="3514" y="145"/>
                    <a:pt x="3366" y="220"/>
                    <a:pt x="3252" y="340"/>
                  </a:cubicBezTo>
                  <a:cubicBezTo>
                    <a:pt x="3201" y="391"/>
                    <a:pt x="3023" y="696"/>
                    <a:pt x="2930" y="696"/>
                  </a:cubicBezTo>
                  <a:cubicBezTo>
                    <a:pt x="2927" y="696"/>
                    <a:pt x="2924" y="696"/>
                    <a:pt x="2921" y="695"/>
                  </a:cubicBezTo>
                  <a:cubicBezTo>
                    <a:pt x="2786" y="652"/>
                    <a:pt x="2630" y="626"/>
                    <a:pt x="2477" y="626"/>
                  </a:cubicBezTo>
                  <a:cubicBezTo>
                    <a:pt x="2323" y="626"/>
                    <a:pt x="2170" y="652"/>
                    <a:pt x="2038" y="714"/>
                  </a:cubicBezTo>
                  <a:cubicBezTo>
                    <a:pt x="1995" y="732"/>
                    <a:pt x="1955" y="757"/>
                    <a:pt x="1903" y="760"/>
                  </a:cubicBezTo>
                  <a:cubicBezTo>
                    <a:pt x="1901" y="760"/>
                    <a:pt x="1899" y="760"/>
                    <a:pt x="1897" y="760"/>
                  </a:cubicBezTo>
                  <a:cubicBezTo>
                    <a:pt x="1813" y="760"/>
                    <a:pt x="1740" y="697"/>
                    <a:pt x="1671" y="642"/>
                  </a:cubicBezTo>
                  <a:cubicBezTo>
                    <a:pt x="1501" y="513"/>
                    <a:pt x="1294" y="436"/>
                    <a:pt x="1078" y="426"/>
                  </a:cubicBezTo>
                  <a:cubicBezTo>
                    <a:pt x="1084" y="284"/>
                    <a:pt x="1094" y="142"/>
                    <a:pt x="10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4" name="Google Shape;4674;p104"/>
            <p:cNvSpPr/>
            <p:nvPr/>
          </p:nvSpPr>
          <p:spPr>
            <a:xfrm>
              <a:off x="3177795" y="3777500"/>
              <a:ext cx="916096" cy="178050"/>
            </a:xfrm>
            <a:custGeom>
              <a:avLst/>
              <a:gdLst/>
              <a:ahLst/>
              <a:cxnLst/>
              <a:rect l="l" t="t" r="r" b="b"/>
              <a:pathLst>
                <a:path w="4039" h="785" extrusionOk="0">
                  <a:moveTo>
                    <a:pt x="4039" y="1"/>
                  </a:moveTo>
                  <a:cubicBezTo>
                    <a:pt x="4038" y="1"/>
                    <a:pt x="4026" y="17"/>
                    <a:pt x="4008" y="41"/>
                  </a:cubicBezTo>
                  <a:cubicBezTo>
                    <a:pt x="3989" y="62"/>
                    <a:pt x="3958" y="99"/>
                    <a:pt x="3915" y="140"/>
                  </a:cubicBezTo>
                  <a:cubicBezTo>
                    <a:pt x="3872" y="183"/>
                    <a:pt x="3819" y="229"/>
                    <a:pt x="3752" y="275"/>
                  </a:cubicBezTo>
                  <a:cubicBezTo>
                    <a:pt x="3684" y="325"/>
                    <a:pt x="3606" y="371"/>
                    <a:pt x="3517" y="417"/>
                  </a:cubicBezTo>
                  <a:cubicBezTo>
                    <a:pt x="3427" y="464"/>
                    <a:pt x="3329" y="507"/>
                    <a:pt x="3221" y="547"/>
                  </a:cubicBezTo>
                  <a:cubicBezTo>
                    <a:pt x="3193" y="556"/>
                    <a:pt x="3165" y="569"/>
                    <a:pt x="3140" y="578"/>
                  </a:cubicBezTo>
                  <a:cubicBezTo>
                    <a:pt x="3112" y="584"/>
                    <a:pt x="3082" y="597"/>
                    <a:pt x="3054" y="603"/>
                  </a:cubicBezTo>
                  <a:cubicBezTo>
                    <a:pt x="2995" y="624"/>
                    <a:pt x="2940" y="640"/>
                    <a:pt x="2878" y="655"/>
                  </a:cubicBezTo>
                  <a:cubicBezTo>
                    <a:pt x="2819" y="671"/>
                    <a:pt x="2754" y="677"/>
                    <a:pt x="2693" y="692"/>
                  </a:cubicBezTo>
                  <a:cubicBezTo>
                    <a:pt x="2628" y="705"/>
                    <a:pt x="2563" y="711"/>
                    <a:pt x="2498" y="723"/>
                  </a:cubicBezTo>
                  <a:cubicBezTo>
                    <a:pt x="2433" y="732"/>
                    <a:pt x="2365" y="739"/>
                    <a:pt x="2300" y="742"/>
                  </a:cubicBezTo>
                  <a:cubicBezTo>
                    <a:pt x="2236" y="748"/>
                    <a:pt x="2165" y="751"/>
                    <a:pt x="2100" y="751"/>
                  </a:cubicBezTo>
                  <a:lnTo>
                    <a:pt x="2001" y="751"/>
                  </a:lnTo>
                  <a:cubicBezTo>
                    <a:pt x="1964" y="751"/>
                    <a:pt x="1933" y="748"/>
                    <a:pt x="1899" y="748"/>
                  </a:cubicBezTo>
                  <a:lnTo>
                    <a:pt x="1702" y="735"/>
                  </a:lnTo>
                  <a:cubicBezTo>
                    <a:pt x="1572" y="726"/>
                    <a:pt x="1445" y="708"/>
                    <a:pt x="1322" y="689"/>
                  </a:cubicBezTo>
                  <a:cubicBezTo>
                    <a:pt x="1260" y="677"/>
                    <a:pt x="1198" y="664"/>
                    <a:pt x="1140" y="655"/>
                  </a:cubicBezTo>
                  <a:cubicBezTo>
                    <a:pt x="1081" y="643"/>
                    <a:pt x="1022" y="627"/>
                    <a:pt x="967" y="615"/>
                  </a:cubicBezTo>
                  <a:cubicBezTo>
                    <a:pt x="911" y="600"/>
                    <a:pt x="859" y="587"/>
                    <a:pt x="803" y="572"/>
                  </a:cubicBezTo>
                  <a:lnTo>
                    <a:pt x="652" y="526"/>
                  </a:lnTo>
                  <a:cubicBezTo>
                    <a:pt x="559" y="495"/>
                    <a:pt x="473" y="464"/>
                    <a:pt x="389" y="445"/>
                  </a:cubicBezTo>
                  <a:cubicBezTo>
                    <a:pt x="312" y="427"/>
                    <a:pt x="241" y="411"/>
                    <a:pt x="183" y="408"/>
                  </a:cubicBezTo>
                  <a:cubicBezTo>
                    <a:pt x="145" y="402"/>
                    <a:pt x="113" y="400"/>
                    <a:pt x="87" y="400"/>
                  </a:cubicBezTo>
                  <a:cubicBezTo>
                    <a:pt x="71" y="400"/>
                    <a:pt x="58" y="401"/>
                    <a:pt x="47" y="402"/>
                  </a:cubicBezTo>
                  <a:cubicBezTo>
                    <a:pt x="16" y="402"/>
                    <a:pt x="0" y="408"/>
                    <a:pt x="0" y="408"/>
                  </a:cubicBezTo>
                  <a:lnTo>
                    <a:pt x="47" y="408"/>
                  </a:lnTo>
                  <a:cubicBezTo>
                    <a:pt x="78" y="408"/>
                    <a:pt x="124" y="408"/>
                    <a:pt x="183" y="414"/>
                  </a:cubicBezTo>
                  <a:cubicBezTo>
                    <a:pt x="241" y="424"/>
                    <a:pt x="309" y="439"/>
                    <a:pt x="386" y="461"/>
                  </a:cubicBezTo>
                  <a:cubicBezTo>
                    <a:pt x="470" y="485"/>
                    <a:pt x="553" y="519"/>
                    <a:pt x="649" y="550"/>
                  </a:cubicBezTo>
                  <a:lnTo>
                    <a:pt x="800" y="597"/>
                  </a:lnTo>
                  <a:cubicBezTo>
                    <a:pt x="849" y="612"/>
                    <a:pt x="908" y="627"/>
                    <a:pt x="961" y="643"/>
                  </a:cubicBezTo>
                  <a:cubicBezTo>
                    <a:pt x="1019" y="658"/>
                    <a:pt x="1078" y="671"/>
                    <a:pt x="1137" y="686"/>
                  </a:cubicBezTo>
                  <a:cubicBezTo>
                    <a:pt x="1192" y="695"/>
                    <a:pt x="1254" y="708"/>
                    <a:pt x="1316" y="720"/>
                  </a:cubicBezTo>
                  <a:cubicBezTo>
                    <a:pt x="1439" y="739"/>
                    <a:pt x="1572" y="757"/>
                    <a:pt x="1702" y="769"/>
                  </a:cubicBezTo>
                  <a:cubicBezTo>
                    <a:pt x="1769" y="773"/>
                    <a:pt x="1837" y="782"/>
                    <a:pt x="1902" y="782"/>
                  </a:cubicBezTo>
                  <a:cubicBezTo>
                    <a:pt x="1939" y="782"/>
                    <a:pt x="1970" y="785"/>
                    <a:pt x="2004" y="785"/>
                  </a:cubicBezTo>
                  <a:lnTo>
                    <a:pt x="2106" y="785"/>
                  </a:lnTo>
                  <a:cubicBezTo>
                    <a:pt x="2171" y="785"/>
                    <a:pt x="2239" y="779"/>
                    <a:pt x="2307" y="773"/>
                  </a:cubicBezTo>
                  <a:cubicBezTo>
                    <a:pt x="2375" y="769"/>
                    <a:pt x="2439" y="763"/>
                    <a:pt x="2504" y="754"/>
                  </a:cubicBezTo>
                  <a:cubicBezTo>
                    <a:pt x="2572" y="748"/>
                    <a:pt x="2637" y="735"/>
                    <a:pt x="2702" y="723"/>
                  </a:cubicBezTo>
                  <a:cubicBezTo>
                    <a:pt x="2770" y="708"/>
                    <a:pt x="2828" y="702"/>
                    <a:pt x="2890" y="680"/>
                  </a:cubicBezTo>
                  <a:cubicBezTo>
                    <a:pt x="2949" y="664"/>
                    <a:pt x="3011" y="649"/>
                    <a:pt x="3069" y="631"/>
                  </a:cubicBezTo>
                  <a:cubicBezTo>
                    <a:pt x="3097" y="624"/>
                    <a:pt x="3128" y="612"/>
                    <a:pt x="3156" y="603"/>
                  </a:cubicBezTo>
                  <a:cubicBezTo>
                    <a:pt x="3180" y="597"/>
                    <a:pt x="3208" y="584"/>
                    <a:pt x="3236" y="572"/>
                  </a:cubicBezTo>
                  <a:cubicBezTo>
                    <a:pt x="3344" y="535"/>
                    <a:pt x="3443" y="489"/>
                    <a:pt x="3532" y="439"/>
                  </a:cubicBezTo>
                  <a:cubicBezTo>
                    <a:pt x="3711" y="340"/>
                    <a:pt x="3841" y="229"/>
                    <a:pt x="3921" y="146"/>
                  </a:cubicBezTo>
                  <a:cubicBezTo>
                    <a:pt x="3965" y="103"/>
                    <a:pt x="3992" y="69"/>
                    <a:pt x="4011" y="41"/>
                  </a:cubicBezTo>
                  <a:cubicBezTo>
                    <a:pt x="4026" y="17"/>
                    <a:pt x="4038" y="1"/>
                    <a:pt x="40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5" name="Google Shape;4675;p104"/>
            <p:cNvSpPr/>
            <p:nvPr/>
          </p:nvSpPr>
          <p:spPr>
            <a:xfrm>
              <a:off x="3553435" y="3762757"/>
              <a:ext cx="163532" cy="74622"/>
            </a:xfrm>
            <a:custGeom>
              <a:avLst/>
              <a:gdLst/>
              <a:ahLst/>
              <a:cxnLst/>
              <a:rect l="l" t="t" r="r" b="b"/>
              <a:pathLst>
                <a:path w="721" h="329" extrusionOk="0">
                  <a:moveTo>
                    <a:pt x="590" y="1"/>
                  </a:moveTo>
                  <a:cubicBezTo>
                    <a:pt x="572" y="1"/>
                    <a:pt x="553" y="1"/>
                    <a:pt x="529" y="4"/>
                  </a:cubicBezTo>
                  <a:cubicBezTo>
                    <a:pt x="507" y="4"/>
                    <a:pt x="482" y="13"/>
                    <a:pt x="461" y="16"/>
                  </a:cubicBezTo>
                  <a:cubicBezTo>
                    <a:pt x="436" y="26"/>
                    <a:pt x="411" y="29"/>
                    <a:pt x="387" y="38"/>
                  </a:cubicBezTo>
                  <a:cubicBezTo>
                    <a:pt x="365" y="47"/>
                    <a:pt x="340" y="60"/>
                    <a:pt x="319" y="69"/>
                  </a:cubicBezTo>
                  <a:cubicBezTo>
                    <a:pt x="294" y="81"/>
                    <a:pt x="272" y="93"/>
                    <a:pt x="251" y="109"/>
                  </a:cubicBezTo>
                  <a:cubicBezTo>
                    <a:pt x="229" y="121"/>
                    <a:pt x="211" y="137"/>
                    <a:pt x="189" y="152"/>
                  </a:cubicBezTo>
                  <a:cubicBezTo>
                    <a:pt x="152" y="183"/>
                    <a:pt x="118" y="208"/>
                    <a:pt x="90" y="235"/>
                  </a:cubicBezTo>
                  <a:cubicBezTo>
                    <a:pt x="32" y="291"/>
                    <a:pt x="1" y="328"/>
                    <a:pt x="1" y="328"/>
                  </a:cubicBezTo>
                  <a:cubicBezTo>
                    <a:pt x="1" y="328"/>
                    <a:pt x="13" y="322"/>
                    <a:pt x="32" y="310"/>
                  </a:cubicBezTo>
                  <a:cubicBezTo>
                    <a:pt x="47" y="294"/>
                    <a:pt x="75" y="279"/>
                    <a:pt x="106" y="257"/>
                  </a:cubicBezTo>
                  <a:cubicBezTo>
                    <a:pt x="121" y="245"/>
                    <a:pt x="137" y="232"/>
                    <a:pt x="155" y="220"/>
                  </a:cubicBezTo>
                  <a:cubicBezTo>
                    <a:pt x="174" y="205"/>
                    <a:pt x="195" y="192"/>
                    <a:pt x="214" y="183"/>
                  </a:cubicBezTo>
                  <a:cubicBezTo>
                    <a:pt x="257" y="155"/>
                    <a:pt x="297" y="134"/>
                    <a:pt x="340" y="109"/>
                  </a:cubicBezTo>
                  <a:cubicBezTo>
                    <a:pt x="365" y="97"/>
                    <a:pt x="384" y="87"/>
                    <a:pt x="405" y="78"/>
                  </a:cubicBezTo>
                  <a:cubicBezTo>
                    <a:pt x="430" y="66"/>
                    <a:pt x="448" y="60"/>
                    <a:pt x="473" y="50"/>
                  </a:cubicBezTo>
                  <a:cubicBezTo>
                    <a:pt x="495" y="47"/>
                    <a:pt x="519" y="41"/>
                    <a:pt x="538" y="35"/>
                  </a:cubicBezTo>
                  <a:cubicBezTo>
                    <a:pt x="556" y="32"/>
                    <a:pt x="575" y="26"/>
                    <a:pt x="597" y="26"/>
                  </a:cubicBezTo>
                  <a:cubicBezTo>
                    <a:pt x="615" y="19"/>
                    <a:pt x="631" y="19"/>
                    <a:pt x="646" y="19"/>
                  </a:cubicBezTo>
                  <a:lnTo>
                    <a:pt x="720" y="19"/>
                  </a:lnTo>
                  <a:cubicBezTo>
                    <a:pt x="720" y="19"/>
                    <a:pt x="708" y="16"/>
                    <a:pt x="683" y="13"/>
                  </a:cubicBezTo>
                  <a:cubicBezTo>
                    <a:pt x="677" y="10"/>
                    <a:pt x="661" y="4"/>
                    <a:pt x="646" y="4"/>
                  </a:cubicBezTo>
                  <a:cubicBezTo>
                    <a:pt x="631" y="1"/>
                    <a:pt x="612" y="1"/>
                    <a:pt x="590" y="1"/>
                  </a:cubicBezTo>
                  <a:close/>
                </a:path>
              </a:pathLst>
            </a:custGeom>
            <a:solidFill>
              <a:schemeClr val="dk1">
                <a:alpha val="44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6" name="Google Shape;4676;p104"/>
            <p:cNvSpPr/>
            <p:nvPr/>
          </p:nvSpPr>
          <p:spPr>
            <a:xfrm>
              <a:off x="3521644" y="3823090"/>
              <a:ext cx="113633" cy="66003"/>
            </a:xfrm>
            <a:custGeom>
              <a:avLst/>
              <a:gdLst/>
              <a:ahLst/>
              <a:cxnLst/>
              <a:rect l="l" t="t" r="r" b="b"/>
              <a:pathLst>
                <a:path w="501" h="291" extrusionOk="0">
                  <a:moveTo>
                    <a:pt x="500" y="0"/>
                  </a:moveTo>
                  <a:cubicBezTo>
                    <a:pt x="500" y="0"/>
                    <a:pt x="488" y="0"/>
                    <a:pt x="473" y="10"/>
                  </a:cubicBezTo>
                  <a:cubicBezTo>
                    <a:pt x="457" y="10"/>
                    <a:pt x="433" y="13"/>
                    <a:pt x="408" y="22"/>
                  </a:cubicBezTo>
                  <a:cubicBezTo>
                    <a:pt x="380" y="28"/>
                    <a:pt x="349" y="37"/>
                    <a:pt x="318" y="53"/>
                  </a:cubicBezTo>
                  <a:cubicBezTo>
                    <a:pt x="287" y="62"/>
                    <a:pt x="253" y="84"/>
                    <a:pt x="223" y="102"/>
                  </a:cubicBezTo>
                  <a:cubicBezTo>
                    <a:pt x="207" y="115"/>
                    <a:pt x="192" y="121"/>
                    <a:pt x="176" y="133"/>
                  </a:cubicBezTo>
                  <a:cubicBezTo>
                    <a:pt x="161" y="139"/>
                    <a:pt x="148" y="152"/>
                    <a:pt x="133" y="164"/>
                  </a:cubicBezTo>
                  <a:cubicBezTo>
                    <a:pt x="105" y="183"/>
                    <a:pt x="84" y="207"/>
                    <a:pt x="62" y="226"/>
                  </a:cubicBezTo>
                  <a:cubicBezTo>
                    <a:pt x="25" y="260"/>
                    <a:pt x="0" y="291"/>
                    <a:pt x="0" y="291"/>
                  </a:cubicBezTo>
                  <a:cubicBezTo>
                    <a:pt x="0" y="291"/>
                    <a:pt x="37" y="275"/>
                    <a:pt x="84" y="244"/>
                  </a:cubicBezTo>
                  <a:cubicBezTo>
                    <a:pt x="105" y="229"/>
                    <a:pt x="133" y="213"/>
                    <a:pt x="161" y="195"/>
                  </a:cubicBezTo>
                  <a:cubicBezTo>
                    <a:pt x="186" y="176"/>
                    <a:pt x="216" y="155"/>
                    <a:pt x="247" y="136"/>
                  </a:cubicBezTo>
                  <a:cubicBezTo>
                    <a:pt x="278" y="118"/>
                    <a:pt x="306" y="99"/>
                    <a:pt x="337" y="84"/>
                  </a:cubicBezTo>
                  <a:cubicBezTo>
                    <a:pt x="368" y="68"/>
                    <a:pt x="395" y="53"/>
                    <a:pt x="417" y="41"/>
                  </a:cubicBezTo>
                  <a:cubicBezTo>
                    <a:pt x="442" y="28"/>
                    <a:pt x="460" y="22"/>
                    <a:pt x="476" y="13"/>
                  </a:cubicBezTo>
                  <a:lnTo>
                    <a:pt x="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7" name="Google Shape;4677;p104"/>
            <p:cNvSpPr/>
            <p:nvPr/>
          </p:nvSpPr>
          <p:spPr>
            <a:xfrm>
              <a:off x="3761840" y="3815831"/>
              <a:ext cx="119984" cy="30620"/>
            </a:xfrm>
            <a:custGeom>
              <a:avLst/>
              <a:gdLst/>
              <a:ahLst/>
              <a:cxnLst/>
              <a:rect l="l" t="t" r="r" b="b"/>
              <a:pathLst>
                <a:path w="529" h="135" extrusionOk="0">
                  <a:moveTo>
                    <a:pt x="40" y="0"/>
                  </a:moveTo>
                  <a:cubicBezTo>
                    <a:pt x="15" y="0"/>
                    <a:pt x="0" y="1"/>
                    <a:pt x="0" y="1"/>
                  </a:cubicBezTo>
                  <a:cubicBezTo>
                    <a:pt x="0" y="1"/>
                    <a:pt x="34" y="14"/>
                    <a:pt x="81" y="32"/>
                  </a:cubicBezTo>
                  <a:cubicBezTo>
                    <a:pt x="108" y="42"/>
                    <a:pt x="136" y="48"/>
                    <a:pt x="167" y="57"/>
                  </a:cubicBezTo>
                  <a:cubicBezTo>
                    <a:pt x="198" y="63"/>
                    <a:pt x="232" y="76"/>
                    <a:pt x="263" y="85"/>
                  </a:cubicBezTo>
                  <a:cubicBezTo>
                    <a:pt x="324" y="103"/>
                    <a:pt x="395" y="119"/>
                    <a:pt x="445" y="125"/>
                  </a:cubicBezTo>
                  <a:cubicBezTo>
                    <a:pt x="494" y="134"/>
                    <a:pt x="528" y="134"/>
                    <a:pt x="528" y="134"/>
                  </a:cubicBezTo>
                  <a:cubicBezTo>
                    <a:pt x="528" y="134"/>
                    <a:pt x="497" y="119"/>
                    <a:pt x="451" y="100"/>
                  </a:cubicBezTo>
                  <a:cubicBezTo>
                    <a:pt x="405" y="79"/>
                    <a:pt x="340" y="57"/>
                    <a:pt x="275" y="39"/>
                  </a:cubicBezTo>
                  <a:cubicBezTo>
                    <a:pt x="238" y="26"/>
                    <a:pt x="204" y="17"/>
                    <a:pt x="173" y="14"/>
                  </a:cubicBezTo>
                  <a:cubicBezTo>
                    <a:pt x="142" y="8"/>
                    <a:pt x="111" y="1"/>
                    <a:pt x="84" y="1"/>
                  </a:cubicBezTo>
                  <a:cubicBezTo>
                    <a:pt x="67" y="0"/>
                    <a:pt x="52" y="0"/>
                    <a:pt x="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8" name="Google Shape;4678;p104"/>
            <p:cNvSpPr/>
            <p:nvPr/>
          </p:nvSpPr>
          <p:spPr>
            <a:xfrm>
              <a:off x="3606737" y="3716032"/>
              <a:ext cx="78024" cy="17692"/>
            </a:xfrm>
            <a:custGeom>
              <a:avLst/>
              <a:gdLst/>
              <a:ahLst/>
              <a:cxnLst/>
              <a:rect l="l" t="t" r="r" b="b"/>
              <a:pathLst>
                <a:path w="344" h="78" extrusionOk="0">
                  <a:moveTo>
                    <a:pt x="139" y="0"/>
                  </a:moveTo>
                  <a:cubicBezTo>
                    <a:pt x="130" y="0"/>
                    <a:pt x="118" y="3"/>
                    <a:pt x="105" y="3"/>
                  </a:cubicBezTo>
                  <a:cubicBezTo>
                    <a:pt x="84" y="6"/>
                    <a:pt x="62" y="15"/>
                    <a:pt x="47" y="22"/>
                  </a:cubicBezTo>
                  <a:cubicBezTo>
                    <a:pt x="31" y="31"/>
                    <a:pt x="22" y="37"/>
                    <a:pt x="13" y="46"/>
                  </a:cubicBezTo>
                  <a:lnTo>
                    <a:pt x="0" y="56"/>
                  </a:lnTo>
                  <a:cubicBezTo>
                    <a:pt x="0" y="56"/>
                    <a:pt x="25" y="52"/>
                    <a:pt x="59" y="49"/>
                  </a:cubicBezTo>
                  <a:cubicBezTo>
                    <a:pt x="75" y="46"/>
                    <a:pt x="93" y="46"/>
                    <a:pt x="112" y="46"/>
                  </a:cubicBezTo>
                  <a:lnTo>
                    <a:pt x="173" y="46"/>
                  </a:lnTo>
                  <a:cubicBezTo>
                    <a:pt x="198" y="49"/>
                    <a:pt x="217" y="49"/>
                    <a:pt x="235" y="52"/>
                  </a:cubicBezTo>
                  <a:cubicBezTo>
                    <a:pt x="257" y="56"/>
                    <a:pt x="275" y="62"/>
                    <a:pt x="291" y="65"/>
                  </a:cubicBezTo>
                  <a:cubicBezTo>
                    <a:pt x="321" y="71"/>
                    <a:pt x="343" y="77"/>
                    <a:pt x="343" y="77"/>
                  </a:cubicBezTo>
                  <a:lnTo>
                    <a:pt x="334" y="65"/>
                  </a:lnTo>
                  <a:cubicBezTo>
                    <a:pt x="325" y="56"/>
                    <a:pt x="312" y="46"/>
                    <a:pt x="297" y="37"/>
                  </a:cubicBezTo>
                  <a:cubicBezTo>
                    <a:pt x="281" y="25"/>
                    <a:pt x="263" y="19"/>
                    <a:pt x="244" y="9"/>
                  </a:cubicBezTo>
                  <a:cubicBezTo>
                    <a:pt x="232" y="6"/>
                    <a:pt x="220" y="3"/>
                    <a:pt x="210" y="3"/>
                  </a:cubicBezTo>
                  <a:cubicBezTo>
                    <a:pt x="198" y="3"/>
                    <a:pt x="186" y="0"/>
                    <a:pt x="173" y="0"/>
                  </a:cubicBezTo>
                  <a:close/>
                </a:path>
              </a:pathLst>
            </a:custGeom>
            <a:solidFill>
              <a:schemeClr val="dk1">
                <a:alpha val="44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9" name="Google Shape;4679;p104"/>
            <p:cNvSpPr/>
            <p:nvPr/>
          </p:nvSpPr>
          <p:spPr>
            <a:xfrm>
              <a:off x="3397577" y="3841235"/>
              <a:ext cx="143799" cy="68271"/>
            </a:xfrm>
            <a:custGeom>
              <a:avLst/>
              <a:gdLst/>
              <a:ahLst/>
              <a:cxnLst/>
              <a:rect l="l" t="t" r="r" b="b"/>
              <a:pathLst>
                <a:path w="634" h="301" extrusionOk="0">
                  <a:moveTo>
                    <a:pt x="461" y="1"/>
                  </a:moveTo>
                  <a:cubicBezTo>
                    <a:pt x="439" y="7"/>
                    <a:pt x="421" y="7"/>
                    <a:pt x="399" y="10"/>
                  </a:cubicBezTo>
                  <a:cubicBezTo>
                    <a:pt x="377" y="13"/>
                    <a:pt x="356" y="16"/>
                    <a:pt x="331" y="25"/>
                  </a:cubicBezTo>
                  <a:cubicBezTo>
                    <a:pt x="310" y="35"/>
                    <a:pt x="291" y="41"/>
                    <a:pt x="266" y="50"/>
                  </a:cubicBezTo>
                  <a:cubicBezTo>
                    <a:pt x="248" y="56"/>
                    <a:pt x="223" y="69"/>
                    <a:pt x="205" y="78"/>
                  </a:cubicBezTo>
                  <a:cubicBezTo>
                    <a:pt x="183" y="90"/>
                    <a:pt x="168" y="106"/>
                    <a:pt x="146" y="118"/>
                  </a:cubicBezTo>
                  <a:cubicBezTo>
                    <a:pt x="130" y="133"/>
                    <a:pt x="115" y="146"/>
                    <a:pt x="100" y="161"/>
                  </a:cubicBezTo>
                  <a:cubicBezTo>
                    <a:pt x="84" y="177"/>
                    <a:pt x="75" y="189"/>
                    <a:pt x="63" y="204"/>
                  </a:cubicBezTo>
                  <a:cubicBezTo>
                    <a:pt x="50" y="220"/>
                    <a:pt x="44" y="229"/>
                    <a:pt x="35" y="241"/>
                  </a:cubicBezTo>
                  <a:cubicBezTo>
                    <a:pt x="29" y="254"/>
                    <a:pt x="19" y="263"/>
                    <a:pt x="16" y="272"/>
                  </a:cubicBezTo>
                  <a:cubicBezTo>
                    <a:pt x="4" y="288"/>
                    <a:pt x="1" y="300"/>
                    <a:pt x="1" y="300"/>
                  </a:cubicBezTo>
                  <a:lnTo>
                    <a:pt x="26" y="275"/>
                  </a:lnTo>
                  <a:cubicBezTo>
                    <a:pt x="35" y="266"/>
                    <a:pt x="56" y="245"/>
                    <a:pt x="81" y="223"/>
                  </a:cubicBezTo>
                  <a:cubicBezTo>
                    <a:pt x="93" y="211"/>
                    <a:pt x="109" y="198"/>
                    <a:pt x="124" y="189"/>
                  </a:cubicBezTo>
                  <a:cubicBezTo>
                    <a:pt x="140" y="177"/>
                    <a:pt x="158" y="164"/>
                    <a:pt x="174" y="152"/>
                  </a:cubicBezTo>
                  <a:cubicBezTo>
                    <a:pt x="189" y="143"/>
                    <a:pt x="211" y="133"/>
                    <a:pt x="229" y="121"/>
                  </a:cubicBezTo>
                  <a:cubicBezTo>
                    <a:pt x="248" y="115"/>
                    <a:pt x="266" y="103"/>
                    <a:pt x="288" y="96"/>
                  </a:cubicBezTo>
                  <a:cubicBezTo>
                    <a:pt x="306" y="87"/>
                    <a:pt x="328" y="81"/>
                    <a:pt x="350" y="72"/>
                  </a:cubicBezTo>
                  <a:cubicBezTo>
                    <a:pt x="371" y="65"/>
                    <a:pt x="390" y="56"/>
                    <a:pt x="411" y="53"/>
                  </a:cubicBezTo>
                  <a:lnTo>
                    <a:pt x="467" y="41"/>
                  </a:lnTo>
                  <a:cubicBezTo>
                    <a:pt x="489" y="38"/>
                    <a:pt x="507" y="35"/>
                    <a:pt x="523" y="35"/>
                  </a:cubicBezTo>
                  <a:cubicBezTo>
                    <a:pt x="541" y="28"/>
                    <a:pt x="553" y="28"/>
                    <a:pt x="569" y="28"/>
                  </a:cubicBezTo>
                  <a:lnTo>
                    <a:pt x="634" y="28"/>
                  </a:lnTo>
                  <a:lnTo>
                    <a:pt x="600" y="19"/>
                  </a:lnTo>
                  <a:cubicBezTo>
                    <a:pt x="591" y="13"/>
                    <a:pt x="578" y="13"/>
                    <a:pt x="563" y="10"/>
                  </a:cubicBezTo>
                  <a:cubicBezTo>
                    <a:pt x="553" y="7"/>
                    <a:pt x="538" y="1"/>
                    <a:pt x="5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0" name="Google Shape;4680;p104"/>
            <p:cNvSpPr/>
            <p:nvPr/>
          </p:nvSpPr>
          <p:spPr>
            <a:xfrm>
              <a:off x="3758891" y="3846225"/>
              <a:ext cx="122932" cy="40146"/>
            </a:xfrm>
            <a:custGeom>
              <a:avLst/>
              <a:gdLst/>
              <a:ahLst/>
              <a:cxnLst/>
              <a:rect l="l" t="t" r="r" b="b"/>
              <a:pathLst>
                <a:path w="542" h="177" extrusionOk="0">
                  <a:moveTo>
                    <a:pt x="90" y="0"/>
                  </a:moveTo>
                  <a:cubicBezTo>
                    <a:pt x="60" y="0"/>
                    <a:pt x="35" y="3"/>
                    <a:pt x="19" y="13"/>
                  </a:cubicBezTo>
                  <a:cubicBezTo>
                    <a:pt x="13" y="16"/>
                    <a:pt x="10" y="19"/>
                    <a:pt x="7" y="22"/>
                  </a:cubicBezTo>
                  <a:lnTo>
                    <a:pt x="1" y="28"/>
                  </a:lnTo>
                  <a:cubicBezTo>
                    <a:pt x="1" y="28"/>
                    <a:pt x="10" y="22"/>
                    <a:pt x="19" y="16"/>
                  </a:cubicBezTo>
                  <a:cubicBezTo>
                    <a:pt x="35" y="16"/>
                    <a:pt x="56" y="16"/>
                    <a:pt x="81" y="22"/>
                  </a:cubicBezTo>
                  <a:cubicBezTo>
                    <a:pt x="109" y="31"/>
                    <a:pt x="140" y="43"/>
                    <a:pt x="171" y="50"/>
                  </a:cubicBezTo>
                  <a:cubicBezTo>
                    <a:pt x="202" y="62"/>
                    <a:pt x="239" y="68"/>
                    <a:pt x="273" y="81"/>
                  </a:cubicBezTo>
                  <a:cubicBezTo>
                    <a:pt x="341" y="105"/>
                    <a:pt x="405" y="127"/>
                    <a:pt x="458" y="145"/>
                  </a:cubicBezTo>
                  <a:cubicBezTo>
                    <a:pt x="507" y="167"/>
                    <a:pt x="541" y="176"/>
                    <a:pt x="541" y="176"/>
                  </a:cubicBezTo>
                  <a:cubicBezTo>
                    <a:pt x="541" y="176"/>
                    <a:pt x="517" y="155"/>
                    <a:pt x="470" y="124"/>
                  </a:cubicBezTo>
                  <a:cubicBezTo>
                    <a:pt x="446" y="108"/>
                    <a:pt x="418" y="93"/>
                    <a:pt x="387" y="77"/>
                  </a:cubicBezTo>
                  <a:cubicBezTo>
                    <a:pt x="356" y="62"/>
                    <a:pt x="322" y="50"/>
                    <a:pt x="288" y="37"/>
                  </a:cubicBezTo>
                  <a:cubicBezTo>
                    <a:pt x="251" y="28"/>
                    <a:pt x="217" y="19"/>
                    <a:pt x="183" y="13"/>
                  </a:cubicBezTo>
                  <a:cubicBezTo>
                    <a:pt x="149" y="3"/>
                    <a:pt x="118" y="0"/>
                    <a:pt x="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1" name="Google Shape;4681;p104"/>
            <p:cNvSpPr/>
            <p:nvPr/>
          </p:nvSpPr>
          <p:spPr>
            <a:xfrm>
              <a:off x="3861864" y="3779541"/>
              <a:ext cx="138129" cy="29032"/>
            </a:xfrm>
            <a:custGeom>
              <a:avLst/>
              <a:gdLst/>
              <a:ahLst/>
              <a:cxnLst/>
              <a:rect l="l" t="t" r="r" b="b"/>
              <a:pathLst>
                <a:path w="609" h="128" extrusionOk="0">
                  <a:moveTo>
                    <a:pt x="300" y="1"/>
                  </a:moveTo>
                  <a:cubicBezTo>
                    <a:pt x="282" y="4"/>
                    <a:pt x="257" y="4"/>
                    <a:pt x="239" y="7"/>
                  </a:cubicBezTo>
                  <a:cubicBezTo>
                    <a:pt x="220" y="13"/>
                    <a:pt x="201" y="19"/>
                    <a:pt x="180" y="23"/>
                  </a:cubicBezTo>
                  <a:cubicBezTo>
                    <a:pt x="146" y="38"/>
                    <a:pt x="112" y="50"/>
                    <a:pt x="84" y="66"/>
                  </a:cubicBezTo>
                  <a:lnTo>
                    <a:pt x="50" y="90"/>
                  </a:lnTo>
                  <a:cubicBezTo>
                    <a:pt x="46" y="92"/>
                    <a:pt x="43" y="95"/>
                    <a:pt x="40" y="97"/>
                  </a:cubicBezTo>
                  <a:lnTo>
                    <a:pt x="40" y="97"/>
                  </a:lnTo>
                  <a:cubicBezTo>
                    <a:pt x="56" y="91"/>
                    <a:pt x="74" y="86"/>
                    <a:pt x="93" y="81"/>
                  </a:cubicBezTo>
                  <a:lnTo>
                    <a:pt x="140" y="69"/>
                  </a:lnTo>
                  <a:cubicBezTo>
                    <a:pt x="155" y="66"/>
                    <a:pt x="171" y="63"/>
                    <a:pt x="189" y="57"/>
                  </a:cubicBezTo>
                  <a:cubicBezTo>
                    <a:pt x="223" y="50"/>
                    <a:pt x="263" y="47"/>
                    <a:pt x="300" y="41"/>
                  </a:cubicBezTo>
                  <a:cubicBezTo>
                    <a:pt x="314" y="40"/>
                    <a:pt x="327" y="40"/>
                    <a:pt x="339" y="40"/>
                  </a:cubicBezTo>
                  <a:cubicBezTo>
                    <a:pt x="365" y="40"/>
                    <a:pt x="389" y="41"/>
                    <a:pt x="411" y="41"/>
                  </a:cubicBezTo>
                  <a:cubicBezTo>
                    <a:pt x="433" y="41"/>
                    <a:pt x="452" y="41"/>
                    <a:pt x="467" y="47"/>
                  </a:cubicBezTo>
                  <a:cubicBezTo>
                    <a:pt x="482" y="50"/>
                    <a:pt x="498" y="50"/>
                    <a:pt x="513" y="53"/>
                  </a:cubicBezTo>
                  <a:cubicBezTo>
                    <a:pt x="541" y="57"/>
                    <a:pt x="566" y="66"/>
                    <a:pt x="581" y="69"/>
                  </a:cubicBezTo>
                  <a:cubicBezTo>
                    <a:pt x="597" y="72"/>
                    <a:pt x="609" y="78"/>
                    <a:pt x="609" y="78"/>
                  </a:cubicBezTo>
                  <a:cubicBezTo>
                    <a:pt x="609" y="78"/>
                    <a:pt x="603" y="69"/>
                    <a:pt x="587" y="63"/>
                  </a:cubicBezTo>
                  <a:cubicBezTo>
                    <a:pt x="578" y="57"/>
                    <a:pt x="572" y="50"/>
                    <a:pt x="560" y="47"/>
                  </a:cubicBezTo>
                  <a:cubicBezTo>
                    <a:pt x="547" y="41"/>
                    <a:pt x="535" y="35"/>
                    <a:pt x="519" y="32"/>
                  </a:cubicBezTo>
                  <a:cubicBezTo>
                    <a:pt x="495" y="19"/>
                    <a:pt x="458" y="13"/>
                    <a:pt x="421" y="4"/>
                  </a:cubicBezTo>
                  <a:cubicBezTo>
                    <a:pt x="402" y="4"/>
                    <a:pt x="381" y="1"/>
                    <a:pt x="362" y="1"/>
                  </a:cubicBezTo>
                  <a:close/>
                  <a:moveTo>
                    <a:pt x="40" y="97"/>
                  </a:moveTo>
                  <a:cubicBezTo>
                    <a:pt x="34" y="99"/>
                    <a:pt x="28" y="101"/>
                    <a:pt x="22" y="103"/>
                  </a:cubicBezTo>
                  <a:cubicBezTo>
                    <a:pt x="20" y="107"/>
                    <a:pt x="18" y="111"/>
                    <a:pt x="16" y="114"/>
                  </a:cubicBezTo>
                  <a:lnTo>
                    <a:pt x="16" y="114"/>
                  </a:lnTo>
                  <a:cubicBezTo>
                    <a:pt x="18" y="112"/>
                    <a:pt x="20" y="111"/>
                    <a:pt x="22" y="109"/>
                  </a:cubicBezTo>
                  <a:cubicBezTo>
                    <a:pt x="29" y="107"/>
                    <a:pt x="34" y="102"/>
                    <a:pt x="40" y="97"/>
                  </a:cubicBezTo>
                  <a:close/>
                  <a:moveTo>
                    <a:pt x="16" y="114"/>
                  </a:moveTo>
                  <a:lnTo>
                    <a:pt x="16" y="114"/>
                  </a:lnTo>
                  <a:cubicBezTo>
                    <a:pt x="5" y="121"/>
                    <a:pt x="1" y="128"/>
                    <a:pt x="1" y="128"/>
                  </a:cubicBezTo>
                  <a:cubicBezTo>
                    <a:pt x="1" y="128"/>
                    <a:pt x="7" y="126"/>
                    <a:pt x="16" y="1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2" name="Google Shape;4682;p104"/>
            <p:cNvSpPr/>
            <p:nvPr/>
          </p:nvSpPr>
          <p:spPr>
            <a:xfrm>
              <a:off x="4000674" y="3567014"/>
              <a:ext cx="842608" cy="300984"/>
            </a:xfrm>
            <a:custGeom>
              <a:avLst/>
              <a:gdLst/>
              <a:ahLst/>
              <a:cxnLst/>
              <a:rect l="l" t="t" r="r" b="b"/>
              <a:pathLst>
                <a:path w="3715" h="1327" extrusionOk="0">
                  <a:moveTo>
                    <a:pt x="2100" y="0"/>
                  </a:moveTo>
                  <a:cubicBezTo>
                    <a:pt x="2010" y="0"/>
                    <a:pt x="1917" y="10"/>
                    <a:pt x="1822" y="30"/>
                  </a:cubicBezTo>
                  <a:cubicBezTo>
                    <a:pt x="1775" y="43"/>
                    <a:pt x="1735" y="58"/>
                    <a:pt x="1692" y="58"/>
                  </a:cubicBezTo>
                  <a:cubicBezTo>
                    <a:pt x="1658" y="58"/>
                    <a:pt x="1621" y="55"/>
                    <a:pt x="1587" y="46"/>
                  </a:cubicBezTo>
                  <a:cubicBezTo>
                    <a:pt x="1471" y="25"/>
                    <a:pt x="1351" y="12"/>
                    <a:pt x="1233" y="12"/>
                  </a:cubicBezTo>
                  <a:cubicBezTo>
                    <a:pt x="1002" y="12"/>
                    <a:pt x="773" y="59"/>
                    <a:pt x="571" y="182"/>
                  </a:cubicBezTo>
                  <a:cubicBezTo>
                    <a:pt x="343" y="320"/>
                    <a:pt x="0" y="642"/>
                    <a:pt x="176" y="935"/>
                  </a:cubicBezTo>
                  <a:cubicBezTo>
                    <a:pt x="244" y="1049"/>
                    <a:pt x="361" y="1123"/>
                    <a:pt x="485" y="1176"/>
                  </a:cubicBezTo>
                  <a:cubicBezTo>
                    <a:pt x="762" y="1296"/>
                    <a:pt x="1068" y="1326"/>
                    <a:pt x="1373" y="1326"/>
                  </a:cubicBezTo>
                  <a:cubicBezTo>
                    <a:pt x="1458" y="1326"/>
                    <a:pt x="1543" y="1324"/>
                    <a:pt x="1627" y="1321"/>
                  </a:cubicBezTo>
                  <a:cubicBezTo>
                    <a:pt x="2146" y="1296"/>
                    <a:pt x="2665" y="1247"/>
                    <a:pt x="3177" y="1160"/>
                  </a:cubicBezTo>
                  <a:cubicBezTo>
                    <a:pt x="3378" y="1126"/>
                    <a:pt x="3714" y="1065"/>
                    <a:pt x="3581" y="811"/>
                  </a:cubicBezTo>
                  <a:cubicBezTo>
                    <a:pt x="3473" y="595"/>
                    <a:pt x="3251" y="419"/>
                    <a:pt x="3041" y="302"/>
                  </a:cubicBezTo>
                  <a:cubicBezTo>
                    <a:pt x="2738" y="127"/>
                    <a:pt x="2433" y="0"/>
                    <a:pt x="21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3" name="Google Shape;4683;p104"/>
            <p:cNvSpPr/>
            <p:nvPr/>
          </p:nvSpPr>
          <p:spPr>
            <a:xfrm>
              <a:off x="4312089" y="3569509"/>
              <a:ext cx="209802" cy="154234"/>
            </a:xfrm>
            <a:custGeom>
              <a:avLst/>
              <a:gdLst/>
              <a:ahLst/>
              <a:cxnLst/>
              <a:rect l="l" t="t" r="r" b="b"/>
              <a:pathLst>
                <a:path w="925" h="680" extrusionOk="0">
                  <a:moveTo>
                    <a:pt x="1" y="1"/>
                  </a:moveTo>
                  <a:cubicBezTo>
                    <a:pt x="1" y="1"/>
                    <a:pt x="23" y="7"/>
                    <a:pt x="50" y="16"/>
                  </a:cubicBezTo>
                  <a:cubicBezTo>
                    <a:pt x="84" y="29"/>
                    <a:pt x="134" y="38"/>
                    <a:pt x="186" y="59"/>
                  </a:cubicBezTo>
                  <a:cubicBezTo>
                    <a:pt x="214" y="69"/>
                    <a:pt x="245" y="78"/>
                    <a:pt x="276" y="90"/>
                  </a:cubicBezTo>
                  <a:cubicBezTo>
                    <a:pt x="307" y="96"/>
                    <a:pt x="338" y="112"/>
                    <a:pt x="371" y="124"/>
                  </a:cubicBezTo>
                  <a:cubicBezTo>
                    <a:pt x="409" y="137"/>
                    <a:pt x="439" y="152"/>
                    <a:pt x="473" y="167"/>
                  </a:cubicBezTo>
                  <a:cubicBezTo>
                    <a:pt x="507" y="183"/>
                    <a:pt x="538" y="198"/>
                    <a:pt x="572" y="217"/>
                  </a:cubicBezTo>
                  <a:cubicBezTo>
                    <a:pt x="603" y="235"/>
                    <a:pt x="640" y="254"/>
                    <a:pt x="665" y="279"/>
                  </a:cubicBezTo>
                  <a:cubicBezTo>
                    <a:pt x="696" y="300"/>
                    <a:pt x="720" y="325"/>
                    <a:pt x="748" y="347"/>
                  </a:cubicBezTo>
                  <a:cubicBezTo>
                    <a:pt x="767" y="374"/>
                    <a:pt x="794" y="399"/>
                    <a:pt x="810" y="424"/>
                  </a:cubicBezTo>
                  <a:cubicBezTo>
                    <a:pt x="816" y="439"/>
                    <a:pt x="828" y="451"/>
                    <a:pt x="835" y="464"/>
                  </a:cubicBezTo>
                  <a:cubicBezTo>
                    <a:pt x="841" y="479"/>
                    <a:pt x="847" y="492"/>
                    <a:pt x="856" y="501"/>
                  </a:cubicBezTo>
                  <a:cubicBezTo>
                    <a:pt x="872" y="526"/>
                    <a:pt x="878" y="547"/>
                    <a:pt x="887" y="572"/>
                  </a:cubicBezTo>
                  <a:cubicBezTo>
                    <a:pt x="893" y="594"/>
                    <a:pt x="903" y="615"/>
                    <a:pt x="906" y="631"/>
                  </a:cubicBezTo>
                  <a:cubicBezTo>
                    <a:pt x="912" y="661"/>
                    <a:pt x="921" y="680"/>
                    <a:pt x="921" y="680"/>
                  </a:cubicBezTo>
                  <a:cubicBezTo>
                    <a:pt x="921" y="680"/>
                    <a:pt x="924" y="661"/>
                    <a:pt x="924" y="624"/>
                  </a:cubicBezTo>
                  <a:lnTo>
                    <a:pt x="924" y="594"/>
                  </a:lnTo>
                  <a:cubicBezTo>
                    <a:pt x="924" y="584"/>
                    <a:pt x="921" y="572"/>
                    <a:pt x="921" y="560"/>
                  </a:cubicBezTo>
                  <a:cubicBezTo>
                    <a:pt x="918" y="538"/>
                    <a:pt x="918" y="507"/>
                    <a:pt x="906" y="479"/>
                  </a:cubicBezTo>
                  <a:cubicBezTo>
                    <a:pt x="903" y="464"/>
                    <a:pt x="893" y="448"/>
                    <a:pt x="890" y="433"/>
                  </a:cubicBezTo>
                  <a:lnTo>
                    <a:pt x="865" y="387"/>
                  </a:lnTo>
                  <a:cubicBezTo>
                    <a:pt x="850" y="356"/>
                    <a:pt x="828" y="325"/>
                    <a:pt x="804" y="294"/>
                  </a:cubicBezTo>
                  <a:cubicBezTo>
                    <a:pt x="779" y="266"/>
                    <a:pt x="754" y="232"/>
                    <a:pt x="720" y="208"/>
                  </a:cubicBezTo>
                  <a:cubicBezTo>
                    <a:pt x="689" y="183"/>
                    <a:pt x="656" y="161"/>
                    <a:pt x="618" y="140"/>
                  </a:cubicBezTo>
                  <a:cubicBezTo>
                    <a:pt x="585" y="121"/>
                    <a:pt x="551" y="100"/>
                    <a:pt x="510" y="84"/>
                  </a:cubicBezTo>
                  <a:cubicBezTo>
                    <a:pt x="473" y="69"/>
                    <a:pt x="433" y="59"/>
                    <a:pt x="399" y="47"/>
                  </a:cubicBezTo>
                  <a:cubicBezTo>
                    <a:pt x="365" y="38"/>
                    <a:pt x="331" y="29"/>
                    <a:pt x="294" y="22"/>
                  </a:cubicBezTo>
                  <a:cubicBezTo>
                    <a:pt x="260" y="16"/>
                    <a:pt x="229" y="13"/>
                    <a:pt x="199" y="7"/>
                  </a:cubicBezTo>
                  <a:cubicBezTo>
                    <a:pt x="168" y="4"/>
                    <a:pt x="140" y="1"/>
                    <a:pt x="1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4" name="Google Shape;4684;p104"/>
            <p:cNvSpPr/>
            <p:nvPr/>
          </p:nvSpPr>
          <p:spPr>
            <a:xfrm>
              <a:off x="4060780" y="3712403"/>
              <a:ext cx="709016" cy="95262"/>
            </a:xfrm>
            <a:custGeom>
              <a:avLst/>
              <a:gdLst/>
              <a:ahLst/>
              <a:cxnLst/>
              <a:rect l="l" t="t" r="r" b="b"/>
              <a:pathLst>
                <a:path w="3126" h="420" extrusionOk="0">
                  <a:moveTo>
                    <a:pt x="1" y="1"/>
                  </a:moveTo>
                  <a:cubicBezTo>
                    <a:pt x="1" y="1"/>
                    <a:pt x="10" y="4"/>
                    <a:pt x="41" y="22"/>
                  </a:cubicBezTo>
                  <a:cubicBezTo>
                    <a:pt x="62" y="31"/>
                    <a:pt x="93" y="47"/>
                    <a:pt x="133" y="65"/>
                  </a:cubicBezTo>
                  <a:cubicBezTo>
                    <a:pt x="170" y="81"/>
                    <a:pt x="223" y="102"/>
                    <a:pt x="278" y="127"/>
                  </a:cubicBezTo>
                  <a:cubicBezTo>
                    <a:pt x="337" y="149"/>
                    <a:pt x="399" y="173"/>
                    <a:pt x="473" y="201"/>
                  </a:cubicBezTo>
                  <a:cubicBezTo>
                    <a:pt x="547" y="223"/>
                    <a:pt x="624" y="251"/>
                    <a:pt x="708" y="272"/>
                  </a:cubicBezTo>
                  <a:cubicBezTo>
                    <a:pt x="794" y="297"/>
                    <a:pt x="881" y="319"/>
                    <a:pt x="973" y="340"/>
                  </a:cubicBezTo>
                  <a:cubicBezTo>
                    <a:pt x="1066" y="359"/>
                    <a:pt x="1165" y="377"/>
                    <a:pt x="1263" y="390"/>
                  </a:cubicBezTo>
                  <a:cubicBezTo>
                    <a:pt x="1359" y="402"/>
                    <a:pt x="1464" y="411"/>
                    <a:pt x="1566" y="417"/>
                  </a:cubicBezTo>
                  <a:cubicBezTo>
                    <a:pt x="1615" y="419"/>
                    <a:pt x="1666" y="420"/>
                    <a:pt x="1717" y="420"/>
                  </a:cubicBezTo>
                  <a:cubicBezTo>
                    <a:pt x="1768" y="420"/>
                    <a:pt x="1819" y="419"/>
                    <a:pt x="1868" y="417"/>
                  </a:cubicBezTo>
                  <a:cubicBezTo>
                    <a:pt x="1970" y="411"/>
                    <a:pt x="2066" y="402"/>
                    <a:pt x="2162" y="390"/>
                  </a:cubicBezTo>
                  <a:cubicBezTo>
                    <a:pt x="2254" y="374"/>
                    <a:pt x="2347" y="359"/>
                    <a:pt x="2433" y="334"/>
                  </a:cubicBezTo>
                  <a:cubicBezTo>
                    <a:pt x="2517" y="315"/>
                    <a:pt x="2594" y="288"/>
                    <a:pt x="2668" y="266"/>
                  </a:cubicBezTo>
                  <a:cubicBezTo>
                    <a:pt x="2708" y="251"/>
                    <a:pt x="2742" y="238"/>
                    <a:pt x="2773" y="226"/>
                  </a:cubicBezTo>
                  <a:cubicBezTo>
                    <a:pt x="2804" y="217"/>
                    <a:pt x="2835" y="201"/>
                    <a:pt x="2863" y="189"/>
                  </a:cubicBezTo>
                  <a:cubicBezTo>
                    <a:pt x="2915" y="164"/>
                    <a:pt x="2965" y="143"/>
                    <a:pt x="3005" y="118"/>
                  </a:cubicBezTo>
                  <a:cubicBezTo>
                    <a:pt x="3042" y="99"/>
                    <a:pt x="3073" y="81"/>
                    <a:pt x="3094" y="68"/>
                  </a:cubicBezTo>
                  <a:cubicBezTo>
                    <a:pt x="3113" y="56"/>
                    <a:pt x="3125" y="50"/>
                    <a:pt x="3125" y="50"/>
                  </a:cubicBezTo>
                  <a:lnTo>
                    <a:pt x="3125" y="50"/>
                  </a:lnTo>
                  <a:cubicBezTo>
                    <a:pt x="3125" y="50"/>
                    <a:pt x="3112" y="56"/>
                    <a:pt x="3088" y="65"/>
                  </a:cubicBezTo>
                  <a:cubicBezTo>
                    <a:pt x="3066" y="72"/>
                    <a:pt x="3036" y="87"/>
                    <a:pt x="2992" y="102"/>
                  </a:cubicBezTo>
                  <a:cubicBezTo>
                    <a:pt x="2955" y="118"/>
                    <a:pt x="2903" y="139"/>
                    <a:pt x="2847" y="158"/>
                  </a:cubicBezTo>
                  <a:cubicBezTo>
                    <a:pt x="2789" y="177"/>
                    <a:pt x="2724" y="195"/>
                    <a:pt x="2650" y="217"/>
                  </a:cubicBezTo>
                  <a:cubicBezTo>
                    <a:pt x="2576" y="235"/>
                    <a:pt x="2498" y="254"/>
                    <a:pt x="2415" y="269"/>
                  </a:cubicBezTo>
                  <a:cubicBezTo>
                    <a:pt x="2329" y="285"/>
                    <a:pt x="2239" y="297"/>
                    <a:pt x="2146" y="309"/>
                  </a:cubicBezTo>
                  <a:cubicBezTo>
                    <a:pt x="2054" y="319"/>
                    <a:pt x="1958" y="325"/>
                    <a:pt x="1862" y="328"/>
                  </a:cubicBezTo>
                  <a:cubicBezTo>
                    <a:pt x="1760" y="328"/>
                    <a:pt x="1665" y="328"/>
                    <a:pt x="1566" y="325"/>
                  </a:cubicBezTo>
                  <a:cubicBezTo>
                    <a:pt x="1464" y="319"/>
                    <a:pt x="1365" y="312"/>
                    <a:pt x="1266" y="300"/>
                  </a:cubicBezTo>
                  <a:cubicBezTo>
                    <a:pt x="1171" y="288"/>
                    <a:pt x="1075" y="272"/>
                    <a:pt x="982" y="257"/>
                  </a:cubicBezTo>
                  <a:cubicBezTo>
                    <a:pt x="890" y="238"/>
                    <a:pt x="800" y="223"/>
                    <a:pt x="717" y="204"/>
                  </a:cubicBezTo>
                  <a:cubicBezTo>
                    <a:pt x="630" y="186"/>
                    <a:pt x="553" y="164"/>
                    <a:pt x="479" y="146"/>
                  </a:cubicBezTo>
                  <a:cubicBezTo>
                    <a:pt x="408" y="124"/>
                    <a:pt x="340" y="109"/>
                    <a:pt x="285" y="87"/>
                  </a:cubicBezTo>
                  <a:cubicBezTo>
                    <a:pt x="226" y="68"/>
                    <a:pt x="177" y="53"/>
                    <a:pt x="133" y="41"/>
                  </a:cubicBezTo>
                  <a:cubicBezTo>
                    <a:pt x="47" y="16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5" name="Google Shape;4685;p104"/>
            <p:cNvSpPr/>
            <p:nvPr/>
          </p:nvSpPr>
          <p:spPr>
            <a:xfrm>
              <a:off x="3795408" y="3240400"/>
              <a:ext cx="523256" cy="671599"/>
            </a:xfrm>
            <a:custGeom>
              <a:avLst/>
              <a:gdLst/>
              <a:ahLst/>
              <a:cxnLst/>
              <a:rect l="l" t="t" r="r" b="b"/>
              <a:pathLst>
                <a:path w="2307" h="2961" extrusionOk="0">
                  <a:moveTo>
                    <a:pt x="458" y="1"/>
                  </a:moveTo>
                  <a:cubicBezTo>
                    <a:pt x="458" y="1"/>
                    <a:pt x="457" y="1"/>
                    <a:pt x="457" y="1"/>
                  </a:cubicBezTo>
                  <a:cubicBezTo>
                    <a:pt x="303" y="32"/>
                    <a:pt x="149" y="72"/>
                    <a:pt x="0" y="118"/>
                  </a:cubicBezTo>
                  <a:cubicBezTo>
                    <a:pt x="155" y="454"/>
                    <a:pt x="294" y="803"/>
                    <a:pt x="405" y="1158"/>
                  </a:cubicBezTo>
                  <a:cubicBezTo>
                    <a:pt x="513" y="1492"/>
                    <a:pt x="658" y="1807"/>
                    <a:pt x="822" y="2122"/>
                  </a:cubicBezTo>
                  <a:cubicBezTo>
                    <a:pt x="887" y="2254"/>
                    <a:pt x="958" y="2381"/>
                    <a:pt x="1025" y="2511"/>
                  </a:cubicBezTo>
                  <a:cubicBezTo>
                    <a:pt x="1075" y="2610"/>
                    <a:pt x="1130" y="2696"/>
                    <a:pt x="1177" y="2795"/>
                  </a:cubicBezTo>
                  <a:cubicBezTo>
                    <a:pt x="1240" y="2927"/>
                    <a:pt x="1376" y="2960"/>
                    <a:pt x="1513" y="2960"/>
                  </a:cubicBezTo>
                  <a:cubicBezTo>
                    <a:pt x="1584" y="2960"/>
                    <a:pt x="1655" y="2951"/>
                    <a:pt x="1717" y="2943"/>
                  </a:cubicBezTo>
                  <a:cubicBezTo>
                    <a:pt x="1797" y="2933"/>
                    <a:pt x="1880" y="2920"/>
                    <a:pt x="1961" y="2920"/>
                  </a:cubicBezTo>
                  <a:cubicBezTo>
                    <a:pt x="2009" y="2920"/>
                    <a:pt x="2056" y="2924"/>
                    <a:pt x="2103" y="2937"/>
                  </a:cubicBezTo>
                  <a:cubicBezTo>
                    <a:pt x="2122" y="2941"/>
                    <a:pt x="2140" y="2948"/>
                    <a:pt x="2158" y="2948"/>
                  </a:cubicBezTo>
                  <a:cubicBezTo>
                    <a:pt x="2166" y="2948"/>
                    <a:pt x="2175" y="2947"/>
                    <a:pt x="2183" y="2943"/>
                  </a:cubicBezTo>
                  <a:cubicBezTo>
                    <a:pt x="2193" y="2924"/>
                    <a:pt x="2177" y="2909"/>
                    <a:pt x="2162" y="2897"/>
                  </a:cubicBezTo>
                  <a:cubicBezTo>
                    <a:pt x="2131" y="2875"/>
                    <a:pt x="2100" y="2857"/>
                    <a:pt x="2063" y="2844"/>
                  </a:cubicBezTo>
                  <a:cubicBezTo>
                    <a:pt x="2070" y="2842"/>
                    <a:pt x="2077" y="2842"/>
                    <a:pt x="2084" y="2842"/>
                  </a:cubicBezTo>
                  <a:cubicBezTo>
                    <a:pt x="2145" y="2842"/>
                    <a:pt x="2203" y="2898"/>
                    <a:pt x="2261" y="2898"/>
                  </a:cubicBezTo>
                  <a:cubicBezTo>
                    <a:pt x="2267" y="2898"/>
                    <a:pt x="2273" y="2898"/>
                    <a:pt x="2279" y="2897"/>
                  </a:cubicBezTo>
                  <a:cubicBezTo>
                    <a:pt x="2285" y="2897"/>
                    <a:pt x="2288" y="2897"/>
                    <a:pt x="2288" y="2894"/>
                  </a:cubicBezTo>
                  <a:cubicBezTo>
                    <a:pt x="2291" y="2890"/>
                    <a:pt x="2291" y="2890"/>
                    <a:pt x="2291" y="2887"/>
                  </a:cubicBezTo>
                  <a:cubicBezTo>
                    <a:pt x="2291" y="2866"/>
                    <a:pt x="2273" y="2847"/>
                    <a:pt x="2257" y="2835"/>
                  </a:cubicBezTo>
                  <a:cubicBezTo>
                    <a:pt x="2214" y="2804"/>
                    <a:pt x="2171" y="2779"/>
                    <a:pt x="2131" y="2752"/>
                  </a:cubicBezTo>
                  <a:lnTo>
                    <a:pt x="2131" y="2752"/>
                  </a:lnTo>
                  <a:cubicBezTo>
                    <a:pt x="2168" y="2755"/>
                    <a:pt x="2208" y="2764"/>
                    <a:pt x="2242" y="2782"/>
                  </a:cubicBezTo>
                  <a:cubicBezTo>
                    <a:pt x="2254" y="2789"/>
                    <a:pt x="2264" y="2795"/>
                    <a:pt x="2279" y="2795"/>
                  </a:cubicBezTo>
                  <a:cubicBezTo>
                    <a:pt x="2291" y="2795"/>
                    <a:pt x="2307" y="2782"/>
                    <a:pt x="2304" y="2767"/>
                  </a:cubicBezTo>
                  <a:cubicBezTo>
                    <a:pt x="2301" y="2758"/>
                    <a:pt x="2294" y="2755"/>
                    <a:pt x="2291" y="2752"/>
                  </a:cubicBezTo>
                  <a:cubicBezTo>
                    <a:pt x="2193" y="2677"/>
                    <a:pt x="2072" y="2634"/>
                    <a:pt x="1949" y="2616"/>
                  </a:cubicBezTo>
                  <a:cubicBezTo>
                    <a:pt x="1925" y="2613"/>
                    <a:pt x="1902" y="2612"/>
                    <a:pt x="1879" y="2612"/>
                  </a:cubicBezTo>
                  <a:cubicBezTo>
                    <a:pt x="1855" y="2612"/>
                    <a:pt x="1831" y="2613"/>
                    <a:pt x="1807" y="2613"/>
                  </a:cubicBezTo>
                  <a:cubicBezTo>
                    <a:pt x="1770" y="2613"/>
                    <a:pt x="1739" y="2600"/>
                    <a:pt x="1705" y="2600"/>
                  </a:cubicBezTo>
                  <a:cubicBezTo>
                    <a:pt x="1723" y="2588"/>
                    <a:pt x="1745" y="2588"/>
                    <a:pt x="1763" y="2585"/>
                  </a:cubicBezTo>
                  <a:cubicBezTo>
                    <a:pt x="1782" y="2582"/>
                    <a:pt x="1800" y="2579"/>
                    <a:pt x="1822" y="2569"/>
                  </a:cubicBezTo>
                  <a:cubicBezTo>
                    <a:pt x="1837" y="2557"/>
                    <a:pt x="1853" y="2542"/>
                    <a:pt x="1853" y="2523"/>
                  </a:cubicBezTo>
                  <a:lnTo>
                    <a:pt x="1853" y="2523"/>
                  </a:lnTo>
                  <a:cubicBezTo>
                    <a:pt x="1837" y="2524"/>
                    <a:pt x="1822" y="2524"/>
                    <a:pt x="1806" y="2524"/>
                  </a:cubicBezTo>
                  <a:cubicBezTo>
                    <a:pt x="1728" y="2524"/>
                    <a:pt x="1646" y="2517"/>
                    <a:pt x="1569" y="2505"/>
                  </a:cubicBezTo>
                  <a:cubicBezTo>
                    <a:pt x="1556" y="2502"/>
                    <a:pt x="1543" y="2499"/>
                    <a:pt x="1531" y="2499"/>
                  </a:cubicBezTo>
                  <a:cubicBezTo>
                    <a:pt x="1525" y="2499"/>
                    <a:pt x="1519" y="2500"/>
                    <a:pt x="1513" y="2501"/>
                  </a:cubicBezTo>
                  <a:cubicBezTo>
                    <a:pt x="1486" y="2508"/>
                    <a:pt x="1461" y="2517"/>
                    <a:pt x="1439" y="2529"/>
                  </a:cubicBezTo>
                  <a:cubicBezTo>
                    <a:pt x="1405" y="2545"/>
                    <a:pt x="1368" y="2566"/>
                    <a:pt x="1343" y="2585"/>
                  </a:cubicBezTo>
                  <a:cubicBezTo>
                    <a:pt x="1282" y="2492"/>
                    <a:pt x="1229" y="2381"/>
                    <a:pt x="1195" y="2276"/>
                  </a:cubicBezTo>
                  <a:cubicBezTo>
                    <a:pt x="1158" y="2165"/>
                    <a:pt x="1121" y="2054"/>
                    <a:pt x="1087" y="1943"/>
                  </a:cubicBezTo>
                  <a:cubicBezTo>
                    <a:pt x="1016" y="1717"/>
                    <a:pt x="939" y="1492"/>
                    <a:pt x="825" y="1288"/>
                  </a:cubicBezTo>
                  <a:cubicBezTo>
                    <a:pt x="797" y="1242"/>
                    <a:pt x="772" y="1202"/>
                    <a:pt x="751" y="1155"/>
                  </a:cubicBezTo>
                  <a:cubicBezTo>
                    <a:pt x="732" y="1106"/>
                    <a:pt x="717" y="1063"/>
                    <a:pt x="704" y="1010"/>
                  </a:cubicBezTo>
                  <a:cubicBezTo>
                    <a:pt x="674" y="902"/>
                    <a:pt x="501" y="1"/>
                    <a:pt x="458" y="1"/>
                  </a:cubicBezTo>
                  <a:close/>
                </a:path>
              </a:pathLst>
            </a:custGeom>
            <a:solidFill>
              <a:srgbClr val="835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6" name="Google Shape;4686;p104"/>
            <p:cNvSpPr/>
            <p:nvPr/>
          </p:nvSpPr>
          <p:spPr>
            <a:xfrm>
              <a:off x="2949047" y="3225657"/>
              <a:ext cx="509875" cy="657310"/>
            </a:xfrm>
            <a:custGeom>
              <a:avLst/>
              <a:gdLst/>
              <a:ahLst/>
              <a:cxnLst/>
              <a:rect l="l" t="t" r="r" b="b"/>
              <a:pathLst>
                <a:path w="2248" h="2898" extrusionOk="0">
                  <a:moveTo>
                    <a:pt x="1840" y="1"/>
                  </a:moveTo>
                  <a:cubicBezTo>
                    <a:pt x="1802" y="1"/>
                    <a:pt x="1587" y="890"/>
                    <a:pt x="1553" y="995"/>
                  </a:cubicBezTo>
                  <a:cubicBezTo>
                    <a:pt x="1538" y="1041"/>
                    <a:pt x="1516" y="1088"/>
                    <a:pt x="1497" y="1134"/>
                  </a:cubicBezTo>
                  <a:cubicBezTo>
                    <a:pt x="1479" y="1180"/>
                    <a:pt x="1451" y="1223"/>
                    <a:pt x="1426" y="1267"/>
                  </a:cubicBezTo>
                  <a:cubicBezTo>
                    <a:pt x="1306" y="1467"/>
                    <a:pt x="1226" y="1683"/>
                    <a:pt x="1149" y="1903"/>
                  </a:cubicBezTo>
                  <a:cubicBezTo>
                    <a:pt x="1108" y="2014"/>
                    <a:pt x="1071" y="2122"/>
                    <a:pt x="1028" y="2230"/>
                  </a:cubicBezTo>
                  <a:cubicBezTo>
                    <a:pt x="988" y="2335"/>
                    <a:pt x="939" y="2443"/>
                    <a:pt x="877" y="2532"/>
                  </a:cubicBezTo>
                  <a:cubicBezTo>
                    <a:pt x="858" y="2511"/>
                    <a:pt x="827" y="2489"/>
                    <a:pt x="797" y="2471"/>
                  </a:cubicBezTo>
                  <a:cubicBezTo>
                    <a:pt x="772" y="2458"/>
                    <a:pt x="753" y="2446"/>
                    <a:pt x="726" y="2443"/>
                  </a:cubicBezTo>
                  <a:cubicBezTo>
                    <a:pt x="719" y="2442"/>
                    <a:pt x="714" y="2442"/>
                    <a:pt x="708" y="2442"/>
                  </a:cubicBezTo>
                  <a:cubicBezTo>
                    <a:pt x="696" y="2442"/>
                    <a:pt x="685" y="2443"/>
                    <a:pt x="673" y="2443"/>
                  </a:cubicBezTo>
                  <a:cubicBezTo>
                    <a:pt x="628" y="2450"/>
                    <a:pt x="584" y="2453"/>
                    <a:pt x="539" y="2453"/>
                  </a:cubicBezTo>
                  <a:cubicBezTo>
                    <a:pt x="499" y="2453"/>
                    <a:pt x="460" y="2450"/>
                    <a:pt x="420" y="2446"/>
                  </a:cubicBezTo>
                  <a:lnTo>
                    <a:pt x="420" y="2446"/>
                  </a:lnTo>
                  <a:cubicBezTo>
                    <a:pt x="417" y="2465"/>
                    <a:pt x="429" y="2486"/>
                    <a:pt x="445" y="2495"/>
                  </a:cubicBezTo>
                  <a:cubicBezTo>
                    <a:pt x="460" y="2508"/>
                    <a:pt x="479" y="2511"/>
                    <a:pt x="494" y="2517"/>
                  </a:cubicBezTo>
                  <a:cubicBezTo>
                    <a:pt x="513" y="2520"/>
                    <a:pt x="534" y="2523"/>
                    <a:pt x="550" y="2536"/>
                  </a:cubicBezTo>
                  <a:cubicBezTo>
                    <a:pt x="546" y="2535"/>
                    <a:pt x="541" y="2535"/>
                    <a:pt x="537" y="2535"/>
                  </a:cubicBezTo>
                  <a:cubicBezTo>
                    <a:pt x="517" y="2535"/>
                    <a:pt x="495" y="2539"/>
                    <a:pt x="474" y="2539"/>
                  </a:cubicBezTo>
                  <a:cubicBezTo>
                    <a:pt x="469" y="2539"/>
                    <a:pt x="465" y="2539"/>
                    <a:pt x="460" y="2539"/>
                  </a:cubicBezTo>
                  <a:cubicBezTo>
                    <a:pt x="429" y="2536"/>
                    <a:pt x="399" y="2534"/>
                    <a:pt x="369" y="2534"/>
                  </a:cubicBezTo>
                  <a:cubicBezTo>
                    <a:pt x="357" y="2534"/>
                    <a:pt x="345" y="2535"/>
                    <a:pt x="333" y="2536"/>
                  </a:cubicBezTo>
                  <a:cubicBezTo>
                    <a:pt x="219" y="2548"/>
                    <a:pt x="111" y="2585"/>
                    <a:pt x="15" y="2650"/>
                  </a:cubicBezTo>
                  <a:cubicBezTo>
                    <a:pt x="12" y="2656"/>
                    <a:pt x="9" y="2659"/>
                    <a:pt x="3" y="2665"/>
                  </a:cubicBezTo>
                  <a:cubicBezTo>
                    <a:pt x="0" y="2678"/>
                    <a:pt x="12" y="2693"/>
                    <a:pt x="25" y="2693"/>
                  </a:cubicBezTo>
                  <a:cubicBezTo>
                    <a:pt x="34" y="2693"/>
                    <a:pt x="46" y="2687"/>
                    <a:pt x="59" y="2681"/>
                  </a:cubicBezTo>
                  <a:cubicBezTo>
                    <a:pt x="90" y="2665"/>
                    <a:pt x="124" y="2659"/>
                    <a:pt x="157" y="2659"/>
                  </a:cubicBezTo>
                  <a:cubicBezTo>
                    <a:pt x="120" y="2681"/>
                    <a:pt x="77" y="2708"/>
                    <a:pt x="40" y="2736"/>
                  </a:cubicBezTo>
                  <a:cubicBezTo>
                    <a:pt x="25" y="2742"/>
                    <a:pt x="3" y="2758"/>
                    <a:pt x="3" y="2783"/>
                  </a:cubicBezTo>
                  <a:cubicBezTo>
                    <a:pt x="3" y="2786"/>
                    <a:pt x="9" y="2786"/>
                    <a:pt x="9" y="2789"/>
                  </a:cubicBezTo>
                  <a:cubicBezTo>
                    <a:pt x="12" y="2795"/>
                    <a:pt x="12" y="2795"/>
                    <a:pt x="15" y="2795"/>
                  </a:cubicBezTo>
                  <a:cubicBezTo>
                    <a:pt x="22" y="2797"/>
                    <a:pt x="28" y="2798"/>
                    <a:pt x="35" y="2798"/>
                  </a:cubicBezTo>
                  <a:cubicBezTo>
                    <a:pt x="85" y="2798"/>
                    <a:pt x="137" y="2747"/>
                    <a:pt x="188" y="2747"/>
                  </a:cubicBezTo>
                  <a:cubicBezTo>
                    <a:pt x="197" y="2747"/>
                    <a:pt x="205" y="2749"/>
                    <a:pt x="213" y="2752"/>
                  </a:cubicBezTo>
                  <a:cubicBezTo>
                    <a:pt x="179" y="2764"/>
                    <a:pt x="148" y="2779"/>
                    <a:pt x="120" y="2801"/>
                  </a:cubicBezTo>
                  <a:cubicBezTo>
                    <a:pt x="108" y="2813"/>
                    <a:pt x="93" y="2829"/>
                    <a:pt x="96" y="2847"/>
                  </a:cubicBezTo>
                  <a:cubicBezTo>
                    <a:pt x="104" y="2851"/>
                    <a:pt x="112" y="2853"/>
                    <a:pt x="120" y="2853"/>
                  </a:cubicBezTo>
                  <a:cubicBezTo>
                    <a:pt x="138" y="2853"/>
                    <a:pt x="155" y="2846"/>
                    <a:pt x="170" y="2844"/>
                  </a:cubicBezTo>
                  <a:cubicBezTo>
                    <a:pt x="204" y="2837"/>
                    <a:pt x="237" y="2833"/>
                    <a:pt x="269" y="2833"/>
                  </a:cubicBezTo>
                  <a:cubicBezTo>
                    <a:pt x="353" y="2833"/>
                    <a:pt x="434" y="2854"/>
                    <a:pt x="519" y="2872"/>
                  </a:cubicBezTo>
                  <a:cubicBezTo>
                    <a:pt x="582" y="2884"/>
                    <a:pt x="657" y="2898"/>
                    <a:pt x="730" y="2898"/>
                  </a:cubicBezTo>
                  <a:cubicBezTo>
                    <a:pt x="842" y="2898"/>
                    <a:pt x="951" y="2866"/>
                    <a:pt x="1013" y="2749"/>
                  </a:cubicBezTo>
                  <a:cubicBezTo>
                    <a:pt x="1059" y="2650"/>
                    <a:pt x="1115" y="2566"/>
                    <a:pt x="1167" y="2474"/>
                  </a:cubicBezTo>
                  <a:cubicBezTo>
                    <a:pt x="1235" y="2347"/>
                    <a:pt x="1306" y="2224"/>
                    <a:pt x="1374" y="2094"/>
                  </a:cubicBezTo>
                  <a:cubicBezTo>
                    <a:pt x="1541" y="1792"/>
                    <a:pt x="1692" y="1486"/>
                    <a:pt x="1809" y="1159"/>
                  </a:cubicBezTo>
                  <a:cubicBezTo>
                    <a:pt x="1939" y="810"/>
                    <a:pt x="2084" y="470"/>
                    <a:pt x="2248" y="143"/>
                  </a:cubicBezTo>
                  <a:cubicBezTo>
                    <a:pt x="2115" y="87"/>
                    <a:pt x="1979" y="38"/>
                    <a:pt x="1840" y="1"/>
                  </a:cubicBezTo>
                  <a:cubicBezTo>
                    <a:pt x="1840" y="1"/>
                    <a:pt x="1840" y="1"/>
                    <a:pt x="1840" y="1"/>
                  </a:cubicBezTo>
                  <a:close/>
                </a:path>
              </a:pathLst>
            </a:custGeom>
            <a:solidFill>
              <a:srgbClr val="835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7" name="Google Shape;4687;p104"/>
            <p:cNvSpPr/>
            <p:nvPr/>
          </p:nvSpPr>
          <p:spPr>
            <a:xfrm>
              <a:off x="3365369" y="3016305"/>
              <a:ext cx="594702" cy="691786"/>
            </a:xfrm>
            <a:custGeom>
              <a:avLst/>
              <a:gdLst/>
              <a:ahLst/>
              <a:cxnLst/>
              <a:rect l="l" t="t" r="r" b="b"/>
              <a:pathLst>
                <a:path w="2622" h="3050" extrusionOk="0">
                  <a:moveTo>
                    <a:pt x="1" y="893"/>
                  </a:moveTo>
                  <a:lnTo>
                    <a:pt x="1" y="893"/>
                  </a:lnTo>
                  <a:cubicBezTo>
                    <a:pt x="1" y="893"/>
                    <a:pt x="1" y="893"/>
                    <a:pt x="1" y="893"/>
                  </a:cubicBezTo>
                  <a:lnTo>
                    <a:pt x="1" y="893"/>
                  </a:lnTo>
                  <a:cubicBezTo>
                    <a:pt x="1" y="893"/>
                    <a:pt x="1" y="893"/>
                    <a:pt x="1" y="893"/>
                  </a:cubicBezTo>
                  <a:close/>
                  <a:moveTo>
                    <a:pt x="1838" y="2671"/>
                  </a:moveTo>
                  <a:lnTo>
                    <a:pt x="1838" y="2671"/>
                  </a:lnTo>
                  <a:cubicBezTo>
                    <a:pt x="1838" y="2671"/>
                    <a:pt x="1838" y="2671"/>
                    <a:pt x="1838" y="2671"/>
                  </a:cubicBezTo>
                  <a:lnTo>
                    <a:pt x="1838" y="2671"/>
                  </a:lnTo>
                  <a:cubicBezTo>
                    <a:pt x="1838" y="2671"/>
                    <a:pt x="1838" y="2671"/>
                    <a:pt x="1838" y="2671"/>
                  </a:cubicBezTo>
                  <a:close/>
                  <a:moveTo>
                    <a:pt x="1336" y="1"/>
                  </a:moveTo>
                  <a:cubicBezTo>
                    <a:pt x="1329" y="1"/>
                    <a:pt x="1323" y="1"/>
                    <a:pt x="1316" y="1"/>
                  </a:cubicBezTo>
                  <a:cubicBezTo>
                    <a:pt x="1069" y="4"/>
                    <a:pt x="686" y="22"/>
                    <a:pt x="507" y="214"/>
                  </a:cubicBezTo>
                  <a:cubicBezTo>
                    <a:pt x="464" y="260"/>
                    <a:pt x="430" y="316"/>
                    <a:pt x="399" y="371"/>
                  </a:cubicBezTo>
                  <a:cubicBezTo>
                    <a:pt x="334" y="470"/>
                    <a:pt x="263" y="563"/>
                    <a:pt x="201" y="661"/>
                  </a:cubicBezTo>
                  <a:cubicBezTo>
                    <a:pt x="190" y="676"/>
                    <a:pt x="36" y="896"/>
                    <a:pt x="5" y="896"/>
                  </a:cubicBezTo>
                  <a:cubicBezTo>
                    <a:pt x="3" y="896"/>
                    <a:pt x="2" y="895"/>
                    <a:pt x="1" y="893"/>
                  </a:cubicBezTo>
                  <a:lnTo>
                    <a:pt x="1" y="893"/>
                  </a:lnTo>
                  <a:cubicBezTo>
                    <a:pt x="66" y="1017"/>
                    <a:pt x="186" y="1103"/>
                    <a:pt x="322" y="1131"/>
                  </a:cubicBezTo>
                  <a:cubicBezTo>
                    <a:pt x="266" y="1325"/>
                    <a:pt x="226" y="1526"/>
                    <a:pt x="211" y="1727"/>
                  </a:cubicBezTo>
                  <a:cubicBezTo>
                    <a:pt x="195" y="1887"/>
                    <a:pt x="158" y="2045"/>
                    <a:pt x="124" y="2208"/>
                  </a:cubicBezTo>
                  <a:cubicBezTo>
                    <a:pt x="112" y="2276"/>
                    <a:pt x="93" y="2347"/>
                    <a:pt x="109" y="2415"/>
                  </a:cubicBezTo>
                  <a:cubicBezTo>
                    <a:pt x="112" y="2437"/>
                    <a:pt x="121" y="2458"/>
                    <a:pt x="121" y="2477"/>
                  </a:cubicBezTo>
                  <a:cubicBezTo>
                    <a:pt x="115" y="2520"/>
                    <a:pt x="84" y="2554"/>
                    <a:pt x="66" y="2591"/>
                  </a:cubicBezTo>
                  <a:cubicBezTo>
                    <a:pt x="47" y="2625"/>
                    <a:pt x="38" y="2677"/>
                    <a:pt x="75" y="2702"/>
                  </a:cubicBezTo>
                  <a:cubicBezTo>
                    <a:pt x="72" y="2701"/>
                    <a:pt x="69" y="2701"/>
                    <a:pt x="66" y="2701"/>
                  </a:cubicBezTo>
                  <a:cubicBezTo>
                    <a:pt x="40" y="2701"/>
                    <a:pt x="20" y="2739"/>
                    <a:pt x="29" y="2767"/>
                  </a:cubicBezTo>
                  <a:cubicBezTo>
                    <a:pt x="38" y="2798"/>
                    <a:pt x="66" y="2816"/>
                    <a:pt x="93" y="2838"/>
                  </a:cubicBezTo>
                  <a:cubicBezTo>
                    <a:pt x="341" y="2997"/>
                    <a:pt x="644" y="3050"/>
                    <a:pt x="940" y="3050"/>
                  </a:cubicBezTo>
                  <a:cubicBezTo>
                    <a:pt x="973" y="3050"/>
                    <a:pt x="1006" y="3049"/>
                    <a:pt x="1038" y="3048"/>
                  </a:cubicBezTo>
                  <a:cubicBezTo>
                    <a:pt x="1193" y="3045"/>
                    <a:pt x="1350" y="3026"/>
                    <a:pt x="1495" y="2968"/>
                  </a:cubicBezTo>
                  <a:cubicBezTo>
                    <a:pt x="1637" y="2909"/>
                    <a:pt x="1767" y="2810"/>
                    <a:pt x="1838" y="2671"/>
                  </a:cubicBezTo>
                  <a:lnTo>
                    <a:pt x="1838" y="2671"/>
                  </a:lnTo>
                  <a:cubicBezTo>
                    <a:pt x="1836" y="2674"/>
                    <a:pt x="1834" y="2675"/>
                    <a:pt x="1832" y="2675"/>
                  </a:cubicBezTo>
                  <a:cubicBezTo>
                    <a:pt x="1814" y="2675"/>
                    <a:pt x="1772" y="2630"/>
                    <a:pt x="1767" y="2625"/>
                  </a:cubicBezTo>
                  <a:cubicBezTo>
                    <a:pt x="1745" y="2582"/>
                    <a:pt x="1764" y="2517"/>
                    <a:pt x="1764" y="2474"/>
                  </a:cubicBezTo>
                  <a:cubicBezTo>
                    <a:pt x="1764" y="2412"/>
                    <a:pt x="1754" y="2347"/>
                    <a:pt x="1739" y="2285"/>
                  </a:cubicBezTo>
                  <a:cubicBezTo>
                    <a:pt x="1733" y="2261"/>
                    <a:pt x="1730" y="2242"/>
                    <a:pt x="1733" y="2224"/>
                  </a:cubicBezTo>
                  <a:cubicBezTo>
                    <a:pt x="1736" y="2202"/>
                    <a:pt x="1748" y="2183"/>
                    <a:pt x="1754" y="2165"/>
                  </a:cubicBezTo>
                  <a:cubicBezTo>
                    <a:pt x="1791" y="2091"/>
                    <a:pt x="1764" y="2011"/>
                    <a:pt x="1761" y="1930"/>
                  </a:cubicBezTo>
                  <a:cubicBezTo>
                    <a:pt x="1751" y="1832"/>
                    <a:pt x="1776" y="1739"/>
                    <a:pt x="1795" y="1646"/>
                  </a:cubicBezTo>
                  <a:cubicBezTo>
                    <a:pt x="1822" y="1507"/>
                    <a:pt x="1841" y="1365"/>
                    <a:pt x="1847" y="1226"/>
                  </a:cubicBezTo>
                  <a:cubicBezTo>
                    <a:pt x="1875" y="1297"/>
                    <a:pt x="1878" y="1375"/>
                    <a:pt x="1869" y="1449"/>
                  </a:cubicBezTo>
                  <a:cubicBezTo>
                    <a:pt x="1875" y="1449"/>
                    <a:pt x="1884" y="1452"/>
                    <a:pt x="1890" y="1452"/>
                  </a:cubicBezTo>
                  <a:cubicBezTo>
                    <a:pt x="1929" y="1456"/>
                    <a:pt x="1967" y="1459"/>
                    <a:pt x="2006" y="1459"/>
                  </a:cubicBezTo>
                  <a:cubicBezTo>
                    <a:pt x="2226" y="1459"/>
                    <a:pt x="2446" y="1385"/>
                    <a:pt x="2622" y="1254"/>
                  </a:cubicBezTo>
                  <a:cubicBezTo>
                    <a:pt x="2468" y="1097"/>
                    <a:pt x="2437" y="865"/>
                    <a:pt x="2366" y="664"/>
                  </a:cubicBezTo>
                  <a:cubicBezTo>
                    <a:pt x="2307" y="495"/>
                    <a:pt x="2307" y="325"/>
                    <a:pt x="2150" y="220"/>
                  </a:cubicBezTo>
                  <a:cubicBezTo>
                    <a:pt x="1911" y="66"/>
                    <a:pt x="1620" y="1"/>
                    <a:pt x="13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8" name="Google Shape;4688;p104"/>
            <p:cNvSpPr/>
            <p:nvPr/>
          </p:nvSpPr>
          <p:spPr>
            <a:xfrm>
              <a:off x="4569296" y="3075731"/>
              <a:ext cx="509875" cy="551387"/>
            </a:xfrm>
            <a:custGeom>
              <a:avLst/>
              <a:gdLst/>
              <a:ahLst/>
              <a:cxnLst/>
              <a:rect l="l" t="t" r="r" b="b"/>
              <a:pathLst>
                <a:path w="2248" h="2431" extrusionOk="0">
                  <a:moveTo>
                    <a:pt x="1785" y="1"/>
                  </a:moveTo>
                  <a:cubicBezTo>
                    <a:pt x="1687" y="1"/>
                    <a:pt x="1584" y="48"/>
                    <a:pt x="1491" y="155"/>
                  </a:cubicBezTo>
                  <a:cubicBezTo>
                    <a:pt x="1411" y="248"/>
                    <a:pt x="1362" y="362"/>
                    <a:pt x="1315" y="477"/>
                  </a:cubicBezTo>
                  <a:cubicBezTo>
                    <a:pt x="1315" y="480"/>
                    <a:pt x="1315" y="483"/>
                    <a:pt x="1306" y="483"/>
                  </a:cubicBezTo>
                  <a:cubicBezTo>
                    <a:pt x="1173" y="327"/>
                    <a:pt x="1015" y="27"/>
                    <a:pt x="795" y="27"/>
                  </a:cubicBezTo>
                  <a:cubicBezTo>
                    <a:pt x="745" y="27"/>
                    <a:pt x="693" y="42"/>
                    <a:pt x="636" y="78"/>
                  </a:cubicBezTo>
                  <a:cubicBezTo>
                    <a:pt x="420" y="217"/>
                    <a:pt x="324" y="548"/>
                    <a:pt x="256" y="779"/>
                  </a:cubicBezTo>
                  <a:cubicBezTo>
                    <a:pt x="173" y="1066"/>
                    <a:pt x="111" y="1363"/>
                    <a:pt x="0" y="1641"/>
                  </a:cubicBezTo>
                  <a:cubicBezTo>
                    <a:pt x="2" y="1640"/>
                    <a:pt x="4" y="1640"/>
                    <a:pt x="6" y="1640"/>
                  </a:cubicBezTo>
                  <a:cubicBezTo>
                    <a:pt x="57" y="1640"/>
                    <a:pt x="110" y="1676"/>
                    <a:pt x="148" y="1712"/>
                  </a:cubicBezTo>
                  <a:cubicBezTo>
                    <a:pt x="413" y="1921"/>
                    <a:pt x="829" y="2431"/>
                    <a:pt x="1195" y="2431"/>
                  </a:cubicBezTo>
                  <a:cubicBezTo>
                    <a:pt x="1332" y="2431"/>
                    <a:pt x="1462" y="2359"/>
                    <a:pt x="1575" y="2175"/>
                  </a:cubicBezTo>
                  <a:cubicBezTo>
                    <a:pt x="1621" y="2101"/>
                    <a:pt x="1661" y="2030"/>
                    <a:pt x="1704" y="1959"/>
                  </a:cubicBezTo>
                  <a:cubicBezTo>
                    <a:pt x="1717" y="2011"/>
                    <a:pt x="1729" y="2070"/>
                    <a:pt x="1738" y="2122"/>
                  </a:cubicBezTo>
                  <a:cubicBezTo>
                    <a:pt x="1744" y="2138"/>
                    <a:pt x="1748" y="2159"/>
                    <a:pt x="1763" y="2165"/>
                  </a:cubicBezTo>
                  <a:cubicBezTo>
                    <a:pt x="1768" y="2166"/>
                    <a:pt x="1772" y="2167"/>
                    <a:pt x="1776" y="2167"/>
                  </a:cubicBezTo>
                  <a:cubicBezTo>
                    <a:pt x="1787" y="2167"/>
                    <a:pt x="1797" y="2164"/>
                    <a:pt x="1806" y="2162"/>
                  </a:cubicBezTo>
                  <a:cubicBezTo>
                    <a:pt x="1964" y="2113"/>
                    <a:pt x="2109" y="2030"/>
                    <a:pt x="2245" y="1934"/>
                  </a:cubicBezTo>
                  <a:cubicBezTo>
                    <a:pt x="2201" y="1427"/>
                    <a:pt x="2248" y="856"/>
                    <a:pt x="2149" y="362"/>
                  </a:cubicBezTo>
                  <a:cubicBezTo>
                    <a:pt x="2104" y="143"/>
                    <a:pt x="1953" y="1"/>
                    <a:pt x="17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9" name="Google Shape;4689;p104"/>
            <p:cNvSpPr/>
            <p:nvPr/>
          </p:nvSpPr>
          <p:spPr>
            <a:xfrm>
              <a:off x="4424135" y="3442266"/>
              <a:ext cx="602641" cy="317314"/>
            </a:xfrm>
            <a:custGeom>
              <a:avLst/>
              <a:gdLst/>
              <a:ahLst/>
              <a:cxnLst/>
              <a:rect l="l" t="t" r="r" b="b"/>
              <a:pathLst>
                <a:path w="2657" h="1399" extrusionOk="0">
                  <a:moveTo>
                    <a:pt x="1304" y="0"/>
                  </a:moveTo>
                  <a:cubicBezTo>
                    <a:pt x="1066" y="0"/>
                    <a:pt x="827" y="29"/>
                    <a:pt x="600" y="80"/>
                  </a:cubicBezTo>
                  <a:cubicBezTo>
                    <a:pt x="584" y="83"/>
                    <a:pt x="569" y="86"/>
                    <a:pt x="557" y="96"/>
                  </a:cubicBezTo>
                  <a:cubicBezTo>
                    <a:pt x="535" y="117"/>
                    <a:pt x="547" y="160"/>
                    <a:pt x="551" y="194"/>
                  </a:cubicBezTo>
                  <a:cubicBezTo>
                    <a:pt x="557" y="275"/>
                    <a:pt x="504" y="352"/>
                    <a:pt x="439" y="398"/>
                  </a:cubicBezTo>
                  <a:cubicBezTo>
                    <a:pt x="350" y="466"/>
                    <a:pt x="1" y="559"/>
                    <a:pt x="208" y="713"/>
                  </a:cubicBezTo>
                  <a:cubicBezTo>
                    <a:pt x="480" y="923"/>
                    <a:pt x="847" y="775"/>
                    <a:pt x="1051" y="1130"/>
                  </a:cubicBezTo>
                  <a:cubicBezTo>
                    <a:pt x="1112" y="1087"/>
                    <a:pt x="1187" y="1059"/>
                    <a:pt x="1261" y="1059"/>
                  </a:cubicBezTo>
                  <a:cubicBezTo>
                    <a:pt x="1265" y="1059"/>
                    <a:pt x="1269" y="1059"/>
                    <a:pt x="1273" y="1059"/>
                  </a:cubicBezTo>
                  <a:cubicBezTo>
                    <a:pt x="1380" y="1059"/>
                    <a:pt x="1489" y="1096"/>
                    <a:pt x="1560" y="1179"/>
                  </a:cubicBezTo>
                  <a:cubicBezTo>
                    <a:pt x="1636" y="1268"/>
                    <a:pt x="1695" y="1398"/>
                    <a:pt x="1809" y="1398"/>
                  </a:cubicBezTo>
                  <a:cubicBezTo>
                    <a:pt x="1811" y="1398"/>
                    <a:pt x="1812" y="1398"/>
                    <a:pt x="1813" y="1398"/>
                  </a:cubicBezTo>
                  <a:cubicBezTo>
                    <a:pt x="1863" y="1395"/>
                    <a:pt x="1906" y="1368"/>
                    <a:pt x="1943" y="1340"/>
                  </a:cubicBezTo>
                  <a:cubicBezTo>
                    <a:pt x="2079" y="1244"/>
                    <a:pt x="2215" y="1148"/>
                    <a:pt x="2313" y="1016"/>
                  </a:cubicBezTo>
                  <a:cubicBezTo>
                    <a:pt x="2465" y="824"/>
                    <a:pt x="2656" y="383"/>
                    <a:pt x="2372" y="238"/>
                  </a:cubicBezTo>
                  <a:cubicBezTo>
                    <a:pt x="2045" y="70"/>
                    <a:pt x="1675" y="0"/>
                    <a:pt x="1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0" name="Google Shape;4690;p104"/>
            <p:cNvSpPr/>
            <p:nvPr/>
          </p:nvSpPr>
          <p:spPr>
            <a:xfrm>
              <a:off x="4429806" y="3548416"/>
              <a:ext cx="459749" cy="187122"/>
            </a:xfrm>
            <a:custGeom>
              <a:avLst/>
              <a:gdLst/>
              <a:ahLst/>
              <a:cxnLst/>
              <a:rect l="l" t="t" r="r" b="b"/>
              <a:pathLst>
                <a:path w="2027" h="825" extrusionOk="0">
                  <a:moveTo>
                    <a:pt x="857" y="0"/>
                  </a:moveTo>
                  <a:cubicBezTo>
                    <a:pt x="830" y="0"/>
                    <a:pt x="804" y="1"/>
                    <a:pt x="779" y="1"/>
                  </a:cubicBezTo>
                  <a:lnTo>
                    <a:pt x="702" y="1"/>
                  </a:lnTo>
                  <a:cubicBezTo>
                    <a:pt x="485" y="17"/>
                    <a:pt x="263" y="4"/>
                    <a:pt x="75" y="125"/>
                  </a:cubicBezTo>
                  <a:cubicBezTo>
                    <a:pt x="32" y="152"/>
                    <a:pt x="4" y="174"/>
                    <a:pt x="1" y="220"/>
                  </a:cubicBezTo>
                  <a:cubicBezTo>
                    <a:pt x="155" y="322"/>
                    <a:pt x="362" y="325"/>
                    <a:pt x="541" y="359"/>
                  </a:cubicBezTo>
                  <a:cubicBezTo>
                    <a:pt x="649" y="378"/>
                    <a:pt x="776" y="409"/>
                    <a:pt x="868" y="470"/>
                  </a:cubicBezTo>
                  <a:cubicBezTo>
                    <a:pt x="918" y="507"/>
                    <a:pt x="973" y="634"/>
                    <a:pt x="1035" y="634"/>
                  </a:cubicBezTo>
                  <a:cubicBezTo>
                    <a:pt x="1037" y="634"/>
                    <a:pt x="1039" y="634"/>
                    <a:pt x="1041" y="634"/>
                  </a:cubicBezTo>
                  <a:cubicBezTo>
                    <a:pt x="1085" y="634"/>
                    <a:pt x="1126" y="606"/>
                    <a:pt x="1165" y="591"/>
                  </a:cubicBezTo>
                  <a:cubicBezTo>
                    <a:pt x="1195" y="579"/>
                    <a:pt x="1228" y="573"/>
                    <a:pt x="1261" y="573"/>
                  </a:cubicBezTo>
                  <a:cubicBezTo>
                    <a:pt x="1344" y="573"/>
                    <a:pt x="1430" y="611"/>
                    <a:pt x="1486" y="677"/>
                  </a:cubicBezTo>
                  <a:cubicBezTo>
                    <a:pt x="1520" y="717"/>
                    <a:pt x="1544" y="770"/>
                    <a:pt x="1591" y="801"/>
                  </a:cubicBezTo>
                  <a:cubicBezTo>
                    <a:pt x="1616" y="817"/>
                    <a:pt x="1643" y="824"/>
                    <a:pt x="1671" y="824"/>
                  </a:cubicBezTo>
                  <a:cubicBezTo>
                    <a:pt x="1753" y="824"/>
                    <a:pt x="1841" y="764"/>
                    <a:pt x="1906" y="702"/>
                  </a:cubicBezTo>
                  <a:cubicBezTo>
                    <a:pt x="1946" y="668"/>
                    <a:pt x="1983" y="634"/>
                    <a:pt x="2004" y="585"/>
                  </a:cubicBezTo>
                  <a:cubicBezTo>
                    <a:pt x="2026" y="517"/>
                    <a:pt x="2004" y="440"/>
                    <a:pt x="1961" y="387"/>
                  </a:cubicBezTo>
                  <a:cubicBezTo>
                    <a:pt x="1710" y="69"/>
                    <a:pt x="1240" y="0"/>
                    <a:pt x="8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1" name="Google Shape;4691;p104"/>
            <p:cNvSpPr/>
            <p:nvPr/>
          </p:nvSpPr>
          <p:spPr>
            <a:xfrm>
              <a:off x="4679981" y="3449524"/>
              <a:ext cx="207987" cy="80519"/>
            </a:xfrm>
            <a:custGeom>
              <a:avLst/>
              <a:gdLst/>
              <a:ahLst/>
              <a:cxnLst/>
              <a:rect l="l" t="t" r="r" b="b"/>
              <a:pathLst>
                <a:path w="917" h="355" extrusionOk="0">
                  <a:moveTo>
                    <a:pt x="409" y="1"/>
                  </a:moveTo>
                  <a:cubicBezTo>
                    <a:pt x="291" y="1"/>
                    <a:pt x="174" y="24"/>
                    <a:pt x="68" y="70"/>
                  </a:cubicBezTo>
                  <a:cubicBezTo>
                    <a:pt x="52" y="79"/>
                    <a:pt x="31" y="85"/>
                    <a:pt x="25" y="101"/>
                  </a:cubicBezTo>
                  <a:cubicBezTo>
                    <a:pt x="1" y="144"/>
                    <a:pt x="48" y="154"/>
                    <a:pt x="86" y="154"/>
                  </a:cubicBezTo>
                  <a:cubicBezTo>
                    <a:pt x="102" y="154"/>
                    <a:pt x="117" y="152"/>
                    <a:pt x="123" y="150"/>
                  </a:cubicBezTo>
                  <a:cubicBezTo>
                    <a:pt x="135" y="149"/>
                    <a:pt x="146" y="149"/>
                    <a:pt x="157" y="149"/>
                  </a:cubicBezTo>
                  <a:cubicBezTo>
                    <a:pt x="327" y="149"/>
                    <a:pt x="494" y="214"/>
                    <a:pt x="642" y="295"/>
                  </a:cubicBezTo>
                  <a:cubicBezTo>
                    <a:pt x="693" y="322"/>
                    <a:pt x="758" y="354"/>
                    <a:pt x="810" y="354"/>
                  </a:cubicBezTo>
                  <a:cubicBezTo>
                    <a:pt x="853" y="354"/>
                    <a:pt x="887" y="333"/>
                    <a:pt x="898" y="270"/>
                  </a:cubicBezTo>
                  <a:cubicBezTo>
                    <a:pt x="917" y="212"/>
                    <a:pt x="898" y="175"/>
                    <a:pt x="864" y="141"/>
                  </a:cubicBezTo>
                  <a:cubicBezTo>
                    <a:pt x="843" y="119"/>
                    <a:pt x="815" y="101"/>
                    <a:pt x="781" y="85"/>
                  </a:cubicBezTo>
                  <a:cubicBezTo>
                    <a:pt x="666" y="29"/>
                    <a:pt x="537" y="1"/>
                    <a:pt x="409" y="1"/>
                  </a:cubicBezTo>
                  <a:close/>
                </a:path>
              </a:pathLst>
            </a:custGeom>
            <a:solidFill>
              <a:srgbClr val="835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2" name="Google Shape;4692;p104"/>
            <p:cNvSpPr/>
            <p:nvPr/>
          </p:nvSpPr>
          <p:spPr>
            <a:xfrm>
              <a:off x="4541171" y="3437729"/>
              <a:ext cx="141758" cy="54209"/>
            </a:xfrm>
            <a:custGeom>
              <a:avLst/>
              <a:gdLst/>
              <a:ahLst/>
              <a:cxnLst/>
              <a:rect l="l" t="t" r="r" b="b"/>
              <a:pathLst>
                <a:path w="625" h="239" extrusionOk="0">
                  <a:moveTo>
                    <a:pt x="259" y="1"/>
                  </a:moveTo>
                  <a:cubicBezTo>
                    <a:pt x="251" y="1"/>
                    <a:pt x="243" y="1"/>
                    <a:pt x="235" y="1"/>
                  </a:cubicBezTo>
                  <a:cubicBezTo>
                    <a:pt x="155" y="7"/>
                    <a:pt x="78" y="26"/>
                    <a:pt x="1" y="45"/>
                  </a:cubicBezTo>
                  <a:cubicBezTo>
                    <a:pt x="4" y="94"/>
                    <a:pt x="7" y="146"/>
                    <a:pt x="19" y="193"/>
                  </a:cubicBezTo>
                  <a:cubicBezTo>
                    <a:pt x="22" y="199"/>
                    <a:pt x="25" y="211"/>
                    <a:pt x="35" y="214"/>
                  </a:cubicBezTo>
                  <a:cubicBezTo>
                    <a:pt x="38" y="217"/>
                    <a:pt x="47" y="217"/>
                    <a:pt x="53" y="217"/>
                  </a:cubicBezTo>
                  <a:cubicBezTo>
                    <a:pt x="104" y="215"/>
                    <a:pt x="156" y="198"/>
                    <a:pt x="205" y="198"/>
                  </a:cubicBezTo>
                  <a:cubicBezTo>
                    <a:pt x="212" y="198"/>
                    <a:pt x="219" y="198"/>
                    <a:pt x="226" y="199"/>
                  </a:cubicBezTo>
                  <a:cubicBezTo>
                    <a:pt x="263" y="208"/>
                    <a:pt x="297" y="224"/>
                    <a:pt x="331" y="230"/>
                  </a:cubicBezTo>
                  <a:cubicBezTo>
                    <a:pt x="354" y="236"/>
                    <a:pt x="377" y="239"/>
                    <a:pt x="401" y="239"/>
                  </a:cubicBezTo>
                  <a:cubicBezTo>
                    <a:pt x="475" y="239"/>
                    <a:pt x="549" y="210"/>
                    <a:pt x="603" y="156"/>
                  </a:cubicBezTo>
                  <a:cubicBezTo>
                    <a:pt x="612" y="146"/>
                    <a:pt x="624" y="131"/>
                    <a:pt x="621" y="116"/>
                  </a:cubicBezTo>
                  <a:cubicBezTo>
                    <a:pt x="562" y="116"/>
                    <a:pt x="516" y="72"/>
                    <a:pt x="467" y="45"/>
                  </a:cubicBezTo>
                  <a:cubicBezTo>
                    <a:pt x="403" y="14"/>
                    <a:pt x="331" y="1"/>
                    <a:pt x="259" y="1"/>
                  </a:cubicBezTo>
                  <a:close/>
                </a:path>
              </a:pathLst>
            </a:custGeom>
            <a:solidFill>
              <a:srgbClr val="835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3" name="Google Shape;4693;p104"/>
            <p:cNvSpPr/>
            <p:nvPr/>
          </p:nvSpPr>
          <p:spPr>
            <a:xfrm>
              <a:off x="4387165" y="3342240"/>
              <a:ext cx="222957" cy="227722"/>
            </a:xfrm>
            <a:custGeom>
              <a:avLst/>
              <a:gdLst/>
              <a:ahLst/>
              <a:cxnLst/>
              <a:rect l="l" t="t" r="r" b="b"/>
              <a:pathLst>
                <a:path w="983" h="1004" extrusionOk="0">
                  <a:moveTo>
                    <a:pt x="248" y="0"/>
                  </a:moveTo>
                  <a:cubicBezTo>
                    <a:pt x="161" y="0"/>
                    <a:pt x="82" y="40"/>
                    <a:pt x="34" y="141"/>
                  </a:cubicBezTo>
                  <a:cubicBezTo>
                    <a:pt x="0" y="212"/>
                    <a:pt x="0" y="290"/>
                    <a:pt x="7" y="367"/>
                  </a:cubicBezTo>
                  <a:cubicBezTo>
                    <a:pt x="25" y="521"/>
                    <a:pt x="96" y="663"/>
                    <a:pt x="201" y="777"/>
                  </a:cubicBezTo>
                  <a:cubicBezTo>
                    <a:pt x="277" y="865"/>
                    <a:pt x="432" y="1004"/>
                    <a:pt x="561" y="1004"/>
                  </a:cubicBezTo>
                  <a:cubicBezTo>
                    <a:pt x="568" y="1004"/>
                    <a:pt x="574" y="1003"/>
                    <a:pt x="581" y="1003"/>
                  </a:cubicBezTo>
                  <a:cubicBezTo>
                    <a:pt x="624" y="1000"/>
                    <a:pt x="667" y="975"/>
                    <a:pt x="701" y="953"/>
                  </a:cubicBezTo>
                  <a:cubicBezTo>
                    <a:pt x="781" y="898"/>
                    <a:pt x="846" y="821"/>
                    <a:pt x="890" y="731"/>
                  </a:cubicBezTo>
                  <a:cubicBezTo>
                    <a:pt x="896" y="728"/>
                    <a:pt x="896" y="725"/>
                    <a:pt x="890" y="716"/>
                  </a:cubicBezTo>
                  <a:cubicBezTo>
                    <a:pt x="982" y="521"/>
                    <a:pt x="729" y="339"/>
                    <a:pt x="621" y="200"/>
                  </a:cubicBezTo>
                  <a:cubicBezTo>
                    <a:pt x="540" y="98"/>
                    <a:pt x="384" y="0"/>
                    <a:pt x="248" y="0"/>
                  </a:cubicBezTo>
                  <a:close/>
                </a:path>
              </a:pathLst>
            </a:custGeom>
            <a:solidFill>
              <a:srgbClr val="835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4" name="Google Shape;4694;p104"/>
            <p:cNvSpPr/>
            <p:nvPr/>
          </p:nvSpPr>
          <p:spPr>
            <a:xfrm>
              <a:off x="4158083" y="3325002"/>
              <a:ext cx="425954" cy="286241"/>
            </a:xfrm>
            <a:custGeom>
              <a:avLst/>
              <a:gdLst/>
              <a:ahLst/>
              <a:cxnLst/>
              <a:rect l="l" t="t" r="r" b="b"/>
              <a:pathLst>
                <a:path w="1878" h="1262" extrusionOk="0">
                  <a:moveTo>
                    <a:pt x="1670" y="683"/>
                  </a:moveTo>
                  <a:cubicBezTo>
                    <a:pt x="1670" y="683"/>
                    <a:pt x="1671" y="683"/>
                    <a:pt x="1671" y="684"/>
                  </a:cubicBezTo>
                  <a:cubicBezTo>
                    <a:pt x="1671" y="683"/>
                    <a:pt x="1670" y="683"/>
                    <a:pt x="1670" y="683"/>
                  </a:cubicBezTo>
                  <a:close/>
                  <a:moveTo>
                    <a:pt x="1141" y="0"/>
                  </a:moveTo>
                  <a:cubicBezTo>
                    <a:pt x="1130" y="0"/>
                    <a:pt x="1119" y="1"/>
                    <a:pt x="1109" y="1"/>
                  </a:cubicBezTo>
                  <a:cubicBezTo>
                    <a:pt x="776" y="17"/>
                    <a:pt x="492" y="276"/>
                    <a:pt x="356" y="579"/>
                  </a:cubicBezTo>
                  <a:cubicBezTo>
                    <a:pt x="343" y="603"/>
                    <a:pt x="337" y="628"/>
                    <a:pt x="319" y="646"/>
                  </a:cubicBezTo>
                  <a:cubicBezTo>
                    <a:pt x="294" y="668"/>
                    <a:pt x="260" y="680"/>
                    <a:pt x="229" y="693"/>
                  </a:cubicBezTo>
                  <a:cubicBezTo>
                    <a:pt x="81" y="755"/>
                    <a:pt x="1" y="924"/>
                    <a:pt x="25" y="1079"/>
                  </a:cubicBezTo>
                  <a:cubicBezTo>
                    <a:pt x="32" y="1128"/>
                    <a:pt x="50" y="1156"/>
                    <a:pt x="75" y="1171"/>
                  </a:cubicBezTo>
                  <a:cubicBezTo>
                    <a:pt x="100" y="1191"/>
                    <a:pt x="135" y="1194"/>
                    <a:pt x="171" y="1194"/>
                  </a:cubicBezTo>
                  <a:cubicBezTo>
                    <a:pt x="187" y="1194"/>
                    <a:pt x="204" y="1193"/>
                    <a:pt x="220" y="1193"/>
                  </a:cubicBezTo>
                  <a:cubicBezTo>
                    <a:pt x="242" y="1194"/>
                    <a:pt x="265" y="1194"/>
                    <a:pt x="287" y="1194"/>
                  </a:cubicBezTo>
                  <a:cubicBezTo>
                    <a:pt x="383" y="1194"/>
                    <a:pt x="480" y="1189"/>
                    <a:pt x="572" y="1187"/>
                  </a:cubicBezTo>
                  <a:cubicBezTo>
                    <a:pt x="616" y="1185"/>
                    <a:pt x="660" y="1184"/>
                    <a:pt x="704" y="1184"/>
                  </a:cubicBezTo>
                  <a:cubicBezTo>
                    <a:pt x="851" y="1184"/>
                    <a:pt x="998" y="1195"/>
                    <a:pt x="1143" y="1211"/>
                  </a:cubicBezTo>
                  <a:cubicBezTo>
                    <a:pt x="1257" y="1230"/>
                    <a:pt x="1368" y="1261"/>
                    <a:pt x="1483" y="1261"/>
                  </a:cubicBezTo>
                  <a:cubicBezTo>
                    <a:pt x="1493" y="1261"/>
                    <a:pt x="1504" y="1261"/>
                    <a:pt x="1516" y="1261"/>
                  </a:cubicBezTo>
                  <a:cubicBezTo>
                    <a:pt x="1561" y="1261"/>
                    <a:pt x="1612" y="1259"/>
                    <a:pt x="1646" y="1239"/>
                  </a:cubicBezTo>
                  <a:cubicBezTo>
                    <a:pt x="1677" y="1224"/>
                    <a:pt x="1683" y="1190"/>
                    <a:pt x="1714" y="1171"/>
                  </a:cubicBezTo>
                  <a:cubicBezTo>
                    <a:pt x="1739" y="1159"/>
                    <a:pt x="1764" y="1153"/>
                    <a:pt x="1788" y="1147"/>
                  </a:cubicBezTo>
                  <a:cubicBezTo>
                    <a:pt x="1819" y="1144"/>
                    <a:pt x="1853" y="1131"/>
                    <a:pt x="1853" y="1100"/>
                  </a:cubicBezTo>
                  <a:cubicBezTo>
                    <a:pt x="1853" y="1085"/>
                    <a:pt x="1841" y="1069"/>
                    <a:pt x="1835" y="1054"/>
                  </a:cubicBezTo>
                  <a:cubicBezTo>
                    <a:pt x="1822" y="1032"/>
                    <a:pt x="1832" y="1008"/>
                    <a:pt x="1835" y="986"/>
                  </a:cubicBezTo>
                  <a:cubicBezTo>
                    <a:pt x="1850" y="924"/>
                    <a:pt x="1862" y="866"/>
                    <a:pt x="1878" y="804"/>
                  </a:cubicBezTo>
                  <a:cubicBezTo>
                    <a:pt x="1838" y="804"/>
                    <a:pt x="1804" y="826"/>
                    <a:pt x="1773" y="850"/>
                  </a:cubicBezTo>
                  <a:cubicBezTo>
                    <a:pt x="1742" y="875"/>
                    <a:pt x="1711" y="900"/>
                    <a:pt x="1671" y="909"/>
                  </a:cubicBezTo>
                  <a:cubicBezTo>
                    <a:pt x="1662" y="911"/>
                    <a:pt x="1653" y="911"/>
                    <a:pt x="1646" y="911"/>
                  </a:cubicBezTo>
                  <a:cubicBezTo>
                    <a:pt x="1514" y="911"/>
                    <a:pt x="1625" y="683"/>
                    <a:pt x="1667" y="683"/>
                  </a:cubicBezTo>
                  <a:cubicBezTo>
                    <a:pt x="1668" y="683"/>
                    <a:pt x="1669" y="683"/>
                    <a:pt x="1670" y="683"/>
                  </a:cubicBezTo>
                  <a:lnTo>
                    <a:pt x="1670" y="683"/>
                  </a:lnTo>
                  <a:cubicBezTo>
                    <a:pt x="1652" y="676"/>
                    <a:pt x="1632" y="673"/>
                    <a:pt x="1613" y="673"/>
                  </a:cubicBezTo>
                  <a:cubicBezTo>
                    <a:pt x="1541" y="673"/>
                    <a:pt x="1470" y="718"/>
                    <a:pt x="1446" y="785"/>
                  </a:cubicBezTo>
                  <a:cubicBezTo>
                    <a:pt x="1415" y="684"/>
                    <a:pt x="1458" y="575"/>
                    <a:pt x="1470" y="474"/>
                  </a:cubicBezTo>
                  <a:cubicBezTo>
                    <a:pt x="1489" y="369"/>
                    <a:pt x="1461" y="236"/>
                    <a:pt x="1359" y="205"/>
                  </a:cubicBezTo>
                  <a:cubicBezTo>
                    <a:pt x="1359" y="190"/>
                    <a:pt x="1353" y="180"/>
                    <a:pt x="1353" y="165"/>
                  </a:cubicBezTo>
                  <a:cubicBezTo>
                    <a:pt x="1356" y="109"/>
                    <a:pt x="1322" y="57"/>
                    <a:pt x="1270" y="29"/>
                  </a:cubicBezTo>
                  <a:cubicBezTo>
                    <a:pt x="1235" y="7"/>
                    <a:pt x="1186" y="0"/>
                    <a:pt x="11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5" name="Google Shape;4695;p104"/>
            <p:cNvSpPr/>
            <p:nvPr/>
          </p:nvSpPr>
          <p:spPr>
            <a:xfrm>
              <a:off x="2696476" y="2613027"/>
              <a:ext cx="2468627" cy="1443904"/>
            </a:xfrm>
            <a:custGeom>
              <a:avLst/>
              <a:gdLst/>
              <a:ahLst/>
              <a:cxnLst/>
              <a:rect l="l" t="t" r="r" b="b"/>
              <a:pathLst>
                <a:path w="10884" h="6366" extrusionOk="0">
                  <a:moveTo>
                    <a:pt x="4789" y="3001"/>
                  </a:moveTo>
                  <a:cubicBezTo>
                    <a:pt x="4808" y="3072"/>
                    <a:pt x="4817" y="3149"/>
                    <a:pt x="4805" y="3220"/>
                  </a:cubicBezTo>
                  <a:cubicBezTo>
                    <a:pt x="4808" y="3220"/>
                    <a:pt x="4817" y="3220"/>
                    <a:pt x="4820" y="3227"/>
                  </a:cubicBezTo>
                  <a:cubicBezTo>
                    <a:pt x="4795" y="3258"/>
                    <a:pt x="4774" y="3288"/>
                    <a:pt x="4755" y="3319"/>
                  </a:cubicBezTo>
                  <a:cubicBezTo>
                    <a:pt x="4768" y="3214"/>
                    <a:pt x="4780" y="3109"/>
                    <a:pt x="4789" y="3001"/>
                  </a:cubicBezTo>
                  <a:close/>
                  <a:moveTo>
                    <a:pt x="3125" y="3020"/>
                  </a:moveTo>
                  <a:cubicBezTo>
                    <a:pt x="3141" y="3026"/>
                    <a:pt x="3158" y="3029"/>
                    <a:pt x="3175" y="3029"/>
                  </a:cubicBezTo>
                  <a:cubicBezTo>
                    <a:pt x="3192" y="3029"/>
                    <a:pt x="3208" y="3026"/>
                    <a:pt x="3224" y="3020"/>
                  </a:cubicBezTo>
                  <a:lnTo>
                    <a:pt x="3224" y="3020"/>
                  </a:lnTo>
                  <a:cubicBezTo>
                    <a:pt x="3199" y="3295"/>
                    <a:pt x="3134" y="3591"/>
                    <a:pt x="3088" y="3863"/>
                  </a:cubicBezTo>
                  <a:cubicBezTo>
                    <a:pt x="3079" y="3900"/>
                    <a:pt x="3076" y="3937"/>
                    <a:pt x="3066" y="3974"/>
                  </a:cubicBezTo>
                  <a:cubicBezTo>
                    <a:pt x="3048" y="4076"/>
                    <a:pt x="3107" y="4230"/>
                    <a:pt x="3079" y="4307"/>
                  </a:cubicBezTo>
                  <a:cubicBezTo>
                    <a:pt x="3066" y="4341"/>
                    <a:pt x="3032" y="4363"/>
                    <a:pt x="3011" y="4394"/>
                  </a:cubicBezTo>
                  <a:cubicBezTo>
                    <a:pt x="2986" y="4425"/>
                    <a:pt x="2986" y="4480"/>
                    <a:pt x="3020" y="4489"/>
                  </a:cubicBezTo>
                  <a:cubicBezTo>
                    <a:pt x="2995" y="4489"/>
                    <a:pt x="2968" y="4502"/>
                    <a:pt x="2943" y="4517"/>
                  </a:cubicBezTo>
                  <a:cubicBezTo>
                    <a:pt x="2965" y="4557"/>
                    <a:pt x="3002" y="4588"/>
                    <a:pt x="3048" y="4594"/>
                  </a:cubicBezTo>
                  <a:cubicBezTo>
                    <a:pt x="3060" y="4601"/>
                    <a:pt x="3076" y="4601"/>
                    <a:pt x="3088" y="4610"/>
                  </a:cubicBezTo>
                  <a:cubicBezTo>
                    <a:pt x="3094" y="4619"/>
                    <a:pt x="3094" y="4631"/>
                    <a:pt x="3094" y="4638"/>
                  </a:cubicBezTo>
                  <a:cubicBezTo>
                    <a:pt x="3097" y="4792"/>
                    <a:pt x="3107" y="4946"/>
                    <a:pt x="3110" y="5104"/>
                  </a:cubicBezTo>
                  <a:cubicBezTo>
                    <a:pt x="3051" y="5067"/>
                    <a:pt x="2984" y="5054"/>
                    <a:pt x="2914" y="5054"/>
                  </a:cubicBezTo>
                  <a:cubicBezTo>
                    <a:pt x="2838" y="5054"/>
                    <a:pt x="2759" y="5069"/>
                    <a:pt x="2684" y="5085"/>
                  </a:cubicBezTo>
                  <a:cubicBezTo>
                    <a:pt x="2750" y="4999"/>
                    <a:pt x="2859" y="4951"/>
                    <a:pt x="2967" y="4951"/>
                  </a:cubicBezTo>
                  <a:cubicBezTo>
                    <a:pt x="3009" y="4951"/>
                    <a:pt x="3052" y="4958"/>
                    <a:pt x="3091" y="4974"/>
                  </a:cubicBezTo>
                  <a:cubicBezTo>
                    <a:pt x="3019" y="4895"/>
                    <a:pt x="2914" y="4856"/>
                    <a:pt x="2809" y="4856"/>
                  </a:cubicBezTo>
                  <a:cubicBezTo>
                    <a:pt x="2718" y="4856"/>
                    <a:pt x="2626" y="4886"/>
                    <a:pt x="2557" y="4946"/>
                  </a:cubicBezTo>
                  <a:cubicBezTo>
                    <a:pt x="2597" y="4681"/>
                    <a:pt x="2647" y="4437"/>
                    <a:pt x="2758" y="4187"/>
                  </a:cubicBezTo>
                  <a:cubicBezTo>
                    <a:pt x="2816" y="4054"/>
                    <a:pt x="2881" y="3928"/>
                    <a:pt x="2940" y="3792"/>
                  </a:cubicBezTo>
                  <a:cubicBezTo>
                    <a:pt x="3036" y="3554"/>
                    <a:pt x="3097" y="3276"/>
                    <a:pt x="3125" y="3020"/>
                  </a:cubicBezTo>
                  <a:close/>
                  <a:moveTo>
                    <a:pt x="4321" y="0"/>
                  </a:moveTo>
                  <a:cubicBezTo>
                    <a:pt x="4218" y="0"/>
                    <a:pt x="4116" y="40"/>
                    <a:pt x="4039" y="111"/>
                  </a:cubicBezTo>
                  <a:cubicBezTo>
                    <a:pt x="4048" y="84"/>
                    <a:pt x="4061" y="56"/>
                    <a:pt x="4070" y="34"/>
                  </a:cubicBezTo>
                  <a:lnTo>
                    <a:pt x="4070" y="34"/>
                  </a:lnTo>
                  <a:cubicBezTo>
                    <a:pt x="4030" y="59"/>
                    <a:pt x="3993" y="105"/>
                    <a:pt x="3943" y="115"/>
                  </a:cubicBezTo>
                  <a:cubicBezTo>
                    <a:pt x="3937" y="116"/>
                    <a:pt x="3931" y="117"/>
                    <a:pt x="3924" y="117"/>
                  </a:cubicBezTo>
                  <a:cubicBezTo>
                    <a:pt x="3888" y="117"/>
                    <a:pt x="3849" y="96"/>
                    <a:pt x="3812" y="96"/>
                  </a:cubicBezTo>
                  <a:cubicBezTo>
                    <a:pt x="3804" y="96"/>
                    <a:pt x="3797" y="97"/>
                    <a:pt x="3789" y="99"/>
                  </a:cubicBezTo>
                  <a:cubicBezTo>
                    <a:pt x="3709" y="126"/>
                    <a:pt x="3757" y="235"/>
                    <a:pt x="3808" y="235"/>
                  </a:cubicBezTo>
                  <a:cubicBezTo>
                    <a:pt x="3809" y="235"/>
                    <a:pt x="3811" y="235"/>
                    <a:pt x="3812" y="235"/>
                  </a:cubicBezTo>
                  <a:lnTo>
                    <a:pt x="3812" y="235"/>
                  </a:lnTo>
                  <a:cubicBezTo>
                    <a:pt x="3771" y="242"/>
                    <a:pt x="3647" y="276"/>
                    <a:pt x="3665" y="337"/>
                  </a:cubicBezTo>
                  <a:cubicBezTo>
                    <a:pt x="3670" y="354"/>
                    <a:pt x="3683" y="359"/>
                    <a:pt x="3699" y="359"/>
                  </a:cubicBezTo>
                  <a:cubicBezTo>
                    <a:pt x="3721" y="359"/>
                    <a:pt x="3750" y="349"/>
                    <a:pt x="3771" y="349"/>
                  </a:cubicBezTo>
                  <a:cubicBezTo>
                    <a:pt x="3773" y="349"/>
                    <a:pt x="3775" y="349"/>
                    <a:pt x="3777" y="349"/>
                  </a:cubicBezTo>
                  <a:cubicBezTo>
                    <a:pt x="3776" y="349"/>
                    <a:pt x="3776" y="349"/>
                    <a:pt x="3776" y="349"/>
                  </a:cubicBezTo>
                  <a:cubicBezTo>
                    <a:pt x="3736" y="349"/>
                    <a:pt x="3730" y="624"/>
                    <a:pt x="3727" y="658"/>
                  </a:cubicBezTo>
                  <a:cubicBezTo>
                    <a:pt x="3724" y="791"/>
                    <a:pt x="3727" y="899"/>
                    <a:pt x="3786" y="1016"/>
                  </a:cubicBezTo>
                  <a:cubicBezTo>
                    <a:pt x="3844" y="1140"/>
                    <a:pt x="3931" y="1248"/>
                    <a:pt x="4024" y="1350"/>
                  </a:cubicBezTo>
                  <a:cubicBezTo>
                    <a:pt x="4051" y="1380"/>
                    <a:pt x="4079" y="1408"/>
                    <a:pt x="4091" y="1445"/>
                  </a:cubicBezTo>
                  <a:cubicBezTo>
                    <a:pt x="4101" y="1485"/>
                    <a:pt x="4098" y="1532"/>
                    <a:pt x="4067" y="1553"/>
                  </a:cubicBezTo>
                  <a:cubicBezTo>
                    <a:pt x="4042" y="1572"/>
                    <a:pt x="4005" y="1578"/>
                    <a:pt x="3996" y="1609"/>
                  </a:cubicBezTo>
                  <a:cubicBezTo>
                    <a:pt x="3990" y="1634"/>
                    <a:pt x="4020" y="1658"/>
                    <a:pt x="4048" y="1658"/>
                  </a:cubicBezTo>
                  <a:cubicBezTo>
                    <a:pt x="4073" y="1658"/>
                    <a:pt x="4101" y="1640"/>
                    <a:pt x="4119" y="1624"/>
                  </a:cubicBezTo>
                  <a:lnTo>
                    <a:pt x="4119" y="1624"/>
                  </a:lnTo>
                  <a:cubicBezTo>
                    <a:pt x="4085" y="1664"/>
                    <a:pt x="4073" y="1717"/>
                    <a:pt x="4132" y="1717"/>
                  </a:cubicBezTo>
                  <a:lnTo>
                    <a:pt x="4138" y="1717"/>
                  </a:lnTo>
                  <a:cubicBezTo>
                    <a:pt x="4129" y="1739"/>
                    <a:pt x="4116" y="1763"/>
                    <a:pt x="4107" y="1785"/>
                  </a:cubicBezTo>
                  <a:cubicBezTo>
                    <a:pt x="3869" y="1797"/>
                    <a:pt x="3585" y="1834"/>
                    <a:pt x="3434" y="1995"/>
                  </a:cubicBezTo>
                  <a:cubicBezTo>
                    <a:pt x="3391" y="2041"/>
                    <a:pt x="3357" y="2097"/>
                    <a:pt x="3326" y="2152"/>
                  </a:cubicBezTo>
                  <a:cubicBezTo>
                    <a:pt x="3267" y="2251"/>
                    <a:pt x="3196" y="2344"/>
                    <a:pt x="3128" y="2442"/>
                  </a:cubicBezTo>
                  <a:cubicBezTo>
                    <a:pt x="3117" y="2457"/>
                    <a:pt x="2968" y="2677"/>
                    <a:pt x="2933" y="2677"/>
                  </a:cubicBezTo>
                  <a:cubicBezTo>
                    <a:pt x="2931" y="2677"/>
                    <a:pt x="2929" y="2676"/>
                    <a:pt x="2928" y="2674"/>
                  </a:cubicBezTo>
                  <a:lnTo>
                    <a:pt x="2928" y="2674"/>
                  </a:lnTo>
                  <a:cubicBezTo>
                    <a:pt x="2952" y="2711"/>
                    <a:pt x="2980" y="2751"/>
                    <a:pt x="3011" y="2782"/>
                  </a:cubicBezTo>
                  <a:cubicBezTo>
                    <a:pt x="2937" y="2998"/>
                    <a:pt x="2782" y="3619"/>
                    <a:pt x="2755" y="3708"/>
                  </a:cubicBezTo>
                  <a:cubicBezTo>
                    <a:pt x="2739" y="3755"/>
                    <a:pt x="2724" y="3804"/>
                    <a:pt x="2702" y="3847"/>
                  </a:cubicBezTo>
                  <a:cubicBezTo>
                    <a:pt x="2677" y="3894"/>
                    <a:pt x="2650" y="3934"/>
                    <a:pt x="2628" y="3977"/>
                  </a:cubicBezTo>
                  <a:cubicBezTo>
                    <a:pt x="2517" y="4162"/>
                    <a:pt x="2434" y="4366"/>
                    <a:pt x="2366" y="4576"/>
                  </a:cubicBezTo>
                  <a:cubicBezTo>
                    <a:pt x="1535" y="4977"/>
                    <a:pt x="732" y="5428"/>
                    <a:pt x="1" y="5971"/>
                  </a:cubicBezTo>
                  <a:cubicBezTo>
                    <a:pt x="1615" y="6061"/>
                    <a:pt x="3233" y="6138"/>
                    <a:pt x="4854" y="6181"/>
                  </a:cubicBezTo>
                  <a:cubicBezTo>
                    <a:pt x="6314" y="6218"/>
                    <a:pt x="7759" y="6277"/>
                    <a:pt x="9217" y="6363"/>
                  </a:cubicBezTo>
                  <a:cubicBezTo>
                    <a:pt x="9241" y="6364"/>
                    <a:pt x="9266" y="6365"/>
                    <a:pt x="9290" y="6365"/>
                  </a:cubicBezTo>
                  <a:cubicBezTo>
                    <a:pt x="9343" y="6365"/>
                    <a:pt x="9396" y="6361"/>
                    <a:pt x="9442" y="6342"/>
                  </a:cubicBezTo>
                  <a:cubicBezTo>
                    <a:pt x="9621" y="6271"/>
                    <a:pt x="9732" y="6120"/>
                    <a:pt x="9819" y="5956"/>
                  </a:cubicBezTo>
                  <a:cubicBezTo>
                    <a:pt x="9917" y="5765"/>
                    <a:pt x="10059" y="5585"/>
                    <a:pt x="10177" y="5400"/>
                  </a:cubicBezTo>
                  <a:cubicBezTo>
                    <a:pt x="10241" y="5302"/>
                    <a:pt x="10853" y="4212"/>
                    <a:pt x="10884" y="4212"/>
                  </a:cubicBezTo>
                  <a:cubicBezTo>
                    <a:pt x="10884" y="4212"/>
                    <a:pt x="10884" y="4212"/>
                    <a:pt x="10884" y="4212"/>
                  </a:cubicBezTo>
                  <a:cubicBezTo>
                    <a:pt x="10766" y="4178"/>
                    <a:pt x="10655" y="4144"/>
                    <a:pt x="10538" y="4110"/>
                  </a:cubicBezTo>
                  <a:cubicBezTo>
                    <a:pt x="10504" y="4097"/>
                    <a:pt x="10470" y="4085"/>
                    <a:pt x="10442" y="4063"/>
                  </a:cubicBezTo>
                  <a:cubicBezTo>
                    <a:pt x="10411" y="4032"/>
                    <a:pt x="10405" y="3989"/>
                    <a:pt x="10396" y="3949"/>
                  </a:cubicBezTo>
                  <a:cubicBezTo>
                    <a:pt x="10353" y="3742"/>
                    <a:pt x="10328" y="3532"/>
                    <a:pt x="10313" y="3325"/>
                  </a:cubicBezTo>
                  <a:cubicBezTo>
                    <a:pt x="10306" y="3285"/>
                    <a:pt x="10303" y="3245"/>
                    <a:pt x="10303" y="3205"/>
                  </a:cubicBezTo>
                  <a:cubicBezTo>
                    <a:pt x="10291" y="2974"/>
                    <a:pt x="10313" y="2745"/>
                    <a:pt x="10282" y="2513"/>
                  </a:cubicBezTo>
                  <a:cubicBezTo>
                    <a:pt x="10272" y="2449"/>
                    <a:pt x="10257" y="2375"/>
                    <a:pt x="10214" y="2325"/>
                  </a:cubicBezTo>
                  <a:cubicBezTo>
                    <a:pt x="10185" y="2293"/>
                    <a:pt x="10153" y="2280"/>
                    <a:pt x="10119" y="2280"/>
                  </a:cubicBezTo>
                  <a:cubicBezTo>
                    <a:pt x="10073" y="2280"/>
                    <a:pt x="10025" y="2304"/>
                    <a:pt x="9982" y="2334"/>
                  </a:cubicBezTo>
                  <a:cubicBezTo>
                    <a:pt x="9890" y="2399"/>
                    <a:pt x="9834" y="2504"/>
                    <a:pt x="9779" y="2606"/>
                  </a:cubicBezTo>
                  <a:lnTo>
                    <a:pt x="9362" y="3393"/>
                  </a:lnTo>
                  <a:cubicBezTo>
                    <a:pt x="9408" y="3162"/>
                    <a:pt x="9454" y="2930"/>
                    <a:pt x="9504" y="2699"/>
                  </a:cubicBezTo>
                  <a:cubicBezTo>
                    <a:pt x="9513" y="2665"/>
                    <a:pt x="9519" y="2631"/>
                    <a:pt x="9504" y="2597"/>
                  </a:cubicBezTo>
                  <a:cubicBezTo>
                    <a:pt x="9498" y="2572"/>
                    <a:pt x="9479" y="2554"/>
                    <a:pt x="9464" y="2535"/>
                  </a:cubicBezTo>
                  <a:cubicBezTo>
                    <a:pt x="9405" y="2473"/>
                    <a:pt x="9349" y="2415"/>
                    <a:pt x="9294" y="2353"/>
                  </a:cubicBezTo>
                  <a:cubicBezTo>
                    <a:pt x="9247" y="2304"/>
                    <a:pt x="9192" y="2248"/>
                    <a:pt x="9127" y="2233"/>
                  </a:cubicBezTo>
                  <a:cubicBezTo>
                    <a:pt x="9113" y="2229"/>
                    <a:pt x="9099" y="2228"/>
                    <a:pt x="9084" y="2228"/>
                  </a:cubicBezTo>
                  <a:cubicBezTo>
                    <a:pt x="9016" y="2228"/>
                    <a:pt x="8947" y="2262"/>
                    <a:pt x="8899" y="2313"/>
                  </a:cubicBezTo>
                  <a:cubicBezTo>
                    <a:pt x="8840" y="2375"/>
                    <a:pt x="8806" y="2458"/>
                    <a:pt x="8775" y="2535"/>
                  </a:cubicBezTo>
                  <a:cubicBezTo>
                    <a:pt x="8636" y="2893"/>
                    <a:pt x="8528" y="3264"/>
                    <a:pt x="8469" y="3640"/>
                  </a:cubicBezTo>
                  <a:cubicBezTo>
                    <a:pt x="8578" y="3653"/>
                    <a:pt x="8633" y="3758"/>
                    <a:pt x="8732" y="3770"/>
                  </a:cubicBezTo>
                  <a:cubicBezTo>
                    <a:pt x="8735" y="3770"/>
                    <a:pt x="8737" y="3770"/>
                    <a:pt x="8740" y="3770"/>
                  </a:cubicBezTo>
                  <a:cubicBezTo>
                    <a:pt x="8773" y="3770"/>
                    <a:pt x="8802" y="3753"/>
                    <a:pt x="8824" y="3739"/>
                  </a:cubicBezTo>
                  <a:cubicBezTo>
                    <a:pt x="8912" y="3693"/>
                    <a:pt x="8997" y="3678"/>
                    <a:pt x="9086" y="3678"/>
                  </a:cubicBezTo>
                  <a:cubicBezTo>
                    <a:pt x="9129" y="3678"/>
                    <a:pt x="9172" y="3682"/>
                    <a:pt x="9217" y="3687"/>
                  </a:cubicBezTo>
                  <a:cubicBezTo>
                    <a:pt x="9238" y="3693"/>
                    <a:pt x="9556" y="3745"/>
                    <a:pt x="9541" y="3770"/>
                  </a:cubicBezTo>
                  <a:cubicBezTo>
                    <a:pt x="9504" y="3810"/>
                    <a:pt x="9473" y="3850"/>
                    <a:pt x="9439" y="3894"/>
                  </a:cubicBezTo>
                  <a:cubicBezTo>
                    <a:pt x="9307" y="3818"/>
                    <a:pt x="9155" y="3780"/>
                    <a:pt x="9003" y="3780"/>
                  </a:cubicBezTo>
                  <a:cubicBezTo>
                    <a:pt x="8875" y="3780"/>
                    <a:pt x="8748" y="3807"/>
                    <a:pt x="8633" y="3863"/>
                  </a:cubicBezTo>
                  <a:cubicBezTo>
                    <a:pt x="8562" y="3751"/>
                    <a:pt x="8429" y="3679"/>
                    <a:pt x="8297" y="3679"/>
                  </a:cubicBezTo>
                  <a:cubicBezTo>
                    <a:pt x="8286" y="3679"/>
                    <a:pt x="8276" y="3680"/>
                    <a:pt x="8266" y="3681"/>
                  </a:cubicBezTo>
                  <a:cubicBezTo>
                    <a:pt x="8306" y="3730"/>
                    <a:pt x="8327" y="3795"/>
                    <a:pt x="8331" y="3863"/>
                  </a:cubicBezTo>
                  <a:cubicBezTo>
                    <a:pt x="8319" y="3875"/>
                    <a:pt x="8304" y="3880"/>
                    <a:pt x="8289" y="3880"/>
                  </a:cubicBezTo>
                  <a:cubicBezTo>
                    <a:pt x="8257" y="3880"/>
                    <a:pt x="8221" y="3860"/>
                    <a:pt x="8201" y="3835"/>
                  </a:cubicBezTo>
                  <a:cubicBezTo>
                    <a:pt x="8170" y="3792"/>
                    <a:pt x="8161" y="3742"/>
                    <a:pt x="8139" y="3696"/>
                  </a:cubicBezTo>
                  <a:cubicBezTo>
                    <a:pt x="8119" y="3659"/>
                    <a:pt x="8083" y="3625"/>
                    <a:pt x="8045" y="3625"/>
                  </a:cubicBezTo>
                  <a:cubicBezTo>
                    <a:pt x="8037" y="3625"/>
                    <a:pt x="8028" y="3627"/>
                    <a:pt x="8019" y="3631"/>
                  </a:cubicBezTo>
                  <a:cubicBezTo>
                    <a:pt x="8003" y="3591"/>
                    <a:pt x="7982" y="3554"/>
                    <a:pt x="7951" y="3523"/>
                  </a:cubicBezTo>
                  <a:cubicBezTo>
                    <a:pt x="7938" y="3511"/>
                    <a:pt x="7929" y="3501"/>
                    <a:pt x="7914" y="3498"/>
                  </a:cubicBezTo>
                  <a:cubicBezTo>
                    <a:pt x="7895" y="3498"/>
                    <a:pt x="7880" y="3514"/>
                    <a:pt x="7867" y="3529"/>
                  </a:cubicBezTo>
                  <a:cubicBezTo>
                    <a:pt x="7821" y="3591"/>
                    <a:pt x="7787" y="3665"/>
                    <a:pt x="7772" y="3745"/>
                  </a:cubicBezTo>
                  <a:cubicBezTo>
                    <a:pt x="7775" y="3671"/>
                    <a:pt x="7769" y="3603"/>
                    <a:pt x="7753" y="3532"/>
                  </a:cubicBezTo>
                  <a:cubicBezTo>
                    <a:pt x="7749" y="3532"/>
                    <a:pt x="7745" y="3532"/>
                    <a:pt x="7741" y="3532"/>
                  </a:cubicBezTo>
                  <a:cubicBezTo>
                    <a:pt x="7715" y="3532"/>
                    <a:pt x="7688" y="3541"/>
                    <a:pt x="7667" y="3557"/>
                  </a:cubicBezTo>
                  <a:cubicBezTo>
                    <a:pt x="7710" y="3492"/>
                    <a:pt x="7661" y="3403"/>
                    <a:pt x="7590" y="3372"/>
                  </a:cubicBezTo>
                  <a:cubicBezTo>
                    <a:pt x="7564" y="3360"/>
                    <a:pt x="7537" y="3356"/>
                    <a:pt x="7509" y="3356"/>
                  </a:cubicBezTo>
                  <a:cubicBezTo>
                    <a:pt x="7462" y="3356"/>
                    <a:pt x="7414" y="3369"/>
                    <a:pt x="7367" y="3384"/>
                  </a:cubicBezTo>
                  <a:cubicBezTo>
                    <a:pt x="7136" y="3464"/>
                    <a:pt x="6935" y="3634"/>
                    <a:pt x="6815" y="3850"/>
                  </a:cubicBezTo>
                  <a:cubicBezTo>
                    <a:pt x="6796" y="3887"/>
                    <a:pt x="6778" y="3928"/>
                    <a:pt x="6740" y="3958"/>
                  </a:cubicBezTo>
                  <a:cubicBezTo>
                    <a:pt x="6703" y="3992"/>
                    <a:pt x="6654" y="4005"/>
                    <a:pt x="6608" y="4032"/>
                  </a:cubicBezTo>
                  <a:cubicBezTo>
                    <a:pt x="6493" y="4094"/>
                    <a:pt x="6438" y="4236"/>
                    <a:pt x="6469" y="4357"/>
                  </a:cubicBezTo>
                  <a:cubicBezTo>
                    <a:pt x="6225" y="4440"/>
                    <a:pt x="6012" y="4622"/>
                    <a:pt x="5891" y="4854"/>
                  </a:cubicBezTo>
                  <a:cubicBezTo>
                    <a:pt x="5765" y="4792"/>
                    <a:pt x="5737" y="4684"/>
                    <a:pt x="5697" y="4564"/>
                  </a:cubicBezTo>
                  <a:cubicBezTo>
                    <a:pt x="5644" y="4428"/>
                    <a:pt x="5577" y="4298"/>
                    <a:pt x="5518" y="4162"/>
                  </a:cubicBezTo>
                  <a:cubicBezTo>
                    <a:pt x="5456" y="4023"/>
                    <a:pt x="5394" y="3884"/>
                    <a:pt x="5345" y="3742"/>
                  </a:cubicBezTo>
                  <a:cubicBezTo>
                    <a:pt x="5299" y="3619"/>
                    <a:pt x="5283" y="3437"/>
                    <a:pt x="5212" y="3332"/>
                  </a:cubicBezTo>
                  <a:lnTo>
                    <a:pt x="5212" y="3332"/>
                  </a:lnTo>
                  <a:cubicBezTo>
                    <a:pt x="5215" y="3333"/>
                    <a:pt x="5218" y="3334"/>
                    <a:pt x="5222" y="3334"/>
                  </a:cubicBezTo>
                  <a:cubicBezTo>
                    <a:pt x="5272" y="3334"/>
                    <a:pt x="5395" y="3211"/>
                    <a:pt x="5397" y="3174"/>
                  </a:cubicBezTo>
                  <a:cubicBezTo>
                    <a:pt x="5428" y="3307"/>
                    <a:pt x="5453" y="3446"/>
                    <a:pt x="5496" y="3572"/>
                  </a:cubicBezTo>
                  <a:cubicBezTo>
                    <a:pt x="5530" y="3677"/>
                    <a:pt x="5530" y="3789"/>
                    <a:pt x="5577" y="3894"/>
                  </a:cubicBezTo>
                  <a:cubicBezTo>
                    <a:pt x="5620" y="3986"/>
                    <a:pt x="5672" y="4076"/>
                    <a:pt x="5722" y="4168"/>
                  </a:cubicBezTo>
                  <a:cubicBezTo>
                    <a:pt x="5820" y="4347"/>
                    <a:pt x="5854" y="4554"/>
                    <a:pt x="5935" y="4743"/>
                  </a:cubicBezTo>
                  <a:cubicBezTo>
                    <a:pt x="5996" y="4638"/>
                    <a:pt x="6101" y="4539"/>
                    <a:pt x="6197" y="4465"/>
                  </a:cubicBezTo>
                  <a:cubicBezTo>
                    <a:pt x="6228" y="4440"/>
                    <a:pt x="6262" y="4412"/>
                    <a:pt x="6287" y="4381"/>
                  </a:cubicBezTo>
                  <a:cubicBezTo>
                    <a:pt x="6305" y="4357"/>
                    <a:pt x="6314" y="4320"/>
                    <a:pt x="6321" y="4289"/>
                  </a:cubicBezTo>
                  <a:cubicBezTo>
                    <a:pt x="6382" y="4051"/>
                    <a:pt x="6444" y="3807"/>
                    <a:pt x="6487" y="3563"/>
                  </a:cubicBezTo>
                  <a:lnTo>
                    <a:pt x="6487" y="3563"/>
                  </a:lnTo>
                  <a:cubicBezTo>
                    <a:pt x="6395" y="3730"/>
                    <a:pt x="6274" y="3872"/>
                    <a:pt x="6160" y="4020"/>
                  </a:cubicBezTo>
                  <a:cubicBezTo>
                    <a:pt x="6148" y="4036"/>
                    <a:pt x="6132" y="4051"/>
                    <a:pt x="6117" y="4051"/>
                  </a:cubicBezTo>
                  <a:cubicBezTo>
                    <a:pt x="6169" y="3924"/>
                    <a:pt x="6240" y="3807"/>
                    <a:pt x="6290" y="3677"/>
                  </a:cubicBezTo>
                  <a:cubicBezTo>
                    <a:pt x="6318" y="3606"/>
                    <a:pt x="6339" y="3529"/>
                    <a:pt x="6305" y="3467"/>
                  </a:cubicBezTo>
                  <a:lnTo>
                    <a:pt x="6305" y="3467"/>
                  </a:lnTo>
                  <a:cubicBezTo>
                    <a:pt x="6274" y="3480"/>
                    <a:pt x="6243" y="3492"/>
                    <a:pt x="6209" y="3498"/>
                  </a:cubicBezTo>
                  <a:cubicBezTo>
                    <a:pt x="6253" y="3424"/>
                    <a:pt x="6293" y="3344"/>
                    <a:pt x="6302" y="3261"/>
                  </a:cubicBezTo>
                  <a:cubicBezTo>
                    <a:pt x="6308" y="3174"/>
                    <a:pt x="6271" y="3078"/>
                    <a:pt x="6191" y="3048"/>
                  </a:cubicBezTo>
                  <a:cubicBezTo>
                    <a:pt x="6172" y="3040"/>
                    <a:pt x="6153" y="3037"/>
                    <a:pt x="6133" y="3037"/>
                  </a:cubicBezTo>
                  <a:cubicBezTo>
                    <a:pt x="6076" y="3037"/>
                    <a:pt x="6018" y="3063"/>
                    <a:pt x="5966" y="3091"/>
                  </a:cubicBezTo>
                  <a:cubicBezTo>
                    <a:pt x="5793" y="3177"/>
                    <a:pt x="5632" y="3285"/>
                    <a:pt x="5484" y="3409"/>
                  </a:cubicBezTo>
                  <a:cubicBezTo>
                    <a:pt x="5478" y="3310"/>
                    <a:pt x="5521" y="3214"/>
                    <a:pt x="5536" y="3112"/>
                  </a:cubicBezTo>
                  <a:cubicBezTo>
                    <a:pt x="5552" y="3014"/>
                    <a:pt x="5536" y="2896"/>
                    <a:pt x="5453" y="2844"/>
                  </a:cubicBezTo>
                  <a:lnTo>
                    <a:pt x="5453" y="2844"/>
                  </a:lnTo>
                  <a:cubicBezTo>
                    <a:pt x="5472" y="2906"/>
                    <a:pt x="5502" y="2961"/>
                    <a:pt x="5539" y="3014"/>
                  </a:cubicBezTo>
                  <a:cubicBezTo>
                    <a:pt x="5485" y="3041"/>
                    <a:pt x="5343" y="3133"/>
                    <a:pt x="5253" y="3133"/>
                  </a:cubicBezTo>
                  <a:cubicBezTo>
                    <a:pt x="5230" y="3133"/>
                    <a:pt x="5211" y="3127"/>
                    <a:pt x="5197" y="3112"/>
                  </a:cubicBezTo>
                  <a:cubicBezTo>
                    <a:pt x="5154" y="3075"/>
                    <a:pt x="5172" y="3004"/>
                    <a:pt x="5178" y="2952"/>
                  </a:cubicBezTo>
                  <a:cubicBezTo>
                    <a:pt x="5188" y="2893"/>
                    <a:pt x="5166" y="2819"/>
                    <a:pt x="5113" y="2816"/>
                  </a:cubicBezTo>
                  <a:cubicBezTo>
                    <a:pt x="5101" y="2816"/>
                    <a:pt x="5086" y="2819"/>
                    <a:pt x="5072" y="2819"/>
                  </a:cubicBezTo>
                  <a:cubicBezTo>
                    <a:pt x="5065" y="2819"/>
                    <a:pt x="5058" y="2818"/>
                    <a:pt x="5052" y="2816"/>
                  </a:cubicBezTo>
                  <a:cubicBezTo>
                    <a:pt x="5033" y="2807"/>
                    <a:pt x="5027" y="2788"/>
                    <a:pt x="5021" y="2770"/>
                  </a:cubicBezTo>
                  <a:cubicBezTo>
                    <a:pt x="4978" y="2628"/>
                    <a:pt x="4959" y="2480"/>
                    <a:pt x="4962" y="2328"/>
                  </a:cubicBezTo>
                  <a:cubicBezTo>
                    <a:pt x="4965" y="2236"/>
                    <a:pt x="4974" y="2140"/>
                    <a:pt x="4937" y="2057"/>
                  </a:cubicBezTo>
                  <a:cubicBezTo>
                    <a:pt x="4900" y="1964"/>
                    <a:pt x="4811" y="1902"/>
                    <a:pt x="4718" y="1871"/>
                  </a:cubicBezTo>
                  <a:cubicBezTo>
                    <a:pt x="4623" y="1840"/>
                    <a:pt x="4521" y="1850"/>
                    <a:pt x="4428" y="1825"/>
                  </a:cubicBezTo>
                  <a:cubicBezTo>
                    <a:pt x="4443" y="1732"/>
                    <a:pt x="4502" y="1634"/>
                    <a:pt x="4564" y="1566"/>
                  </a:cubicBezTo>
                  <a:cubicBezTo>
                    <a:pt x="4634" y="1601"/>
                    <a:pt x="4718" y="1628"/>
                    <a:pt x="4798" y="1628"/>
                  </a:cubicBezTo>
                  <a:cubicBezTo>
                    <a:pt x="4802" y="1628"/>
                    <a:pt x="4807" y="1628"/>
                    <a:pt x="4811" y="1627"/>
                  </a:cubicBezTo>
                  <a:cubicBezTo>
                    <a:pt x="4829" y="1627"/>
                    <a:pt x="4990" y="1593"/>
                    <a:pt x="4984" y="1584"/>
                  </a:cubicBezTo>
                  <a:cubicBezTo>
                    <a:pt x="4953" y="1550"/>
                    <a:pt x="4947" y="1504"/>
                    <a:pt x="4947" y="1458"/>
                  </a:cubicBezTo>
                  <a:cubicBezTo>
                    <a:pt x="4950" y="1411"/>
                    <a:pt x="4962" y="1368"/>
                    <a:pt x="4978" y="1322"/>
                  </a:cubicBezTo>
                  <a:cubicBezTo>
                    <a:pt x="4984" y="1303"/>
                    <a:pt x="4990" y="1279"/>
                    <a:pt x="4990" y="1257"/>
                  </a:cubicBezTo>
                  <a:cubicBezTo>
                    <a:pt x="4990" y="1226"/>
                    <a:pt x="4974" y="1195"/>
                    <a:pt x="4962" y="1164"/>
                  </a:cubicBezTo>
                  <a:cubicBezTo>
                    <a:pt x="4931" y="1062"/>
                    <a:pt x="4965" y="936"/>
                    <a:pt x="4987" y="831"/>
                  </a:cubicBezTo>
                  <a:cubicBezTo>
                    <a:pt x="5005" y="905"/>
                    <a:pt x="5024" y="979"/>
                    <a:pt x="5042" y="1047"/>
                  </a:cubicBezTo>
                  <a:cubicBezTo>
                    <a:pt x="5042" y="1056"/>
                    <a:pt x="5049" y="1059"/>
                    <a:pt x="5055" y="1062"/>
                  </a:cubicBezTo>
                  <a:cubicBezTo>
                    <a:pt x="5058" y="1069"/>
                    <a:pt x="5067" y="1069"/>
                    <a:pt x="5073" y="1069"/>
                  </a:cubicBezTo>
                  <a:cubicBezTo>
                    <a:pt x="5098" y="1062"/>
                    <a:pt x="5117" y="1059"/>
                    <a:pt x="5135" y="1056"/>
                  </a:cubicBezTo>
                  <a:cubicBezTo>
                    <a:pt x="5117" y="1007"/>
                    <a:pt x="5089" y="961"/>
                    <a:pt x="5064" y="917"/>
                  </a:cubicBezTo>
                  <a:cubicBezTo>
                    <a:pt x="5033" y="874"/>
                    <a:pt x="4996" y="831"/>
                    <a:pt x="4971" y="785"/>
                  </a:cubicBezTo>
                  <a:cubicBezTo>
                    <a:pt x="4897" y="655"/>
                    <a:pt x="4928" y="460"/>
                    <a:pt x="4919" y="315"/>
                  </a:cubicBezTo>
                  <a:cubicBezTo>
                    <a:pt x="4919" y="269"/>
                    <a:pt x="4928" y="210"/>
                    <a:pt x="4974" y="207"/>
                  </a:cubicBezTo>
                  <a:cubicBezTo>
                    <a:pt x="4934" y="172"/>
                    <a:pt x="4878" y="155"/>
                    <a:pt x="4823" y="155"/>
                  </a:cubicBezTo>
                  <a:cubicBezTo>
                    <a:pt x="4811" y="155"/>
                    <a:pt x="4798" y="156"/>
                    <a:pt x="4786" y="158"/>
                  </a:cubicBezTo>
                  <a:cubicBezTo>
                    <a:pt x="4718" y="161"/>
                    <a:pt x="4653" y="182"/>
                    <a:pt x="4592" y="207"/>
                  </a:cubicBezTo>
                  <a:cubicBezTo>
                    <a:pt x="4616" y="167"/>
                    <a:pt x="4647" y="136"/>
                    <a:pt x="4681" y="111"/>
                  </a:cubicBezTo>
                  <a:cubicBezTo>
                    <a:pt x="4664" y="93"/>
                    <a:pt x="4642" y="87"/>
                    <a:pt x="4619" y="87"/>
                  </a:cubicBezTo>
                  <a:cubicBezTo>
                    <a:pt x="4608" y="87"/>
                    <a:pt x="4596" y="88"/>
                    <a:pt x="4585" y="90"/>
                  </a:cubicBezTo>
                  <a:cubicBezTo>
                    <a:pt x="4406" y="118"/>
                    <a:pt x="4246" y="226"/>
                    <a:pt x="4144" y="380"/>
                  </a:cubicBezTo>
                  <a:cubicBezTo>
                    <a:pt x="4153" y="229"/>
                    <a:pt x="4267" y="111"/>
                    <a:pt x="4372" y="3"/>
                  </a:cubicBezTo>
                  <a:cubicBezTo>
                    <a:pt x="4355" y="1"/>
                    <a:pt x="4338" y="0"/>
                    <a:pt x="4321" y="0"/>
                  </a:cubicBezTo>
                  <a:close/>
                </a:path>
              </a:pathLst>
            </a:custGeom>
            <a:solidFill>
              <a:schemeClr val="dk1">
                <a:alpha val="44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6" name="Google Shape;4696;p104"/>
            <p:cNvSpPr/>
            <p:nvPr/>
          </p:nvSpPr>
          <p:spPr>
            <a:xfrm>
              <a:off x="3543642" y="3552038"/>
              <a:ext cx="184236" cy="163545"/>
            </a:xfrm>
            <a:custGeom>
              <a:avLst/>
              <a:gdLst/>
              <a:ahLst/>
              <a:cxnLst/>
              <a:rect l="l" t="t" r="r" b="b"/>
              <a:pathLst>
                <a:path w="828" h="735" extrusionOk="0">
                  <a:moveTo>
                    <a:pt x="0" y="0"/>
                  </a:moveTo>
                  <a:lnTo>
                    <a:pt x="0" y="37"/>
                  </a:lnTo>
                  <a:cubicBezTo>
                    <a:pt x="0" y="59"/>
                    <a:pt x="0" y="77"/>
                    <a:pt x="7" y="99"/>
                  </a:cubicBezTo>
                  <a:cubicBezTo>
                    <a:pt x="10" y="124"/>
                    <a:pt x="13" y="151"/>
                    <a:pt x="22" y="176"/>
                  </a:cubicBezTo>
                  <a:cubicBezTo>
                    <a:pt x="38" y="232"/>
                    <a:pt x="62" y="293"/>
                    <a:pt x="105" y="355"/>
                  </a:cubicBezTo>
                  <a:cubicBezTo>
                    <a:pt x="146" y="417"/>
                    <a:pt x="198" y="476"/>
                    <a:pt x="260" y="522"/>
                  </a:cubicBezTo>
                  <a:cubicBezTo>
                    <a:pt x="322" y="571"/>
                    <a:pt x="393" y="608"/>
                    <a:pt x="457" y="636"/>
                  </a:cubicBezTo>
                  <a:cubicBezTo>
                    <a:pt x="522" y="664"/>
                    <a:pt x="587" y="682"/>
                    <a:pt x="643" y="698"/>
                  </a:cubicBezTo>
                  <a:cubicBezTo>
                    <a:pt x="695" y="713"/>
                    <a:pt x="748" y="716"/>
                    <a:pt x="779" y="726"/>
                  </a:cubicBezTo>
                  <a:cubicBezTo>
                    <a:pt x="809" y="729"/>
                    <a:pt x="828" y="735"/>
                    <a:pt x="828" y="735"/>
                  </a:cubicBezTo>
                  <a:cubicBezTo>
                    <a:pt x="828" y="735"/>
                    <a:pt x="809" y="726"/>
                    <a:pt x="779" y="719"/>
                  </a:cubicBezTo>
                  <a:cubicBezTo>
                    <a:pt x="741" y="710"/>
                    <a:pt x="701" y="695"/>
                    <a:pt x="646" y="676"/>
                  </a:cubicBezTo>
                  <a:cubicBezTo>
                    <a:pt x="593" y="658"/>
                    <a:pt x="532" y="633"/>
                    <a:pt x="470" y="602"/>
                  </a:cubicBezTo>
                  <a:cubicBezTo>
                    <a:pt x="408" y="571"/>
                    <a:pt x="340" y="537"/>
                    <a:pt x="285" y="491"/>
                  </a:cubicBezTo>
                  <a:cubicBezTo>
                    <a:pt x="226" y="445"/>
                    <a:pt x="176" y="389"/>
                    <a:pt x="133" y="337"/>
                  </a:cubicBezTo>
                  <a:cubicBezTo>
                    <a:pt x="115" y="306"/>
                    <a:pt x="93" y="278"/>
                    <a:pt x="78" y="250"/>
                  </a:cubicBezTo>
                  <a:cubicBezTo>
                    <a:pt x="62" y="222"/>
                    <a:pt x="53" y="198"/>
                    <a:pt x="41" y="170"/>
                  </a:cubicBezTo>
                  <a:cubicBezTo>
                    <a:pt x="31" y="142"/>
                    <a:pt x="25" y="121"/>
                    <a:pt x="16" y="96"/>
                  </a:cubicBezTo>
                  <a:cubicBezTo>
                    <a:pt x="13" y="74"/>
                    <a:pt x="10" y="56"/>
                    <a:pt x="7" y="40"/>
                  </a:cubicBezTo>
                  <a:cubicBezTo>
                    <a:pt x="0" y="25"/>
                    <a:pt x="0" y="9"/>
                    <a:pt x="0" y="0"/>
                  </a:cubicBezTo>
                  <a:close/>
                </a:path>
              </a:pathLst>
            </a:custGeom>
            <a:solidFill>
              <a:schemeClr val="dk1">
                <a:alpha val="44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97" name="Google Shape;4697;p104"/>
          <p:cNvGrpSpPr/>
          <p:nvPr/>
        </p:nvGrpSpPr>
        <p:grpSpPr>
          <a:xfrm>
            <a:off x="5981603" y="3481458"/>
            <a:ext cx="2975024" cy="1591631"/>
            <a:chOff x="5694696" y="2721898"/>
            <a:chExt cx="2706536" cy="1447990"/>
          </a:xfrm>
        </p:grpSpPr>
        <p:sp>
          <p:nvSpPr>
            <p:cNvPr id="4698" name="Google Shape;4698;p104"/>
            <p:cNvSpPr/>
            <p:nvPr/>
          </p:nvSpPr>
          <p:spPr>
            <a:xfrm>
              <a:off x="5694696" y="3599903"/>
              <a:ext cx="2705873" cy="569986"/>
            </a:xfrm>
            <a:custGeom>
              <a:avLst/>
              <a:gdLst/>
              <a:ahLst/>
              <a:cxnLst/>
              <a:rect l="l" t="t" r="r" b="b"/>
              <a:pathLst>
                <a:path w="11930" h="2513" extrusionOk="0">
                  <a:moveTo>
                    <a:pt x="0" y="413"/>
                  </a:moveTo>
                  <a:cubicBezTo>
                    <a:pt x="0" y="413"/>
                    <a:pt x="0" y="413"/>
                    <a:pt x="0" y="413"/>
                  </a:cubicBezTo>
                  <a:cubicBezTo>
                    <a:pt x="0" y="413"/>
                    <a:pt x="0" y="413"/>
                    <a:pt x="0" y="413"/>
                  </a:cubicBezTo>
                  <a:close/>
                  <a:moveTo>
                    <a:pt x="8195" y="1"/>
                  </a:moveTo>
                  <a:cubicBezTo>
                    <a:pt x="8044" y="1"/>
                    <a:pt x="7892" y="16"/>
                    <a:pt x="7737" y="24"/>
                  </a:cubicBezTo>
                  <a:lnTo>
                    <a:pt x="6731" y="71"/>
                  </a:lnTo>
                  <a:cubicBezTo>
                    <a:pt x="5613" y="120"/>
                    <a:pt x="4495" y="172"/>
                    <a:pt x="3378" y="222"/>
                  </a:cubicBezTo>
                  <a:cubicBezTo>
                    <a:pt x="2834" y="222"/>
                    <a:pt x="2294" y="287"/>
                    <a:pt x="1754" y="308"/>
                  </a:cubicBezTo>
                  <a:cubicBezTo>
                    <a:pt x="1167" y="336"/>
                    <a:pt x="584" y="370"/>
                    <a:pt x="0" y="413"/>
                  </a:cubicBezTo>
                  <a:lnTo>
                    <a:pt x="0" y="413"/>
                  </a:lnTo>
                  <a:cubicBezTo>
                    <a:pt x="0" y="413"/>
                    <a:pt x="1" y="413"/>
                    <a:pt x="1" y="413"/>
                  </a:cubicBezTo>
                  <a:cubicBezTo>
                    <a:pt x="38" y="413"/>
                    <a:pt x="291" y="623"/>
                    <a:pt x="327" y="651"/>
                  </a:cubicBezTo>
                  <a:cubicBezTo>
                    <a:pt x="475" y="744"/>
                    <a:pt x="621" y="839"/>
                    <a:pt x="769" y="935"/>
                  </a:cubicBezTo>
                  <a:cubicBezTo>
                    <a:pt x="1059" y="1129"/>
                    <a:pt x="1352" y="1321"/>
                    <a:pt x="1649" y="1506"/>
                  </a:cubicBezTo>
                  <a:cubicBezTo>
                    <a:pt x="2118" y="1799"/>
                    <a:pt x="2593" y="2080"/>
                    <a:pt x="3069" y="2364"/>
                  </a:cubicBezTo>
                  <a:cubicBezTo>
                    <a:pt x="3149" y="2411"/>
                    <a:pt x="3226" y="2454"/>
                    <a:pt x="3316" y="2482"/>
                  </a:cubicBezTo>
                  <a:cubicBezTo>
                    <a:pt x="3347" y="2491"/>
                    <a:pt x="3378" y="2497"/>
                    <a:pt x="3409" y="2503"/>
                  </a:cubicBezTo>
                  <a:cubicBezTo>
                    <a:pt x="3501" y="2513"/>
                    <a:pt x="3594" y="2510"/>
                    <a:pt x="3686" y="2513"/>
                  </a:cubicBezTo>
                  <a:cubicBezTo>
                    <a:pt x="5150" y="2448"/>
                    <a:pt x="6610" y="2429"/>
                    <a:pt x="8074" y="2364"/>
                  </a:cubicBezTo>
                  <a:cubicBezTo>
                    <a:pt x="9339" y="2306"/>
                    <a:pt x="10602" y="2213"/>
                    <a:pt x="11865" y="2083"/>
                  </a:cubicBezTo>
                  <a:cubicBezTo>
                    <a:pt x="11828" y="2083"/>
                    <a:pt x="11930" y="1256"/>
                    <a:pt x="11896" y="1244"/>
                  </a:cubicBezTo>
                  <a:cubicBezTo>
                    <a:pt x="10806" y="849"/>
                    <a:pt x="9719" y="460"/>
                    <a:pt x="8629" y="67"/>
                  </a:cubicBezTo>
                  <a:cubicBezTo>
                    <a:pt x="8486" y="16"/>
                    <a:pt x="8341" y="1"/>
                    <a:pt x="81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9" name="Google Shape;4699;p104"/>
            <p:cNvSpPr/>
            <p:nvPr/>
          </p:nvSpPr>
          <p:spPr>
            <a:xfrm>
              <a:off x="7728079" y="3618275"/>
              <a:ext cx="622827" cy="350883"/>
            </a:xfrm>
            <a:custGeom>
              <a:avLst/>
              <a:gdLst/>
              <a:ahLst/>
              <a:cxnLst/>
              <a:rect l="l" t="t" r="r" b="b"/>
              <a:pathLst>
                <a:path w="2746" h="1547" extrusionOk="0">
                  <a:moveTo>
                    <a:pt x="2622" y="230"/>
                  </a:moveTo>
                  <a:lnTo>
                    <a:pt x="2622" y="230"/>
                  </a:lnTo>
                  <a:cubicBezTo>
                    <a:pt x="2623" y="231"/>
                    <a:pt x="2623" y="232"/>
                    <a:pt x="2623" y="233"/>
                  </a:cubicBezTo>
                  <a:lnTo>
                    <a:pt x="2623" y="233"/>
                  </a:lnTo>
                  <a:cubicBezTo>
                    <a:pt x="2624" y="232"/>
                    <a:pt x="2623" y="232"/>
                    <a:pt x="2622" y="230"/>
                  </a:cubicBezTo>
                  <a:close/>
                  <a:moveTo>
                    <a:pt x="1" y="1372"/>
                  </a:moveTo>
                  <a:lnTo>
                    <a:pt x="1" y="1372"/>
                  </a:lnTo>
                  <a:cubicBezTo>
                    <a:pt x="1" y="1372"/>
                    <a:pt x="1" y="1373"/>
                    <a:pt x="1" y="1373"/>
                  </a:cubicBezTo>
                  <a:cubicBezTo>
                    <a:pt x="1" y="1373"/>
                    <a:pt x="1" y="1372"/>
                    <a:pt x="1" y="1372"/>
                  </a:cubicBezTo>
                  <a:close/>
                  <a:moveTo>
                    <a:pt x="2177" y="1"/>
                  </a:moveTo>
                  <a:cubicBezTo>
                    <a:pt x="1914" y="1"/>
                    <a:pt x="1612" y="125"/>
                    <a:pt x="1393" y="187"/>
                  </a:cubicBezTo>
                  <a:cubicBezTo>
                    <a:pt x="1356" y="199"/>
                    <a:pt x="1313" y="209"/>
                    <a:pt x="1282" y="240"/>
                  </a:cubicBezTo>
                  <a:cubicBezTo>
                    <a:pt x="1257" y="264"/>
                    <a:pt x="1248" y="295"/>
                    <a:pt x="1233" y="326"/>
                  </a:cubicBezTo>
                  <a:cubicBezTo>
                    <a:pt x="1035" y="838"/>
                    <a:pt x="434" y="1085"/>
                    <a:pt x="1" y="1372"/>
                  </a:cubicBezTo>
                  <a:lnTo>
                    <a:pt x="1" y="1372"/>
                  </a:lnTo>
                  <a:cubicBezTo>
                    <a:pt x="5" y="1370"/>
                    <a:pt x="10" y="1369"/>
                    <a:pt x="18" y="1369"/>
                  </a:cubicBezTo>
                  <a:cubicBezTo>
                    <a:pt x="79" y="1369"/>
                    <a:pt x="259" y="1438"/>
                    <a:pt x="297" y="1444"/>
                  </a:cubicBezTo>
                  <a:cubicBezTo>
                    <a:pt x="415" y="1468"/>
                    <a:pt x="529" y="1490"/>
                    <a:pt x="649" y="1505"/>
                  </a:cubicBezTo>
                  <a:cubicBezTo>
                    <a:pt x="850" y="1532"/>
                    <a:pt x="1050" y="1547"/>
                    <a:pt x="1252" y="1547"/>
                  </a:cubicBezTo>
                  <a:cubicBezTo>
                    <a:pt x="1287" y="1547"/>
                    <a:pt x="1322" y="1546"/>
                    <a:pt x="1356" y="1546"/>
                  </a:cubicBezTo>
                  <a:cubicBezTo>
                    <a:pt x="1733" y="1536"/>
                    <a:pt x="2211" y="1533"/>
                    <a:pt x="2489" y="1234"/>
                  </a:cubicBezTo>
                  <a:cubicBezTo>
                    <a:pt x="2616" y="1098"/>
                    <a:pt x="2684" y="910"/>
                    <a:pt x="2715" y="724"/>
                  </a:cubicBezTo>
                  <a:cubicBezTo>
                    <a:pt x="2745" y="546"/>
                    <a:pt x="2715" y="386"/>
                    <a:pt x="2623" y="233"/>
                  </a:cubicBezTo>
                  <a:lnTo>
                    <a:pt x="2623" y="233"/>
                  </a:lnTo>
                  <a:cubicBezTo>
                    <a:pt x="2623" y="233"/>
                    <a:pt x="2623" y="233"/>
                    <a:pt x="2623" y="233"/>
                  </a:cubicBezTo>
                  <a:cubicBezTo>
                    <a:pt x="2623" y="233"/>
                    <a:pt x="2622" y="232"/>
                    <a:pt x="2622" y="230"/>
                  </a:cubicBezTo>
                  <a:lnTo>
                    <a:pt x="2622" y="230"/>
                  </a:lnTo>
                  <a:cubicBezTo>
                    <a:pt x="2622" y="230"/>
                    <a:pt x="2622" y="230"/>
                    <a:pt x="2622" y="230"/>
                  </a:cubicBezTo>
                  <a:cubicBezTo>
                    <a:pt x="2517" y="58"/>
                    <a:pt x="2356" y="1"/>
                    <a:pt x="2177" y="1"/>
                  </a:cubicBezTo>
                  <a:close/>
                </a:path>
              </a:pathLst>
            </a:custGeom>
            <a:solidFill>
              <a:srgbClr val="3B46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0" name="Google Shape;4700;p104"/>
            <p:cNvSpPr/>
            <p:nvPr/>
          </p:nvSpPr>
          <p:spPr>
            <a:xfrm>
              <a:off x="8034278" y="3892495"/>
              <a:ext cx="96849" cy="25403"/>
            </a:xfrm>
            <a:custGeom>
              <a:avLst/>
              <a:gdLst/>
              <a:ahLst/>
              <a:cxnLst/>
              <a:rect l="l" t="t" r="r" b="b"/>
              <a:pathLst>
                <a:path w="427" h="112" extrusionOk="0">
                  <a:moveTo>
                    <a:pt x="179" y="0"/>
                  </a:moveTo>
                  <a:cubicBezTo>
                    <a:pt x="164" y="0"/>
                    <a:pt x="151" y="3"/>
                    <a:pt x="136" y="3"/>
                  </a:cubicBezTo>
                  <a:cubicBezTo>
                    <a:pt x="108" y="9"/>
                    <a:pt x="83" y="15"/>
                    <a:pt x="62" y="25"/>
                  </a:cubicBezTo>
                  <a:cubicBezTo>
                    <a:pt x="43" y="34"/>
                    <a:pt x="28" y="43"/>
                    <a:pt x="16" y="49"/>
                  </a:cubicBezTo>
                  <a:cubicBezTo>
                    <a:pt x="6" y="59"/>
                    <a:pt x="0" y="62"/>
                    <a:pt x="0" y="62"/>
                  </a:cubicBezTo>
                  <a:cubicBezTo>
                    <a:pt x="0" y="62"/>
                    <a:pt x="9" y="59"/>
                    <a:pt x="12" y="59"/>
                  </a:cubicBezTo>
                  <a:cubicBezTo>
                    <a:pt x="25" y="56"/>
                    <a:pt x="43" y="49"/>
                    <a:pt x="62" y="46"/>
                  </a:cubicBezTo>
                  <a:cubicBezTo>
                    <a:pt x="74" y="46"/>
                    <a:pt x="87" y="43"/>
                    <a:pt x="99" y="43"/>
                  </a:cubicBezTo>
                  <a:cubicBezTo>
                    <a:pt x="108" y="40"/>
                    <a:pt x="124" y="40"/>
                    <a:pt x="136" y="40"/>
                  </a:cubicBezTo>
                  <a:cubicBezTo>
                    <a:pt x="164" y="40"/>
                    <a:pt x="192" y="40"/>
                    <a:pt x="216" y="43"/>
                  </a:cubicBezTo>
                  <a:cubicBezTo>
                    <a:pt x="244" y="46"/>
                    <a:pt x="272" y="49"/>
                    <a:pt x="293" y="59"/>
                  </a:cubicBezTo>
                  <a:lnTo>
                    <a:pt x="330" y="71"/>
                  </a:lnTo>
                  <a:cubicBezTo>
                    <a:pt x="340" y="74"/>
                    <a:pt x="352" y="77"/>
                    <a:pt x="361" y="80"/>
                  </a:cubicBezTo>
                  <a:cubicBezTo>
                    <a:pt x="380" y="90"/>
                    <a:pt x="395" y="96"/>
                    <a:pt x="408" y="105"/>
                  </a:cubicBezTo>
                  <a:cubicBezTo>
                    <a:pt x="417" y="108"/>
                    <a:pt x="426" y="111"/>
                    <a:pt x="426" y="111"/>
                  </a:cubicBezTo>
                  <a:cubicBezTo>
                    <a:pt x="426" y="111"/>
                    <a:pt x="423" y="108"/>
                    <a:pt x="414" y="96"/>
                  </a:cubicBezTo>
                  <a:cubicBezTo>
                    <a:pt x="408" y="90"/>
                    <a:pt x="395" y="74"/>
                    <a:pt x="377" y="62"/>
                  </a:cubicBezTo>
                  <a:cubicBezTo>
                    <a:pt x="361" y="46"/>
                    <a:pt x="337" y="34"/>
                    <a:pt x="309" y="25"/>
                  </a:cubicBezTo>
                  <a:cubicBezTo>
                    <a:pt x="293" y="19"/>
                    <a:pt x="284" y="15"/>
                    <a:pt x="269" y="12"/>
                  </a:cubicBezTo>
                  <a:cubicBezTo>
                    <a:pt x="256" y="9"/>
                    <a:pt x="241" y="9"/>
                    <a:pt x="225" y="3"/>
                  </a:cubicBezTo>
                  <a:cubicBezTo>
                    <a:pt x="210" y="0"/>
                    <a:pt x="195" y="0"/>
                    <a:pt x="179" y="0"/>
                  </a:cubicBezTo>
                  <a:close/>
                </a:path>
              </a:pathLst>
            </a:custGeom>
            <a:solidFill>
              <a:srgbClr val="363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1" name="Google Shape;4701;p104"/>
            <p:cNvSpPr/>
            <p:nvPr/>
          </p:nvSpPr>
          <p:spPr>
            <a:xfrm>
              <a:off x="8114797" y="3871401"/>
              <a:ext cx="53981" cy="20413"/>
            </a:xfrm>
            <a:custGeom>
              <a:avLst/>
              <a:gdLst/>
              <a:ahLst/>
              <a:cxnLst/>
              <a:rect l="l" t="t" r="r" b="b"/>
              <a:pathLst>
                <a:path w="238" h="90" extrusionOk="0">
                  <a:moveTo>
                    <a:pt x="77" y="0"/>
                  </a:moveTo>
                  <a:cubicBezTo>
                    <a:pt x="62" y="0"/>
                    <a:pt x="46" y="3"/>
                    <a:pt x="37" y="10"/>
                  </a:cubicBezTo>
                  <a:cubicBezTo>
                    <a:pt x="25" y="13"/>
                    <a:pt x="16" y="19"/>
                    <a:pt x="9" y="22"/>
                  </a:cubicBezTo>
                  <a:lnTo>
                    <a:pt x="0" y="31"/>
                  </a:lnTo>
                  <a:cubicBezTo>
                    <a:pt x="0" y="31"/>
                    <a:pt x="6" y="31"/>
                    <a:pt x="6" y="34"/>
                  </a:cubicBezTo>
                  <a:lnTo>
                    <a:pt x="37" y="34"/>
                  </a:lnTo>
                  <a:cubicBezTo>
                    <a:pt x="46" y="34"/>
                    <a:pt x="59" y="37"/>
                    <a:pt x="74" y="37"/>
                  </a:cubicBezTo>
                  <a:cubicBezTo>
                    <a:pt x="87" y="44"/>
                    <a:pt x="102" y="44"/>
                    <a:pt x="117" y="47"/>
                  </a:cubicBezTo>
                  <a:cubicBezTo>
                    <a:pt x="148" y="56"/>
                    <a:pt x="176" y="65"/>
                    <a:pt x="198" y="75"/>
                  </a:cubicBezTo>
                  <a:cubicBezTo>
                    <a:pt x="222" y="81"/>
                    <a:pt x="238" y="90"/>
                    <a:pt x="238" y="90"/>
                  </a:cubicBezTo>
                  <a:cubicBezTo>
                    <a:pt x="238" y="90"/>
                    <a:pt x="238" y="87"/>
                    <a:pt x="232" y="78"/>
                  </a:cubicBezTo>
                  <a:cubicBezTo>
                    <a:pt x="229" y="71"/>
                    <a:pt x="222" y="59"/>
                    <a:pt x="213" y="50"/>
                  </a:cubicBezTo>
                  <a:cubicBezTo>
                    <a:pt x="207" y="44"/>
                    <a:pt x="195" y="31"/>
                    <a:pt x="179" y="22"/>
                  </a:cubicBezTo>
                  <a:cubicBezTo>
                    <a:pt x="164" y="16"/>
                    <a:pt x="145" y="10"/>
                    <a:pt x="130" y="3"/>
                  </a:cubicBezTo>
                  <a:cubicBezTo>
                    <a:pt x="114" y="0"/>
                    <a:pt x="93" y="0"/>
                    <a:pt x="77" y="0"/>
                  </a:cubicBezTo>
                  <a:close/>
                </a:path>
              </a:pathLst>
            </a:custGeom>
            <a:solidFill>
              <a:srgbClr val="363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2" name="Google Shape;4702;p104"/>
            <p:cNvSpPr/>
            <p:nvPr/>
          </p:nvSpPr>
          <p:spPr>
            <a:xfrm>
              <a:off x="7057392" y="3302093"/>
              <a:ext cx="378323" cy="336593"/>
            </a:xfrm>
            <a:custGeom>
              <a:avLst/>
              <a:gdLst/>
              <a:ahLst/>
              <a:cxnLst/>
              <a:rect l="l" t="t" r="r" b="b"/>
              <a:pathLst>
                <a:path w="1668" h="1484" extrusionOk="0">
                  <a:moveTo>
                    <a:pt x="284" y="1"/>
                  </a:moveTo>
                  <a:cubicBezTo>
                    <a:pt x="266" y="1"/>
                    <a:pt x="248" y="3"/>
                    <a:pt x="232" y="10"/>
                  </a:cubicBezTo>
                  <a:cubicBezTo>
                    <a:pt x="201" y="22"/>
                    <a:pt x="179" y="44"/>
                    <a:pt x="158" y="71"/>
                  </a:cubicBezTo>
                  <a:cubicBezTo>
                    <a:pt x="56" y="198"/>
                    <a:pt x="28" y="371"/>
                    <a:pt x="16" y="538"/>
                  </a:cubicBezTo>
                  <a:cubicBezTo>
                    <a:pt x="0" y="732"/>
                    <a:pt x="9" y="923"/>
                    <a:pt x="31" y="1118"/>
                  </a:cubicBezTo>
                  <a:cubicBezTo>
                    <a:pt x="25" y="1121"/>
                    <a:pt x="46" y="1130"/>
                    <a:pt x="77" y="1140"/>
                  </a:cubicBezTo>
                  <a:cubicBezTo>
                    <a:pt x="198" y="1183"/>
                    <a:pt x="469" y="1269"/>
                    <a:pt x="506" y="1285"/>
                  </a:cubicBezTo>
                  <a:cubicBezTo>
                    <a:pt x="587" y="1322"/>
                    <a:pt x="670" y="1362"/>
                    <a:pt x="747" y="1408"/>
                  </a:cubicBezTo>
                  <a:cubicBezTo>
                    <a:pt x="795" y="1436"/>
                    <a:pt x="842" y="1484"/>
                    <a:pt x="888" y="1484"/>
                  </a:cubicBezTo>
                  <a:cubicBezTo>
                    <a:pt x="904" y="1484"/>
                    <a:pt x="920" y="1478"/>
                    <a:pt x="936" y="1464"/>
                  </a:cubicBezTo>
                  <a:cubicBezTo>
                    <a:pt x="985" y="1424"/>
                    <a:pt x="1019" y="1325"/>
                    <a:pt x="1062" y="1272"/>
                  </a:cubicBezTo>
                  <a:cubicBezTo>
                    <a:pt x="1112" y="1211"/>
                    <a:pt x="1167" y="1152"/>
                    <a:pt x="1226" y="1103"/>
                  </a:cubicBezTo>
                  <a:cubicBezTo>
                    <a:pt x="1365" y="979"/>
                    <a:pt x="1513" y="933"/>
                    <a:pt x="1667" y="843"/>
                  </a:cubicBezTo>
                  <a:cubicBezTo>
                    <a:pt x="1457" y="729"/>
                    <a:pt x="1281" y="565"/>
                    <a:pt x="1084" y="429"/>
                  </a:cubicBezTo>
                  <a:cubicBezTo>
                    <a:pt x="865" y="284"/>
                    <a:pt x="658" y="142"/>
                    <a:pt x="417" y="37"/>
                  </a:cubicBezTo>
                  <a:cubicBezTo>
                    <a:pt x="375" y="18"/>
                    <a:pt x="328" y="1"/>
                    <a:pt x="2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3" name="Google Shape;4703;p104"/>
            <p:cNvSpPr/>
            <p:nvPr/>
          </p:nvSpPr>
          <p:spPr>
            <a:xfrm>
              <a:off x="7192573" y="3470844"/>
              <a:ext cx="647776" cy="365853"/>
            </a:xfrm>
            <a:custGeom>
              <a:avLst/>
              <a:gdLst/>
              <a:ahLst/>
              <a:cxnLst/>
              <a:rect l="l" t="t" r="r" b="b"/>
              <a:pathLst>
                <a:path w="2856" h="1613" extrusionOk="0">
                  <a:moveTo>
                    <a:pt x="1007" y="0"/>
                  </a:moveTo>
                  <a:cubicBezTo>
                    <a:pt x="963" y="3"/>
                    <a:pt x="920" y="16"/>
                    <a:pt x="883" y="25"/>
                  </a:cubicBezTo>
                  <a:cubicBezTo>
                    <a:pt x="540" y="133"/>
                    <a:pt x="188" y="300"/>
                    <a:pt x="0" y="609"/>
                  </a:cubicBezTo>
                  <a:cubicBezTo>
                    <a:pt x="93" y="670"/>
                    <a:pt x="188" y="673"/>
                    <a:pt x="278" y="748"/>
                  </a:cubicBezTo>
                  <a:cubicBezTo>
                    <a:pt x="364" y="822"/>
                    <a:pt x="448" y="902"/>
                    <a:pt x="516" y="995"/>
                  </a:cubicBezTo>
                  <a:cubicBezTo>
                    <a:pt x="651" y="1177"/>
                    <a:pt x="766" y="1368"/>
                    <a:pt x="908" y="1550"/>
                  </a:cubicBezTo>
                  <a:cubicBezTo>
                    <a:pt x="920" y="1575"/>
                    <a:pt x="936" y="1594"/>
                    <a:pt x="960" y="1606"/>
                  </a:cubicBezTo>
                  <a:cubicBezTo>
                    <a:pt x="977" y="1611"/>
                    <a:pt x="994" y="1613"/>
                    <a:pt x="1010" y="1613"/>
                  </a:cubicBezTo>
                  <a:cubicBezTo>
                    <a:pt x="1020" y="1613"/>
                    <a:pt x="1031" y="1612"/>
                    <a:pt x="1040" y="1612"/>
                  </a:cubicBezTo>
                  <a:cubicBezTo>
                    <a:pt x="1405" y="1594"/>
                    <a:pt x="1763" y="1504"/>
                    <a:pt x="2096" y="1359"/>
                  </a:cubicBezTo>
                  <a:cubicBezTo>
                    <a:pt x="2390" y="1226"/>
                    <a:pt x="2615" y="995"/>
                    <a:pt x="2776" y="714"/>
                  </a:cubicBezTo>
                  <a:cubicBezTo>
                    <a:pt x="2816" y="636"/>
                    <a:pt x="2856" y="535"/>
                    <a:pt x="2800" y="467"/>
                  </a:cubicBezTo>
                  <a:cubicBezTo>
                    <a:pt x="2797" y="457"/>
                    <a:pt x="2791" y="451"/>
                    <a:pt x="2782" y="442"/>
                  </a:cubicBezTo>
                  <a:cubicBezTo>
                    <a:pt x="2729" y="393"/>
                    <a:pt x="2637" y="371"/>
                    <a:pt x="2563" y="362"/>
                  </a:cubicBezTo>
                  <a:cubicBezTo>
                    <a:pt x="2430" y="340"/>
                    <a:pt x="2303" y="315"/>
                    <a:pt x="2170" y="294"/>
                  </a:cubicBezTo>
                  <a:cubicBezTo>
                    <a:pt x="1982" y="257"/>
                    <a:pt x="1791" y="226"/>
                    <a:pt x="1605" y="179"/>
                  </a:cubicBezTo>
                  <a:cubicBezTo>
                    <a:pt x="1454" y="142"/>
                    <a:pt x="1303" y="87"/>
                    <a:pt x="1152" y="34"/>
                  </a:cubicBezTo>
                  <a:cubicBezTo>
                    <a:pt x="1108" y="16"/>
                    <a:pt x="1056" y="0"/>
                    <a:pt x="10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4" name="Google Shape;4704;p104"/>
            <p:cNvSpPr/>
            <p:nvPr/>
          </p:nvSpPr>
          <p:spPr>
            <a:xfrm>
              <a:off x="7595847" y="3587881"/>
              <a:ext cx="108643" cy="178503"/>
            </a:xfrm>
            <a:custGeom>
              <a:avLst/>
              <a:gdLst/>
              <a:ahLst/>
              <a:cxnLst/>
              <a:rect l="l" t="t" r="r" b="b"/>
              <a:pathLst>
                <a:path w="479" h="787" extrusionOk="0">
                  <a:moveTo>
                    <a:pt x="479" y="781"/>
                  </a:moveTo>
                  <a:lnTo>
                    <a:pt x="479" y="781"/>
                  </a:lnTo>
                  <a:cubicBezTo>
                    <a:pt x="479" y="781"/>
                    <a:pt x="479" y="781"/>
                    <a:pt x="478" y="781"/>
                  </a:cubicBezTo>
                  <a:lnTo>
                    <a:pt x="478" y="781"/>
                  </a:lnTo>
                  <a:cubicBezTo>
                    <a:pt x="479" y="781"/>
                    <a:pt x="479" y="781"/>
                    <a:pt x="479" y="781"/>
                  </a:cubicBezTo>
                  <a:close/>
                  <a:moveTo>
                    <a:pt x="349" y="0"/>
                  </a:moveTo>
                  <a:cubicBezTo>
                    <a:pt x="340" y="19"/>
                    <a:pt x="272" y="46"/>
                    <a:pt x="250" y="62"/>
                  </a:cubicBezTo>
                  <a:cubicBezTo>
                    <a:pt x="216" y="90"/>
                    <a:pt x="186" y="117"/>
                    <a:pt x="155" y="151"/>
                  </a:cubicBezTo>
                  <a:cubicBezTo>
                    <a:pt x="74" y="241"/>
                    <a:pt x="0" y="358"/>
                    <a:pt x="13" y="488"/>
                  </a:cubicBezTo>
                  <a:cubicBezTo>
                    <a:pt x="19" y="537"/>
                    <a:pt x="34" y="584"/>
                    <a:pt x="59" y="621"/>
                  </a:cubicBezTo>
                  <a:cubicBezTo>
                    <a:pt x="127" y="735"/>
                    <a:pt x="261" y="786"/>
                    <a:pt x="401" y="786"/>
                  </a:cubicBezTo>
                  <a:cubicBezTo>
                    <a:pt x="427" y="786"/>
                    <a:pt x="453" y="785"/>
                    <a:pt x="478" y="781"/>
                  </a:cubicBezTo>
                  <a:lnTo>
                    <a:pt x="478" y="781"/>
                  </a:lnTo>
                  <a:cubicBezTo>
                    <a:pt x="478" y="781"/>
                    <a:pt x="478" y="781"/>
                    <a:pt x="477" y="781"/>
                  </a:cubicBezTo>
                  <a:cubicBezTo>
                    <a:pt x="456" y="781"/>
                    <a:pt x="377" y="728"/>
                    <a:pt x="365" y="713"/>
                  </a:cubicBezTo>
                  <a:cubicBezTo>
                    <a:pt x="328" y="682"/>
                    <a:pt x="306" y="636"/>
                    <a:pt x="287" y="596"/>
                  </a:cubicBezTo>
                  <a:cubicBezTo>
                    <a:pt x="213" y="401"/>
                    <a:pt x="257" y="185"/>
                    <a:pt x="349" y="0"/>
                  </a:cubicBezTo>
                  <a:close/>
                </a:path>
              </a:pathLst>
            </a:custGeom>
            <a:solidFill>
              <a:srgbClr val="B98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5" name="Google Shape;4705;p104"/>
            <p:cNvSpPr/>
            <p:nvPr/>
          </p:nvSpPr>
          <p:spPr>
            <a:xfrm>
              <a:off x="7282844" y="3463813"/>
              <a:ext cx="561815" cy="202773"/>
            </a:xfrm>
            <a:custGeom>
              <a:avLst/>
              <a:gdLst/>
              <a:ahLst/>
              <a:cxnLst/>
              <a:rect l="l" t="t" r="r" b="b"/>
              <a:pathLst>
                <a:path w="2477" h="894" extrusionOk="0">
                  <a:moveTo>
                    <a:pt x="852" y="1"/>
                  </a:moveTo>
                  <a:cubicBezTo>
                    <a:pt x="837" y="1"/>
                    <a:pt x="822" y="1"/>
                    <a:pt x="806" y="4"/>
                  </a:cubicBezTo>
                  <a:cubicBezTo>
                    <a:pt x="781" y="10"/>
                    <a:pt x="763" y="25"/>
                    <a:pt x="744" y="41"/>
                  </a:cubicBezTo>
                  <a:cubicBezTo>
                    <a:pt x="497" y="266"/>
                    <a:pt x="250" y="482"/>
                    <a:pt x="10" y="717"/>
                  </a:cubicBezTo>
                  <a:cubicBezTo>
                    <a:pt x="6" y="720"/>
                    <a:pt x="0" y="729"/>
                    <a:pt x="0" y="735"/>
                  </a:cubicBezTo>
                  <a:cubicBezTo>
                    <a:pt x="0" y="742"/>
                    <a:pt x="3" y="748"/>
                    <a:pt x="3" y="751"/>
                  </a:cubicBezTo>
                  <a:cubicBezTo>
                    <a:pt x="47" y="832"/>
                    <a:pt x="62" y="894"/>
                    <a:pt x="118" y="894"/>
                  </a:cubicBezTo>
                  <a:cubicBezTo>
                    <a:pt x="137" y="894"/>
                    <a:pt x="161" y="887"/>
                    <a:pt x="192" y="871"/>
                  </a:cubicBezTo>
                  <a:cubicBezTo>
                    <a:pt x="287" y="822"/>
                    <a:pt x="386" y="763"/>
                    <a:pt x="473" y="701"/>
                  </a:cubicBezTo>
                  <a:cubicBezTo>
                    <a:pt x="562" y="643"/>
                    <a:pt x="642" y="578"/>
                    <a:pt x="729" y="513"/>
                  </a:cubicBezTo>
                  <a:cubicBezTo>
                    <a:pt x="750" y="495"/>
                    <a:pt x="942" y="309"/>
                    <a:pt x="962" y="309"/>
                  </a:cubicBezTo>
                  <a:cubicBezTo>
                    <a:pt x="963" y="309"/>
                    <a:pt x="963" y="309"/>
                    <a:pt x="964" y="309"/>
                  </a:cubicBezTo>
                  <a:cubicBezTo>
                    <a:pt x="1198" y="377"/>
                    <a:pt x="1439" y="436"/>
                    <a:pt x="1677" y="482"/>
                  </a:cubicBezTo>
                  <a:cubicBezTo>
                    <a:pt x="1800" y="504"/>
                    <a:pt x="1924" y="528"/>
                    <a:pt x="2047" y="547"/>
                  </a:cubicBezTo>
                  <a:cubicBezTo>
                    <a:pt x="2102" y="556"/>
                    <a:pt x="2149" y="574"/>
                    <a:pt x="2192" y="574"/>
                  </a:cubicBezTo>
                  <a:cubicBezTo>
                    <a:pt x="2226" y="574"/>
                    <a:pt x="2258" y="562"/>
                    <a:pt x="2291" y="525"/>
                  </a:cubicBezTo>
                  <a:lnTo>
                    <a:pt x="2464" y="328"/>
                  </a:lnTo>
                  <a:cubicBezTo>
                    <a:pt x="2470" y="319"/>
                    <a:pt x="2476" y="315"/>
                    <a:pt x="2476" y="303"/>
                  </a:cubicBezTo>
                  <a:cubicBezTo>
                    <a:pt x="2476" y="297"/>
                    <a:pt x="2470" y="288"/>
                    <a:pt x="2461" y="281"/>
                  </a:cubicBezTo>
                  <a:cubicBezTo>
                    <a:pt x="2455" y="278"/>
                    <a:pt x="2442" y="269"/>
                    <a:pt x="2427" y="257"/>
                  </a:cubicBezTo>
                  <a:cubicBezTo>
                    <a:pt x="2371" y="220"/>
                    <a:pt x="2307" y="195"/>
                    <a:pt x="2242" y="177"/>
                  </a:cubicBezTo>
                  <a:cubicBezTo>
                    <a:pt x="1794" y="38"/>
                    <a:pt x="1319" y="19"/>
                    <a:pt x="852" y="1"/>
                  </a:cubicBezTo>
                  <a:close/>
                </a:path>
              </a:pathLst>
            </a:custGeom>
            <a:solidFill>
              <a:srgbClr val="ECB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6" name="Google Shape;4706;p104"/>
            <p:cNvSpPr/>
            <p:nvPr/>
          </p:nvSpPr>
          <p:spPr>
            <a:xfrm>
              <a:off x="7370394" y="3597635"/>
              <a:ext cx="163305" cy="236341"/>
            </a:xfrm>
            <a:custGeom>
              <a:avLst/>
              <a:gdLst/>
              <a:ahLst/>
              <a:cxnLst/>
              <a:rect l="l" t="t" r="r" b="b"/>
              <a:pathLst>
                <a:path w="720" h="1042" extrusionOk="0">
                  <a:moveTo>
                    <a:pt x="612" y="0"/>
                  </a:moveTo>
                  <a:cubicBezTo>
                    <a:pt x="550" y="3"/>
                    <a:pt x="497" y="37"/>
                    <a:pt x="445" y="68"/>
                  </a:cubicBezTo>
                  <a:cubicBezTo>
                    <a:pt x="454" y="59"/>
                    <a:pt x="457" y="40"/>
                    <a:pt x="466" y="31"/>
                  </a:cubicBezTo>
                  <a:cubicBezTo>
                    <a:pt x="470" y="28"/>
                    <a:pt x="470" y="22"/>
                    <a:pt x="470" y="19"/>
                  </a:cubicBezTo>
                  <a:cubicBezTo>
                    <a:pt x="468" y="13"/>
                    <a:pt x="464" y="11"/>
                    <a:pt x="459" y="11"/>
                  </a:cubicBezTo>
                  <a:cubicBezTo>
                    <a:pt x="453" y="11"/>
                    <a:pt x="447" y="14"/>
                    <a:pt x="442" y="19"/>
                  </a:cubicBezTo>
                  <a:cubicBezTo>
                    <a:pt x="395" y="53"/>
                    <a:pt x="346" y="84"/>
                    <a:pt x="300" y="121"/>
                  </a:cubicBezTo>
                  <a:cubicBezTo>
                    <a:pt x="216" y="182"/>
                    <a:pt x="142" y="238"/>
                    <a:pt x="96" y="337"/>
                  </a:cubicBezTo>
                  <a:cubicBezTo>
                    <a:pt x="28" y="470"/>
                    <a:pt x="0" y="624"/>
                    <a:pt x="16" y="775"/>
                  </a:cubicBezTo>
                  <a:cubicBezTo>
                    <a:pt x="19" y="837"/>
                    <a:pt x="40" y="886"/>
                    <a:pt x="71" y="939"/>
                  </a:cubicBezTo>
                  <a:cubicBezTo>
                    <a:pt x="83" y="948"/>
                    <a:pt x="182" y="1041"/>
                    <a:pt x="191" y="1041"/>
                  </a:cubicBezTo>
                  <a:cubicBezTo>
                    <a:pt x="191" y="1041"/>
                    <a:pt x="192" y="1041"/>
                    <a:pt x="192" y="1041"/>
                  </a:cubicBezTo>
                  <a:cubicBezTo>
                    <a:pt x="204" y="960"/>
                    <a:pt x="232" y="880"/>
                    <a:pt x="287" y="825"/>
                  </a:cubicBezTo>
                  <a:cubicBezTo>
                    <a:pt x="315" y="803"/>
                    <a:pt x="346" y="784"/>
                    <a:pt x="374" y="763"/>
                  </a:cubicBezTo>
                  <a:cubicBezTo>
                    <a:pt x="395" y="747"/>
                    <a:pt x="411" y="732"/>
                    <a:pt x="432" y="713"/>
                  </a:cubicBezTo>
                  <a:cubicBezTo>
                    <a:pt x="510" y="630"/>
                    <a:pt x="578" y="522"/>
                    <a:pt x="686" y="470"/>
                  </a:cubicBezTo>
                  <a:cubicBezTo>
                    <a:pt x="661" y="448"/>
                    <a:pt x="635" y="440"/>
                    <a:pt x="609" y="440"/>
                  </a:cubicBezTo>
                  <a:cubicBezTo>
                    <a:pt x="567" y="440"/>
                    <a:pt x="525" y="461"/>
                    <a:pt x="485" y="482"/>
                  </a:cubicBezTo>
                  <a:cubicBezTo>
                    <a:pt x="469" y="490"/>
                    <a:pt x="421" y="532"/>
                    <a:pt x="394" y="532"/>
                  </a:cubicBezTo>
                  <a:cubicBezTo>
                    <a:pt x="390" y="532"/>
                    <a:pt x="386" y="531"/>
                    <a:pt x="383" y="528"/>
                  </a:cubicBezTo>
                  <a:cubicBezTo>
                    <a:pt x="368" y="513"/>
                    <a:pt x="408" y="445"/>
                    <a:pt x="414" y="429"/>
                  </a:cubicBezTo>
                  <a:cubicBezTo>
                    <a:pt x="479" y="312"/>
                    <a:pt x="590" y="223"/>
                    <a:pt x="689" y="139"/>
                  </a:cubicBezTo>
                  <a:cubicBezTo>
                    <a:pt x="704" y="124"/>
                    <a:pt x="720" y="105"/>
                    <a:pt x="713" y="84"/>
                  </a:cubicBezTo>
                  <a:cubicBezTo>
                    <a:pt x="709" y="75"/>
                    <a:pt x="700" y="71"/>
                    <a:pt x="688" y="71"/>
                  </a:cubicBezTo>
                  <a:cubicBezTo>
                    <a:pt x="624" y="71"/>
                    <a:pt x="477" y="180"/>
                    <a:pt x="448" y="201"/>
                  </a:cubicBezTo>
                  <a:cubicBezTo>
                    <a:pt x="503" y="139"/>
                    <a:pt x="571" y="90"/>
                    <a:pt x="639" y="47"/>
                  </a:cubicBezTo>
                  <a:cubicBezTo>
                    <a:pt x="649" y="43"/>
                    <a:pt x="652" y="37"/>
                    <a:pt x="655" y="31"/>
                  </a:cubicBezTo>
                  <a:cubicBezTo>
                    <a:pt x="658" y="22"/>
                    <a:pt x="652" y="6"/>
                    <a:pt x="642" y="3"/>
                  </a:cubicBezTo>
                  <a:cubicBezTo>
                    <a:pt x="636" y="0"/>
                    <a:pt x="624" y="0"/>
                    <a:pt x="612" y="0"/>
                  </a:cubicBezTo>
                  <a:close/>
                </a:path>
              </a:pathLst>
            </a:custGeom>
            <a:solidFill>
              <a:srgbClr val="E4A5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7" name="Google Shape;4707;p104"/>
            <p:cNvSpPr/>
            <p:nvPr/>
          </p:nvSpPr>
          <p:spPr>
            <a:xfrm>
              <a:off x="7615353" y="3526868"/>
              <a:ext cx="337724" cy="251765"/>
            </a:xfrm>
            <a:custGeom>
              <a:avLst/>
              <a:gdLst/>
              <a:ahLst/>
              <a:cxnLst/>
              <a:rect l="l" t="t" r="r" b="b"/>
              <a:pathLst>
                <a:path w="1489" h="1110" extrusionOk="0">
                  <a:moveTo>
                    <a:pt x="861" y="0"/>
                  </a:moveTo>
                  <a:cubicBezTo>
                    <a:pt x="732" y="0"/>
                    <a:pt x="600" y="35"/>
                    <a:pt x="486" y="99"/>
                  </a:cubicBezTo>
                  <a:cubicBezTo>
                    <a:pt x="421" y="87"/>
                    <a:pt x="350" y="68"/>
                    <a:pt x="288" y="44"/>
                  </a:cubicBezTo>
                  <a:lnTo>
                    <a:pt x="288" y="44"/>
                  </a:lnTo>
                  <a:cubicBezTo>
                    <a:pt x="279" y="90"/>
                    <a:pt x="279" y="142"/>
                    <a:pt x="294" y="189"/>
                  </a:cubicBezTo>
                  <a:cubicBezTo>
                    <a:pt x="297" y="195"/>
                    <a:pt x="297" y="207"/>
                    <a:pt x="297" y="217"/>
                  </a:cubicBezTo>
                  <a:cubicBezTo>
                    <a:pt x="297" y="226"/>
                    <a:pt x="285" y="235"/>
                    <a:pt x="279" y="241"/>
                  </a:cubicBezTo>
                  <a:cubicBezTo>
                    <a:pt x="100" y="405"/>
                    <a:pt x="1" y="732"/>
                    <a:pt x="158" y="945"/>
                  </a:cubicBezTo>
                  <a:cubicBezTo>
                    <a:pt x="257" y="1083"/>
                    <a:pt x="442" y="1110"/>
                    <a:pt x="616" y="1110"/>
                  </a:cubicBezTo>
                  <a:cubicBezTo>
                    <a:pt x="638" y="1110"/>
                    <a:pt x="659" y="1109"/>
                    <a:pt x="680" y="1109"/>
                  </a:cubicBezTo>
                  <a:cubicBezTo>
                    <a:pt x="899" y="1103"/>
                    <a:pt x="1134" y="1072"/>
                    <a:pt x="1291" y="917"/>
                  </a:cubicBezTo>
                  <a:cubicBezTo>
                    <a:pt x="1461" y="751"/>
                    <a:pt x="1489" y="467"/>
                    <a:pt x="1365" y="266"/>
                  </a:cubicBezTo>
                  <a:cubicBezTo>
                    <a:pt x="1253" y="82"/>
                    <a:pt x="1060" y="0"/>
                    <a:pt x="861" y="0"/>
                  </a:cubicBezTo>
                  <a:close/>
                </a:path>
              </a:pathLst>
            </a:custGeom>
            <a:solidFill>
              <a:srgbClr val="E4A5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8" name="Google Shape;4708;p104"/>
            <p:cNvSpPr/>
            <p:nvPr/>
          </p:nvSpPr>
          <p:spPr>
            <a:xfrm>
              <a:off x="7637127" y="3530270"/>
              <a:ext cx="315269" cy="250404"/>
            </a:xfrm>
            <a:custGeom>
              <a:avLst/>
              <a:gdLst/>
              <a:ahLst/>
              <a:cxnLst/>
              <a:rect l="l" t="t" r="r" b="b"/>
              <a:pathLst>
                <a:path w="1390" h="1104" extrusionOk="0">
                  <a:moveTo>
                    <a:pt x="875" y="1"/>
                  </a:moveTo>
                  <a:cubicBezTo>
                    <a:pt x="836" y="1"/>
                    <a:pt x="798" y="4"/>
                    <a:pt x="760" y="10"/>
                  </a:cubicBezTo>
                  <a:cubicBezTo>
                    <a:pt x="667" y="26"/>
                    <a:pt x="569" y="69"/>
                    <a:pt x="541" y="158"/>
                  </a:cubicBezTo>
                  <a:cubicBezTo>
                    <a:pt x="538" y="177"/>
                    <a:pt x="532" y="195"/>
                    <a:pt x="522" y="211"/>
                  </a:cubicBezTo>
                  <a:cubicBezTo>
                    <a:pt x="507" y="232"/>
                    <a:pt x="476" y="235"/>
                    <a:pt x="451" y="242"/>
                  </a:cubicBezTo>
                  <a:cubicBezTo>
                    <a:pt x="346" y="273"/>
                    <a:pt x="297" y="421"/>
                    <a:pt x="362" y="504"/>
                  </a:cubicBezTo>
                  <a:cubicBezTo>
                    <a:pt x="350" y="503"/>
                    <a:pt x="337" y="503"/>
                    <a:pt x="325" y="503"/>
                  </a:cubicBezTo>
                  <a:cubicBezTo>
                    <a:pt x="226" y="503"/>
                    <a:pt x="128" y="526"/>
                    <a:pt x="38" y="575"/>
                  </a:cubicBezTo>
                  <a:cubicBezTo>
                    <a:pt x="81" y="581"/>
                    <a:pt x="229" y="569"/>
                    <a:pt x="248" y="624"/>
                  </a:cubicBezTo>
                  <a:cubicBezTo>
                    <a:pt x="251" y="637"/>
                    <a:pt x="251" y="652"/>
                    <a:pt x="248" y="662"/>
                  </a:cubicBezTo>
                  <a:cubicBezTo>
                    <a:pt x="235" y="720"/>
                    <a:pt x="207" y="779"/>
                    <a:pt x="158" y="810"/>
                  </a:cubicBezTo>
                  <a:cubicBezTo>
                    <a:pt x="137" y="823"/>
                    <a:pt x="111" y="830"/>
                    <a:pt x="86" y="830"/>
                  </a:cubicBezTo>
                  <a:cubicBezTo>
                    <a:pt x="52" y="830"/>
                    <a:pt x="20" y="818"/>
                    <a:pt x="1" y="791"/>
                  </a:cubicBezTo>
                  <a:lnTo>
                    <a:pt x="1" y="791"/>
                  </a:lnTo>
                  <a:cubicBezTo>
                    <a:pt x="7" y="909"/>
                    <a:pt x="109" y="1010"/>
                    <a:pt x="223" y="1054"/>
                  </a:cubicBezTo>
                  <a:cubicBezTo>
                    <a:pt x="308" y="1080"/>
                    <a:pt x="396" y="1086"/>
                    <a:pt x="483" y="1086"/>
                  </a:cubicBezTo>
                  <a:cubicBezTo>
                    <a:pt x="517" y="1086"/>
                    <a:pt x="551" y="1085"/>
                    <a:pt x="584" y="1085"/>
                  </a:cubicBezTo>
                  <a:cubicBezTo>
                    <a:pt x="589" y="1084"/>
                    <a:pt x="593" y="1084"/>
                    <a:pt x="598" y="1084"/>
                  </a:cubicBezTo>
                  <a:cubicBezTo>
                    <a:pt x="677" y="1084"/>
                    <a:pt x="762" y="1104"/>
                    <a:pt x="842" y="1104"/>
                  </a:cubicBezTo>
                  <a:cubicBezTo>
                    <a:pt x="862" y="1104"/>
                    <a:pt x="881" y="1103"/>
                    <a:pt x="899" y="1100"/>
                  </a:cubicBezTo>
                  <a:cubicBezTo>
                    <a:pt x="1019" y="1081"/>
                    <a:pt x="1140" y="1010"/>
                    <a:pt x="1220" y="921"/>
                  </a:cubicBezTo>
                  <a:cubicBezTo>
                    <a:pt x="1328" y="810"/>
                    <a:pt x="1390" y="652"/>
                    <a:pt x="1387" y="498"/>
                  </a:cubicBezTo>
                  <a:cubicBezTo>
                    <a:pt x="1381" y="347"/>
                    <a:pt x="1316" y="192"/>
                    <a:pt x="1195" y="100"/>
                  </a:cubicBezTo>
                  <a:cubicBezTo>
                    <a:pt x="1103" y="30"/>
                    <a:pt x="989" y="1"/>
                    <a:pt x="875" y="1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9" name="Google Shape;4709;p104"/>
            <p:cNvSpPr/>
            <p:nvPr/>
          </p:nvSpPr>
          <p:spPr>
            <a:xfrm>
              <a:off x="7635766" y="3663638"/>
              <a:ext cx="57610" cy="52621"/>
            </a:xfrm>
            <a:custGeom>
              <a:avLst/>
              <a:gdLst/>
              <a:ahLst/>
              <a:cxnLst/>
              <a:rect l="l" t="t" r="r" b="b"/>
              <a:pathLst>
                <a:path w="254" h="232" extrusionOk="0">
                  <a:moveTo>
                    <a:pt x="186" y="0"/>
                  </a:moveTo>
                  <a:cubicBezTo>
                    <a:pt x="175" y="0"/>
                    <a:pt x="170" y="6"/>
                    <a:pt x="170" y="6"/>
                  </a:cubicBezTo>
                  <a:cubicBezTo>
                    <a:pt x="170" y="6"/>
                    <a:pt x="172" y="5"/>
                    <a:pt x="177" y="5"/>
                  </a:cubicBezTo>
                  <a:cubicBezTo>
                    <a:pt x="181" y="5"/>
                    <a:pt x="187" y="6"/>
                    <a:pt x="195" y="9"/>
                  </a:cubicBezTo>
                  <a:cubicBezTo>
                    <a:pt x="207" y="18"/>
                    <a:pt x="223" y="33"/>
                    <a:pt x="223" y="55"/>
                  </a:cubicBezTo>
                  <a:cubicBezTo>
                    <a:pt x="223" y="80"/>
                    <a:pt x="213" y="111"/>
                    <a:pt x="195" y="132"/>
                  </a:cubicBezTo>
                  <a:cubicBezTo>
                    <a:pt x="179" y="160"/>
                    <a:pt x="152" y="182"/>
                    <a:pt x="124" y="191"/>
                  </a:cubicBezTo>
                  <a:cubicBezTo>
                    <a:pt x="119" y="196"/>
                    <a:pt x="112" y="198"/>
                    <a:pt x="104" y="198"/>
                  </a:cubicBezTo>
                  <a:cubicBezTo>
                    <a:pt x="99" y="198"/>
                    <a:pt x="92" y="197"/>
                    <a:pt x="87" y="194"/>
                  </a:cubicBezTo>
                  <a:lnTo>
                    <a:pt x="74" y="191"/>
                  </a:lnTo>
                  <a:lnTo>
                    <a:pt x="68" y="188"/>
                  </a:lnTo>
                  <a:cubicBezTo>
                    <a:pt x="65" y="185"/>
                    <a:pt x="56" y="179"/>
                    <a:pt x="53" y="175"/>
                  </a:cubicBezTo>
                  <a:cubicBezTo>
                    <a:pt x="34" y="157"/>
                    <a:pt x="28" y="126"/>
                    <a:pt x="34" y="101"/>
                  </a:cubicBezTo>
                  <a:cubicBezTo>
                    <a:pt x="37" y="80"/>
                    <a:pt x="44" y="55"/>
                    <a:pt x="53" y="46"/>
                  </a:cubicBezTo>
                  <a:cubicBezTo>
                    <a:pt x="56" y="36"/>
                    <a:pt x="59" y="33"/>
                    <a:pt x="65" y="30"/>
                  </a:cubicBezTo>
                  <a:lnTo>
                    <a:pt x="68" y="24"/>
                  </a:lnTo>
                  <a:lnTo>
                    <a:pt x="68" y="24"/>
                  </a:lnTo>
                  <a:cubicBezTo>
                    <a:pt x="68" y="24"/>
                    <a:pt x="59" y="30"/>
                    <a:pt x="44" y="33"/>
                  </a:cubicBezTo>
                  <a:cubicBezTo>
                    <a:pt x="31" y="43"/>
                    <a:pt x="16" y="64"/>
                    <a:pt x="10" y="89"/>
                  </a:cubicBezTo>
                  <a:cubicBezTo>
                    <a:pt x="7" y="101"/>
                    <a:pt x="0" y="117"/>
                    <a:pt x="0" y="135"/>
                  </a:cubicBezTo>
                  <a:cubicBezTo>
                    <a:pt x="0" y="157"/>
                    <a:pt x="10" y="175"/>
                    <a:pt x="22" y="191"/>
                  </a:cubicBezTo>
                  <a:lnTo>
                    <a:pt x="44" y="212"/>
                  </a:lnTo>
                  <a:cubicBezTo>
                    <a:pt x="53" y="212"/>
                    <a:pt x="53" y="219"/>
                    <a:pt x="59" y="222"/>
                  </a:cubicBezTo>
                  <a:lnTo>
                    <a:pt x="71" y="225"/>
                  </a:lnTo>
                  <a:cubicBezTo>
                    <a:pt x="82" y="229"/>
                    <a:pt x="94" y="232"/>
                    <a:pt x="105" y="232"/>
                  </a:cubicBezTo>
                  <a:cubicBezTo>
                    <a:pt x="116" y="232"/>
                    <a:pt x="127" y="229"/>
                    <a:pt x="136" y="225"/>
                  </a:cubicBezTo>
                  <a:cubicBezTo>
                    <a:pt x="179" y="209"/>
                    <a:pt x="207" y="179"/>
                    <a:pt x="226" y="148"/>
                  </a:cubicBezTo>
                  <a:cubicBezTo>
                    <a:pt x="244" y="117"/>
                    <a:pt x="254" y="83"/>
                    <a:pt x="244" y="52"/>
                  </a:cubicBezTo>
                  <a:cubicBezTo>
                    <a:pt x="241" y="36"/>
                    <a:pt x="232" y="21"/>
                    <a:pt x="226" y="12"/>
                  </a:cubicBezTo>
                  <a:cubicBezTo>
                    <a:pt x="216" y="6"/>
                    <a:pt x="207" y="3"/>
                    <a:pt x="198" y="3"/>
                  </a:cubicBezTo>
                  <a:cubicBezTo>
                    <a:pt x="193" y="1"/>
                    <a:pt x="189" y="0"/>
                    <a:pt x="186" y="0"/>
                  </a:cubicBezTo>
                  <a:close/>
                </a:path>
              </a:pathLst>
            </a:custGeom>
            <a:solidFill>
              <a:schemeClr val="dk1">
                <a:alpha val="44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0" name="Google Shape;4710;p104"/>
            <p:cNvSpPr/>
            <p:nvPr/>
          </p:nvSpPr>
          <p:spPr>
            <a:xfrm>
              <a:off x="7657540" y="3552725"/>
              <a:ext cx="60332" cy="54889"/>
            </a:xfrm>
            <a:custGeom>
              <a:avLst/>
              <a:gdLst/>
              <a:ahLst/>
              <a:cxnLst/>
              <a:rect l="l" t="t" r="r" b="b"/>
              <a:pathLst>
                <a:path w="266" h="242" extrusionOk="0">
                  <a:moveTo>
                    <a:pt x="266" y="1"/>
                  </a:moveTo>
                  <a:cubicBezTo>
                    <a:pt x="266" y="1"/>
                    <a:pt x="241" y="1"/>
                    <a:pt x="210" y="16"/>
                  </a:cubicBezTo>
                  <a:cubicBezTo>
                    <a:pt x="191" y="25"/>
                    <a:pt x="176" y="32"/>
                    <a:pt x="158" y="44"/>
                  </a:cubicBezTo>
                  <a:cubicBezTo>
                    <a:pt x="139" y="56"/>
                    <a:pt x="124" y="72"/>
                    <a:pt x="102" y="87"/>
                  </a:cubicBezTo>
                  <a:cubicBezTo>
                    <a:pt x="87" y="103"/>
                    <a:pt x="68" y="121"/>
                    <a:pt x="56" y="136"/>
                  </a:cubicBezTo>
                  <a:cubicBezTo>
                    <a:pt x="40" y="155"/>
                    <a:pt x="31" y="170"/>
                    <a:pt x="22" y="186"/>
                  </a:cubicBezTo>
                  <a:cubicBezTo>
                    <a:pt x="6" y="217"/>
                    <a:pt x="0" y="241"/>
                    <a:pt x="0" y="241"/>
                  </a:cubicBezTo>
                  <a:cubicBezTo>
                    <a:pt x="0" y="241"/>
                    <a:pt x="19" y="226"/>
                    <a:pt x="40" y="198"/>
                  </a:cubicBezTo>
                  <a:cubicBezTo>
                    <a:pt x="65" y="174"/>
                    <a:pt x="99" y="149"/>
                    <a:pt x="130" y="118"/>
                  </a:cubicBezTo>
                  <a:cubicBezTo>
                    <a:pt x="164" y="90"/>
                    <a:pt x="195" y="62"/>
                    <a:pt x="222" y="41"/>
                  </a:cubicBezTo>
                  <a:cubicBezTo>
                    <a:pt x="244" y="16"/>
                    <a:pt x="266" y="1"/>
                    <a:pt x="266" y="1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1" name="Google Shape;4711;p104"/>
            <p:cNvSpPr/>
            <p:nvPr/>
          </p:nvSpPr>
          <p:spPr>
            <a:xfrm>
              <a:off x="7677046" y="3581531"/>
              <a:ext cx="33795" cy="27445"/>
            </a:xfrm>
            <a:custGeom>
              <a:avLst/>
              <a:gdLst/>
              <a:ahLst/>
              <a:cxnLst/>
              <a:rect l="l" t="t" r="r" b="b"/>
              <a:pathLst>
                <a:path w="149" h="121" extrusionOk="0">
                  <a:moveTo>
                    <a:pt x="149" y="0"/>
                  </a:moveTo>
                  <a:cubicBezTo>
                    <a:pt x="149" y="0"/>
                    <a:pt x="136" y="9"/>
                    <a:pt x="121" y="22"/>
                  </a:cubicBezTo>
                  <a:cubicBezTo>
                    <a:pt x="105" y="31"/>
                    <a:pt x="87" y="43"/>
                    <a:pt x="72" y="59"/>
                  </a:cubicBezTo>
                  <a:cubicBezTo>
                    <a:pt x="56" y="71"/>
                    <a:pt x="38" y="87"/>
                    <a:pt x="25" y="99"/>
                  </a:cubicBezTo>
                  <a:cubicBezTo>
                    <a:pt x="10" y="108"/>
                    <a:pt x="1" y="121"/>
                    <a:pt x="1" y="121"/>
                  </a:cubicBezTo>
                  <a:cubicBezTo>
                    <a:pt x="1" y="121"/>
                    <a:pt x="16" y="121"/>
                    <a:pt x="38" y="118"/>
                  </a:cubicBezTo>
                  <a:cubicBezTo>
                    <a:pt x="56" y="114"/>
                    <a:pt x="78" y="102"/>
                    <a:pt x="99" y="87"/>
                  </a:cubicBezTo>
                  <a:cubicBezTo>
                    <a:pt x="118" y="71"/>
                    <a:pt x="133" y="53"/>
                    <a:pt x="139" y="31"/>
                  </a:cubicBezTo>
                  <a:cubicBezTo>
                    <a:pt x="149" y="16"/>
                    <a:pt x="149" y="0"/>
                    <a:pt x="149" y="0"/>
                  </a:cubicBezTo>
                  <a:close/>
                </a:path>
              </a:pathLst>
            </a:custGeom>
            <a:solidFill>
              <a:srgbClr val="363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2" name="Google Shape;4712;p104"/>
            <p:cNvSpPr/>
            <p:nvPr/>
          </p:nvSpPr>
          <p:spPr>
            <a:xfrm>
              <a:off x="7420747" y="3628028"/>
              <a:ext cx="809721" cy="336593"/>
            </a:xfrm>
            <a:custGeom>
              <a:avLst/>
              <a:gdLst/>
              <a:ahLst/>
              <a:cxnLst/>
              <a:rect l="l" t="t" r="r" b="b"/>
              <a:pathLst>
                <a:path w="3570" h="1484" extrusionOk="0">
                  <a:moveTo>
                    <a:pt x="2554" y="1"/>
                  </a:moveTo>
                  <a:cubicBezTo>
                    <a:pt x="2480" y="1"/>
                    <a:pt x="2406" y="5"/>
                    <a:pt x="2332" y="11"/>
                  </a:cubicBezTo>
                  <a:cubicBezTo>
                    <a:pt x="2356" y="48"/>
                    <a:pt x="2344" y="98"/>
                    <a:pt x="2319" y="129"/>
                  </a:cubicBezTo>
                  <a:cubicBezTo>
                    <a:pt x="2298" y="163"/>
                    <a:pt x="2264" y="187"/>
                    <a:pt x="2233" y="212"/>
                  </a:cubicBezTo>
                  <a:cubicBezTo>
                    <a:pt x="2162" y="274"/>
                    <a:pt x="2103" y="351"/>
                    <a:pt x="2069" y="437"/>
                  </a:cubicBezTo>
                  <a:cubicBezTo>
                    <a:pt x="2054" y="471"/>
                    <a:pt x="2041" y="505"/>
                    <a:pt x="2010" y="527"/>
                  </a:cubicBezTo>
                  <a:cubicBezTo>
                    <a:pt x="1992" y="536"/>
                    <a:pt x="1970" y="542"/>
                    <a:pt x="1946" y="545"/>
                  </a:cubicBezTo>
                  <a:cubicBezTo>
                    <a:pt x="1563" y="595"/>
                    <a:pt x="1100" y="511"/>
                    <a:pt x="769" y="743"/>
                  </a:cubicBezTo>
                  <a:cubicBezTo>
                    <a:pt x="757" y="749"/>
                    <a:pt x="751" y="758"/>
                    <a:pt x="738" y="758"/>
                  </a:cubicBezTo>
                  <a:cubicBezTo>
                    <a:pt x="736" y="759"/>
                    <a:pt x="734" y="759"/>
                    <a:pt x="732" y="759"/>
                  </a:cubicBezTo>
                  <a:cubicBezTo>
                    <a:pt x="719" y="759"/>
                    <a:pt x="705" y="751"/>
                    <a:pt x="692" y="746"/>
                  </a:cubicBezTo>
                  <a:cubicBezTo>
                    <a:pt x="620" y="717"/>
                    <a:pt x="543" y="703"/>
                    <a:pt x="465" y="703"/>
                  </a:cubicBezTo>
                  <a:cubicBezTo>
                    <a:pt x="293" y="703"/>
                    <a:pt x="120" y="772"/>
                    <a:pt x="1" y="897"/>
                  </a:cubicBezTo>
                  <a:cubicBezTo>
                    <a:pt x="59" y="1160"/>
                    <a:pt x="263" y="1385"/>
                    <a:pt x="525" y="1456"/>
                  </a:cubicBezTo>
                  <a:cubicBezTo>
                    <a:pt x="607" y="1476"/>
                    <a:pt x="693" y="1483"/>
                    <a:pt x="779" y="1483"/>
                  </a:cubicBezTo>
                  <a:cubicBezTo>
                    <a:pt x="839" y="1483"/>
                    <a:pt x="899" y="1480"/>
                    <a:pt x="958" y="1475"/>
                  </a:cubicBezTo>
                  <a:cubicBezTo>
                    <a:pt x="1405" y="1444"/>
                    <a:pt x="1847" y="1367"/>
                    <a:pt x="2285" y="1293"/>
                  </a:cubicBezTo>
                  <a:cubicBezTo>
                    <a:pt x="2588" y="1246"/>
                    <a:pt x="2897" y="1194"/>
                    <a:pt x="3174" y="1058"/>
                  </a:cubicBezTo>
                  <a:cubicBezTo>
                    <a:pt x="3276" y="1009"/>
                    <a:pt x="3409" y="934"/>
                    <a:pt x="3486" y="845"/>
                  </a:cubicBezTo>
                  <a:cubicBezTo>
                    <a:pt x="3570" y="749"/>
                    <a:pt x="3566" y="567"/>
                    <a:pt x="3536" y="453"/>
                  </a:cubicBezTo>
                  <a:cubicBezTo>
                    <a:pt x="3523" y="410"/>
                    <a:pt x="3505" y="363"/>
                    <a:pt x="3462" y="345"/>
                  </a:cubicBezTo>
                  <a:cubicBezTo>
                    <a:pt x="3446" y="342"/>
                    <a:pt x="3437" y="336"/>
                    <a:pt x="3421" y="332"/>
                  </a:cubicBezTo>
                  <a:cubicBezTo>
                    <a:pt x="3397" y="326"/>
                    <a:pt x="3378" y="311"/>
                    <a:pt x="3353" y="298"/>
                  </a:cubicBezTo>
                  <a:cubicBezTo>
                    <a:pt x="3227" y="206"/>
                    <a:pt x="3106" y="110"/>
                    <a:pt x="2958" y="58"/>
                  </a:cubicBezTo>
                  <a:cubicBezTo>
                    <a:pt x="2827" y="15"/>
                    <a:pt x="2691" y="1"/>
                    <a:pt x="25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3" name="Google Shape;4713;p104"/>
            <p:cNvSpPr/>
            <p:nvPr/>
          </p:nvSpPr>
          <p:spPr>
            <a:xfrm>
              <a:off x="7438892" y="3738941"/>
              <a:ext cx="778874" cy="175328"/>
            </a:xfrm>
            <a:custGeom>
              <a:avLst/>
              <a:gdLst/>
              <a:ahLst/>
              <a:cxnLst/>
              <a:rect l="l" t="t" r="r" b="b"/>
              <a:pathLst>
                <a:path w="3434" h="773" extrusionOk="0">
                  <a:moveTo>
                    <a:pt x="3434" y="1"/>
                  </a:moveTo>
                  <a:cubicBezTo>
                    <a:pt x="3434" y="1"/>
                    <a:pt x="3424" y="14"/>
                    <a:pt x="3406" y="32"/>
                  </a:cubicBezTo>
                  <a:cubicBezTo>
                    <a:pt x="3388" y="53"/>
                    <a:pt x="3360" y="78"/>
                    <a:pt x="3320" y="109"/>
                  </a:cubicBezTo>
                  <a:cubicBezTo>
                    <a:pt x="3283" y="140"/>
                    <a:pt x="3233" y="177"/>
                    <a:pt x="3172" y="208"/>
                  </a:cubicBezTo>
                  <a:cubicBezTo>
                    <a:pt x="3110" y="239"/>
                    <a:pt x="3036" y="269"/>
                    <a:pt x="2959" y="300"/>
                  </a:cubicBezTo>
                  <a:cubicBezTo>
                    <a:pt x="2881" y="325"/>
                    <a:pt x="2792" y="356"/>
                    <a:pt x="2699" y="387"/>
                  </a:cubicBezTo>
                  <a:cubicBezTo>
                    <a:pt x="2607" y="418"/>
                    <a:pt x="2511" y="445"/>
                    <a:pt x="2406" y="473"/>
                  </a:cubicBezTo>
                  <a:cubicBezTo>
                    <a:pt x="2307" y="501"/>
                    <a:pt x="2199" y="526"/>
                    <a:pt x="2091" y="550"/>
                  </a:cubicBezTo>
                  <a:cubicBezTo>
                    <a:pt x="1983" y="572"/>
                    <a:pt x="1869" y="597"/>
                    <a:pt x="1758" y="615"/>
                  </a:cubicBezTo>
                  <a:cubicBezTo>
                    <a:pt x="1649" y="634"/>
                    <a:pt x="1538" y="655"/>
                    <a:pt x="1427" y="674"/>
                  </a:cubicBezTo>
                  <a:cubicBezTo>
                    <a:pt x="1313" y="692"/>
                    <a:pt x="1205" y="708"/>
                    <a:pt x="1103" y="717"/>
                  </a:cubicBezTo>
                  <a:cubicBezTo>
                    <a:pt x="1020" y="722"/>
                    <a:pt x="941" y="728"/>
                    <a:pt x="865" y="728"/>
                  </a:cubicBezTo>
                  <a:cubicBezTo>
                    <a:pt x="842" y="728"/>
                    <a:pt x="820" y="728"/>
                    <a:pt x="797" y="726"/>
                  </a:cubicBezTo>
                  <a:cubicBezTo>
                    <a:pt x="702" y="723"/>
                    <a:pt x="612" y="717"/>
                    <a:pt x="526" y="702"/>
                  </a:cubicBezTo>
                  <a:cubicBezTo>
                    <a:pt x="362" y="671"/>
                    <a:pt x="226" y="625"/>
                    <a:pt x="137" y="581"/>
                  </a:cubicBezTo>
                  <a:cubicBezTo>
                    <a:pt x="93" y="557"/>
                    <a:pt x="59" y="538"/>
                    <a:pt x="38" y="526"/>
                  </a:cubicBezTo>
                  <a:cubicBezTo>
                    <a:pt x="14" y="517"/>
                    <a:pt x="1" y="507"/>
                    <a:pt x="1" y="507"/>
                  </a:cubicBezTo>
                  <a:lnTo>
                    <a:pt x="1" y="507"/>
                  </a:lnTo>
                  <a:cubicBezTo>
                    <a:pt x="1" y="507"/>
                    <a:pt x="13" y="517"/>
                    <a:pt x="32" y="526"/>
                  </a:cubicBezTo>
                  <a:cubicBezTo>
                    <a:pt x="50" y="541"/>
                    <a:pt x="87" y="566"/>
                    <a:pt x="127" y="587"/>
                  </a:cubicBezTo>
                  <a:cubicBezTo>
                    <a:pt x="217" y="634"/>
                    <a:pt x="350" y="696"/>
                    <a:pt x="519" y="733"/>
                  </a:cubicBezTo>
                  <a:cubicBezTo>
                    <a:pt x="644" y="758"/>
                    <a:pt x="786" y="773"/>
                    <a:pt x="938" y="773"/>
                  </a:cubicBezTo>
                  <a:cubicBezTo>
                    <a:pt x="993" y="773"/>
                    <a:pt x="1049" y="771"/>
                    <a:pt x="1106" y="767"/>
                  </a:cubicBezTo>
                  <a:cubicBezTo>
                    <a:pt x="1214" y="757"/>
                    <a:pt x="1322" y="748"/>
                    <a:pt x="1433" y="726"/>
                  </a:cubicBezTo>
                  <a:lnTo>
                    <a:pt x="1770" y="671"/>
                  </a:lnTo>
                  <a:cubicBezTo>
                    <a:pt x="1881" y="646"/>
                    <a:pt x="1992" y="625"/>
                    <a:pt x="2100" y="600"/>
                  </a:cubicBezTo>
                  <a:cubicBezTo>
                    <a:pt x="2214" y="578"/>
                    <a:pt x="2316" y="550"/>
                    <a:pt x="2421" y="520"/>
                  </a:cubicBezTo>
                  <a:cubicBezTo>
                    <a:pt x="2625" y="461"/>
                    <a:pt x="2813" y="393"/>
                    <a:pt x="2974" y="325"/>
                  </a:cubicBezTo>
                  <a:cubicBezTo>
                    <a:pt x="3051" y="291"/>
                    <a:pt x="3119" y="257"/>
                    <a:pt x="3181" y="223"/>
                  </a:cubicBezTo>
                  <a:cubicBezTo>
                    <a:pt x="3239" y="186"/>
                    <a:pt x="3289" y="152"/>
                    <a:pt x="3329" y="118"/>
                  </a:cubicBezTo>
                  <a:cubicBezTo>
                    <a:pt x="3366" y="84"/>
                    <a:pt x="3394" y="53"/>
                    <a:pt x="3409" y="32"/>
                  </a:cubicBezTo>
                  <a:cubicBezTo>
                    <a:pt x="3424" y="14"/>
                    <a:pt x="3434" y="1"/>
                    <a:pt x="34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4" name="Google Shape;4714;p104"/>
            <p:cNvSpPr/>
            <p:nvPr/>
          </p:nvSpPr>
          <p:spPr>
            <a:xfrm>
              <a:off x="7787731" y="3734178"/>
              <a:ext cx="232710" cy="24723"/>
            </a:xfrm>
            <a:custGeom>
              <a:avLst/>
              <a:gdLst/>
              <a:ahLst/>
              <a:cxnLst/>
              <a:rect l="l" t="t" r="r" b="b"/>
              <a:pathLst>
                <a:path w="1026" h="109" extrusionOk="0">
                  <a:moveTo>
                    <a:pt x="3" y="96"/>
                  </a:moveTo>
                  <a:cubicBezTo>
                    <a:pt x="1" y="96"/>
                    <a:pt x="0" y="96"/>
                    <a:pt x="0" y="96"/>
                  </a:cubicBezTo>
                  <a:cubicBezTo>
                    <a:pt x="0" y="96"/>
                    <a:pt x="1" y="97"/>
                    <a:pt x="2" y="97"/>
                  </a:cubicBezTo>
                  <a:cubicBezTo>
                    <a:pt x="2" y="97"/>
                    <a:pt x="3" y="97"/>
                    <a:pt x="3" y="96"/>
                  </a:cubicBezTo>
                  <a:close/>
                  <a:moveTo>
                    <a:pt x="1025" y="0"/>
                  </a:moveTo>
                  <a:cubicBezTo>
                    <a:pt x="1025" y="0"/>
                    <a:pt x="1010" y="10"/>
                    <a:pt x="982" y="19"/>
                  </a:cubicBezTo>
                  <a:cubicBezTo>
                    <a:pt x="957" y="31"/>
                    <a:pt x="917" y="34"/>
                    <a:pt x="871" y="37"/>
                  </a:cubicBezTo>
                  <a:lnTo>
                    <a:pt x="612" y="37"/>
                  </a:lnTo>
                  <a:cubicBezTo>
                    <a:pt x="581" y="37"/>
                    <a:pt x="547" y="40"/>
                    <a:pt x="516" y="40"/>
                  </a:cubicBezTo>
                  <a:cubicBezTo>
                    <a:pt x="485" y="40"/>
                    <a:pt x="451" y="47"/>
                    <a:pt x="420" y="47"/>
                  </a:cubicBezTo>
                  <a:cubicBezTo>
                    <a:pt x="405" y="47"/>
                    <a:pt x="389" y="50"/>
                    <a:pt x="374" y="50"/>
                  </a:cubicBezTo>
                  <a:cubicBezTo>
                    <a:pt x="358" y="50"/>
                    <a:pt x="343" y="53"/>
                    <a:pt x="328" y="53"/>
                  </a:cubicBezTo>
                  <a:cubicBezTo>
                    <a:pt x="266" y="59"/>
                    <a:pt x="207" y="68"/>
                    <a:pt x="161" y="77"/>
                  </a:cubicBezTo>
                  <a:cubicBezTo>
                    <a:pt x="115" y="84"/>
                    <a:pt x="71" y="87"/>
                    <a:pt x="47" y="93"/>
                  </a:cubicBezTo>
                  <a:cubicBezTo>
                    <a:pt x="32" y="94"/>
                    <a:pt x="21" y="95"/>
                    <a:pt x="14" y="96"/>
                  </a:cubicBezTo>
                  <a:lnTo>
                    <a:pt x="14" y="96"/>
                  </a:lnTo>
                  <a:cubicBezTo>
                    <a:pt x="9" y="95"/>
                    <a:pt x="6" y="94"/>
                    <a:pt x="3" y="93"/>
                  </a:cubicBezTo>
                  <a:cubicBezTo>
                    <a:pt x="3" y="94"/>
                    <a:pt x="3" y="95"/>
                    <a:pt x="3" y="96"/>
                  </a:cubicBezTo>
                  <a:lnTo>
                    <a:pt x="3" y="96"/>
                  </a:lnTo>
                  <a:cubicBezTo>
                    <a:pt x="5" y="96"/>
                    <a:pt x="9" y="96"/>
                    <a:pt x="14" y="96"/>
                  </a:cubicBezTo>
                  <a:lnTo>
                    <a:pt x="14" y="96"/>
                  </a:lnTo>
                  <a:cubicBezTo>
                    <a:pt x="20" y="96"/>
                    <a:pt x="28" y="97"/>
                    <a:pt x="37" y="99"/>
                  </a:cubicBezTo>
                  <a:cubicBezTo>
                    <a:pt x="65" y="105"/>
                    <a:pt x="108" y="108"/>
                    <a:pt x="158" y="108"/>
                  </a:cubicBezTo>
                  <a:cubicBezTo>
                    <a:pt x="207" y="108"/>
                    <a:pt x="263" y="105"/>
                    <a:pt x="325" y="105"/>
                  </a:cubicBezTo>
                  <a:lnTo>
                    <a:pt x="420" y="105"/>
                  </a:lnTo>
                  <a:cubicBezTo>
                    <a:pt x="451" y="105"/>
                    <a:pt x="485" y="99"/>
                    <a:pt x="516" y="99"/>
                  </a:cubicBezTo>
                  <a:cubicBezTo>
                    <a:pt x="547" y="99"/>
                    <a:pt x="581" y="96"/>
                    <a:pt x="612" y="96"/>
                  </a:cubicBezTo>
                  <a:cubicBezTo>
                    <a:pt x="643" y="93"/>
                    <a:pt x="673" y="93"/>
                    <a:pt x="704" y="87"/>
                  </a:cubicBezTo>
                  <a:cubicBezTo>
                    <a:pt x="735" y="87"/>
                    <a:pt x="766" y="84"/>
                    <a:pt x="794" y="81"/>
                  </a:cubicBezTo>
                  <a:cubicBezTo>
                    <a:pt x="822" y="81"/>
                    <a:pt x="852" y="74"/>
                    <a:pt x="877" y="68"/>
                  </a:cubicBezTo>
                  <a:cubicBezTo>
                    <a:pt x="927" y="56"/>
                    <a:pt x="967" y="40"/>
                    <a:pt x="991" y="25"/>
                  </a:cubicBezTo>
                  <a:cubicBezTo>
                    <a:pt x="1004" y="19"/>
                    <a:pt x="1013" y="10"/>
                    <a:pt x="1019" y="6"/>
                  </a:cubicBezTo>
                  <a:lnTo>
                    <a:pt x="1025" y="0"/>
                  </a:lnTo>
                  <a:close/>
                </a:path>
              </a:pathLst>
            </a:custGeom>
            <a:solidFill>
              <a:srgbClr val="363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5" name="Google Shape;4715;p104"/>
            <p:cNvSpPr/>
            <p:nvPr/>
          </p:nvSpPr>
          <p:spPr>
            <a:xfrm>
              <a:off x="7914520" y="3638235"/>
              <a:ext cx="158315" cy="49899"/>
            </a:xfrm>
            <a:custGeom>
              <a:avLst/>
              <a:gdLst/>
              <a:ahLst/>
              <a:cxnLst/>
              <a:rect l="l" t="t" r="r" b="b"/>
              <a:pathLst>
                <a:path w="698" h="220" extrusionOk="0">
                  <a:moveTo>
                    <a:pt x="398" y="0"/>
                  </a:moveTo>
                  <a:cubicBezTo>
                    <a:pt x="374" y="0"/>
                    <a:pt x="349" y="6"/>
                    <a:pt x="324" y="10"/>
                  </a:cubicBezTo>
                  <a:cubicBezTo>
                    <a:pt x="297" y="13"/>
                    <a:pt x="275" y="16"/>
                    <a:pt x="250" y="25"/>
                  </a:cubicBezTo>
                  <a:cubicBezTo>
                    <a:pt x="226" y="34"/>
                    <a:pt x="204" y="40"/>
                    <a:pt x="182" y="53"/>
                  </a:cubicBezTo>
                  <a:cubicBezTo>
                    <a:pt x="170" y="56"/>
                    <a:pt x="158" y="62"/>
                    <a:pt x="151" y="68"/>
                  </a:cubicBezTo>
                  <a:cubicBezTo>
                    <a:pt x="142" y="74"/>
                    <a:pt x="133" y="77"/>
                    <a:pt x="124" y="87"/>
                  </a:cubicBezTo>
                  <a:lnTo>
                    <a:pt x="80" y="130"/>
                  </a:lnTo>
                  <a:cubicBezTo>
                    <a:pt x="56" y="158"/>
                    <a:pt x="40" y="179"/>
                    <a:pt x="25" y="195"/>
                  </a:cubicBezTo>
                  <a:lnTo>
                    <a:pt x="0" y="220"/>
                  </a:lnTo>
                  <a:cubicBezTo>
                    <a:pt x="0" y="220"/>
                    <a:pt x="12" y="213"/>
                    <a:pt x="31" y="201"/>
                  </a:cubicBezTo>
                  <a:cubicBezTo>
                    <a:pt x="50" y="195"/>
                    <a:pt x="77" y="176"/>
                    <a:pt x="105" y="155"/>
                  </a:cubicBezTo>
                  <a:cubicBezTo>
                    <a:pt x="121" y="148"/>
                    <a:pt x="136" y="136"/>
                    <a:pt x="151" y="130"/>
                  </a:cubicBezTo>
                  <a:cubicBezTo>
                    <a:pt x="164" y="124"/>
                    <a:pt x="170" y="121"/>
                    <a:pt x="179" y="118"/>
                  </a:cubicBezTo>
                  <a:cubicBezTo>
                    <a:pt x="188" y="115"/>
                    <a:pt x="198" y="108"/>
                    <a:pt x="210" y="105"/>
                  </a:cubicBezTo>
                  <a:cubicBezTo>
                    <a:pt x="229" y="99"/>
                    <a:pt x="247" y="93"/>
                    <a:pt x="272" y="87"/>
                  </a:cubicBezTo>
                  <a:cubicBezTo>
                    <a:pt x="293" y="77"/>
                    <a:pt x="312" y="74"/>
                    <a:pt x="337" y="71"/>
                  </a:cubicBezTo>
                  <a:cubicBezTo>
                    <a:pt x="355" y="68"/>
                    <a:pt x="380" y="62"/>
                    <a:pt x="402" y="62"/>
                  </a:cubicBezTo>
                  <a:cubicBezTo>
                    <a:pt x="426" y="62"/>
                    <a:pt x="445" y="59"/>
                    <a:pt x="466" y="59"/>
                  </a:cubicBezTo>
                  <a:lnTo>
                    <a:pt x="528" y="59"/>
                  </a:lnTo>
                  <a:cubicBezTo>
                    <a:pt x="550" y="59"/>
                    <a:pt x="568" y="59"/>
                    <a:pt x="584" y="62"/>
                  </a:cubicBezTo>
                  <a:cubicBezTo>
                    <a:pt x="618" y="68"/>
                    <a:pt x="649" y="74"/>
                    <a:pt x="667" y="77"/>
                  </a:cubicBezTo>
                  <a:cubicBezTo>
                    <a:pt x="689" y="84"/>
                    <a:pt x="698" y="87"/>
                    <a:pt x="698" y="87"/>
                  </a:cubicBezTo>
                  <a:cubicBezTo>
                    <a:pt x="698" y="87"/>
                    <a:pt x="692" y="77"/>
                    <a:pt x="673" y="68"/>
                  </a:cubicBezTo>
                  <a:cubicBezTo>
                    <a:pt x="652" y="56"/>
                    <a:pt x="627" y="40"/>
                    <a:pt x="590" y="28"/>
                  </a:cubicBezTo>
                  <a:cubicBezTo>
                    <a:pt x="571" y="22"/>
                    <a:pt x="553" y="16"/>
                    <a:pt x="534" y="13"/>
                  </a:cubicBezTo>
                  <a:cubicBezTo>
                    <a:pt x="513" y="6"/>
                    <a:pt x="491" y="0"/>
                    <a:pt x="466" y="0"/>
                  </a:cubicBezTo>
                  <a:close/>
                </a:path>
              </a:pathLst>
            </a:custGeom>
            <a:solidFill>
              <a:srgbClr val="363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6" name="Google Shape;4716;p104"/>
            <p:cNvSpPr/>
            <p:nvPr/>
          </p:nvSpPr>
          <p:spPr>
            <a:xfrm>
              <a:off x="7550938" y="3791562"/>
              <a:ext cx="123613" cy="57611"/>
            </a:xfrm>
            <a:custGeom>
              <a:avLst/>
              <a:gdLst/>
              <a:ahLst/>
              <a:cxnLst/>
              <a:rect l="l" t="t" r="r" b="b"/>
              <a:pathLst>
                <a:path w="545" h="254" extrusionOk="0">
                  <a:moveTo>
                    <a:pt x="1" y="0"/>
                  </a:moveTo>
                  <a:cubicBezTo>
                    <a:pt x="1" y="0"/>
                    <a:pt x="13" y="7"/>
                    <a:pt x="32" y="10"/>
                  </a:cubicBezTo>
                  <a:cubicBezTo>
                    <a:pt x="47" y="16"/>
                    <a:pt x="69" y="28"/>
                    <a:pt x="93" y="41"/>
                  </a:cubicBezTo>
                  <a:cubicBezTo>
                    <a:pt x="121" y="53"/>
                    <a:pt x="149" y="68"/>
                    <a:pt x="180" y="84"/>
                  </a:cubicBezTo>
                  <a:cubicBezTo>
                    <a:pt x="208" y="99"/>
                    <a:pt x="242" y="115"/>
                    <a:pt x="272" y="133"/>
                  </a:cubicBezTo>
                  <a:cubicBezTo>
                    <a:pt x="303" y="152"/>
                    <a:pt x="334" y="170"/>
                    <a:pt x="365" y="186"/>
                  </a:cubicBezTo>
                  <a:cubicBezTo>
                    <a:pt x="396" y="201"/>
                    <a:pt x="421" y="223"/>
                    <a:pt x="448" y="232"/>
                  </a:cubicBezTo>
                  <a:cubicBezTo>
                    <a:pt x="476" y="244"/>
                    <a:pt x="504" y="254"/>
                    <a:pt x="519" y="254"/>
                  </a:cubicBezTo>
                  <a:lnTo>
                    <a:pt x="544" y="254"/>
                  </a:lnTo>
                  <a:lnTo>
                    <a:pt x="523" y="241"/>
                  </a:lnTo>
                  <a:cubicBezTo>
                    <a:pt x="507" y="232"/>
                    <a:pt x="489" y="217"/>
                    <a:pt x="467" y="201"/>
                  </a:cubicBezTo>
                  <a:cubicBezTo>
                    <a:pt x="445" y="186"/>
                    <a:pt x="421" y="164"/>
                    <a:pt x="396" y="139"/>
                  </a:cubicBezTo>
                  <a:cubicBezTo>
                    <a:pt x="381" y="133"/>
                    <a:pt x="365" y="121"/>
                    <a:pt x="350" y="108"/>
                  </a:cubicBezTo>
                  <a:cubicBezTo>
                    <a:pt x="334" y="99"/>
                    <a:pt x="313" y="87"/>
                    <a:pt x="300" y="78"/>
                  </a:cubicBezTo>
                  <a:cubicBezTo>
                    <a:pt x="263" y="59"/>
                    <a:pt x="229" y="44"/>
                    <a:pt x="195" y="31"/>
                  </a:cubicBezTo>
                  <a:cubicBezTo>
                    <a:pt x="161" y="22"/>
                    <a:pt x="124" y="13"/>
                    <a:pt x="100" y="10"/>
                  </a:cubicBezTo>
                  <a:cubicBezTo>
                    <a:pt x="72" y="7"/>
                    <a:pt x="44" y="0"/>
                    <a:pt x="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7" name="Google Shape;4717;p104"/>
            <p:cNvSpPr/>
            <p:nvPr/>
          </p:nvSpPr>
          <p:spPr>
            <a:xfrm>
              <a:off x="7630776" y="3759354"/>
              <a:ext cx="229988" cy="66003"/>
            </a:xfrm>
            <a:custGeom>
              <a:avLst/>
              <a:gdLst/>
              <a:ahLst/>
              <a:cxnLst/>
              <a:rect l="l" t="t" r="r" b="b"/>
              <a:pathLst>
                <a:path w="1014" h="291" extrusionOk="0">
                  <a:moveTo>
                    <a:pt x="272" y="1"/>
                  </a:moveTo>
                  <a:cubicBezTo>
                    <a:pt x="228" y="1"/>
                    <a:pt x="189" y="5"/>
                    <a:pt x="155" y="16"/>
                  </a:cubicBezTo>
                  <a:cubicBezTo>
                    <a:pt x="106" y="28"/>
                    <a:pt x="66" y="50"/>
                    <a:pt x="41" y="65"/>
                  </a:cubicBezTo>
                  <a:cubicBezTo>
                    <a:pt x="29" y="75"/>
                    <a:pt x="19" y="81"/>
                    <a:pt x="13" y="87"/>
                  </a:cubicBezTo>
                  <a:cubicBezTo>
                    <a:pt x="4" y="90"/>
                    <a:pt x="1" y="93"/>
                    <a:pt x="1" y="93"/>
                  </a:cubicBezTo>
                  <a:cubicBezTo>
                    <a:pt x="1" y="93"/>
                    <a:pt x="4" y="93"/>
                    <a:pt x="13" y="90"/>
                  </a:cubicBezTo>
                  <a:cubicBezTo>
                    <a:pt x="19" y="84"/>
                    <a:pt x="29" y="81"/>
                    <a:pt x="44" y="78"/>
                  </a:cubicBezTo>
                  <a:cubicBezTo>
                    <a:pt x="69" y="65"/>
                    <a:pt x="109" y="53"/>
                    <a:pt x="158" y="50"/>
                  </a:cubicBezTo>
                  <a:cubicBezTo>
                    <a:pt x="176" y="49"/>
                    <a:pt x="193" y="48"/>
                    <a:pt x="211" y="48"/>
                  </a:cubicBezTo>
                  <a:cubicBezTo>
                    <a:pt x="247" y="48"/>
                    <a:pt x="284" y="51"/>
                    <a:pt x="325" y="59"/>
                  </a:cubicBezTo>
                  <a:cubicBezTo>
                    <a:pt x="356" y="62"/>
                    <a:pt x="387" y="68"/>
                    <a:pt x="418" y="78"/>
                  </a:cubicBezTo>
                  <a:cubicBezTo>
                    <a:pt x="452" y="84"/>
                    <a:pt x="482" y="96"/>
                    <a:pt x="513" y="105"/>
                  </a:cubicBezTo>
                  <a:cubicBezTo>
                    <a:pt x="575" y="121"/>
                    <a:pt x="643" y="142"/>
                    <a:pt x="698" y="161"/>
                  </a:cubicBezTo>
                  <a:cubicBezTo>
                    <a:pt x="757" y="186"/>
                    <a:pt x="813" y="204"/>
                    <a:pt x="859" y="223"/>
                  </a:cubicBezTo>
                  <a:cubicBezTo>
                    <a:pt x="905" y="244"/>
                    <a:pt x="942" y="260"/>
                    <a:pt x="970" y="272"/>
                  </a:cubicBezTo>
                  <a:cubicBezTo>
                    <a:pt x="998" y="281"/>
                    <a:pt x="1013" y="291"/>
                    <a:pt x="1013" y="291"/>
                  </a:cubicBezTo>
                  <a:cubicBezTo>
                    <a:pt x="1013" y="291"/>
                    <a:pt x="1001" y="278"/>
                    <a:pt x="976" y="260"/>
                  </a:cubicBezTo>
                  <a:cubicBezTo>
                    <a:pt x="952" y="241"/>
                    <a:pt x="915" y="217"/>
                    <a:pt x="874" y="189"/>
                  </a:cubicBezTo>
                  <a:cubicBezTo>
                    <a:pt x="831" y="164"/>
                    <a:pt x="776" y="136"/>
                    <a:pt x="720" y="108"/>
                  </a:cubicBezTo>
                  <a:lnTo>
                    <a:pt x="627" y="75"/>
                  </a:lnTo>
                  <a:cubicBezTo>
                    <a:pt x="597" y="62"/>
                    <a:pt x="566" y="56"/>
                    <a:pt x="529" y="44"/>
                  </a:cubicBezTo>
                  <a:cubicBezTo>
                    <a:pt x="495" y="34"/>
                    <a:pt x="461" y="28"/>
                    <a:pt x="430" y="19"/>
                  </a:cubicBezTo>
                  <a:cubicBezTo>
                    <a:pt x="399" y="13"/>
                    <a:pt x="365" y="10"/>
                    <a:pt x="334" y="4"/>
                  </a:cubicBezTo>
                  <a:cubicBezTo>
                    <a:pt x="313" y="2"/>
                    <a:pt x="292" y="1"/>
                    <a:pt x="2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8" name="Google Shape;4718;p104"/>
            <p:cNvSpPr/>
            <p:nvPr/>
          </p:nvSpPr>
          <p:spPr>
            <a:xfrm>
              <a:off x="7886395" y="3773417"/>
              <a:ext cx="111592" cy="15650"/>
            </a:xfrm>
            <a:custGeom>
              <a:avLst/>
              <a:gdLst/>
              <a:ahLst/>
              <a:cxnLst/>
              <a:rect l="l" t="t" r="r" b="b"/>
              <a:pathLst>
                <a:path w="492" h="69" extrusionOk="0">
                  <a:moveTo>
                    <a:pt x="343" y="0"/>
                  </a:moveTo>
                  <a:cubicBezTo>
                    <a:pt x="312" y="0"/>
                    <a:pt x="282" y="0"/>
                    <a:pt x="251" y="3"/>
                  </a:cubicBezTo>
                  <a:cubicBezTo>
                    <a:pt x="186" y="9"/>
                    <a:pt x="124" y="19"/>
                    <a:pt x="78" y="31"/>
                  </a:cubicBezTo>
                  <a:cubicBezTo>
                    <a:pt x="32" y="43"/>
                    <a:pt x="1" y="56"/>
                    <a:pt x="1" y="56"/>
                  </a:cubicBezTo>
                  <a:cubicBezTo>
                    <a:pt x="1" y="56"/>
                    <a:pt x="35" y="62"/>
                    <a:pt x="75" y="62"/>
                  </a:cubicBezTo>
                  <a:cubicBezTo>
                    <a:pt x="98" y="63"/>
                    <a:pt x="126" y="64"/>
                    <a:pt x="155" y="64"/>
                  </a:cubicBezTo>
                  <a:cubicBezTo>
                    <a:pt x="185" y="64"/>
                    <a:pt x="217" y="63"/>
                    <a:pt x="248" y="62"/>
                  </a:cubicBezTo>
                  <a:cubicBezTo>
                    <a:pt x="279" y="59"/>
                    <a:pt x="312" y="56"/>
                    <a:pt x="340" y="50"/>
                  </a:cubicBezTo>
                  <a:cubicBezTo>
                    <a:pt x="371" y="46"/>
                    <a:pt x="396" y="46"/>
                    <a:pt x="417" y="46"/>
                  </a:cubicBezTo>
                  <a:cubicBezTo>
                    <a:pt x="442" y="46"/>
                    <a:pt x="461" y="56"/>
                    <a:pt x="473" y="59"/>
                  </a:cubicBezTo>
                  <a:cubicBezTo>
                    <a:pt x="482" y="65"/>
                    <a:pt x="492" y="68"/>
                    <a:pt x="492" y="68"/>
                  </a:cubicBezTo>
                  <a:cubicBezTo>
                    <a:pt x="492" y="68"/>
                    <a:pt x="485" y="62"/>
                    <a:pt x="479" y="50"/>
                  </a:cubicBezTo>
                  <a:cubicBezTo>
                    <a:pt x="473" y="40"/>
                    <a:pt x="451" y="25"/>
                    <a:pt x="430" y="16"/>
                  </a:cubicBezTo>
                  <a:cubicBezTo>
                    <a:pt x="405" y="3"/>
                    <a:pt x="374" y="0"/>
                    <a:pt x="343" y="0"/>
                  </a:cubicBezTo>
                  <a:close/>
                </a:path>
              </a:pathLst>
            </a:custGeom>
            <a:solidFill>
              <a:srgbClr val="363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9" name="Google Shape;4719;p104"/>
            <p:cNvSpPr/>
            <p:nvPr/>
          </p:nvSpPr>
          <p:spPr>
            <a:xfrm>
              <a:off x="8046753" y="3674979"/>
              <a:ext cx="71673" cy="38332"/>
            </a:xfrm>
            <a:custGeom>
              <a:avLst/>
              <a:gdLst/>
              <a:ahLst/>
              <a:cxnLst/>
              <a:rect l="l" t="t" r="r" b="b"/>
              <a:pathLst>
                <a:path w="316" h="169" extrusionOk="0">
                  <a:moveTo>
                    <a:pt x="76" y="1"/>
                  </a:moveTo>
                  <a:cubicBezTo>
                    <a:pt x="70" y="1"/>
                    <a:pt x="65" y="1"/>
                    <a:pt x="59" y="2"/>
                  </a:cubicBezTo>
                  <a:cubicBezTo>
                    <a:pt x="44" y="2"/>
                    <a:pt x="28" y="5"/>
                    <a:pt x="16" y="11"/>
                  </a:cubicBezTo>
                  <a:cubicBezTo>
                    <a:pt x="4" y="14"/>
                    <a:pt x="1" y="17"/>
                    <a:pt x="1" y="17"/>
                  </a:cubicBezTo>
                  <a:lnTo>
                    <a:pt x="13" y="17"/>
                  </a:lnTo>
                  <a:cubicBezTo>
                    <a:pt x="19" y="20"/>
                    <a:pt x="35" y="24"/>
                    <a:pt x="50" y="33"/>
                  </a:cubicBezTo>
                  <a:cubicBezTo>
                    <a:pt x="69" y="36"/>
                    <a:pt x="84" y="45"/>
                    <a:pt x="106" y="51"/>
                  </a:cubicBezTo>
                  <a:cubicBezTo>
                    <a:pt x="124" y="61"/>
                    <a:pt x="143" y="70"/>
                    <a:pt x="161" y="79"/>
                  </a:cubicBezTo>
                  <a:cubicBezTo>
                    <a:pt x="201" y="98"/>
                    <a:pt x="238" y="116"/>
                    <a:pt x="266" y="138"/>
                  </a:cubicBezTo>
                  <a:cubicBezTo>
                    <a:pt x="282" y="150"/>
                    <a:pt x="294" y="156"/>
                    <a:pt x="300" y="159"/>
                  </a:cubicBezTo>
                  <a:cubicBezTo>
                    <a:pt x="312" y="166"/>
                    <a:pt x="316" y="169"/>
                    <a:pt x="316" y="169"/>
                  </a:cubicBezTo>
                  <a:cubicBezTo>
                    <a:pt x="316" y="169"/>
                    <a:pt x="316" y="166"/>
                    <a:pt x="312" y="153"/>
                  </a:cubicBezTo>
                  <a:cubicBezTo>
                    <a:pt x="309" y="144"/>
                    <a:pt x="306" y="129"/>
                    <a:pt x="294" y="113"/>
                  </a:cubicBezTo>
                  <a:cubicBezTo>
                    <a:pt x="282" y="98"/>
                    <a:pt x="266" y="82"/>
                    <a:pt x="251" y="67"/>
                  </a:cubicBezTo>
                  <a:cubicBezTo>
                    <a:pt x="232" y="51"/>
                    <a:pt x="214" y="39"/>
                    <a:pt x="189" y="30"/>
                  </a:cubicBezTo>
                  <a:cubicBezTo>
                    <a:pt x="167" y="17"/>
                    <a:pt x="143" y="11"/>
                    <a:pt x="121" y="5"/>
                  </a:cubicBezTo>
                  <a:cubicBezTo>
                    <a:pt x="104" y="3"/>
                    <a:pt x="89" y="1"/>
                    <a:pt x="76" y="1"/>
                  </a:cubicBezTo>
                  <a:close/>
                </a:path>
              </a:pathLst>
            </a:custGeom>
            <a:solidFill>
              <a:srgbClr val="363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0" name="Google Shape;4720;p104"/>
            <p:cNvSpPr/>
            <p:nvPr/>
          </p:nvSpPr>
          <p:spPr>
            <a:xfrm>
              <a:off x="7618982" y="3863463"/>
              <a:ext cx="70085" cy="46043"/>
            </a:xfrm>
            <a:custGeom>
              <a:avLst/>
              <a:gdLst/>
              <a:ahLst/>
              <a:cxnLst/>
              <a:rect l="l" t="t" r="r" b="b"/>
              <a:pathLst>
                <a:path w="309" h="203" extrusionOk="0">
                  <a:moveTo>
                    <a:pt x="28" y="0"/>
                  </a:moveTo>
                  <a:cubicBezTo>
                    <a:pt x="10" y="0"/>
                    <a:pt x="0" y="1"/>
                    <a:pt x="0" y="1"/>
                  </a:cubicBezTo>
                  <a:cubicBezTo>
                    <a:pt x="0" y="1"/>
                    <a:pt x="3" y="5"/>
                    <a:pt x="19" y="14"/>
                  </a:cubicBezTo>
                  <a:cubicBezTo>
                    <a:pt x="25" y="17"/>
                    <a:pt x="37" y="29"/>
                    <a:pt x="53" y="35"/>
                  </a:cubicBezTo>
                  <a:cubicBezTo>
                    <a:pt x="81" y="54"/>
                    <a:pt x="114" y="82"/>
                    <a:pt x="155" y="106"/>
                  </a:cubicBezTo>
                  <a:cubicBezTo>
                    <a:pt x="189" y="131"/>
                    <a:pt x="226" y="156"/>
                    <a:pt x="253" y="174"/>
                  </a:cubicBezTo>
                  <a:cubicBezTo>
                    <a:pt x="269" y="187"/>
                    <a:pt x="281" y="193"/>
                    <a:pt x="294" y="199"/>
                  </a:cubicBezTo>
                  <a:cubicBezTo>
                    <a:pt x="300" y="202"/>
                    <a:pt x="309" y="202"/>
                    <a:pt x="309" y="202"/>
                  </a:cubicBezTo>
                  <a:lnTo>
                    <a:pt x="300" y="187"/>
                  </a:lnTo>
                  <a:cubicBezTo>
                    <a:pt x="294" y="174"/>
                    <a:pt x="284" y="162"/>
                    <a:pt x="278" y="147"/>
                  </a:cubicBezTo>
                  <a:cubicBezTo>
                    <a:pt x="257" y="116"/>
                    <a:pt x="226" y="79"/>
                    <a:pt x="185" y="51"/>
                  </a:cubicBezTo>
                  <a:cubicBezTo>
                    <a:pt x="164" y="35"/>
                    <a:pt x="145" y="23"/>
                    <a:pt x="124" y="17"/>
                  </a:cubicBezTo>
                  <a:cubicBezTo>
                    <a:pt x="99" y="8"/>
                    <a:pt x="81" y="5"/>
                    <a:pt x="62" y="1"/>
                  </a:cubicBezTo>
                  <a:cubicBezTo>
                    <a:pt x="49" y="0"/>
                    <a:pt x="37" y="0"/>
                    <a:pt x="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1" name="Google Shape;4721;p104"/>
            <p:cNvSpPr/>
            <p:nvPr/>
          </p:nvSpPr>
          <p:spPr>
            <a:xfrm>
              <a:off x="6239502" y="3333848"/>
              <a:ext cx="766853" cy="601060"/>
            </a:xfrm>
            <a:custGeom>
              <a:avLst/>
              <a:gdLst/>
              <a:ahLst/>
              <a:cxnLst/>
              <a:rect l="l" t="t" r="r" b="b"/>
              <a:pathLst>
                <a:path w="3381" h="2650" extrusionOk="0">
                  <a:moveTo>
                    <a:pt x="1857" y="1"/>
                  </a:moveTo>
                  <a:cubicBezTo>
                    <a:pt x="1808" y="1"/>
                    <a:pt x="1757" y="7"/>
                    <a:pt x="1704" y="21"/>
                  </a:cubicBezTo>
                  <a:cubicBezTo>
                    <a:pt x="1612" y="39"/>
                    <a:pt x="1528" y="92"/>
                    <a:pt x="1488" y="178"/>
                  </a:cubicBezTo>
                  <a:cubicBezTo>
                    <a:pt x="1457" y="240"/>
                    <a:pt x="1457" y="311"/>
                    <a:pt x="1457" y="379"/>
                  </a:cubicBezTo>
                  <a:cubicBezTo>
                    <a:pt x="1457" y="580"/>
                    <a:pt x="1467" y="777"/>
                    <a:pt x="1473" y="969"/>
                  </a:cubicBezTo>
                  <a:cubicBezTo>
                    <a:pt x="1374" y="876"/>
                    <a:pt x="1257" y="827"/>
                    <a:pt x="1149" y="750"/>
                  </a:cubicBezTo>
                  <a:cubicBezTo>
                    <a:pt x="942" y="607"/>
                    <a:pt x="726" y="456"/>
                    <a:pt x="472" y="407"/>
                  </a:cubicBezTo>
                  <a:cubicBezTo>
                    <a:pt x="431" y="398"/>
                    <a:pt x="389" y="393"/>
                    <a:pt x="348" y="393"/>
                  </a:cubicBezTo>
                  <a:cubicBezTo>
                    <a:pt x="273" y="393"/>
                    <a:pt x="200" y="410"/>
                    <a:pt x="139" y="453"/>
                  </a:cubicBezTo>
                  <a:cubicBezTo>
                    <a:pt x="49" y="518"/>
                    <a:pt x="3" y="629"/>
                    <a:pt x="0" y="737"/>
                  </a:cubicBezTo>
                  <a:cubicBezTo>
                    <a:pt x="0" y="845"/>
                    <a:pt x="31" y="953"/>
                    <a:pt x="77" y="1055"/>
                  </a:cubicBezTo>
                  <a:cubicBezTo>
                    <a:pt x="225" y="1386"/>
                    <a:pt x="494" y="1654"/>
                    <a:pt x="778" y="1873"/>
                  </a:cubicBezTo>
                  <a:cubicBezTo>
                    <a:pt x="1198" y="2198"/>
                    <a:pt x="1673" y="2445"/>
                    <a:pt x="2180" y="2602"/>
                  </a:cubicBezTo>
                  <a:cubicBezTo>
                    <a:pt x="2256" y="2626"/>
                    <a:pt x="2337" y="2649"/>
                    <a:pt x="2418" y="2649"/>
                  </a:cubicBezTo>
                  <a:cubicBezTo>
                    <a:pt x="2442" y="2649"/>
                    <a:pt x="2467" y="2647"/>
                    <a:pt x="2492" y="2642"/>
                  </a:cubicBezTo>
                  <a:cubicBezTo>
                    <a:pt x="2597" y="2617"/>
                    <a:pt x="2680" y="2549"/>
                    <a:pt x="2763" y="2475"/>
                  </a:cubicBezTo>
                  <a:cubicBezTo>
                    <a:pt x="2927" y="2327"/>
                    <a:pt x="3078" y="2164"/>
                    <a:pt x="3214" y="1984"/>
                  </a:cubicBezTo>
                  <a:cubicBezTo>
                    <a:pt x="3297" y="1873"/>
                    <a:pt x="3381" y="1750"/>
                    <a:pt x="3371" y="1611"/>
                  </a:cubicBezTo>
                  <a:cubicBezTo>
                    <a:pt x="3365" y="1503"/>
                    <a:pt x="3304" y="1404"/>
                    <a:pt x="3245" y="1311"/>
                  </a:cubicBezTo>
                  <a:cubicBezTo>
                    <a:pt x="2970" y="892"/>
                    <a:pt x="2686" y="456"/>
                    <a:pt x="2275" y="160"/>
                  </a:cubicBezTo>
                  <a:cubicBezTo>
                    <a:pt x="2145" y="62"/>
                    <a:pt x="2009" y="1"/>
                    <a:pt x="18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2" name="Google Shape;4722;p104"/>
            <p:cNvSpPr/>
            <p:nvPr/>
          </p:nvSpPr>
          <p:spPr>
            <a:xfrm>
              <a:off x="6533452" y="3444307"/>
              <a:ext cx="239741" cy="235434"/>
            </a:xfrm>
            <a:custGeom>
              <a:avLst/>
              <a:gdLst/>
              <a:ahLst/>
              <a:cxnLst/>
              <a:rect l="l" t="t" r="r" b="b"/>
              <a:pathLst>
                <a:path w="1057" h="1038" extrusionOk="0">
                  <a:moveTo>
                    <a:pt x="263" y="0"/>
                  </a:moveTo>
                  <a:cubicBezTo>
                    <a:pt x="319" y="93"/>
                    <a:pt x="362" y="188"/>
                    <a:pt x="408" y="284"/>
                  </a:cubicBezTo>
                  <a:cubicBezTo>
                    <a:pt x="433" y="330"/>
                    <a:pt x="455" y="383"/>
                    <a:pt x="482" y="429"/>
                  </a:cubicBezTo>
                  <a:cubicBezTo>
                    <a:pt x="498" y="451"/>
                    <a:pt x="510" y="476"/>
                    <a:pt x="526" y="497"/>
                  </a:cubicBezTo>
                  <a:cubicBezTo>
                    <a:pt x="541" y="522"/>
                    <a:pt x="556" y="540"/>
                    <a:pt x="572" y="562"/>
                  </a:cubicBezTo>
                  <a:cubicBezTo>
                    <a:pt x="631" y="645"/>
                    <a:pt x="693" y="725"/>
                    <a:pt x="758" y="808"/>
                  </a:cubicBezTo>
                  <a:lnTo>
                    <a:pt x="758" y="808"/>
                  </a:lnTo>
                  <a:lnTo>
                    <a:pt x="655" y="757"/>
                  </a:lnTo>
                  <a:lnTo>
                    <a:pt x="519" y="689"/>
                  </a:lnTo>
                  <a:cubicBezTo>
                    <a:pt x="343" y="596"/>
                    <a:pt x="177" y="479"/>
                    <a:pt x="1" y="380"/>
                  </a:cubicBezTo>
                  <a:lnTo>
                    <a:pt x="1" y="380"/>
                  </a:lnTo>
                  <a:cubicBezTo>
                    <a:pt x="81" y="442"/>
                    <a:pt x="158" y="506"/>
                    <a:pt x="226" y="568"/>
                  </a:cubicBezTo>
                  <a:cubicBezTo>
                    <a:pt x="309" y="630"/>
                    <a:pt x="390" y="689"/>
                    <a:pt x="479" y="741"/>
                  </a:cubicBezTo>
                  <a:cubicBezTo>
                    <a:pt x="563" y="790"/>
                    <a:pt x="652" y="843"/>
                    <a:pt x="742" y="892"/>
                  </a:cubicBezTo>
                  <a:cubicBezTo>
                    <a:pt x="828" y="942"/>
                    <a:pt x="918" y="988"/>
                    <a:pt x="1007" y="1037"/>
                  </a:cubicBezTo>
                  <a:lnTo>
                    <a:pt x="1010" y="1032"/>
                  </a:lnTo>
                  <a:lnTo>
                    <a:pt x="1010" y="1032"/>
                  </a:lnTo>
                  <a:cubicBezTo>
                    <a:pt x="1013" y="1034"/>
                    <a:pt x="1016" y="1036"/>
                    <a:pt x="1020" y="1037"/>
                  </a:cubicBezTo>
                  <a:lnTo>
                    <a:pt x="1057" y="970"/>
                  </a:lnTo>
                  <a:cubicBezTo>
                    <a:pt x="1041" y="962"/>
                    <a:pt x="1026" y="954"/>
                    <a:pt x="1011" y="946"/>
                  </a:cubicBezTo>
                  <a:lnTo>
                    <a:pt x="1011" y="946"/>
                  </a:lnTo>
                  <a:cubicBezTo>
                    <a:pt x="1002" y="939"/>
                    <a:pt x="992" y="933"/>
                    <a:pt x="983" y="926"/>
                  </a:cubicBezTo>
                  <a:cubicBezTo>
                    <a:pt x="964" y="914"/>
                    <a:pt x="946" y="895"/>
                    <a:pt x="927" y="880"/>
                  </a:cubicBezTo>
                  <a:cubicBezTo>
                    <a:pt x="887" y="846"/>
                    <a:pt x="853" y="806"/>
                    <a:pt x="819" y="769"/>
                  </a:cubicBezTo>
                  <a:cubicBezTo>
                    <a:pt x="748" y="692"/>
                    <a:pt x="683" y="605"/>
                    <a:pt x="618" y="525"/>
                  </a:cubicBezTo>
                  <a:cubicBezTo>
                    <a:pt x="603" y="506"/>
                    <a:pt x="587" y="482"/>
                    <a:pt x="572" y="463"/>
                  </a:cubicBezTo>
                  <a:cubicBezTo>
                    <a:pt x="560" y="438"/>
                    <a:pt x="544" y="420"/>
                    <a:pt x="529" y="398"/>
                  </a:cubicBezTo>
                  <a:cubicBezTo>
                    <a:pt x="498" y="355"/>
                    <a:pt x="470" y="309"/>
                    <a:pt x="442" y="263"/>
                  </a:cubicBezTo>
                  <a:cubicBezTo>
                    <a:pt x="418" y="216"/>
                    <a:pt x="390" y="173"/>
                    <a:pt x="359" y="127"/>
                  </a:cubicBezTo>
                  <a:cubicBezTo>
                    <a:pt x="343" y="105"/>
                    <a:pt x="328" y="83"/>
                    <a:pt x="313" y="62"/>
                  </a:cubicBezTo>
                  <a:cubicBezTo>
                    <a:pt x="297" y="43"/>
                    <a:pt x="279" y="19"/>
                    <a:pt x="263" y="0"/>
                  </a:cubicBezTo>
                  <a:close/>
                </a:path>
              </a:pathLst>
            </a:custGeom>
            <a:solidFill>
              <a:schemeClr val="dk1">
                <a:alpha val="44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3" name="Google Shape;4723;p104"/>
            <p:cNvSpPr/>
            <p:nvPr/>
          </p:nvSpPr>
          <p:spPr>
            <a:xfrm>
              <a:off x="6215687" y="2747755"/>
              <a:ext cx="956015" cy="1016585"/>
            </a:xfrm>
            <a:custGeom>
              <a:avLst/>
              <a:gdLst/>
              <a:ahLst/>
              <a:cxnLst/>
              <a:rect l="l" t="t" r="r" b="b"/>
              <a:pathLst>
                <a:path w="4215" h="4482" extrusionOk="0">
                  <a:moveTo>
                    <a:pt x="2504" y="0"/>
                  </a:moveTo>
                  <a:cubicBezTo>
                    <a:pt x="2449" y="0"/>
                    <a:pt x="2396" y="12"/>
                    <a:pt x="2347" y="36"/>
                  </a:cubicBezTo>
                  <a:cubicBezTo>
                    <a:pt x="2059" y="178"/>
                    <a:pt x="2090" y="521"/>
                    <a:pt x="2022" y="780"/>
                  </a:cubicBezTo>
                  <a:cubicBezTo>
                    <a:pt x="1991" y="891"/>
                    <a:pt x="1957" y="1003"/>
                    <a:pt x="1948" y="1117"/>
                  </a:cubicBezTo>
                  <a:cubicBezTo>
                    <a:pt x="1942" y="1234"/>
                    <a:pt x="1976" y="1358"/>
                    <a:pt x="2066" y="1435"/>
                  </a:cubicBezTo>
                  <a:cubicBezTo>
                    <a:pt x="2147" y="1504"/>
                    <a:pt x="2254" y="1529"/>
                    <a:pt x="2358" y="1529"/>
                  </a:cubicBezTo>
                  <a:cubicBezTo>
                    <a:pt x="2393" y="1529"/>
                    <a:pt x="2428" y="1526"/>
                    <a:pt x="2461" y="1521"/>
                  </a:cubicBezTo>
                  <a:cubicBezTo>
                    <a:pt x="2478" y="1518"/>
                    <a:pt x="2494" y="1515"/>
                    <a:pt x="2510" y="1515"/>
                  </a:cubicBezTo>
                  <a:cubicBezTo>
                    <a:pt x="2523" y="1515"/>
                    <a:pt x="2536" y="1517"/>
                    <a:pt x="2550" y="1521"/>
                  </a:cubicBezTo>
                  <a:cubicBezTo>
                    <a:pt x="2575" y="1527"/>
                    <a:pt x="2593" y="1543"/>
                    <a:pt x="2612" y="1558"/>
                  </a:cubicBezTo>
                  <a:cubicBezTo>
                    <a:pt x="2837" y="1784"/>
                    <a:pt x="2492" y="1926"/>
                    <a:pt x="2319" y="1969"/>
                  </a:cubicBezTo>
                  <a:cubicBezTo>
                    <a:pt x="2183" y="2003"/>
                    <a:pt x="2112" y="2095"/>
                    <a:pt x="2075" y="2225"/>
                  </a:cubicBezTo>
                  <a:cubicBezTo>
                    <a:pt x="2035" y="2404"/>
                    <a:pt x="1995" y="2580"/>
                    <a:pt x="1951" y="2759"/>
                  </a:cubicBezTo>
                  <a:cubicBezTo>
                    <a:pt x="1868" y="3102"/>
                    <a:pt x="1772" y="3445"/>
                    <a:pt x="1704" y="3794"/>
                  </a:cubicBezTo>
                  <a:cubicBezTo>
                    <a:pt x="1581" y="3738"/>
                    <a:pt x="1448" y="3738"/>
                    <a:pt x="1312" y="3732"/>
                  </a:cubicBezTo>
                  <a:cubicBezTo>
                    <a:pt x="1019" y="3716"/>
                    <a:pt x="692" y="3676"/>
                    <a:pt x="423" y="3550"/>
                  </a:cubicBezTo>
                  <a:lnTo>
                    <a:pt x="423" y="3550"/>
                  </a:lnTo>
                  <a:cubicBezTo>
                    <a:pt x="424" y="3550"/>
                    <a:pt x="425" y="3550"/>
                    <a:pt x="426" y="3550"/>
                  </a:cubicBezTo>
                  <a:cubicBezTo>
                    <a:pt x="446" y="3550"/>
                    <a:pt x="466" y="3456"/>
                    <a:pt x="466" y="3445"/>
                  </a:cubicBezTo>
                  <a:cubicBezTo>
                    <a:pt x="466" y="3408"/>
                    <a:pt x="454" y="3367"/>
                    <a:pt x="445" y="3334"/>
                  </a:cubicBezTo>
                  <a:cubicBezTo>
                    <a:pt x="417" y="3247"/>
                    <a:pt x="398" y="3176"/>
                    <a:pt x="423" y="3087"/>
                  </a:cubicBezTo>
                  <a:cubicBezTo>
                    <a:pt x="414" y="3084"/>
                    <a:pt x="406" y="3082"/>
                    <a:pt x="399" y="3082"/>
                  </a:cubicBezTo>
                  <a:cubicBezTo>
                    <a:pt x="325" y="3082"/>
                    <a:pt x="327" y="3215"/>
                    <a:pt x="327" y="3269"/>
                  </a:cubicBezTo>
                  <a:cubicBezTo>
                    <a:pt x="327" y="3289"/>
                    <a:pt x="335" y="3363"/>
                    <a:pt x="296" y="3363"/>
                  </a:cubicBezTo>
                  <a:cubicBezTo>
                    <a:pt x="292" y="3363"/>
                    <a:pt x="288" y="3363"/>
                    <a:pt x="284" y="3361"/>
                  </a:cubicBezTo>
                  <a:cubicBezTo>
                    <a:pt x="269" y="3352"/>
                    <a:pt x="259" y="3337"/>
                    <a:pt x="250" y="3321"/>
                  </a:cubicBezTo>
                  <a:cubicBezTo>
                    <a:pt x="213" y="3238"/>
                    <a:pt x="229" y="3161"/>
                    <a:pt x="235" y="3071"/>
                  </a:cubicBezTo>
                  <a:lnTo>
                    <a:pt x="235" y="3053"/>
                  </a:lnTo>
                  <a:cubicBezTo>
                    <a:pt x="232" y="3040"/>
                    <a:pt x="216" y="3037"/>
                    <a:pt x="204" y="3037"/>
                  </a:cubicBezTo>
                  <a:cubicBezTo>
                    <a:pt x="191" y="3037"/>
                    <a:pt x="182" y="3043"/>
                    <a:pt x="173" y="3053"/>
                  </a:cubicBezTo>
                  <a:cubicBezTo>
                    <a:pt x="154" y="3068"/>
                    <a:pt x="139" y="3090"/>
                    <a:pt x="124" y="3111"/>
                  </a:cubicBezTo>
                  <a:cubicBezTo>
                    <a:pt x="120" y="3102"/>
                    <a:pt x="114" y="3096"/>
                    <a:pt x="108" y="3090"/>
                  </a:cubicBezTo>
                  <a:cubicBezTo>
                    <a:pt x="99" y="3102"/>
                    <a:pt x="90" y="3117"/>
                    <a:pt x="80" y="3130"/>
                  </a:cubicBezTo>
                  <a:cubicBezTo>
                    <a:pt x="65" y="3151"/>
                    <a:pt x="49" y="3176"/>
                    <a:pt x="34" y="3201"/>
                  </a:cubicBezTo>
                  <a:cubicBezTo>
                    <a:pt x="3" y="3266"/>
                    <a:pt x="0" y="3337"/>
                    <a:pt x="12" y="3408"/>
                  </a:cubicBezTo>
                  <a:cubicBezTo>
                    <a:pt x="34" y="3550"/>
                    <a:pt x="99" y="3664"/>
                    <a:pt x="235" y="3723"/>
                  </a:cubicBezTo>
                  <a:cubicBezTo>
                    <a:pt x="315" y="3756"/>
                    <a:pt x="392" y="3794"/>
                    <a:pt x="476" y="3828"/>
                  </a:cubicBezTo>
                  <a:cubicBezTo>
                    <a:pt x="667" y="3917"/>
                    <a:pt x="865" y="3985"/>
                    <a:pt x="1065" y="4044"/>
                  </a:cubicBezTo>
                  <a:cubicBezTo>
                    <a:pt x="1270" y="4106"/>
                    <a:pt x="1536" y="4213"/>
                    <a:pt x="1763" y="4213"/>
                  </a:cubicBezTo>
                  <a:cubicBezTo>
                    <a:pt x="1793" y="4213"/>
                    <a:pt x="1821" y="4211"/>
                    <a:pt x="1849" y="4207"/>
                  </a:cubicBezTo>
                  <a:cubicBezTo>
                    <a:pt x="1871" y="4201"/>
                    <a:pt x="1899" y="4198"/>
                    <a:pt x="1917" y="4179"/>
                  </a:cubicBezTo>
                  <a:cubicBezTo>
                    <a:pt x="1933" y="4164"/>
                    <a:pt x="1942" y="4139"/>
                    <a:pt x="1948" y="4121"/>
                  </a:cubicBezTo>
                  <a:cubicBezTo>
                    <a:pt x="2025" y="3899"/>
                    <a:pt x="2103" y="3676"/>
                    <a:pt x="2180" y="3454"/>
                  </a:cubicBezTo>
                  <a:cubicBezTo>
                    <a:pt x="2251" y="3250"/>
                    <a:pt x="2303" y="3040"/>
                    <a:pt x="2380" y="2840"/>
                  </a:cubicBezTo>
                  <a:cubicBezTo>
                    <a:pt x="2411" y="2762"/>
                    <a:pt x="2442" y="2685"/>
                    <a:pt x="2470" y="2608"/>
                  </a:cubicBezTo>
                  <a:cubicBezTo>
                    <a:pt x="2489" y="2549"/>
                    <a:pt x="2498" y="2481"/>
                    <a:pt x="2535" y="2435"/>
                  </a:cubicBezTo>
                  <a:cubicBezTo>
                    <a:pt x="2689" y="2883"/>
                    <a:pt x="2766" y="3337"/>
                    <a:pt x="2810" y="3809"/>
                  </a:cubicBezTo>
                  <a:cubicBezTo>
                    <a:pt x="2748" y="3936"/>
                    <a:pt x="2686" y="4071"/>
                    <a:pt x="2569" y="4155"/>
                  </a:cubicBezTo>
                  <a:cubicBezTo>
                    <a:pt x="2560" y="4164"/>
                    <a:pt x="2547" y="4176"/>
                    <a:pt x="2544" y="4186"/>
                  </a:cubicBezTo>
                  <a:cubicBezTo>
                    <a:pt x="2544" y="4198"/>
                    <a:pt x="2550" y="4210"/>
                    <a:pt x="2553" y="4217"/>
                  </a:cubicBezTo>
                  <a:cubicBezTo>
                    <a:pt x="2612" y="4294"/>
                    <a:pt x="2671" y="4377"/>
                    <a:pt x="2754" y="4423"/>
                  </a:cubicBezTo>
                  <a:cubicBezTo>
                    <a:pt x="2829" y="4467"/>
                    <a:pt x="2913" y="4482"/>
                    <a:pt x="2999" y="4482"/>
                  </a:cubicBezTo>
                  <a:cubicBezTo>
                    <a:pt x="3034" y="4482"/>
                    <a:pt x="3069" y="4479"/>
                    <a:pt x="3103" y="4476"/>
                  </a:cubicBezTo>
                  <a:cubicBezTo>
                    <a:pt x="3362" y="4457"/>
                    <a:pt x="3600" y="4355"/>
                    <a:pt x="3844" y="4275"/>
                  </a:cubicBezTo>
                  <a:cubicBezTo>
                    <a:pt x="3859" y="4272"/>
                    <a:pt x="3875" y="4263"/>
                    <a:pt x="3887" y="4250"/>
                  </a:cubicBezTo>
                  <a:cubicBezTo>
                    <a:pt x="3896" y="4235"/>
                    <a:pt x="3903" y="4217"/>
                    <a:pt x="3906" y="4198"/>
                  </a:cubicBezTo>
                  <a:cubicBezTo>
                    <a:pt x="3927" y="3988"/>
                    <a:pt x="3940" y="3781"/>
                    <a:pt x="3940" y="3568"/>
                  </a:cubicBezTo>
                  <a:cubicBezTo>
                    <a:pt x="3940" y="3587"/>
                    <a:pt x="3949" y="3618"/>
                    <a:pt x="3958" y="3642"/>
                  </a:cubicBezTo>
                  <a:cubicBezTo>
                    <a:pt x="3971" y="3670"/>
                    <a:pt x="3993" y="3693"/>
                    <a:pt x="4017" y="3693"/>
                  </a:cubicBezTo>
                  <a:cubicBezTo>
                    <a:pt x="4023" y="3693"/>
                    <a:pt x="4029" y="3692"/>
                    <a:pt x="4035" y="3689"/>
                  </a:cubicBezTo>
                  <a:cubicBezTo>
                    <a:pt x="4097" y="3658"/>
                    <a:pt x="4150" y="3608"/>
                    <a:pt x="4171" y="3547"/>
                  </a:cubicBezTo>
                  <a:cubicBezTo>
                    <a:pt x="4214" y="3448"/>
                    <a:pt x="4199" y="3343"/>
                    <a:pt x="4184" y="3241"/>
                  </a:cubicBezTo>
                  <a:cubicBezTo>
                    <a:pt x="4109" y="2753"/>
                    <a:pt x="3998" y="2265"/>
                    <a:pt x="3742" y="1848"/>
                  </a:cubicBezTo>
                  <a:cubicBezTo>
                    <a:pt x="3720" y="1808"/>
                    <a:pt x="3693" y="1771"/>
                    <a:pt x="3656" y="1743"/>
                  </a:cubicBezTo>
                  <a:cubicBezTo>
                    <a:pt x="3541" y="1657"/>
                    <a:pt x="3381" y="1694"/>
                    <a:pt x="3257" y="1635"/>
                  </a:cubicBezTo>
                  <a:cubicBezTo>
                    <a:pt x="3125" y="1577"/>
                    <a:pt x="3013" y="1472"/>
                    <a:pt x="2933" y="1358"/>
                  </a:cubicBezTo>
                  <a:cubicBezTo>
                    <a:pt x="2924" y="1345"/>
                    <a:pt x="2918" y="1330"/>
                    <a:pt x="2915" y="1314"/>
                  </a:cubicBezTo>
                  <a:cubicBezTo>
                    <a:pt x="2905" y="1283"/>
                    <a:pt x="2918" y="1253"/>
                    <a:pt x="2924" y="1225"/>
                  </a:cubicBezTo>
                  <a:cubicBezTo>
                    <a:pt x="2983" y="1061"/>
                    <a:pt x="3016" y="882"/>
                    <a:pt x="3029" y="706"/>
                  </a:cubicBezTo>
                  <a:cubicBezTo>
                    <a:pt x="3041" y="493"/>
                    <a:pt x="2995" y="305"/>
                    <a:pt x="2844" y="150"/>
                  </a:cubicBezTo>
                  <a:cubicBezTo>
                    <a:pt x="2756" y="58"/>
                    <a:pt x="2628" y="0"/>
                    <a:pt x="2504" y="0"/>
                  </a:cubicBezTo>
                  <a:close/>
                </a:path>
              </a:pathLst>
            </a:custGeom>
            <a:solidFill>
              <a:srgbClr val="B98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4" name="Google Shape;4724;p104"/>
            <p:cNvSpPr/>
            <p:nvPr/>
          </p:nvSpPr>
          <p:spPr>
            <a:xfrm>
              <a:off x="6709913" y="2721898"/>
              <a:ext cx="430944" cy="347707"/>
            </a:xfrm>
            <a:custGeom>
              <a:avLst/>
              <a:gdLst/>
              <a:ahLst/>
              <a:cxnLst/>
              <a:rect l="l" t="t" r="r" b="b"/>
              <a:pathLst>
                <a:path w="1900" h="1533" extrusionOk="0">
                  <a:moveTo>
                    <a:pt x="450" y="1"/>
                  </a:moveTo>
                  <a:cubicBezTo>
                    <a:pt x="438" y="1"/>
                    <a:pt x="426" y="1"/>
                    <a:pt x="414" y="2"/>
                  </a:cubicBezTo>
                  <a:cubicBezTo>
                    <a:pt x="242" y="11"/>
                    <a:pt x="32" y="101"/>
                    <a:pt x="1" y="292"/>
                  </a:cubicBezTo>
                  <a:cubicBezTo>
                    <a:pt x="14" y="294"/>
                    <a:pt x="28" y="296"/>
                    <a:pt x="42" y="296"/>
                  </a:cubicBezTo>
                  <a:cubicBezTo>
                    <a:pt x="86" y="296"/>
                    <a:pt x="129" y="285"/>
                    <a:pt x="164" y="261"/>
                  </a:cubicBezTo>
                  <a:lnTo>
                    <a:pt x="164" y="261"/>
                  </a:lnTo>
                  <a:cubicBezTo>
                    <a:pt x="127" y="292"/>
                    <a:pt x="109" y="338"/>
                    <a:pt x="121" y="379"/>
                  </a:cubicBezTo>
                  <a:cubicBezTo>
                    <a:pt x="130" y="410"/>
                    <a:pt x="162" y="433"/>
                    <a:pt x="191" y="433"/>
                  </a:cubicBezTo>
                  <a:cubicBezTo>
                    <a:pt x="202" y="433"/>
                    <a:pt x="213" y="430"/>
                    <a:pt x="223" y="422"/>
                  </a:cubicBezTo>
                  <a:lnTo>
                    <a:pt x="223" y="422"/>
                  </a:lnTo>
                  <a:cubicBezTo>
                    <a:pt x="112" y="512"/>
                    <a:pt x="16" y="842"/>
                    <a:pt x="112" y="962"/>
                  </a:cubicBezTo>
                  <a:cubicBezTo>
                    <a:pt x="130" y="887"/>
                    <a:pt x="208" y="728"/>
                    <a:pt x="282" y="728"/>
                  </a:cubicBezTo>
                  <a:cubicBezTo>
                    <a:pt x="312" y="728"/>
                    <a:pt x="341" y="752"/>
                    <a:pt x="365" y="817"/>
                  </a:cubicBezTo>
                  <a:cubicBezTo>
                    <a:pt x="387" y="873"/>
                    <a:pt x="381" y="941"/>
                    <a:pt x="368" y="1002"/>
                  </a:cubicBezTo>
                  <a:cubicBezTo>
                    <a:pt x="356" y="1050"/>
                    <a:pt x="295" y="1194"/>
                    <a:pt x="232" y="1194"/>
                  </a:cubicBezTo>
                  <a:cubicBezTo>
                    <a:pt x="230" y="1194"/>
                    <a:pt x="228" y="1194"/>
                    <a:pt x="226" y="1194"/>
                  </a:cubicBezTo>
                  <a:cubicBezTo>
                    <a:pt x="213" y="1192"/>
                    <a:pt x="198" y="1186"/>
                    <a:pt x="186" y="1186"/>
                  </a:cubicBezTo>
                  <a:cubicBezTo>
                    <a:pt x="180" y="1186"/>
                    <a:pt x="174" y="1188"/>
                    <a:pt x="171" y="1194"/>
                  </a:cubicBezTo>
                  <a:cubicBezTo>
                    <a:pt x="168" y="1203"/>
                    <a:pt x="168" y="1206"/>
                    <a:pt x="168" y="1212"/>
                  </a:cubicBezTo>
                  <a:cubicBezTo>
                    <a:pt x="183" y="1364"/>
                    <a:pt x="306" y="1459"/>
                    <a:pt x="445" y="1502"/>
                  </a:cubicBezTo>
                  <a:cubicBezTo>
                    <a:pt x="487" y="1516"/>
                    <a:pt x="562" y="1532"/>
                    <a:pt x="632" y="1532"/>
                  </a:cubicBezTo>
                  <a:cubicBezTo>
                    <a:pt x="690" y="1532"/>
                    <a:pt x="745" y="1521"/>
                    <a:pt x="773" y="1487"/>
                  </a:cubicBezTo>
                  <a:cubicBezTo>
                    <a:pt x="791" y="1465"/>
                    <a:pt x="773" y="1419"/>
                    <a:pt x="788" y="1382"/>
                  </a:cubicBezTo>
                  <a:cubicBezTo>
                    <a:pt x="807" y="1336"/>
                    <a:pt x="859" y="1311"/>
                    <a:pt x="896" y="1274"/>
                  </a:cubicBezTo>
                  <a:cubicBezTo>
                    <a:pt x="1047" y="1141"/>
                    <a:pt x="1109" y="888"/>
                    <a:pt x="1075" y="697"/>
                  </a:cubicBezTo>
                  <a:lnTo>
                    <a:pt x="1075" y="697"/>
                  </a:lnTo>
                  <a:cubicBezTo>
                    <a:pt x="1115" y="712"/>
                    <a:pt x="1143" y="749"/>
                    <a:pt x="1155" y="792"/>
                  </a:cubicBezTo>
                  <a:cubicBezTo>
                    <a:pt x="1183" y="879"/>
                    <a:pt x="1159" y="974"/>
                    <a:pt x="1152" y="1064"/>
                  </a:cubicBezTo>
                  <a:cubicBezTo>
                    <a:pt x="1140" y="1203"/>
                    <a:pt x="1183" y="1373"/>
                    <a:pt x="1331" y="1410"/>
                  </a:cubicBezTo>
                  <a:cubicBezTo>
                    <a:pt x="1349" y="1414"/>
                    <a:pt x="1367" y="1416"/>
                    <a:pt x="1385" y="1416"/>
                  </a:cubicBezTo>
                  <a:cubicBezTo>
                    <a:pt x="1502" y="1416"/>
                    <a:pt x="1614" y="1333"/>
                    <a:pt x="1687" y="1231"/>
                  </a:cubicBezTo>
                  <a:cubicBezTo>
                    <a:pt x="1782" y="1092"/>
                    <a:pt x="1825" y="928"/>
                    <a:pt x="1859" y="761"/>
                  </a:cubicBezTo>
                  <a:cubicBezTo>
                    <a:pt x="1884" y="666"/>
                    <a:pt x="1900" y="561"/>
                    <a:pt x="1890" y="465"/>
                  </a:cubicBezTo>
                  <a:cubicBezTo>
                    <a:pt x="1884" y="366"/>
                    <a:pt x="1844" y="264"/>
                    <a:pt x="1767" y="203"/>
                  </a:cubicBezTo>
                  <a:cubicBezTo>
                    <a:pt x="1710" y="153"/>
                    <a:pt x="1635" y="131"/>
                    <a:pt x="1559" y="131"/>
                  </a:cubicBezTo>
                  <a:cubicBezTo>
                    <a:pt x="1502" y="131"/>
                    <a:pt x="1445" y="143"/>
                    <a:pt x="1393" y="166"/>
                  </a:cubicBezTo>
                  <a:cubicBezTo>
                    <a:pt x="1273" y="221"/>
                    <a:pt x="1180" y="326"/>
                    <a:pt x="1112" y="437"/>
                  </a:cubicBezTo>
                  <a:cubicBezTo>
                    <a:pt x="1094" y="305"/>
                    <a:pt x="986" y="203"/>
                    <a:pt x="871" y="132"/>
                  </a:cubicBezTo>
                  <a:cubicBezTo>
                    <a:pt x="745" y="54"/>
                    <a:pt x="598" y="1"/>
                    <a:pt x="450" y="1"/>
                  </a:cubicBezTo>
                  <a:close/>
                </a:path>
              </a:pathLst>
            </a:custGeom>
            <a:solidFill>
              <a:srgbClr val="2D32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5" name="Google Shape;4725;p104"/>
            <p:cNvSpPr/>
            <p:nvPr/>
          </p:nvSpPr>
          <p:spPr>
            <a:xfrm>
              <a:off x="6626673" y="3115878"/>
              <a:ext cx="538680" cy="471095"/>
            </a:xfrm>
            <a:custGeom>
              <a:avLst/>
              <a:gdLst/>
              <a:ahLst/>
              <a:cxnLst/>
              <a:rect l="l" t="t" r="r" b="b"/>
              <a:pathLst>
                <a:path w="2375" h="2077" extrusionOk="0">
                  <a:moveTo>
                    <a:pt x="1451" y="0"/>
                  </a:moveTo>
                  <a:lnTo>
                    <a:pt x="1451" y="0"/>
                  </a:lnTo>
                  <a:cubicBezTo>
                    <a:pt x="1461" y="43"/>
                    <a:pt x="1421" y="77"/>
                    <a:pt x="1384" y="99"/>
                  </a:cubicBezTo>
                  <a:cubicBezTo>
                    <a:pt x="1291" y="148"/>
                    <a:pt x="1204" y="170"/>
                    <a:pt x="1100" y="176"/>
                  </a:cubicBezTo>
                  <a:cubicBezTo>
                    <a:pt x="1091" y="176"/>
                    <a:pt x="1082" y="176"/>
                    <a:pt x="1074" y="176"/>
                  </a:cubicBezTo>
                  <a:cubicBezTo>
                    <a:pt x="983" y="176"/>
                    <a:pt x="891" y="162"/>
                    <a:pt x="803" y="145"/>
                  </a:cubicBezTo>
                  <a:cubicBezTo>
                    <a:pt x="738" y="210"/>
                    <a:pt x="695" y="244"/>
                    <a:pt x="606" y="275"/>
                  </a:cubicBezTo>
                  <a:cubicBezTo>
                    <a:pt x="525" y="303"/>
                    <a:pt x="442" y="321"/>
                    <a:pt x="365" y="361"/>
                  </a:cubicBezTo>
                  <a:cubicBezTo>
                    <a:pt x="325" y="380"/>
                    <a:pt x="291" y="401"/>
                    <a:pt x="263" y="432"/>
                  </a:cubicBezTo>
                  <a:cubicBezTo>
                    <a:pt x="241" y="463"/>
                    <a:pt x="229" y="503"/>
                    <a:pt x="216" y="537"/>
                  </a:cubicBezTo>
                  <a:cubicBezTo>
                    <a:pt x="201" y="602"/>
                    <a:pt x="186" y="664"/>
                    <a:pt x="167" y="723"/>
                  </a:cubicBezTo>
                  <a:cubicBezTo>
                    <a:pt x="155" y="769"/>
                    <a:pt x="139" y="815"/>
                    <a:pt x="121" y="861"/>
                  </a:cubicBezTo>
                  <a:cubicBezTo>
                    <a:pt x="108" y="892"/>
                    <a:pt x="0" y="1047"/>
                    <a:pt x="10" y="1059"/>
                  </a:cubicBezTo>
                  <a:cubicBezTo>
                    <a:pt x="145" y="1278"/>
                    <a:pt x="396" y="1426"/>
                    <a:pt x="655" y="1436"/>
                  </a:cubicBezTo>
                  <a:cubicBezTo>
                    <a:pt x="680" y="1355"/>
                    <a:pt x="701" y="1272"/>
                    <a:pt x="707" y="1183"/>
                  </a:cubicBezTo>
                  <a:cubicBezTo>
                    <a:pt x="772" y="1359"/>
                    <a:pt x="831" y="1538"/>
                    <a:pt x="862" y="1726"/>
                  </a:cubicBezTo>
                  <a:cubicBezTo>
                    <a:pt x="871" y="1775"/>
                    <a:pt x="874" y="1837"/>
                    <a:pt x="840" y="1874"/>
                  </a:cubicBezTo>
                  <a:cubicBezTo>
                    <a:pt x="828" y="1883"/>
                    <a:pt x="812" y="1896"/>
                    <a:pt x="809" y="1911"/>
                  </a:cubicBezTo>
                  <a:cubicBezTo>
                    <a:pt x="803" y="1936"/>
                    <a:pt x="828" y="1954"/>
                    <a:pt x="849" y="1964"/>
                  </a:cubicBezTo>
                  <a:cubicBezTo>
                    <a:pt x="957" y="2019"/>
                    <a:pt x="1078" y="2047"/>
                    <a:pt x="1195" y="2062"/>
                  </a:cubicBezTo>
                  <a:cubicBezTo>
                    <a:pt x="1266" y="2072"/>
                    <a:pt x="1337" y="2076"/>
                    <a:pt x="1408" y="2076"/>
                  </a:cubicBezTo>
                  <a:cubicBezTo>
                    <a:pt x="1668" y="2076"/>
                    <a:pt x="1930" y="2016"/>
                    <a:pt x="2165" y="1902"/>
                  </a:cubicBezTo>
                  <a:cubicBezTo>
                    <a:pt x="2186" y="1893"/>
                    <a:pt x="2177" y="1667"/>
                    <a:pt x="2177" y="1636"/>
                  </a:cubicBezTo>
                  <a:cubicBezTo>
                    <a:pt x="2183" y="1550"/>
                    <a:pt x="2183" y="1460"/>
                    <a:pt x="2183" y="1371"/>
                  </a:cubicBezTo>
                  <a:cubicBezTo>
                    <a:pt x="2183" y="1204"/>
                    <a:pt x="2168" y="1037"/>
                    <a:pt x="2168" y="871"/>
                  </a:cubicBezTo>
                  <a:cubicBezTo>
                    <a:pt x="2260" y="812"/>
                    <a:pt x="2338" y="723"/>
                    <a:pt x="2375" y="624"/>
                  </a:cubicBezTo>
                  <a:cubicBezTo>
                    <a:pt x="2128" y="497"/>
                    <a:pt x="2060" y="167"/>
                    <a:pt x="1803" y="68"/>
                  </a:cubicBezTo>
                  <a:cubicBezTo>
                    <a:pt x="1766" y="53"/>
                    <a:pt x="1726" y="46"/>
                    <a:pt x="1689" y="40"/>
                  </a:cubicBezTo>
                  <a:cubicBezTo>
                    <a:pt x="1612" y="28"/>
                    <a:pt x="1535" y="16"/>
                    <a:pt x="14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6" name="Google Shape;4726;p104"/>
            <p:cNvSpPr/>
            <p:nvPr/>
          </p:nvSpPr>
          <p:spPr>
            <a:xfrm>
              <a:off x="6205707" y="3722610"/>
              <a:ext cx="739182" cy="340222"/>
            </a:xfrm>
            <a:custGeom>
              <a:avLst/>
              <a:gdLst/>
              <a:ahLst/>
              <a:cxnLst/>
              <a:rect l="l" t="t" r="r" b="b"/>
              <a:pathLst>
                <a:path w="3259" h="1500" extrusionOk="0">
                  <a:moveTo>
                    <a:pt x="668" y="0"/>
                  </a:moveTo>
                  <a:cubicBezTo>
                    <a:pt x="594" y="0"/>
                    <a:pt x="519" y="14"/>
                    <a:pt x="445" y="42"/>
                  </a:cubicBezTo>
                  <a:cubicBezTo>
                    <a:pt x="279" y="110"/>
                    <a:pt x="131" y="240"/>
                    <a:pt x="53" y="397"/>
                  </a:cubicBezTo>
                  <a:cubicBezTo>
                    <a:pt x="22" y="465"/>
                    <a:pt x="1" y="536"/>
                    <a:pt x="19" y="610"/>
                  </a:cubicBezTo>
                  <a:cubicBezTo>
                    <a:pt x="44" y="690"/>
                    <a:pt x="112" y="749"/>
                    <a:pt x="180" y="798"/>
                  </a:cubicBezTo>
                  <a:cubicBezTo>
                    <a:pt x="436" y="993"/>
                    <a:pt x="720" y="1160"/>
                    <a:pt x="1014" y="1292"/>
                  </a:cubicBezTo>
                  <a:cubicBezTo>
                    <a:pt x="1125" y="1345"/>
                    <a:pt x="1239" y="1391"/>
                    <a:pt x="1356" y="1425"/>
                  </a:cubicBezTo>
                  <a:cubicBezTo>
                    <a:pt x="1562" y="1481"/>
                    <a:pt x="1776" y="1500"/>
                    <a:pt x="1991" y="1500"/>
                  </a:cubicBezTo>
                  <a:cubicBezTo>
                    <a:pt x="2219" y="1500"/>
                    <a:pt x="2449" y="1478"/>
                    <a:pt x="2671" y="1456"/>
                  </a:cubicBezTo>
                  <a:cubicBezTo>
                    <a:pt x="2854" y="1438"/>
                    <a:pt x="3258" y="1425"/>
                    <a:pt x="3227" y="1150"/>
                  </a:cubicBezTo>
                  <a:cubicBezTo>
                    <a:pt x="3215" y="1055"/>
                    <a:pt x="3153" y="974"/>
                    <a:pt x="3076" y="916"/>
                  </a:cubicBezTo>
                  <a:cubicBezTo>
                    <a:pt x="3042" y="891"/>
                    <a:pt x="3014" y="873"/>
                    <a:pt x="2989" y="857"/>
                  </a:cubicBezTo>
                  <a:cubicBezTo>
                    <a:pt x="2974" y="851"/>
                    <a:pt x="2952" y="842"/>
                    <a:pt x="2934" y="835"/>
                  </a:cubicBezTo>
                  <a:cubicBezTo>
                    <a:pt x="2897" y="824"/>
                    <a:pt x="2859" y="821"/>
                    <a:pt x="2820" y="821"/>
                  </a:cubicBezTo>
                  <a:cubicBezTo>
                    <a:pt x="2772" y="821"/>
                    <a:pt x="2723" y="826"/>
                    <a:pt x="2675" y="826"/>
                  </a:cubicBezTo>
                  <a:cubicBezTo>
                    <a:pt x="2464" y="823"/>
                    <a:pt x="2265" y="705"/>
                    <a:pt x="2057" y="705"/>
                  </a:cubicBezTo>
                  <a:cubicBezTo>
                    <a:pt x="2044" y="705"/>
                    <a:pt x="2032" y="705"/>
                    <a:pt x="2020" y="706"/>
                  </a:cubicBezTo>
                  <a:cubicBezTo>
                    <a:pt x="1989" y="710"/>
                    <a:pt x="1959" y="715"/>
                    <a:pt x="1929" y="715"/>
                  </a:cubicBezTo>
                  <a:cubicBezTo>
                    <a:pt x="1917" y="715"/>
                    <a:pt x="1905" y="714"/>
                    <a:pt x="1893" y="712"/>
                  </a:cubicBezTo>
                  <a:cubicBezTo>
                    <a:pt x="1863" y="703"/>
                    <a:pt x="1835" y="687"/>
                    <a:pt x="1810" y="672"/>
                  </a:cubicBezTo>
                  <a:cubicBezTo>
                    <a:pt x="1637" y="558"/>
                    <a:pt x="1498" y="363"/>
                    <a:pt x="1291" y="345"/>
                  </a:cubicBezTo>
                  <a:cubicBezTo>
                    <a:pt x="1261" y="341"/>
                    <a:pt x="1223" y="345"/>
                    <a:pt x="1202" y="326"/>
                  </a:cubicBezTo>
                  <a:cubicBezTo>
                    <a:pt x="1183" y="314"/>
                    <a:pt x="1171" y="289"/>
                    <a:pt x="1159" y="270"/>
                  </a:cubicBezTo>
                  <a:cubicBezTo>
                    <a:pt x="1045" y="94"/>
                    <a:pt x="861" y="0"/>
                    <a:pt x="6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7" name="Google Shape;4727;p104"/>
            <p:cNvSpPr/>
            <p:nvPr/>
          </p:nvSpPr>
          <p:spPr>
            <a:xfrm>
              <a:off x="6356311" y="3795418"/>
              <a:ext cx="152872" cy="98665"/>
            </a:xfrm>
            <a:custGeom>
              <a:avLst/>
              <a:gdLst/>
              <a:ahLst/>
              <a:cxnLst/>
              <a:rect l="l" t="t" r="r" b="b"/>
              <a:pathLst>
                <a:path w="674" h="435" extrusionOk="0">
                  <a:moveTo>
                    <a:pt x="495" y="1"/>
                  </a:moveTo>
                  <a:cubicBezTo>
                    <a:pt x="460" y="1"/>
                    <a:pt x="423" y="4"/>
                    <a:pt x="383" y="11"/>
                  </a:cubicBezTo>
                  <a:cubicBezTo>
                    <a:pt x="356" y="14"/>
                    <a:pt x="328" y="20"/>
                    <a:pt x="300" y="30"/>
                  </a:cubicBezTo>
                  <a:cubicBezTo>
                    <a:pt x="279" y="39"/>
                    <a:pt x="251" y="48"/>
                    <a:pt x="223" y="64"/>
                  </a:cubicBezTo>
                  <a:lnTo>
                    <a:pt x="189" y="88"/>
                  </a:lnTo>
                  <a:cubicBezTo>
                    <a:pt x="177" y="98"/>
                    <a:pt x="167" y="107"/>
                    <a:pt x="155" y="116"/>
                  </a:cubicBezTo>
                  <a:cubicBezTo>
                    <a:pt x="136" y="132"/>
                    <a:pt x="112" y="153"/>
                    <a:pt x="96" y="175"/>
                  </a:cubicBezTo>
                  <a:cubicBezTo>
                    <a:pt x="62" y="215"/>
                    <a:pt x="38" y="261"/>
                    <a:pt x="22" y="301"/>
                  </a:cubicBezTo>
                  <a:cubicBezTo>
                    <a:pt x="16" y="320"/>
                    <a:pt x="13" y="338"/>
                    <a:pt x="7" y="354"/>
                  </a:cubicBezTo>
                  <a:cubicBezTo>
                    <a:pt x="4" y="369"/>
                    <a:pt x="1" y="385"/>
                    <a:pt x="1" y="397"/>
                  </a:cubicBezTo>
                  <a:lnTo>
                    <a:pt x="1" y="425"/>
                  </a:lnTo>
                  <a:lnTo>
                    <a:pt x="1" y="434"/>
                  </a:lnTo>
                  <a:cubicBezTo>
                    <a:pt x="1" y="434"/>
                    <a:pt x="1" y="422"/>
                    <a:pt x="7" y="397"/>
                  </a:cubicBezTo>
                  <a:cubicBezTo>
                    <a:pt x="13" y="372"/>
                    <a:pt x="22" y="338"/>
                    <a:pt x="44" y="305"/>
                  </a:cubicBezTo>
                  <a:cubicBezTo>
                    <a:pt x="62" y="271"/>
                    <a:pt x="90" y="227"/>
                    <a:pt x="124" y="193"/>
                  </a:cubicBezTo>
                  <a:cubicBezTo>
                    <a:pt x="143" y="178"/>
                    <a:pt x="161" y="159"/>
                    <a:pt x="183" y="144"/>
                  </a:cubicBezTo>
                  <a:cubicBezTo>
                    <a:pt x="189" y="135"/>
                    <a:pt x="201" y="129"/>
                    <a:pt x="214" y="119"/>
                  </a:cubicBezTo>
                  <a:cubicBezTo>
                    <a:pt x="223" y="116"/>
                    <a:pt x="235" y="104"/>
                    <a:pt x="248" y="101"/>
                  </a:cubicBezTo>
                  <a:cubicBezTo>
                    <a:pt x="294" y="73"/>
                    <a:pt x="343" y="58"/>
                    <a:pt x="393" y="45"/>
                  </a:cubicBezTo>
                  <a:cubicBezTo>
                    <a:pt x="445" y="36"/>
                    <a:pt x="492" y="30"/>
                    <a:pt x="535" y="27"/>
                  </a:cubicBezTo>
                  <a:lnTo>
                    <a:pt x="674" y="27"/>
                  </a:lnTo>
                  <a:cubicBezTo>
                    <a:pt x="674" y="27"/>
                    <a:pt x="661" y="24"/>
                    <a:pt x="630" y="17"/>
                  </a:cubicBezTo>
                  <a:cubicBezTo>
                    <a:pt x="606" y="11"/>
                    <a:pt x="572" y="8"/>
                    <a:pt x="529" y="2"/>
                  </a:cubicBezTo>
                  <a:cubicBezTo>
                    <a:pt x="518" y="1"/>
                    <a:pt x="507" y="1"/>
                    <a:pt x="4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8" name="Google Shape;4728;p104"/>
            <p:cNvSpPr/>
            <p:nvPr/>
          </p:nvSpPr>
          <p:spPr>
            <a:xfrm>
              <a:off x="6583125" y="3849627"/>
              <a:ext cx="71673" cy="126336"/>
            </a:xfrm>
            <a:custGeom>
              <a:avLst/>
              <a:gdLst/>
              <a:ahLst/>
              <a:cxnLst/>
              <a:rect l="l" t="t" r="r" b="b"/>
              <a:pathLst>
                <a:path w="316" h="557" extrusionOk="0">
                  <a:moveTo>
                    <a:pt x="1" y="1"/>
                  </a:moveTo>
                  <a:cubicBezTo>
                    <a:pt x="1" y="1"/>
                    <a:pt x="7" y="13"/>
                    <a:pt x="19" y="22"/>
                  </a:cubicBezTo>
                  <a:cubicBezTo>
                    <a:pt x="32" y="38"/>
                    <a:pt x="47" y="59"/>
                    <a:pt x="69" y="81"/>
                  </a:cubicBezTo>
                  <a:cubicBezTo>
                    <a:pt x="112" y="127"/>
                    <a:pt x="174" y="183"/>
                    <a:pt x="208" y="251"/>
                  </a:cubicBezTo>
                  <a:cubicBezTo>
                    <a:pt x="220" y="269"/>
                    <a:pt x="229" y="285"/>
                    <a:pt x="236" y="306"/>
                  </a:cubicBezTo>
                  <a:cubicBezTo>
                    <a:pt x="245" y="325"/>
                    <a:pt x="251" y="340"/>
                    <a:pt x="260" y="359"/>
                  </a:cubicBezTo>
                  <a:cubicBezTo>
                    <a:pt x="270" y="393"/>
                    <a:pt x="282" y="424"/>
                    <a:pt x="291" y="455"/>
                  </a:cubicBezTo>
                  <a:cubicBezTo>
                    <a:pt x="297" y="485"/>
                    <a:pt x="300" y="510"/>
                    <a:pt x="307" y="529"/>
                  </a:cubicBezTo>
                  <a:cubicBezTo>
                    <a:pt x="307" y="544"/>
                    <a:pt x="310" y="556"/>
                    <a:pt x="310" y="556"/>
                  </a:cubicBezTo>
                  <a:cubicBezTo>
                    <a:pt x="310" y="556"/>
                    <a:pt x="316" y="513"/>
                    <a:pt x="310" y="451"/>
                  </a:cubicBezTo>
                  <a:cubicBezTo>
                    <a:pt x="307" y="421"/>
                    <a:pt x="297" y="387"/>
                    <a:pt x="285" y="346"/>
                  </a:cubicBezTo>
                  <a:cubicBezTo>
                    <a:pt x="282" y="328"/>
                    <a:pt x="276" y="309"/>
                    <a:pt x="266" y="291"/>
                  </a:cubicBezTo>
                  <a:cubicBezTo>
                    <a:pt x="260" y="269"/>
                    <a:pt x="251" y="251"/>
                    <a:pt x="239" y="232"/>
                  </a:cubicBezTo>
                  <a:cubicBezTo>
                    <a:pt x="217" y="192"/>
                    <a:pt x="189" y="158"/>
                    <a:pt x="162" y="130"/>
                  </a:cubicBezTo>
                  <a:cubicBezTo>
                    <a:pt x="137" y="106"/>
                    <a:pt x="106" y="84"/>
                    <a:pt x="81" y="66"/>
                  </a:cubicBezTo>
                  <a:cubicBezTo>
                    <a:pt x="60" y="47"/>
                    <a:pt x="38" y="32"/>
                    <a:pt x="23" y="19"/>
                  </a:cubicBezTo>
                  <a:cubicBezTo>
                    <a:pt x="7" y="7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9" name="Google Shape;4729;p104"/>
            <p:cNvSpPr/>
            <p:nvPr/>
          </p:nvSpPr>
          <p:spPr>
            <a:xfrm>
              <a:off x="6384436" y="3757313"/>
              <a:ext cx="58971" cy="16331"/>
            </a:xfrm>
            <a:custGeom>
              <a:avLst/>
              <a:gdLst/>
              <a:ahLst/>
              <a:cxnLst/>
              <a:rect l="l" t="t" r="r" b="b"/>
              <a:pathLst>
                <a:path w="260" h="72" extrusionOk="0">
                  <a:moveTo>
                    <a:pt x="133" y="0"/>
                  </a:moveTo>
                  <a:cubicBezTo>
                    <a:pt x="111" y="0"/>
                    <a:pt x="93" y="6"/>
                    <a:pt x="77" y="9"/>
                  </a:cubicBezTo>
                  <a:cubicBezTo>
                    <a:pt x="62" y="13"/>
                    <a:pt x="46" y="22"/>
                    <a:pt x="34" y="28"/>
                  </a:cubicBezTo>
                  <a:cubicBezTo>
                    <a:pt x="25" y="37"/>
                    <a:pt x="12" y="50"/>
                    <a:pt x="9" y="53"/>
                  </a:cubicBezTo>
                  <a:lnTo>
                    <a:pt x="0" y="59"/>
                  </a:lnTo>
                  <a:cubicBezTo>
                    <a:pt x="0" y="59"/>
                    <a:pt x="3" y="59"/>
                    <a:pt x="6" y="62"/>
                  </a:cubicBezTo>
                  <a:cubicBezTo>
                    <a:pt x="16" y="59"/>
                    <a:pt x="28" y="59"/>
                    <a:pt x="37" y="56"/>
                  </a:cubicBezTo>
                  <a:cubicBezTo>
                    <a:pt x="56" y="53"/>
                    <a:pt x="65" y="46"/>
                    <a:pt x="80" y="46"/>
                  </a:cubicBezTo>
                  <a:lnTo>
                    <a:pt x="127" y="46"/>
                  </a:lnTo>
                  <a:cubicBezTo>
                    <a:pt x="142" y="46"/>
                    <a:pt x="158" y="53"/>
                    <a:pt x="173" y="53"/>
                  </a:cubicBezTo>
                  <a:cubicBezTo>
                    <a:pt x="188" y="56"/>
                    <a:pt x="204" y="56"/>
                    <a:pt x="216" y="59"/>
                  </a:cubicBezTo>
                  <a:cubicBezTo>
                    <a:pt x="229" y="62"/>
                    <a:pt x="241" y="62"/>
                    <a:pt x="247" y="68"/>
                  </a:cubicBezTo>
                  <a:cubicBezTo>
                    <a:pt x="256" y="71"/>
                    <a:pt x="259" y="71"/>
                    <a:pt x="259" y="71"/>
                  </a:cubicBezTo>
                  <a:cubicBezTo>
                    <a:pt x="259" y="71"/>
                    <a:pt x="256" y="68"/>
                    <a:pt x="250" y="59"/>
                  </a:cubicBezTo>
                  <a:cubicBezTo>
                    <a:pt x="247" y="53"/>
                    <a:pt x="241" y="43"/>
                    <a:pt x="229" y="37"/>
                  </a:cubicBezTo>
                  <a:cubicBezTo>
                    <a:pt x="216" y="25"/>
                    <a:pt x="201" y="22"/>
                    <a:pt x="185" y="13"/>
                  </a:cubicBezTo>
                  <a:cubicBezTo>
                    <a:pt x="179" y="9"/>
                    <a:pt x="167" y="6"/>
                    <a:pt x="158" y="6"/>
                  </a:cubicBezTo>
                  <a:cubicBezTo>
                    <a:pt x="151" y="0"/>
                    <a:pt x="139" y="0"/>
                    <a:pt x="1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0" name="Google Shape;4730;p104"/>
            <p:cNvSpPr/>
            <p:nvPr/>
          </p:nvSpPr>
          <p:spPr>
            <a:xfrm>
              <a:off x="6475388" y="3827853"/>
              <a:ext cx="94808" cy="87777"/>
            </a:xfrm>
            <a:custGeom>
              <a:avLst/>
              <a:gdLst/>
              <a:ahLst/>
              <a:cxnLst/>
              <a:rect l="l" t="t" r="r" b="b"/>
              <a:pathLst>
                <a:path w="418" h="387" extrusionOk="0">
                  <a:moveTo>
                    <a:pt x="328" y="1"/>
                  </a:moveTo>
                  <a:cubicBezTo>
                    <a:pt x="306" y="1"/>
                    <a:pt x="288" y="4"/>
                    <a:pt x="263" y="7"/>
                  </a:cubicBezTo>
                  <a:cubicBezTo>
                    <a:pt x="217" y="20"/>
                    <a:pt x="176" y="35"/>
                    <a:pt x="143" y="57"/>
                  </a:cubicBezTo>
                  <a:cubicBezTo>
                    <a:pt x="105" y="81"/>
                    <a:pt x="75" y="109"/>
                    <a:pt x="47" y="143"/>
                  </a:cubicBezTo>
                  <a:cubicBezTo>
                    <a:pt x="34" y="158"/>
                    <a:pt x="22" y="177"/>
                    <a:pt x="16" y="195"/>
                  </a:cubicBezTo>
                  <a:cubicBezTo>
                    <a:pt x="10" y="217"/>
                    <a:pt x="0" y="239"/>
                    <a:pt x="0" y="257"/>
                  </a:cubicBezTo>
                  <a:cubicBezTo>
                    <a:pt x="13" y="220"/>
                    <a:pt x="34" y="186"/>
                    <a:pt x="65" y="149"/>
                  </a:cubicBezTo>
                  <a:cubicBezTo>
                    <a:pt x="93" y="124"/>
                    <a:pt x="127" y="100"/>
                    <a:pt x="164" y="81"/>
                  </a:cubicBezTo>
                  <a:cubicBezTo>
                    <a:pt x="198" y="63"/>
                    <a:pt x="232" y="47"/>
                    <a:pt x="272" y="38"/>
                  </a:cubicBezTo>
                  <a:cubicBezTo>
                    <a:pt x="286" y="36"/>
                    <a:pt x="300" y="34"/>
                    <a:pt x="313" y="34"/>
                  </a:cubicBezTo>
                  <a:cubicBezTo>
                    <a:pt x="326" y="34"/>
                    <a:pt x="339" y="36"/>
                    <a:pt x="350" y="39"/>
                  </a:cubicBezTo>
                  <a:lnTo>
                    <a:pt x="350" y="39"/>
                  </a:lnTo>
                  <a:cubicBezTo>
                    <a:pt x="306" y="79"/>
                    <a:pt x="258" y="121"/>
                    <a:pt x="229" y="177"/>
                  </a:cubicBezTo>
                  <a:cubicBezTo>
                    <a:pt x="217" y="192"/>
                    <a:pt x="210" y="211"/>
                    <a:pt x="204" y="226"/>
                  </a:cubicBezTo>
                  <a:cubicBezTo>
                    <a:pt x="201" y="248"/>
                    <a:pt x="198" y="263"/>
                    <a:pt x="195" y="282"/>
                  </a:cubicBezTo>
                  <a:cubicBezTo>
                    <a:pt x="189" y="316"/>
                    <a:pt x="195" y="356"/>
                    <a:pt x="204" y="387"/>
                  </a:cubicBezTo>
                  <a:cubicBezTo>
                    <a:pt x="201" y="350"/>
                    <a:pt x="201" y="316"/>
                    <a:pt x="214" y="285"/>
                  </a:cubicBezTo>
                  <a:cubicBezTo>
                    <a:pt x="220" y="270"/>
                    <a:pt x="226" y="254"/>
                    <a:pt x="232" y="239"/>
                  </a:cubicBezTo>
                  <a:cubicBezTo>
                    <a:pt x="241" y="223"/>
                    <a:pt x="247" y="211"/>
                    <a:pt x="257" y="195"/>
                  </a:cubicBezTo>
                  <a:cubicBezTo>
                    <a:pt x="294" y="143"/>
                    <a:pt x="349" y="100"/>
                    <a:pt x="399" y="53"/>
                  </a:cubicBezTo>
                  <a:lnTo>
                    <a:pt x="417" y="38"/>
                  </a:lnTo>
                  <a:lnTo>
                    <a:pt x="396" y="23"/>
                  </a:lnTo>
                  <a:cubicBezTo>
                    <a:pt x="374" y="7"/>
                    <a:pt x="352" y="1"/>
                    <a:pt x="3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1" name="Google Shape;4731;p104"/>
            <p:cNvSpPr/>
            <p:nvPr/>
          </p:nvSpPr>
          <p:spPr>
            <a:xfrm>
              <a:off x="6685418" y="3884330"/>
              <a:ext cx="69631" cy="63508"/>
            </a:xfrm>
            <a:custGeom>
              <a:avLst/>
              <a:gdLst/>
              <a:ahLst/>
              <a:cxnLst/>
              <a:rect l="l" t="t" r="r" b="b"/>
              <a:pathLst>
                <a:path w="307" h="280" extrusionOk="0">
                  <a:moveTo>
                    <a:pt x="52" y="1"/>
                  </a:moveTo>
                  <a:cubicBezTo>
                    <a:pt x="38" y="1"/>
                    <a:pt x="27" y="2"/>
                    <a:pt x="19" y="2"/>
                  </a:cubicBezTo>
                  <a:cubicBezTo>
                    <a:pt x="10" y="5"/>
                    <a:pt x="1" y="5"/>
                    <a:pt x="1" y="5"/>
                  </a:cubicBezTo>
                  <a:cubicBezTo>
                    <a:pt x="1" y="5"/>
                    <a:pt x="10" y="5"/>
                    <a:pt x="22" y="8"/>
                  </a:cubicBezTo>
                  <a:cubicBezTo>
                    <a:pt x="35" y="14"/>
                    <a:pt x="50" y="18"/>
                    <a:pt x="69" y="24"/>
                  </a:cubicBezTo>
                  <a:cubicBezTo>
                    <a:pt x="90" y="33"/>
                    <a:pt x="109" y="42"/>
                    <a:pt x="130" y="55"/>
                  </a:cubicBezTo>
                  <a:cubicBezTo>
                    <a:pt x="143" y="58"/>
                    <a:pt x="152" y="67"/>
                    <a:pt x="164" y="73"/>
                  </a:cubicBezTo>
                  <a:cubicBezTo>
                    <a:pt x="174" y="82"/>
                    <a:pt x="186" y="89"/>
                    <a:pt x="195" y="98"/>
                  </a:cubicBezTo>
                  <a:cubicBezTo>
                    <a:pt x="204" y="107"/>
                    <a:pt x="214" y="113"/>
                    <a:pt x="220" y="126"/>
                  </a:cubicBezTo>
                  <a:cubicBezTo>
                    <a:pt x="229" y="135"/>
                    <a:pt x="235" y="144"/>
                    <a:pt x="245" y="156"/>
                  </a:cubicBezTo>
                  <a:cubicBezTo>
                    <a:pt x="260" y="175"/>
                    <a:pt x="272" y="193"/>
                    <a:pt x="279" y="212"/>
                  </a:cubicBezTo>
                  <a:cubicBezTo>
                    <a:pt x="285" y="234"/>
                    <a:pt x="294" y="249"/>
                    <a:pt x="297" y="261"/>
                  </a:cubicBezTo>
                  <a:cubicBezTo>
                    <a:pt x="300" y="271"/>
                    <a:pt x="306" y="280"/>
                    <a:pt x="306" y="280"/>
                  </a:cubicBezTo>
                  <a:lnTo>
                    <a:pt x="306" y="261"/>
                  </a:lnTo>
                  <a:cubicBezTo>
                    <a:pt x="306" y="246"/>
                    <a:pt x="306" y="231"/>
                    <a:pt x="300" y="206"/>
                  </a:cubicBezTo>
                  <a:cubicBezTo>
                    <a:pt x="297" y="187"/>
                    <a:pt x="285" y="160"/>
                    <a:pt x="276" y="138"/>
                  </a:cubicBezTo>
                  <a:lnTo>
                    <a:pt x="251" y="101"/>
                  </a:lnTo>
                  <a:cubicBezTo>
                    <a:pt x="238" y="92"/>
                    <a:pt x="232" y="76"/>
                    <a:pt x="220" y="67"/>
                  </a:cubicBezTo>
                  <a:cubicBezTo>
                    <a:pt x="208" y="55"/>
                    <a:pt x="198" y="48"/>
                    <a:pt x="186" y="39"/>
                  </a:cubicBezTo>
                  <a:cubicBezTo>
                    <a:pt x="174" y="33"/>
                    <a:pt x="158" y="30"/>
                    <a:pt x="146" y="21"/>
                  </a:cubicBezTo>
                  <a:cubicBezTo>
                    <a:pt x="121" y="8"/>
                    <a:pt x="96" y="5"/>
                    <a:pt x="75" y="2"/>
                  </a:cubicBezTo>
                  <a:cubicBezTo>
                    <a:pt x="67" y="1"/>
                    <a:pt x="59" y="1"/>
                    <a:pt x="52" y="1"/>
                  </a:cubicBezTo>
                  <a:close/>
                </a:path>
              </a:pathLst>
            </a:custGeom>
            <a:solidFill>
              <a:srgbClr val="997D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2" name="Google Shape;4732;p104"/>
            <p:cNvSpPr/>
            <p:nvPr/>
          </p:nvSpPr>
          <p:spPr>
            <a:xfrm>
              <a:off x="6221130" y="3776819"/>
              <a:ext cx="666148" cy="257208"/>
            </a:xfrm>
            <a:custGeom>
              <a:avLst/>
              <a:gdLst/>
              <a:ahLst/>
              <a:cxnLst/>
              <a:rect l="l" t="t" r="r" b="b"/>
              <a:pathLst>
                <a:path w="2937" h="1134" extrusionOk="0">
                  <a:moveTo>
                    <a:pt x="112" y="1"/>
                  </a:moveTo>
                  <a:cubicBezTo>
                    <a:pt x="112" y="1"/>
                    <a:pt x="103" y="10"/>
                    <a:pt x="84" y="31"/>
                  </a:cubicBezTo>
                  <a:cubicBezTo>
                    <a:pt x="69" y="50"/>
                    <a:pt x="44" y="81"/>
                    <a:pt x="29" y="127"/>
                  </a:cubicBezTo>
                  <a:cubicBezTo>
                    <a:pt x="13" y="170"/>
                    <a:pt x="1" y="235"/>
                    <a:pt x="32" y="297"/>
                  </a:cubicBezTo>
                  <a:cubicBezTo>
                    <a:pt x="50" y="328"/>
                    <a:pt x="72" y="356"/>
                    <a:pt x="103" y="380"/>
                  </a:cubicBezTo>
                  <a:cubicBezTo>
                    <a:pt x="134" y="402"/>
                    <a:pt x="164" y="420"/>
                    <a:pt x="198" y="445"/>
                  </a:cubicBezTo>
                  <a:cubicBezTo>
                    <a:pt x="334" y="538"/>
                    <a:pt x="485" y="649"/>
                    <a:pt x="661" y="751"/>
                  </a:cubicBezTo>
                  <a:cubicBezTo>
                    <a:pt x="748" y="800"/>
                    <a:pt x="841" y="850"/>
                    <a:pt x="936" y="896"/>
                  </a:cubicBezTo>
                  <a:cubicBezTo>
                    <a:pt x="1032" y="942"/>
                    <a:pt x="1131" y="989"/>
                    <a:pt x="1233" y="1023"/>
                  </a:cubicBezTo>
                  <a:cubicBezTo>
                    <a:pt x="1338" y="1063"/>
                    <a:pt x="1446" y="1084"/>
                    <a:pt x="1551" y="1100"/>
                  </a:cubicBezTo>
                  <a:cubicBezTo>
                    <a:pt x="1659" y="1115"/>
                    <a:pt x="1761" y="1128"/>
                    <a:pt x="1862" y="1131"/>
                  </a:cubicBezTo>
                  <a:cubicBezTo>
                    <a:pt x="1903" y="1132"/>
                    <a:pt x="1942" y="1133"/>
                    <a:pt x="1981" y="1133"/>
                  </a:cubicBezTo>
                  <a:cubicBezTo>
                    <a:pt x="2138" y="1133"/>
                    <a:pt x="2284" y="1119"/>
                    <a:pt x="2415" y="1100"/>
                  </a:cubicBezTo>
                  <a:cubicBezTo>
                    <a:pt x="2495" y="1090"/>
                    <a:pt x="2566" y="1075"/>
                    <a:pt x="2631" y="1060"/>
                  </a:cubicBezTo>
                  <a:cubicBezTo>
                    <a:pt x="2696" y="1044"/>
                    <a:pt x="2752" y="1029"/>
                    <a:pt x="2798" y="1013"/>
                  </a:cubicBezTo>
                  <a:lnTo>
                    <a:pt x="2900" y="976"/>
                  </a:lnTo>
                  <a:lnTo>
                    <a:pt x="2937" y="967"/>
                  </a:lnTo>
                  <a:lnTo>
                    <a:pt x="2937" y="967"/>
                  </a:lnTo>
                  <a:cubicBezTo>
                    <a:pt x="2937" y="967"/>
                    <a:pt x="2921" y="970"/>
                    <a:pt x="2897" y="976"/>
                  </a:cubicBezTo>
                  <a:cubicBezTo>
                    <a:pt x="2875" y="985"/>
                    <a:pt x="2838" y="998"/>
                    <a:pt x="2792" y="1007"/>
                  </a:cubicBezTo>
                  <a:cubicBezTo>
                    <a:pt x="2745" y="1019"/>
                    <a:pt x="2693" y="1035"/>
                    <a:pt x="2628" y="1047"/>
                  </a:cubicBezTo>
                  <a:cubicBezTo>
                    <a:pt x="2563" y="1060"/>
                    <a:pt x="2492" y="1069"/>
                    <a:pt x="2409" y="1081"/>
                  </a:cubicBezTo>
                  <a:cubicBezTo>
                    <a:pt x="2301" y="1094"/>
                    <a:pt x="2178" y="1102"/>
                    <a:pt x="2047" y="1102"/>
                  </a:cubicBezTo>
                  <a:cubicBezTo>
                    <a:pt x="1987" y="1102"/>
                    <a:pt x="1925" y="1101"/>
                    <a:pt x="1862" y="1097"/>
                  </a:cubicBezTo>
                  <a:cubicBezTo>
                    <a:pt x="1761" y="1090"/>
                    <a:pt x="1659" y="1078"/>
                    <a:pt x="1554" y="1063"/>
                  </a:cubicBezTo>
                  <a:cubicBezTo>
                    <a:pt x="1449" y="1044"/>
                    <a:pt x="1347" y="1019"/>
                    <a:pt x="1245" y="985"/>
                  </a:cubicBezTo>
                  <a:cubicBezTo>
                    <a:pt x="1143" y="952"/>
                    <a:pt x="1047" y="908"/>
                    <a:pt x="952" y="862"/>
                  </a:cubicBezTo>
                  <a:cubicBezTo>
                    <a:pt x="856" y="819"/>
                    <a:pt x="766" y="769"/>
                    <a:pt x="677" y="720"/>
                  </a:cubicBezTo>
                  <a:cubicBezTo>
                    <a:pt x="594" y="667"/>
                    <a:pt x="507" y="618"/>
                    <a:pt x="430" y="569"/>
                  </a:cubicBezTo>
                  <a:cubicBezTo>
                    <a:pt x="350" y="519"/>
                    <a:pt x="282" y="467"/>
                    <a:pt x="211" y="427"/>
                  </a:cubicBezTo>
                  <a:cubicBezTo>
                    <a:pt x="177" y="405"/>
                    <a:pt x="146" y="383"/>
                    <a:pt x="115" y="365"/>
                  </a:cubicBezTo>
                  <a:cubicBezTo>
                    <a:pt x="87" y="343"/>
                    <a:pt x="63" y="319"/>
                    <a:pt x="50" y="291"/>
                  </a:cubicBezTo>
                  <a:cubicBezTo>
                    <a:pt x="16" y="232"/>
                    <a:pt x="25" y="170"/>
                    <a:pt x="38" y="127"/>
                  </a:cubicBezTo>
                  <a:cubicBezTo>
                    <a:pt x="53" y="81"/>
                    <a:pt x="72" y="50"/>
                    <a:pt x="87" y="31"/>
                  </a:cubicBezTo>
                  <a:cubicBezTo>
                    <a:pt x="103" y="13"/>
                    <a:pt x="112" y="1"/>
                    <a:pt x="1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3" name="Google Shape;4733;p104"/>
            <p:cNvSpPr/>
            <p:nvPr/>
          </p:nvSpPr>
          <p:spPr>
            <a:xfrm>
              <a:off x="6733729" y="3548189"/>
              <a:ext cx="853949" cy="544583"/>
            </a:xfrm>
            <a:custGeom>
              <a:avLst/>
              <a:gdLst/>
              <a:ahLst/>
              <a:cxnLst/>
              <a:rect l="l" t="t" r="r" b="b"/>
              <a:pathLst>
                <a:path w="3765" h="2401" extrusionOk="0">
                  <a:moveTo>
                    <a:pt x="1906" y="0"/>
                  </a:moveTo>
                  <a:cubicBezTo>
                    <a:pt x="1847" y="0"/>
                    <a:pt x="1788" y="5"/>
                    <a:pt x="1730" y="14"/>
                  </a:cubicBezTo>
                  <a:cubicBezTo>
                    <a:pt x="1591" y="33"/>
                    <a:pt x="1461" y="92"/>
                    <a:pt x="1341" y="160"/>
                  </a:cubicBezTo>
                  <a:cubicBezTo>
                    <a:pt x="853" y="431"/>
                    <a:pt x="445" y="833"/>
                    <a:pt x="167" y="1314"/>
                  </a:cubicBezTo>
                  <a:cubicBezTo>
                    <a:pt x="78" y="1469"/>
                    <a:pt x="1" y="1651"/>
                    <a:pt x="38" y="1824"/>
                  </a:cubicBezTo>
                  <a:cubicBezTo>
                    <a:pt x="93" y="2055"/>
                    <a:pt x="328" y="2194"/>
                    <a:pt x="556" y="2268"/>
                  </a:cubicBezTo>
                  <a:cubicBezTo>
                    <a:pt x="850" y="2366"/>
                    <a:pt x="1159" y="2400"/>
                    <a:pt x="1469" y="2400"/>
                  </a:cubicBezTo>
                  <a:cubicBezTo>
                    <a:pt x="1700" y="2400"/>
                    <a:pt x="1933" y="2381"/>
                    <a:pt x="2162" y="2355"/>
                  </a:cubicBezTo>
                  <a:cubicBezTo>
                    <a:pt x="2529" y="2315"/>
                    <a:pt x="2891" y="2253"/>
                    <a:pt x="3227" y="2120"/>
                  </a:cubicBezTo>
                  <a:cubicBezTo>
                    <a:pt x="3348" y="2074"/>
                    <a:pt x="3465" y="2015"/>
                    <a:pt x="3554" y="1922"/>
                  </a:cubicBezTo>
                  <a:cubicBezTo>
                    <a:pt x="3693" y="1777"/>
                    <a:pt x="3764" y="1537"/>
                    <a:pt x="3595" y="1391"/>
                  </a:cubicBezTo>
                  <a:cubicBezTo>
                    <a:pt x="3505" y="1314"/>
                    <a:pt x="3385" y="1274"/>
                    <a:pt x="3286" y="1209"/>
                  </a:cubicBezTo>
                  <a:cubicBezTo>
                    <a:pt x="3172" y="1141"/>
                    <a:pt x="3085" y="1039"/>
                    <a:pt x="3026" y="919"/>
                  </a:cubicBezTo>
                  <a:cubicBezTo>
                    <a:pt x="2999" y="857"/>
                    <a:pt x="2977" y="792"/>
                    <a:pt x="2931" y="746"/>
                  </a:cubicBezTo>
                  <a:cubicBezTo>
                    <a:pt x="2903" y="719"/>
                    <a:pt x="2861" y="701"/>
                    <a:pt x="2822" y="701"/>
                  </a:cubicBezTo>
                  <a:cubicBezTo>
                    <a:pt x="2796" y="701"/>
                    <a:pt x="2770" y="709"/>
                    <a:pt x="2752" y="728"/>
                  </a:cubicBezTo>
                  <a:cubicBezTo>
                    <a:pt x="2693" y="542"/>
                    <a:pt x="2610" y="360"/>
                    <a:pt x="2474" y="221"/>
                  </a:cubicBezTo>
                  <a:cubicBezTo>
                    <a:pt x="2319" y="64"/>
                    <a:pt x="2116" y="0"/>
                    <a:pt x="19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4" name="Google Shape;4734;p104"/>
            <p:cNvSpPr/>
            <p:nvPr/>
          </p:nvSpPr>
          <p:spPr>
            <a:xfrm>
              <a:off x="6778638" y="3558849"/>
              <a:ext cx="813123" cy="537552"/>
            </a:xfrm>
            <a:custGeom>
              <a:avLst/>
              <a:gdLst/>
              <a:ahLst/>
              <a:cxnLst/>
              <a:rect l="l" t="t" r="r" b="b"/>
              <a:pathLst>
                <a:path w="3585" h="2370" extrusionOk="0">
                  <a:moveTo>
                    <a:pt x="1904" y="1"/>
                  </a:moveTo>
                  <a:cubicBezTo>
                    <a:pt x="1711" y="1"/>
                    <a:pt x="1512" y="93"/>
                    <a:pt x="1346" y="218"/>
                  </a:cubicBezTo>
                  <a:cubicBezTo>
                    <a:pt x="1130" y="378"/>
                    <a:pt x="945" y="588"/>
                    <a:pt x="822" y="826"/>
                  </a:cubicBezTo>
                  <a:cubicBezTo>
                    <a:pt x="760" y="943"/>
                    <a:pt x="534" y="1440"/>
                    <a:pt x="686" y="1524"/>
                  </a:cubicBezTo>
                  <a:cubicBezTo>
                    <a:pt x="715" y="1542"/>
                    <a:pt x="750" y="1547"/>
                    <a:pt x="785" y="1547"/>
                  </a:cubicBezTo>
                  <a:cubicBezTo>
                    <a:pt x="797" y="1547"/>
                    <a:pt x="810" y="1546"/>
                    <a:pt x="822" y="1545"/>
                  </a:cubicBezTo>
                  <a:cubicBezTo>
                    <a:pt x="1137" y="1530"/>
                    <a:pt x="1501" y="1474"/>
                    <a:pt x="1785" y="1332"/>
                  </a:cubicBezTo>
                  <a:cubicBezTo>
                    <a:pt x="2057" y="1196"/>
                    <a:pt x="2288" y="943"/>
                    <a:pt x="2492" y="721"/>
                  </a:cubicBezTo>
                  <a:lnTo>
                    <a:pt x="2492" y="721"/>
                  </a:lnTo>
                  <a:cubicBezTo>
                    <a:pt x="2523" y="823"/>
                    <a:pt x="2492" y="934"/>
                    <a:pt x="2430" y="1023"/>
                  </a:cubicBezTo>
                  <a:cubicBezTo>
                    <a:pt x="2368" y="1107"/>
                    <a:pt x="2285" y="1178"/>
                    <a:pt x="2196" y="1236"/>
                  </a:cubicBezTo>
                  <a:cubicBezTo>
                    <a:pt x="1822" y="1486"/>
                    <a:pt x="1390" y="1647"/>
                    <a:pt x="945" y="1703"/>
                  </a:cubicBezTo>
                  <a:cubicBezTo>
                    <a:pt x="994" y="1761"/>
                    <a:pt x="1081" y="1777"/>
                    <a:pt x="1158" y="1780"/>
                  </a:cubicBezTo>
                  <a:cubicBezTo>
                    <a:pt x="1209" y="1783"/>
                    <a:pt x="1260" y="1785"/>
                    <a:pt x="1311" y="1785"/>
                  </a:cubicBezTo>
                  <a:cubicBezTo>
                    <a:pt x="1851" y="1785"/>
                    <a:pt x="2382" y="1582"/>
                    <a:pt x="2856" y="1314"/>
                  </a:cubicBezTo>
                  <a:lnTo>
                    <a:pt x="2856" y="1314"/>
                  </a:lnTo>
                  <a:cubicBezTo>
                    <a:pt x="2615" y="1632"/>
                    <a:pt x="2242" y="1842"/>
                    <a:pt x="1847" y="1919"/>
                  </a:cubicBezTo>
                  <a:cubicBezTo>
                    <a:pt x="1711" y="1945"/>
                    <a:pt x="1574" y="1958"/>
                    <a:pt x="1435" y="1958"/>
                  </a:cubicBezTo>
                  <a:cubicBezTo>
                    <a:pt x="1173" y="1958"/>
                    <a:pt x="909" y="1913"/>
                    <a:pt x="658" y="1838"/>
                  </a:cubicBezTo>
                  <a:lnTo>
                    <a:pt x="658" y="1838"/>
                  </a:lnTo>
                  <a:cubicBezTo>
                    <a:pt x="778" y="1965"/>
                    <a:pt x="948" y="2033"/>
                    <a:pt x="1118" y="2076"/>
                  </a:cubicBezTo>
                  <a:cubicBezTo>
                    <a:pt x="1297" y="2122"/>
                    <a:pt x="1482" y="2145"/>
                    <a:pt x="1667" y="2145"/>
                  </a:cubicBezTo>
                  <a:cubicBezTo>
                    <a:pt x="2001" y="2145"/>
                    <a:pt x="2334" y="2071"/>
                    <a:pt x="2634" y="1928"/>
                  </a:cubicBezTo>
                  <a:lnTo>
                    <a:pt x="2634" y="1928"/>
                  </a:lnTo>
                  <a:cubicBezTo>
                    <a:pt x="2275" y="2142"/>
                    <a:pt x="1854" y="2210"/>
                    <a:pt x="1431" y="2210"/>
                  </a:cubicBezTo>
                  <a:cubicBezTo>
                    <a:pt x="1268" y="2210"/>
                    <a:pt x="1105" y="2200"/>
                    <a:pt x="945" y="2184"/>
                  </a:cubicBezTo>
                  <a:cubicBezTo>
                    <a:pt x="794" y="2175"/>
                    <a:pt x="639" y="2153"/>
                    <a:pt x="497" y="2098"/>
                  </a:cubicBezTo>
                  <a:cubicBezTo>
                    <a:pt x="352" y="2039"/>
                    <a:pt x="223" y="1937"/>
                    <a:pt x="164" y="1795"/>
                  </a:cubicBezTo>
                  <a:cubicBezTo>
                    <a:pt x="81" y="1598"/>
                    <a:pt x="149" y="1372"/>
                    <a:pt x="226" y="1165"/>
                  </a:cubicBezTo>
                  <a:lnTo>
                    <a:pt x="226" y="1165"/>
                  </a:lnTo>
                  <a:cubicBezTo>
                    <a:pt x="68" y="1320"/>
                    <a:pt x="0" y="1561"/>
                    <a:pt x="47" y="1777"/>
                  </a:cubicBezTo>
                  <a:cubicBezTo>
                    <a:pt x="155" y="2258"/>
                    <a:pt x="677" y="2369"/>
                    <a:pt x="1186" y="2369"/>
                  </a:cubicBezTo>
                  <a:cubicBezTo>
                    <a:pt x="1477" y="2369"/>
                    <a:pt x="1765" y="2332"/>
                    <a:pt x="1967" y="2308"/>
                  </a:cubicBezTo>
                  <a:cubicBezTo>
                    <a:pt x="2334" y="2268"/>
                    <a:pt x="2696" y="2206"/>
                    <a:pt x="3048" y="2067"/>
                  </a:cubicBezTo>
                  <a:cubicBezTo>
                    <a:pt x="3168" y="2017"/>
                    <a:pt x="3288" y="1962"/>
                    <a:pt x="3375" y="1869"/>
                  </a:cubicBezTo>
                  <a:cubicBezTo>
                    <a:pt x="3514" y="1721"/>
                    <a:pt x="3585" y="1483"/>
                    <a:pt x="3415" y="1335"/>
                  </a:cubicBezTo>
                  <a:cubicBezTo>
                    <a:pt x="3326" y="1258"/>
                    <a:pt x="3205" y="1221"/>
                    <a:pt x="3106" y="1156"/>
                  </a:cubicBezTo>
                  <a:cubicBezTo>
                    <a:pt x="2995" y="1085"/>
                    <a:pt x="2906" y="986"/>
                    <a:pt x="2847" y="866"/>
                  </a:cubicBezTo>
                  <a:cubicBezTo>
                    <a:pt x="2819" y="804"/>
                    <a:pt x="2798" y="739"/>
                    <a:pt x="2751" y="693"/>
                  </a:cubicBezTo>
                  <a:cubicBezTo>
                    <a:pt x="2723" y="663"/>
                    <a:pt x="2681" y="645"/>
                    <a:pt x="2642" y="645"/>
                  </a:cubicBezTo>
                  <a:cubicBezTo>
                    <a:pt x="2615" y="645"/>
                    <a:pt x="2591" y="653"/>
                    <a:pt x="2572" y="671"/>
                  </a:cubicBezTo>
                  <a:cubicBezTo>
                    <a:pt x="2517" y="486"/>
                    <a:pt x="2430" y="307"/>
                    <a:pt x="2294" y="165"/>
                  </a:cubicBezTo>
                  <a:cubicBezTo>
                    <a:pt x="2177" y="48"/>
                    <a:pt x="2042" y="1"/>
                    <a:pt x="19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5" name="Google Shape;4735;p104"/>
            <p:cNvSpPr/>
            <p:nvPr/>
          </p:nvSpPr>
          <p:spPr>
            <a:xfrm>
              <a:off x="7025184" y="3709001"/>
              <a:ext cx="269680" cy="141306"/>
            </a:xfrm>
            <a:custGeom>
              <a:avLst/>
              <a:gdLst/>
              <a:ahLst/>
              <a:cxnLst/>
              <a:rect l="l" t="t" r="r" b="b"/>
              <a:pathLst>
                <a:path w="1189" h="623" extrusionOk="0">
                  <a:moveTo>
                    <a:pt x="1189" y="0"/>
                  </a:moveTo>
                  <a:lnTo>
                    <a:pt x="1189" y="0"/>
                  </a:lnTo>
                  <a:cubicBezTo>
                    <a:pt x="1124" y="3"/>
                    <a:pt x="1071" y="53"/>
                    <a:pt x="1022" y="93"/>
                  </a:cubicBezTo>
                  <a:cubicBezTo>
                    <a:pt x="723" y="334"/>
                    <a:pt x="324" y="417"/>
                    <a:pt x="0" y="621"/>
                  </a:cubicBezTo>
                  <a:cubicBezTo>
                    <a:pt x="23" y="622"/>
                    <a:pt x="45" y="622"/>
                    <a:pt x="68" y="622"/>
                  </a:cubicBezTo>
                  <a:cubicBezTo>
                    <a:pt x="459" y="622"/>
                    <a:pt x="848" y="446"/>
                    <a:pt x="1102" y="145"/>
                  </a:cubicBezTo>
                  <a:cubicBezTo>
                    <a:pt x="1142" y="102"/>
                    <a:pt x="1176" y="53"/>
                    <a:pt x="1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6" name="Google Shape;4736;p104"/>
            <p:cNvSpPr/>
            <p:nvPr/>
          </p:nvSpPr>
          <p:spPr>
            <a:xfrm>
              <a:off x="6904066" y="3709682"/>
              <a:ext cx="465192" cy="203226"/>
            </a:xfrm>
            <a:custGeom>
              <a:avLst/>
              <a:gdLst/>
              <a:ahLst/>
              <a:cxnLst/>
              <a:rect l="l" t="t" r="r" b="b"/>
              <a:pathLst>
                <a:path w="2051" h="896" extrusionOk="0">
                  <a:moveTo>
                    <a:pt x="2050" y="0"/>
                  </a:moveTo>
                  <a:cubicBezTo>
                    <a:pt x="2050" y="0"/>
                    <a:pt x="2044" y="2"/>
                    <a:pt x="2033" y="10"/>
                  </a:cubicBezTo>
                  <a:lnTo>
                    <a:pt x="2033" y="10"/>
                  </a:lnTo>
                  <a:lnTo>
                    <a:pt x="2050" y="0"/>
                  </a:lnTo>
                  <a:close/>
                  <a:moveTo>
                    <a:pt x="2033" y="10"/>
                  </a:moveTo>
                  <a:lnTo>
                    <a:pt x="2028" y="13"/>
                  </a:lnTo>
                  <a:cubicBezTo>
                    <a:pt x="2021" y="15"/>
                    <a:pt x="2012" y="20"/>
                    <a:pt x="2002" y="25"/>
                  </a:cubicBezTo>
                  <a:lnTo>
                    <a:pt x="2002" y="25"/>
                  </a:lnTo>
                  <a:cubicBezTo>
                    <a:pt x="2011" y="21"/>
                    <a:pt x="2019" y="18"/>
                    <a:pt x="2025" y="16"/>
                  </a:cubicBezTo>
                  <a:cubicBezTo>
                    <a:pt x="2028" y="14"/>
                    <a:pt x="2030" y="12"/>
                    <a:pt x="2033" y="10"/>
                  </a:cubicBezTo>
                  <a:close/>
                  <a:moveTo>
                    <a:pt x="2002" y="25"/>
                  </a:moveTo>
                  <a:lnTo>
                    <a:pt x="2002" y="25"/>
                  </a:lnTo>
                  <a:cubicBezTo>
                    <a:pt x="1989" y="31"/>
                    <a:pt x="1974" y="39"/>
                    <a:pt x="1957" y="50"/>
                  </a:cubicBezTo>
                  <a:cubicBezTo>
                    <a:pt x="1933" y="65"/>
                    <a:pt x="1902" y="93"/>
                    <a:pt x="1871" y="124"/>
                  </a:cubicBezTo>
                  <a:cubicBezTo>
                    <a:pt x="1840" y="155"/>
                    <a:pt x="1803" y="192"/>
                    <a:pt x="1769" y="235"/>
                  </a:cubicBezTo>
                  <a:cubicBezTo>
                    <a:pt x="1751" y="253"/>
                    <a:pt x="1732" y="272"/>
                    <a:pt x="1710" y="297"/>
                  </a:cubicBezTo>
                  <a:cubicBezTo>
                    <a:pt x="1689" y="318"/>
                    <a:pt x="1670" y="343"/>
                    <a:pt x="1646" y="361"/>
                  </a:cubicBezTo>
                  <a:cubicBezTo>
                    <a:pt x="1624" y="386"/>
                    <a:pt x="1599" y="405"/>
                    <a:pt x="1578" y="426"/>
                  </a:cubicBezTo>
                  <a:cubicBezTo>
                    <a:pt x="1553" y="448"/>
                    <a:pt x="1525" y="466"/>
                    <a:pt x="1500" y="488"/>
                  </a:cubicBezTo>
                  <a:cubicBezTo>
                    <a:pt x="1473" y="513"/>
                    <a:pt x="1442" y="531"/>
                    <a:pt x="1414" y="550"/>
                  </a:cubicBezTo>
                  <a:cubicBezTo>
                    <a:pt x="1386" y="574"/>
                    <a:pt x="1355" y="590"/>
                    <a:pt x="1325" y="608"/>
                  </a:cubicBezTo>
                  <a:lnTo>
                    <a:pt x="1278" y="636"/>
                  </a:lnTo>
                  <a:lnTo>
                    <a:pt x="1232" y="658"/>
                  </a:lnTo>
                  <a:cubicBezTo>
                    <a:pt x="1201" y="676"/>
                    <a:pt x="1170" y="695"/>
                    <a:pt x="1136" y="707"/>
                  </a:cubicBezTo>
                  <a:cubicBezTo>
                    <a:pt x="1071" y="735"/>
                    <a:pt x="1006" y="760"/>
                    <a:pt x="935" y="784"/>
                  </a:cubicBezTo>
                  <a:cubicBezTo>
                    <a:pt x="902" y="794"/>
                    <a:pt x="871" y="803"/>
                    <a:pt x="837" y="812"/>
                  </a:cubicBezTo>
                  <a:cubicBezTo>
                    <a:pt x="800" y="821"/>
                    <a:pt x="769" y="828"/>
                    <a:pt x="735" y="837"/>
                  </a:cubicBezTo>
                  <a:cubicBezTo>
                    <a:pt x="670" y="849"/>
                    <a:pt x="605" y="862"/>
                    <a:pt x="543" y="865"/>
                  </a:cubicBezTo>
                  <a:cubicBezTo>
                    <a:pt x="475" y="871"/>
                    <a:pt x="417" y="868"/>
                    <a:pt x="364" y="871"/>
                  </a:cubicBezTo>
                  <a:cubicBezTo>
                    <a:pt x="337" y="868"/>
                    <a:pt x="312" y="868"/>
                    <a:pt x="287" y="868"/>
                  </a:cubicBezTo>
                  <a:cubicBezTo>
                    <a:pt x="262" y="868"/>
                    <a:pt x="241" y="868"/>
                    <a:pt x="216" y="865"/>
                  </a:cubicBezTo>
                  <a:cubicBezTo>
                    <a:pt x="170" y="862"/>
                    <a:pt x="133" y="862"/>
                    <a:pt x="102" y="852"/>
                  </a:cubicBezTo>
                  <a:cubicBezTo>
                    <a:pt x="38" y="846"/>
                    <a:pt x="1" y="837"/>
                    <a:pt x="0" y="837"/>
                  </a:cubicBezTo>
                  <a:lnTo>
                    <a:pt x="0" y="837"/>
                  </a:lnTo>
                  <a:cubicBezTo>
                    <a:pt x="1" y="837"/>
                    <a:pt x="38" y="846"/>
                    <a:pt x="99" y="862"/>
                  </a:cubicBezTo>
                  <a:cubicBezTo>
                    <a:pt x="133" y="868"/>
                    <a:pt x="170" y="871"/>
                    <a:pt x="213" y="880"/>
                  </a:cubicBezTo>
                  <a:cubicBezTo>
                    <a:pt x="259" y="886"/>
                    <a:pt x="309" y="892"/>
                    <a:pt x="364" y="896"/>
                  </a:cubicBezTo>
                  <a:cubicBezTo>
                    <a:pt x="417" y="896"/>
                    <a:pt x="479" y="896"/>
                    <a:pt x="540" y="892"/>
                  </a:cubicBezTo>
                  <a:cubicBezTo>
                    <a:pt x="602" y="886"/>
                    <a:pt x="670" y="880"/>
                    <a:pt x="738" y="868"/>
                  </a:cubicBezTo>
                  <a:lnTo>
                    <a:pt x="843" y="846"/>
                  </a:lnTo>
                  <a:cubicBezTo>
                    <a:pt x="877" y="834"/>
                    <a:pt x="911" y="825"/>
                    <a:pt x="948" y="815"/>
                  </a:cubicBezTo>
                  <a:cubicBezTo>
                    <a:pt x="1013" y="791"/>
                    <a:pt x="1087" y="769"/>
                    <a:pt x="1152" y="738"/>
                  </a:cubicBezTo>
                  <a:cubicBezTo>
                    <a:pt x="1186" y="723"/>
                    <a:pt x="1220" y="701"/>
                    <a:pt x="1250" y="686"/>
                  </a:cubicBezTo>
                  <a:lnTo>
                    <a:pt x="1303" y="661"/>
                  </a:lnTo>
                  <a:lnTo>
                    <a:pt x="1349" y="633"/>
                  </a:lnTo>
                  <a:cubicBezTo>
                    <a:pt x="1380" y="615"/>
                    <a:pt x="1411" y="599"/>
                    <a:pt x="1439" y="574"/>
                  </a:cubicBezTo>
                  <a:cubicBezTo>
                    <a:pt x="1463" y="556"/>
                    <a:pt x="1494" y="537"/>
                    <a:pt x="1522" y="513"/>
                  </a:cubicBezTo>
                  <a:cubicBezTo>
                    <a:pt x="1550" y="491"/>
                    <a:pt x="1575" y="469"/>
                    <a:pt x="1599" y="448"/>
                  </a:cubicBezTo>
                  <a:lnTo>
                    <a:pt x="1670" y="377"/>
                  </a:lnTo>
                  <a:cubicBezTo>
                    <a:pt x="1692" y="355"/>
                    <a:pt x="1710" y="331"/>
                    <a:pt x="1732" y="309"/>
                  </a:cubicBezTo>
                  <a:cubicBezTo>
                    <a:pt x="1751" y="284"/>
                    <a:pt x="1769" y="266"/>
                    <a:pt x="1785" y="244"/>
                  </a:cubicBezTo>
                  <a:cubicBezTo>
                    <a:pt x="1818" y="201"/>
                    <a:pt x="1849" y="158"/>
                    <a:pt x="1880" y="127"/>
                  </a:cubicBezTo>
                  <a:cubicBezTo>
                    <a:pt x="1911" y="96"/>
                    <a:pt x="1939" y="68"/>
                    <a:pt x="1967" y="50"/>
                  </a:cubicBezTo>
                  <a:cubicBezTo>
                    <a:pt x="1978" y="40"/>
                    <a:pt x="1990" y="32"/>
                    <a:pt x="2002" y="2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7" name="Google Shape;4737;p104"/>
            <p:cNvSpPr/>
            <p:nvPr/>
          </p:nvSpPr>
          <p:spPr>
            <a:xfrm>
              <a:off x="6796103" y="3554766"/>
              <a:ext cx="319579" cy="471548"/>
            </a:xfrm>
            <a:custGeom>
              <a:avLst/>
              <a:gdLst/>
              <a:ahLst/>
              <a:cxnLst/>
              <a:rect l="l" t="t" r="r" b="b"/>
              <a:pathLst>
                <a:path w="1409" h="2079" extrusionOk="0">
                  <a:moveTo>
                    <a:pt x="1408" y="1"/>
                  </a:moveTo>
                  <a:cubicBezTo>
                    <a:pt x="1408" y="1"/>
                    <a:pt x="1399" y="4"/>
                    <a:pt x="1381" y="10"/>
                  </a:cubicBezTo>
                  <a:cubicBezTo>
                    <a:pt x="1362" y="23"/>
                    <a:pt x="1334" y="32"/>
                    <a:pt x="1300" y="50"/>
                  </a:cubicBezTo>
                  <a:cubicBezTo>
                    <a:pt x="1269" y="66"/>
                    <a:pt x="1226" y="84"/>
                    <a:pt x="1180" y="112"/>
                  </a:cubicBezTo>
                  <a:cubicBezTo>
                    <a:pt x="1134" y="140"/>
                    <a:pt x="1084" y="171"/>
                    <a:pt x="1029" y="205"/>
                  </a:cubicBezTo>
                  <a:cubicBezTo>
                    <a:pt x="976" y="239"/>
                    <a:pt x="914" y="279"/>
                    <a:pt x="856" y="325"/>
                  </a:cubicBezTo>
                  <a:cubicBezTo>
                    <a:pt x="797" y="365"/>
                    <a:pt x="735" y="418"/>
                    <a:pt x="674" y="470"/>
                  </a:cubicBezTo>
                  <a:cubicBezTo>
                    <a:pt x="612" y="526"/>
                    <a:pt x="550" y="581"/>
                    <a:pt x="491" y="643"/>
                  </a:cubicBezTo>
                  <a:cubicBezTo>
                    <a:pt x="436" y="705"/>
                    <a:pt x="377" y="773"/>
                    <a:pt x="325" y="838"/>
                  </a:cubicBezTo>
                  <a:cubicBezTo>
                    <a:pt x="210" y="973"/>
                    <a:pt x="115" y="1119"/>
                    <a:pt x="56" y="1273"/>
                  </a:cubicBezTo>
                  <a:cubicBezTo>
                    <a:pt x="31" y="1350"/>
                    <a:pt x="10" y="1427"/>
                    <a:pt x="4" y="1504"/>
                  </a:cubicBezTo>
                  <a:cubicBezTo>
                    <a:pt x="1" y="1582"/>
                    <a:pt x="10" y="1653"/>
                    <a:pt x="25" y="1717"/>
                  </a:cubicBezTo>
                  <a:cubicBezTo>
                    <a:pt x="56" y="1844"/>
                    <a:pt x="109" y="1946"/>
                    <a:pt x="158" y="2002"/>
                  </a:cubicBezTo>
                  <a:cubicBezTo>
                    <a:pt x="161" y="2011"/>
                    <a:pt x="170" y="2014"/>
                    <a:pt x="173" y="2023"/>
                  </a:cubicBezTo>
                  <a:lnTo>
                    <a:pt x="189" y="2039"/>
                  </a:lnTo>
                  <a:cubicBezTo>
                    <a:pt x="195" y="2045"/>
                    <a:pt x="207" y="2057"/>
                    <a:pt x="217" y="2060"/>
                  </a:cubicBezTo>
                  <a:cubicBezTo>
                    <a:pt x="232" y="2073"/>
                    <a:pt x="238" y="2079"/>
                    <a:pt x="238" y="2079"/>
                  </a:cubicBezTo>
                  <a:lnTo>
                    <a:pt x="223" y="2063"/>
                  </a:lnTo>
                  <a:cubicBezTo>
                    <a:pt x="214" y="2057"/>
                    <a:pt x="204" y="2048"/>
                    <a:pt x="195" y="2039"/>
                  </a:cubicBezTo>
                  <a:cubicBezTo>
                    <a:pt x="192" y="2032"/>
                    <a:pt x="183" y="2029"/>
                    <a:pt x="180" y="2023"/>
                  </a:cubicBezTo>
                  <a:cubicBezTo>
                    <a:pt x="177" y="2014"/>
                    <a:pt x="167" y="2008"/>
                    <a:pt x="164" y="1998"/>
                  </a:cubicBezTo>
                  <a:cubicBezTo>
                    <a:pt x="118" y="1937"/>
                    <a:pt x="72" y="1841"/>
                    <a:pt x="50" y="1714"/>
                  </a:cubicBezTo>
                  <a:cubicBezTo>
                    <a:pt x="38" y="1653"/>
                    <a:pt x="28" y="1582"/>
                    <a:pt x="34" y="1508"/>
                  </a:cubicBezTo>
                  <a:cubicBezTo>
                    <a:pt x="41" y="1440"/>
                    <a:pt x="65" y="1362"/>
                    <a:pt x="90" y="1288"/>
                  </a:cubicBezTo>
                  <a:cubicBezTo>
                    <a:pt x="149" y="1137"/>
                    <a:pt x="244" y="995"/>
                    <a:pt x="353" y="865"/>
                  </a:cubicBezTo>
                  <a:cubicBezTo>
                    <a:pt x="405" y="797"/>
                    <a:pt x="461" y="733"/>
                    <a:pt x="519" y="671"/>
                  </a:cubicBezTo>
                  <a:cubicBezTo>
                    <a:pt x="578" y="609"/>
                    <a:pt x="640" y="550"/>
                    <a:pt x="698" y="498"/>
                  </a:cubicBezTo>
                  <a:cubicBezTo>
                    <a:pt x="760" y="442"/>
                    <a:pt x="816" y="393"/>
                    <a:pt x="874" y="347"/>
                  </a:cubicBezTo>
                  <a:cubicBezTo>
                    <a:pt x="933" y="300"/>
                    <a:pt x="989" y="257"/>
                    <a:pt x="1041" y="223"/>
                  </a:cubicBezTo>
                  <a:cubicBezTo>
                    <a:pt x="1097" y="189"/>
                    <a:pt x="1143" y="155"/>
                    <a:pt x="1186" y="127"/>
                  </a:cubicBezTo>
                  <a:cubicBezTo>
                    <a:pt x="1229" y="100"/>
                    <a:pt x="1269" y="78"/>
                    <a:pt x="1303" y="56"/>
                  </a:cubicBezTo>
                  <a:cubicBezTo>
                    <a:pt x="1368" y="19"/>
                    <a:pt x="1408" y="1"/>
                    <a:pt x="14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8" name="Google Shape;4738;p104"/>
            <p:cNvSpPr/>
            <p:nvPr/>
          </p:nvSpPr>
          <p:spPr>
            <a:xfrm>
              <a:off x="6864827" y="3587881"/>
              <a:ext cx="248133" cy="276034"/>
            </a:xfrm>
            <a:custGeom>
              <a:avLst/>
              <a:gdLst/>
              <a:ahLst/>
              <a:cxnLst/>
              <a:rect l="l" t="t" r="r" b="b"/>
              <a:pathLst>
                <a:path w="1094" h="1217" extrusionOk="0">
                  <a:moveTo>
                    <a:pt x="1093" y="0"/>
                  </a:moveTo>
                  <a:lnTo>
                    <a:pt x="1025" y="25"/>
                  </a:lnTo>
                  <a:cubicBezTo>
                    <a:pt x="1000" y="31"/>
                    <a:pt x="973" y="43"/>
                    <a:pt x="942" y="56"/>
                  </a:cubicBezTo>
                  <a:cubicBezTo>
                    <a:pt x="911" y="65"/>
                    <a:pt x="874" y="77"/>
                    <a:pt x="840" y="96"/>
                  </a:cubicBezTo>
                  <a:cubicBezTo>
                    <a:pt x="818" y="105"/>
                    <a:pt x="800" y="111"/>
                    <a:pt x="781" y="124"/>
                  </a:cubicBezTo>
                  <a:cubicBezTo>
                    <a:pt x="763" y="133"/>
                    <a:pt x="738" y="142"/>
                    <a:pt x="719" y="154"/>
                  </a:cubicBezTo>
                  <a:cubicBezTo>
                    <a:pt x="701" y="164"/>
                    <a:pt x="676" y="179"/>
                    <a:pt x="658" y="188"/>
                  </a:cubicBezTo>
                  <a:cubicBezTo>
                    <a:pt x="639" y="201"/>
                    <a:pt x="614" y="213"/>
                    <a:pt x="596" y="228"/>
                  </a:cubicBezTo>
                  <a:cubicBezTo>
                    <a:pt x="577" y="244"/>
                    <a:pt x="556" y="259"/>
                    <a:pt x="534" y="275"/>
                  </a:cubicBezTo>
                  <a:cubicBezTo>
                    <a:pt x="516" y="290"/>
                    <a:pt x="491" y="309"/>
                    <a:pt x="472" y="324"/>
                  </a:cubicBezTo>
                  <a:cubicBezTo>
                    <a:pt x="454" y="340"/>
                    <a:pt x="432" y="358"/>
                    <a:pt x="414" y="380"/>
                  </a:cubicBezTo>
                  <a:lnTo>
                    <a:pt x="383" y="404"/>
                  </a:lnTo>
                  <a:lnTo>
                    <a:pt x="355" y="435"/>
                  </a:lnTo>
                  <a:cubicBezTo>
                    <a:pt x="321" y="475"/>
                    <a:pt x="287" y="522"/>
                    <a:pt x="256" y="565"/>
                  </a:cubicBezTo>
                  <a:cubicBezTo>
                    <a:pt x="229" y="611"/>
                    <a:pt x="198" y="651"/>
                    <a:pt x="176" y="698"/>
                  </a:cubicBezTo>
                  <a:cubicBezTo>
                    <a:pt x="151" y="741"/>
                    <a:pt x="133" y="787"/>
                    <a:pt x="111" y="831"/>
                  </a:cubicBezTo>
                  <a:cubicBezTo>
                    <a:pt x="93" y="874"/>
                    <a:pt x="80" y="914"/>
                    <a:pt x="68" y="954"/>
                  </a:cubicBezTo>
                  <a:cubicBezTo>
                    <a:pt x="56" y="991"/>
                    <a:pt x="43" y="1031"/>
                    <a:pt x="34" y="1062"/>
                  </a:cubicBezTo>
                  <a:cubicBezTo>
                    <a:pt x="28" y="1093"/>
                    <a:pt x="25" y="1121"/>
                    <a:pt x="16" y="1142"/>
                  </a:cubicBezTo>
                  <a:cubicBezTo>
                    <a:pt x="15" y="1147"/>
                    <a:pt x="14" y="1151"/>
                    <a:pt x="14" y="1155"/>
                  </a:cubicBezTo>
                  <a:lnTo>
                    <a:pt x="14" y="1155"/>
                  </a:lnTo>
                  <a:cubicBezTo>
                    <a:pt x="22" y="1133"/>
                    <a:pt x="28" y="1107"/>
                    <a:pt x="40" y="1078"/>
                  </a:cubicBezTo>
                  <a:cubicBezTo>
                    <a:pt x="53" y="1047"/>
                    <a:pt x="62" y="1013"/>
                    <a:pt x="77" y="973"/>
                  </a:cubicBezTo>
                  <a:cubicBezTo>
                    <a:pt x="99" y="935"/>
                    <a:pt x="114" y="895"/>
                    <a:pt x="133" y="852"/>
                  </a:cubicBezTo>
                  <a:cubicBezTo>
                    <a:pt x="154" y="812"/>
                    <a:pt x="176" y="769"/>
                    <a:pt x="201" y="726"/>
                  </a:cubicBezTo>
                  <a:cubicBezTo>
                    <a:pt x="225" y="679"/>
                    <a:pt x="256" y="636"/>
                    <a:pt x="284" y="596"/>
                  </a:cubicBezTo>
                  <a:cubicBezTo>
                    <a:pt x="315" y="553"/>
                    <a:pt x="349" y="509"/>
                    <a:pt x="383" y="472"/>
                  </a:cubicBezTo>
                  <a:lnTo>
                    <a:pt x="411" y="442"/>
                  </a:lnTo>
                  <a:lnTo>
                    <a:pt x="439" y="414"/>
                  </a:lnTo>
                  <a:cubicBezTo>
                    <a:pt x="457" y="395"/>
                    <a:pt x="476" y="374"/>
                    <a:pt x="494" y="358"/>
                  </a:cubicBezTo>
                  <a:cubicBezTo>
                    <a:pt x="516" y="343"/>
                    <a:pt x="534" y="324"/>
                    <a:pt x="553" y="309"/>
                  </a:cubicBezTo>
                  <a:cubicBezTo>
                    <a:pt x="577" y="293"/>
                    <a:pt x="596" y="278"/>
                    <a:pt x="614" y="262"/>
                  </a:cubicBezTo>
                  <a:cubicBezTo>
                    <a:pt x="633" y="247"/>
                    <a:pt x="658" y="235"/>
                    <a:pt x="676" y="219"/>
                  </a:cubicBezTo>
                  <a:cubicBezTo>
                    <a:pt x="695" y="204"/>
                    <a:pt x="716" y="191"/>
                    <a:pt x="735" y="182"/>
                  </a:cubicBezTo>
                  <a:lnTo>
                    <a:pt x="794" y="148"/>
                  </a:lnTo>
                  <a:cubicBezTo>
                    <a:pt x="812" y="136"/>
                    <a:pt x="828" y="124"/>
                    <a:pt x="846" y="117"/>
                  </a:cubicBezTo>
                  <a:lnTo>
                    <a:pt x="948" y="65"/>
                  </a:lnTo>
                  <a:cubicBezTo>
                    <a:pt x="979" y="49"/>
                    <a:pt x="1000" y="40"/>
                    <a:pt x="1025" y="31"/>
                  </a:cubicBezTo>
                  <a:cubicBezTo>
                    <a:pt x="1071" y="12"/>
                    <a:pt x="1093" y="0"/>
                    <a:pt x="1093" y="0"/>
                  </a:cubicBezTo>
                  <a:close/>
                  <a:moveTo>
                    <a:pt x="14" y="1155"/>
                  </a:moveTo>
                  <a:cubicBezTo>
                    <a:pt x="13" y="1156"/>
                    <a:pt x="13" y="1157"/>
                    <a:pt x="12" y="1158"/>
                  </a:cubicBezTo>
                  <a:cubicBezTo>
                    <a:pt x="12" y="1163"/>
                    <a:pt x="11" y="1168"/>
                    <a:pt x="11" y="1173"/>
                  </a:cubicBezTo>
                  <a:lnTo>
                    <a:pt x="11" y="1173"/>
                  </a:lnTo>
                  <a:cubicBezTo>
                    <a:pt x="12" y="1167"/>
                    <a:pt x="13" y="1161"/>
                    <a:pt x="14" y="1155"/>
                  </a:cubicBezTo>
                  <a:close/>
                  <a:moveTo>
                    <a:pt x="11" y="1173"/>
                  </a:moveTo>
                  <a:lnTo>
                    <a:pt x="11" y="1173"/>
                  </a:lnTo>
                  <a:cubicBezTo>
                    <a:pt x="5" y="1201"/>
                    <a:pt x="0" y="1216"/>
                    <a:pt x="0" y="1216"/>
                  </a:cubicBezTo>
                  <a:cubicBezTo>
                    <a:pt x="0" y="1216"/>
                    <a:pt x="7" y="1199"/>
                    <a:pt x="11" y="117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9" name="Google Shape;4739;p104"/>
            <p:cNvSpPr/>
            <p:nvPr/>
          </p:nvSpPr>
          <p:spPr>
            <a:xfrm>
              <a:off x="6957821" y="3656834"/>
              <a:ext cx="365849" cy="186669"/>
            </a:xfrm>
            <a:custGeom>
              <a:avLst/>
              <a:gdLst/>
              <a:ahLst/>
              <a:cxnLst/>
              <a:rect l="l" t="t" r="r" b="b"/>
              <a:pathLst>
                <a:path w="1613" h="823" extrusionOk="0">
                  <a:moveTo>
                    <a:pt x="1511" y="20"/>
                  </a:moveTo>
                  <a:cubicBezTo>
                    <a:pt x="1533" y="31"/>
                    <a:pt x="1552" y="45"/>
                    <a:pt x="1563" y="60"/>
                  </a:cubicBezTo>
                  <a:cubicBezTo>
                    <a:pt x="1581" y="79"/>
                    <a:pt x="1585" y="100"/>
                    <a:pt x="1591" y="113"/>
                  </a:cubicBezTo>
                  <a:cubicBezTo>
                    <a:pt x="1612" y="122"/>
                    <a:pt x="1612" y="128"/>
                    <a:pt x="1612" y="128"/>
                  </a:cubicBezTo>
                  <a:cubicBezTo>
                    <a:pt x="1612" y="128"/>
                    <a:pt x="1612" y="119"/>
                    <a:pt x="1609" y="110"/>
                  </a:cubicBezTo>
                  <a:cubicBezTo>
                    <a:pt x="1606" y="97"/>
                    <a:pt x="1594" y="79"/>
                    <a:pt x="1578" y="60"/>
                  </a:cubicBezTo>
                  <a:cubicBezTo>
                    <a:pt x="1562" y="41"/>
                    <a:pt x="1539" y="27"/>
                    <a:pt x="1511" y="20"/>
                  </a:cubicBezTo>
                  <a:close/>
                  <a:moveTo>
                    <a:pt x="1418" y="0"/>
                  </a:moveTo>
                  <a:cubicBezTo>
                    <a:pt x="1400" y="0"/>
                    <a:pt x="1380" y="2"/>
                    <a:pt x="1359" y="5"/>
                  </a:cubicBezTo>
                  <a:cubicBezTo>
                    <a:pt x="1334" y="8"/>
                    <a:pt x="1313" y="17"/>
                    <a:pt x="1288" y="23"/>
                  </a:cubicBezTo>
                  <a:cubicBezTo>
                    <a:pt x="1270" y="33"/>
                    <a:pt x="1242" y="39"/>
                    <a:pt x="1220" y="48"/>
                  </a:cubicBezTo>
                  <a:cubicBezTo>
                    <a:pt x="1196" y="54"/>
                    <a:pt x="1174" y="66"/>
                    <a:pt x="1146" y="79"/>
                  </a:cubicBezTo>
                  <a:cubicBezTo>
                    <a:pt x="1121" y="91"/>
                    <a:pt x="1097" y="107"/>
                    <a:pt x="1072" y="116"/>
                  </a:cubicBezTo>
                  <a:cubicBezTo>
                    <a:pt x="1023" y="147"/>
                    <a:pt x="973" y="178"/>
                    <a:pt x="927" y="215"/>
                  </a:cubicBezTo>
                  <a:cubicBezTo>
                    <a:pt x="902" y="233"/>
                    <a:pt x="881" y="249"/>
                    <a:pt x="856" y="267"/>
                  </a:cubicBezTo>
                  <a:cubicBezTo>
                    <a:pt x="834" y="283"/>
                    <a:pt x="810" y="301"/>
                    <a:pt x="788" y="323"/>
                  </a:cubicBezTo>
                  <a:cubicBezTo>
                    <a:pt x="742" y="360"/>
                    <a:pt x="698" y="400"/>
                    <a:pt x="652" y="437"/>
                  </a:cubicBezTo>
                  <a:cubicBezTo>
                    <a:pt x="609" y="471"/>
                    <a:pt x="563" y="511"/>
                    <a:pt x="519" y="545"/>
                  </a:cubicBezTo>
                  <a:cubicBezTo>
                    <a:pt x="479" y="579"/>
                    <a:pt x="436" y="613"/>
                    <a:pt x="393" y="641"/>
                  </a:cubicBezTo>
                  <a:cubicBezTo>
                    <a:pt x="356" y="672"/>
                    <a:pt x="313" y="696"/>
                    <a:pt x="272" y="718"/>
                  </a:cubicBezTo>
                  <a:cubicBezTo>
                    <a:pt x="254" y="727"/>
                    <a:pt x="235" y="736"/>
                    <a:pt x="217" y="746"/>
                  </a:cubicBezTo>
                  <a:cubicBezTo>
                    <a:pt x="201" y="755"/>
                    <a:pt x="180" y="764"/>
                    <a:pt x="164" y="770"/>
                  </a:cubicBezTo>
                  <a:cubicBezTo>
                    <a:pt x="130" y="780"/>
                    <a:pt x="103" y="792"/>
                    <a:pt x="78" y="801"/>
                  </a:cubicBezTo>
                  <a:cubicBezTo>
                    <a:pt x="25" y="814"/>
                    <a:pt x="1" y="823"/>
                    <a:pt x="1" y="823"/>
                  </a:cubicBezTo>
                  <a:cubicBezTo>
                    <a:pt x="1" y="823"/>
                    <a:pt x="32" y="817"/>
                    <a:pt x="81" y="807"/>
                  </a:cubicBezTo>
                  <a:cubicBezTo>
                    <a:pt x="109" y="804"/>
                    <a:pt x="140" y="792"/>
                    <a:pt x="174" y="780"/>
                  </a:cubicBezTo>
                  <a:cubicBezTo>
                    <a:pt x="211" y="767"/>
                    <a:pt x="248" y="752"/>
                    <a:pt x="288" y="733"/>
                  </a:cubicBezTo>
                  <a:cubicBezTo>
                    <a:pt x="328" y="712"/>
                    <a:pt x="374" y="687"/>
                    <a:pt x="418" y="659"/>
                  </a:cubicBezTo>
                  <a:cubicBezTo>
                    <a:pt x="464" y="635"/>
                    <a:pt x="504" y="604"/>
                    <a:pt x="550" y="570"/>
                  </a:cubicBezTo>
                  <a:cubicBezTo>
                    <a:pt x="597" y="533"/>
                    <a:pt x="640" y="499"/>
                    <a:pt x="686" y="462"/>
                  </a:cubicBezTo>
                  <a:cubicBezTo>
                    <a:pt x="732" y="425"/>
                    <a:pt x="779" y="388"/>
                    <a:pt x="825" y="347"/>
                  </a:cubicBezTo>
                  <a:lnTo>
                    <a:pt x="896" y="292"/>
                  </a:lnTo>
                  <a:cubicBezTo>
                    <a:pt x="918" y="270"/>
                    <a:pt x="942" y="252"/>
                    <a:pt x="964" y="236"/>
                  </a:cubicBezTo>
                  <a:cubicBezTo>
                    <a:pt x="1010" y="202"/>
                    <a:pt x="1060" y="168"/>
                    <a:pt x="1106" y="141"/>
                  </a:cubicBezTo>
                  <a:cubicBezTo>
                    <a:pt x="1131" y="128"/>
                    <a:pt x="1152" y="113"/>
                    <a:pt x="1177" y="100"/>
                  </a:cubicBezTo>
                  <a:lnTo>
                    <a:pt x="1245" y="66"/>
                  </a:lnTo>
                  <a:cubicBezTo>
                    <a:pt x="1270" y="54"/>
                    <a:pt x="1291" y="48"/>
                    <a:pt x="1316" y="39"/>
                  </a:cubicBezTo>
                  <a:cubicBezTo>
                    <a:pt x="1338" y="33"/>
                    <a:pt x="1359" y="23"/>
                    <a:pt x="1381" y="20"/>
                  </a:cubicBezTo>
                  <a:cubicBezTo>
                    <a:pt x="1408" y="16"/>
                    <a:pt x="1433" y="12"/>
                    <a:pt x="1457" y="12"/>
                  </a:cubicBezTo>
                  <a:cubicBezTo>
                    <a:pt x="1471" y="12"/>
                    <a:pt x="1485" y="14"/>
                    <a:pt x="1498" y="17"/>
                  </a:cubicBezTo>
                  <a:cubicBezTo>
                    <a:pt x="1502" y="18"/>
                    <a:pt x="1507" y="19"/>
                    <a:pt x="1511" y="20"/>
                  </a:cubicBezTo>
                  <a:lnTo>
                    <a:pt x="1511" y="20"/>
                  </a:lnTo>
                  <a:cubicBezTo>
                    <a:pt x="1502" y="15"/>
                    <a:pt x="1492" y="11"/>
                    <a:pt x="1483" y="8"/>
                  </a:cubicBezTo>
                  <a:cubicBezTo>
                    <a:pt x="1462" y="3"/>
                    <a:pt x="1441" y="0"/>
                    <a:pt x="14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0" name="Google Shape;4740;p104"/>
            <p:cNvSpPr/>
            <p:nvPr/>
          </p:nvSpPr>
          <p:spPr>
            <a:xfrm>
              <a:off x="7099352" y="3657060"/>
              <a:ext cx="87096" cy="56931"/>
            </a:xfrm>
            <a:custGeom>
              <a:avLst/>
              <a:gdLst/>
              <a:ahLst/>
              <a:cxnLst/>
              <a:rect l="l" t="t" r="r" b="b"/>
              <a:pathLst>
                <a:path w="384" h="251" extrusionOk="0">
                  <a:moveTo>
                    <a:pt x="383" y="1"/>
                  </a:moveTo>
                  <a:lnTo>
                    <a:pt x="383" y="1"/>
                  </a:lnTo>
                  <a:cubicBezTo>
                    <a:pt x="383" y="1"/>
                    <a:pt x="355" y="4"/>
                    <a:pt x="312" y="19"/>
                  </a:cubicBezTo>
                  <a:cubicBezTo>
                    <a:pt x="272" y="35"/>
                    <a:pt x="223" y="62"/>
                    <a:pt x="170" y="93"/>
                  </a:cubicBezTo>
                  <a:cubicBezTo>
                    <a:pt x="149" y="109"/>
                    <a:pt x="121" y="124"/>
                    <a:pt x="102" y="143"/>
                  </a:cubicBezTo>
                  <a:cubicBezTo>
                    <a:pt x="81" y="158"/>
                    <a:pt x="62" y="177"/>
                    <a:pt x="47" y="192"/>
                  </a:cubicBezTo>
                  <a:cubicBezTo>
                    <a:pt x="16" y="229"/>
                    <a:pt x="0" y="251"/>
                    <a:pt x="0" y="251"/>
                  </a:cubicBezTo>
                  <a:cubicBezTo>
                    <a:pt x="0" y="251"/>
                    <a:pt x="25" y="235"/>
                    <a:pt x="59" y="217"/>
                  </a:cubicBezTo>
                  <a:cubicBezTo>
                    <a:pt x="99" y="189"/>
                    <a:pt x="145" y="158"/>
                    <a:pt x="192" y="127"/>
                  </a:cubicBezTo>
                  <a:cubicBezTo>
                    <a:pt x="235" y="96"/>
                    <a:pt x="288" y="65"/>
                    <a:pt x="321" y="44"/>
                  </a:cubicBezTo>
                  <a:cubicBezTo>
                    <a:pt x="359" y="16"/>
                    <a:pt x="383" y="1"/>
                    <a:pt x="3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1" name="Google Shape;4741;p104"/>
            <p:cNvSpPr/>
            <p:nvPr/>
          </p:nvSpPr>
          <p:spPr>
            <a:xfrm>
              <a:off x="6964852" y="3776819"/>
              <a:ext cx="474265" cy="192112"/>
            </a:xfrm>
            <a:custGeom>
              <a:avLst/>
              <a:gdLst/>
              <a:ahLst/>
              <a:cxnLst/>
              <a:rect l="l" t="t" r="r" b="b"/>
              <a:pathLst>
                <a:path w="2091" h="847" extrusionOk="0">
                  <a:moveTo>
                    <a:pt x="2072" y="1"/>
                  </a:moveTo>
                  <a:cubicBezTo>
                    <a:pt x="2072" y="1"/>
                    <a:pt x="2075" y="13"/>
                    <a:pt x="2075" y="25"/>
                  </a:cubicBezTo>
                  <a:cubicBezTo>
                    <a:pt x="2082" y="44"/>
                    <a:pt x="2085" y="65"/>
                    <a:pt x="2082" y="102"/>
                  </a:cubicBezTo>
                  <a:cubicBezTo>
                    <a:pt x="2075" y="136"/>
                    <a:pt x="2066" y="173"/>
                    <a:pt x="2044" y="217"/>
                  </a:cubicBezTo>
                  <a:cubicBezTo>
                    <a:pt x="2026" y="260"/>
                    <a:pt x="1992" y="303"/>
                    <a:pt x="1952" y="340"/>
                  </a:cubicBezTo>
                  <a:cubicBezTo>
                    <a:pt x="1912" y="380"/>
                    <a:pt x="1859" y="414"/>
                    <a:pt x="1807" y="448"/>
                  </a:cubicBezTo>
                  <a:cubicBezTo>
                    <a:pt x="1779" y="467"/>
                    <a:pt x="1748" y="482"/>
                    <a:pt x="1717" y="498"/>
                  </a:cubicBezTo>
                  <a:cubicBezTo>
                    <a:pt x="1686" y="519"/>
                    <a:pt x="1655" y="535"/>
                    <a:pt x="1625" y="550"/>
                  </a:cubicBezTo>
                  <a:cubicBezTo>
                    <a:pt x="1594" y="566"/>
                    <a:pt x="1563" y="581"/>
                    <a:pt x="1529" y="596"/>
                  </a:cubicBezTo>
                  <a:cubicBezTo>
                    <a:pt x="1495" y="612"/>
                    <a:pt x="1458" y="627"/>
                    <a:pt x="1424" y="637"/>
                  </a:cubicBezTo>
                  <a:cubicBezTo>
                    <a:pt x="1387" y="649"/>
                    <a:pt x="1350" y="664"/>
                    <a:pt x="1316" y="677"/>
                  </a:cubicBezTo>
                  <a:cubicBezTo>
                    <a:pt x="1282" y="689"/>
                    <a:pt x="1248" y="705"/>
                    <a:pt x="1208" y="711"/>
                  </a:cubicBezTo>
                  <a:cubicBezTo>
                    <a:pt x="1171" y="723"/>
                    <a:pt x="1134" y="735"/>
                    <a:pt x="1097" y="742"/>
                  </a:cubicBezTo>
                  <a:cubicBezTo>
                    <a:pt x="1057" y="751"/>
                    <a:pt x="1023" y="757"/>
                    <a:pt x="985" y="766"/>
                  </a:cubicBezTo>
                  <a:cubicBezTo>
                    <a:pt x="911" y="782"/>
                    <a:pt x="837" y="791"/>
                    <a:pt x="769" y="800"/>
                  </a:cubicBezTo>
                  <a:cubicBezTo>
                    <a:pt x="698" y="806"/>
                    <a:pt x="630" y="813"/>
                    <a:pt x="563" y="816"/>
                  </a:cubicBezTo>
                  <a:lnTo>
                    <a:pt x="467" y="816"/>
                  </a:lnTo>
                  <a:cubicBezTo>
                    <a:pt x="436" y="816"/>
                    <a:pt x="405" y="813"/>
                    <a:pt x="377" y="813"/>
                  </a:cubicBezTo>
                  <a:cubicBezTo>
                    <a:pt x="353" y="813"/>
                    <a:pt x="325" y="813"/>
                    <a:pt x="297" y="806"/>
                  </a:cubicBezTo>
                  <a:cubicBezTo>
                    <a:pt x="269" y="803"/>
                    <a:pt x="248" y="800"/>
                    <a:pt x="223" y="800"/>
                  </a:cubicBezTo>
                  <a:cubicBezTo>
                    <a:pt x="177" y="791"/>
                    <a:pt x="140" y="788"/>
                    <a:pt x="106" y="785"/>
                  </a:cubicBezTo>
                  <a:cubicBezTo>
                    <a:pt x="38" y="772"/>
                    <a:pt x="1" y="763"/>
                    <a:pt x="1" y="763"/>
                  </a:cubicBezTo>
                  <a:lnTo>
                    <a:pt x="1" y="763"/>
                  </a:lnTo>
                  <a:cubicBezTo>
                    <a:pt x="1" y="763"/>
                    <a:pt x="38" y="776"/>
                    <a:pt x="106" y="791"/>
                  </a:cubicBezTo>
                  <a:cubicBezTo>
                    <a:pt x="140" y="800"/>
                    <a:pt x="177" y="806"/>
                    <a:pt x="223" y="816"/>
                  </a:cubicBezTo>
                  <a:cubicBezTo>
                    <a:pt x="269" y="822"/>
                    <a:pt x="325" y="831"/>
                    <a:pt x="383" y="834"/>
                  </a:cubicBezTo>
                  <a:cubicBezTo>
                    <a:pt x="408" y="837"/>
                    <a:pt x="439" y="843"/>
                    <a:pt x="470" y="843"/>
                  </a:cubicBezTo>
                  <a:cubicBezTo>
                    <a:pt x="501" y="847"/>
                    <a:pt x="532" y="847"/>
                    <a:pt x="569" y="847"/>
                  </a:cubicBezTo>
                  <a:cubicBezTo>
                    <a:pt x="634" y="847"/>
                    <a:pt x="701" y="847"/>
                    <a:pt x="776" y="837"/>
                  </a:cubicBezTo>
                  <a:cubicBezTo>
                    <a:pt x="847" y="831"/>
                    <a:pt x="924" y="822"/>
                    <a:pt x="995" y="806"/>
                  </a:cubicBezTo>
                  <a:cubicBezTo>
                    <a:pt x="1035" y="803"/>
                    <a:pt x="1069" y="791"/>
                    <a:pt x="1109" y="785"/>
                  </a:cubicBezTo>
                  <a:cubicBezTo>
                    <a:pt x="1146" y="776"/>
                    <a:pt x="1180" y="766"/>
                    <a:pt x="1220" y="754"/>
                  </a:cubicBezTo>
                  <a:cubicBezTo>
                    <a:pt x="1257" y="745"/>
                    <a:pt x="1297" y="729"/>
                    <a:pt x="1331" y="720"/>
                  </a:cubicBezTo>
                  <a:cubicBezTo>
                    <a:pt x="1368" y="705"/>
                    <a:pt x="1405" y="692"/>
                    <a:pt x="1439" y="677"/>
                  </a:cubicBezTo>
                  <a:lnTo>
                    <a:pt x="1544" y="630"/>
                  </a:lnTo>
                  <a:cubicBezTo>
                    <a:pt x="1578" y="615"/>
                    <a:pt x="1612" y="596"/>
                    <a:pt x="1643" y="581"/>
                  </a:cubicBezTo>
                  <a:cubicBezTo>
                    <a:pt x="1674" y="566"/>
                    <a:pt x="1705" y="550"/>
                    <a:pt x="1736" y="529"/>
                  </a:cubicBezTo>
                  <a:cubicBezTo>
                    <a:pt x="1767" y="510"/>
                    <a:pt x="1797" y="495"/>
                    <a:pt x="1825" y="476"/>
                  </a:cubicBezTo>
                  <a:cubicBezTo>
                    <a:pt x="1881" y="436"/>
                    <a:pt x="1930" y="399"/>
                    <a:pt x="1973" y="356"/>
                  </a:cubicBezTo>
                  <a:cubicBezTo>
                    <a:pt x="2014" y="312"/>
                    <a:pt x="2041" y="266"/>
                    <a:pt x="2060" y="226"/>
                  </a:cubicBezTo>
                  <a:cubicBezTo>
                    <a:pt x="2082" y="183"/>
                    <a:pt x="2088" y="140"/>
                    <a:pt x="2088" y="106"/>
                  </a:cubicBezTo>
                  <a:cubicBezTo>
                    <a:pt x="2091" y="72"/>
                    <a:pt x="2085" y="47"/>
                    <a:pt x="2082" y="28"/>
                  </a:cubicBezTo>
                  <a:cubicBezTo>
                    <a:pt x="2075" y="10"/>
                    <a:pt x="2072" y="1"/>
                    <a:pt x="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2" name="Google Shape;4742;p104"/>
            <p:cNvSpPr/>
            <p:nvPr/>
          </p:nvSpPr>
          <p:spPr>
            <a:xfrm>
              <a:off x="6924933" y="3898619"/>
              <a:ext cx="510782" cy="127243"/>
            </a:xfrm>
            <a:custGeom>
              <a:avLst/>
              <a:gdLst/>
              <a:ahLst/>
              <a:cxnLst/>
              <a:rect l="l" t="t" r="r" b="b"/>
              <a:pathLst>
                <a:path w="2252" h="561" extrusionOk="0">
                  <a:moveTo>
                    <a:pt x="2251" y="1"/>
                  </a:moveTo>
                  <a:lnTo>
                    <a:pt x="2251" y="1"/>
                  </a:lnTo>
                  <a:cubicBezTo>
                    <a:pt x="2251" y="1"/>
                    <a:pt x="2220" y="22"/>
                    <a:pt x="2168" y="63"/>
                  </a:cubicBezTo>
                  <a:cubicBezTo>
                    <a:pt x="2143" y="81"/>
                    <a:pt x="2109" y="100"/>
                    <a:pt x="2072" y="127"/>
                  </a:cubicBezTo>
                  <a:cubicBezTo>
                    <a:pt x="2051" y="140"/>
                    <a:pt x="2032" y="152"/>
                    <a:pt x="2011" y="168"/>
                  </a:cubicBezTo>
                  <a:cubicBezTo>
                    <a:pt x="1986" y="183"/>
                    <a:pt x="1964" y="198"/>
                    <a:pt x="1940" y="208"/>
                  </a:cubicBezTo>
                  <a:cubicBezTo>
                    <a:pt x="1918" y="223"/>
                    <a:pt x="1890" y="235"/>
                    <a:pt x="1862" y="251"/>
                  </a:cubicBezTo>
                  <a:cubicBezTo>
                    <a:pt x="1835" y="266"/>
                    <a:pt x="1810" y="279"/>
                    <a:pt x="1779" y="294"/>
                  </a:cubicBezTo>
                  <a:cubicBezTo>
                    <a:pt x="1748" y="306"/>
                    <a:pt x="1717" y="316"/>
                    <a:pt x="1686" y="331"/>
                  </a:cubicBezTo>
                  <a:cubicBezTo>
                    <a:pt x="1655" y="347"/>
                    <a:pt x="1625" y="359"/>
                    <a:pt x="1588" y="371"/>
                  </a:cubicBezTo>
                  <a:cubicBezTo>
                    <a:pt x="1572" y="377"/>
                    <a:pt x="1554" y="384"/>
                    <a:pt x="1538" y="390"/>
                  </a:cubicBezTo>
                  <a:cubicBezTo>
                    <a:pt x="1523" y="393"/>
                    <a:pt x="1504" y="402"/>
                    <a:pt x="1489" y="405"/>
                  </a:cubicBezTo>
                  <a:cubicBezTo>
                    <a:pt x="1455" y="418"/>
                    <a:pt x="1418" y="430"/>
                    <a:pt x="1384" y="436"/>
                  </a:cubicBezTo>
                  <a:cubicBezTo>
                    <a:pt x="1350" y="448"/>
                    <a:pt x="1310" y="455"/>
                    <a:pt x="1276" y="464"/>
                  </a:cubicBezTo>
                  <a:cubicBezTo>
                    <a:pt x="1239" y="470"/>
                    <a:pt x="1202" y="482"/>
                    <a:pt x="1165" y="486"/>
                  </a:cubicBezTo>
                  <a:cubicBezTo>
                    <a:pt x="1090" y="501"/>
                    <a:pt x="1016" y="510"/>
                    <a:pt x="945" y="516"/>
                  </a:cubicBezTo>
                  <a:cubicBezTo>
                    <a:pt x="871" y="526"/>
                    <a:pt x="797" y="526"/>
                    <a:pt x="729" y="526"/>
                  </a:cubicBezTo>
                  <a:cubicBezTo>
                    <a:pt x="692" y="526"/>
                    <a:pt x="658" y="523"/>
                    <a:pt x="624" y="523"/>
                  </a:cubicBezTo>
                  <a:cubicBezTo>
                    <a:pt x="590" y="516"/>
                    <a:pt x="553" y="516"/>
                    <a:pt x="522" y="513"/>
                  </a:cubicBezTo>
                  <a:cubicBezTo>
                    <a:pt x="461" y="507"/>
                    <a:pt x="399" y="498"/>
                    <a:pt x="346" y="486"/>
                  </a:cubicBezTo>
                  <a:cubicBezTo>
                    <a:pt x="238" y="464"/>
                    <a:pt x="149" y="430"/>
                    <a:pt x="90" y="399"/>
                  </a:cubicBezTo>
                  <a:cubicBezTo>
                    <a:pt x="65" y="384"/>
                    <a:pt x="41" y="371"/>
                    <a:pt x="25" y="359"/>
                  </a:cubicBezTo>
                  <a:cubicBezTo>
                    <a:pt x="10" y="347"/>
                    <a:pt x="1" y="344"/>
                    <a:pt x="1" y="344"/>
                  </a:cubicBezTo>
                  <a:lnTo>
                    <a:pt x="1" y="344"/>
                  </a:lnTo>
                  <a:cubicBezTo>
                    <a:pt x="1" y="344"/>
                    <a:pt x="10" y="353"/>
                    <a:pt x="28" y="362"/>
                  </a:cubicBezTo>
                  <a:cubicBezTo>
                    <a:pt x="41" y="371"/>
                    <a:pt x="65" y="390"/>
                    <a:pt x="90" y="405"/>
                  </a:cubicBezTo>
                  <a:cubicBezTo>
                    <a:pt x="149" y="439"/>
                    <a:pt x="235" y="482"/>
                    <a:pt x="346" y="510"/>
                  </a:cubicBezTo>
                  <a:cubicBezTo>
                    <a:pt x="399" y="526"/>
                    <a:pt x="461" y="538"/>
                    <a:pt x="529" y="544"/>
                  </a:cubicBezTo>
                  <a:cubicBezTo>
                    <a:pt x="563" y="547"/>
                    <a:pt x="593" y="553"/>
                    <a:pt x="627" y="557"/>
                  </a:cubicBezTo>
                  <a:cubicBezTo>
                    <a:pt x="661" y="557"/>
                    <a:pt x="698" y="560"/>
                    <a:pt x="732" y="560"/>
                  </a:cubicBezTo>
                  <a:cubicBezTo>
                    <a:pt x="754" y="561"/>
                    <a:pt x="775" y="561"/>
                    <a:pt x="797" y="561"/>
                  </a:cubicBezTo>
                  <a:cubicBezTo>
                    <a:pt x="848" y="561"/>
                    <a:pt x="899" y="559"/>
                    <a:pt x="952" y="557"/>
                  </a:cubicBezTo>
                  <a:cubicBezTo>
                    <a:pt x="1026" y="553"/>
                    <a:pt x="1103" y="541"/>
                    <a:pt x="1177" y="529"/>
                  </a:cubicBezTo>
                  <a:cubicBezTo>
                    <a:pt x="1214" y="526"/>
                    <a:pt x="1248" y="513"/>
                    <a:pt x="1288" y="507"/>
                  </a:cubicBezTo>
                  <a:cubicBezTo>
                    <a:pt x="1322" y="498"/>
                    <a:pt x="1362" y="492"/>
                    <a:pt x="1396" y="479"/>
                  </a:cubicBezTo>
                  <a:cubicBezTo>
                    <a:pt x="1433" y="467"/>
                    <a:pt x="1470" y="455"/>
                    <a:pt x="1504" y="445"/>
                  </a:cubicBezTo>
                  <a:cubicBezTo>
                    <a:pt x="1520" y="436"/>
                    <a:pt x="1538" y="430"/>
                    <a:pt x="1554" y="424"/>
                  </a:cubicBezTo>
                  <a:cubicBezTo>
                    <a:pt x="1569" y="418"/>
                    <a:pt x="1588" y="415"/>
                    <a:pt x="1603" y="405"/>
                  </a:cubicBezTo>
                  <a:cubicBezTo>
                    <a:pt x="1674" y="377"/>
                    <a:pt x="1736" y="353"/>
                    <a:pt x="1794" y="322"/>
                  </a:cubicBezTo>
                  <a:cubicBezTo>
                    <a:pt x="1825" y="303"/>
                    <a:pt x="1850" y="288"/>
                    <a:pt x="1878" y="276"/>
                  </a:cubicBezTo>
                  <a:cubicBezTo>
                    <a:pt x="1906" y="257"/>
                    <a:pt x="1933" y="242"/>
                    <a:pt x="1955" y="226"/>
                  </a:cubicBezTo>
                  <a:cubicBezTo>
                    <a:pt x="2001" y="201"/>
                    <a:pt x="2044" y="171"/>
                    <a:pt x="2082" y="143"/>
                  </a:cubicBezTo>
                  <a:cubicBezTo>
                    <a:pt x="2119" y="115"/>
                    <a:pt x="2149" y="93"/>
                    <a:pt x="2174" y="69"/>
                  </a:cubicBezTo>
                  <a:cubicBezTo>
                    <a:pt x="2227" y="22"/>
                    <a:pt x="2251" y="1"/>
                    <a:pt x="2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3" name="Google Shape;4743;p104"/>
            <p:cNvSpPr/>
            <p:nvPr/>
          </p:nvSpPr>
          <p:spPr>
            <a:xfrm>
              <a:off x="7369714" y="3880474"/>
              <a:ext cx="149923" cy="130419"/>
            </a:xfrm>
            <a:custGeom>
              <a:avLst/>
              <a:gdLst/>
              <a:ahLst/>
              <a:cxnLst/>
              <a:rect l="l" t="t" r="r" b="b"/>
              <a:pathLst>
                <a:path w="661" h="575" extrusionOk="0">
                  <a:moveTo>
                    <a:pt x="658" y="1"/>
                  </a:moveTo>
                  <a:cubicBezTo>
                    <a:pt x="658" y="1"/>
                    <a:pt x="658" y="16"/>
                    <a:pt x="645" y="47"/>
                  </a:cubicBezTo>
                  <a:lnTo>
                    <a:pt x="636" y="93"/>
                  </a:lnTo>
                  <a:cubicBezTo>
                    <a:pt x="630" y="109"/>
                    <a:pt x="624" y="127"/>
                    <a:pt x="615" y="146"/>
                  </a:cubicBezTo>
                  <a:cubicBezTo>
                    <a:pt x="599" y="186"/>
                    <a:pt x="577" y="226"/>
                    <a:pt x="544" y="269"/>
                  </a:cubicBezTo>
                  <a:cubicBezTo>
                    <a:pt x="506" y="312"/>
                    <a:pt x="469" y="349"/>
                    <a:pt x="423" y="386"/>
                  </a:cubicBezTo>
                  <a:lnTo>
                    <a:pt x="352" y="433"/>
                  </a:lnTo>
                  <a:cubicBezTo>
                    <a:pt x="330" y="448"/>
                    <a:pt x="303" y="457"/>
                    <a:pt x="281" y="470"/>
                  </a:cubicBezTo>
                  <a:cubicBezTo>
                    <a:pt x="229" y="495"/>
                    <a:pt x="182" y="513"/>
                    <a:pt x="139" y="528"/>
                  </a:cubicBezTo>
                  <a:cubicBezTo>
                    <a:pt x="99" y="544"/>
                    <a:pt x="62" y="556"/>
                    <a:pt x="40" y="562"/>
                  </a:cubicBezTo>
                  <a:cubicBezTo>
                    <a:pt x="16" y="572"/>
                    <a:pt x="0" y="575"/>
                    <a:pt x="0" y="575"/>
                  </a:cubicBezTo>
                  <a:cubicBezTo>
                    <a:pt x="0" y="575"/>
                    <a:pt x="62" y="572"/>
                    <a:pt x="148" y="550"/>
                  </a:cubicBezTo>
                  <a:cubicBezTo>
                    <a:pt x="195" y="538"/>
                    <a:pt x="244" y="528"/>
                    <a:pt x="293" y="504"/>
                  </a:cubicBezTo>
                  <a:cubicBezTo>
                    <a:pt x="318" y="495"/>
                    <a:pt x="346" y="482"/>
                    <a:pt x="371" y="467"/>
                  </a:cubicBezTo>
                  <a:cubicBezTo>
                    <a:pt x="398" y="451"/>
                    <a:pt x="426" y="433"/>
                    <a:pt x="448" y="417"/>
                  </a:cubicBezTo>
                  <a:cubicBezTo>
                    <a:pt x="500" y="377"/>
                    <a:pt x="540" y="334"/>
                    <a:pt x="571" y="288"/>
                  </a:cubicBezTo>
                  <a:cubicBezTo>
                    <a:pt x="608" y="241"/>
                    <a:pt x="630" y="192"/>
                    <a:pt x="642" y="149"/>
                  </a:cubicBezTo>
                  <a:cubicBezTo>
                    <a:pt x="645" y="127"/>
                    <a:pt x="648" y="109"/>
                    <a:pt x="655" y="87"/>
                  </a:cubicBezTo>
                  <a:cubicBezTo>
                    <a:pt x="658" y="68"/>
                    <a:pt x="658" y="53"/>
                    <a:pt x="658" y="41"/>
                  </a:cubicBezTo>
                  <a:cubicBezTo>
                    <a:pt x="661" y="25"/>
                    <a:pt x="658" y="19"/>
                    <a:pt x="658" y="10"/>
                  </a:cubicBezTo>
                  <a:lnTo>
                    <a:pt x="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4" name="Google Shape;4744;p104"/>
            <p:cNvSpPr/>
            <p:nvPr/>
          </p:nvSpPr>
          <p:spPr>
            <a:xfrm>
              <a:off x="7431181" y="3916084"/>
              <a:ext cx="36063" cy="38332"/>
            </a:xfrm>
            <a:custGeom>
              <a:avLst/>
              <a:gdLst/>
              <a:ahLst/>
              <a:cxnLst/>
              <a:rect l="l" t="t" r="r" b="b"/>
              <a:pathLst>
                <a:path w="159" h="169" extrusionOk="0">
                  <a:moveTo>
                    <a:pt x="155" y="1"/>
                  </a:moveTo>
                  <a:cubicBezTo>
                    <a:pt x="155" y="1"/>
                    <a:pt x="143" y="13"/>
                    <a:pt x="134" y="29"/>
                  </a:cubicBezTo>
                  <a:cubicBezTo>
                    <a:pt x="115" y="47"/>
                    <a:pt x="100" y="66"/>
                    <a:pt x="81" y="84"/>
                  </a:cubicBezTo>
                  <a:lnTo>
                    <a:pt x="29" y="140"/>
                  </a:lnTo>
                  <a:lnTo>
                    <a:pt x="1" y="168"/>
                  </a:lnTo>
                  <a:cubicBezTo>
                    <a:pt x="1" y="168"/>
                    <a:pt x="3" y="168"/>
                    <a:pt x="6" y="168"/>
                  </a:cubicBezTo>
                  <a:cubicBezTo>
                    <a:pt x="12" y="168"/>
                    <a:pt x="24" y="167"/>
                    <a:pt x="41" y="158"/>
                  </a:cubicBezTo>
                  <a:cubicBezTo>
                    <a:pt x="50" y="155"/>
                    <a:pt x="63" y="152"/>
                    <a:pt x="75" y="143"/>
                  </a:cubicBezTo>
                  <a:cubicBezTo>
                    <a:pt x="87" y="134"/>
                    <a:pt x="97" y="128"/>
                    <a:pt x="109" y="115"/>
                  </a:cubicBezTo>
                  <a:cubicBezTo>
                    <a:pt x="121" y="106"/>
                    <a:pt x="127" y="87"/>
                    <a:pt x="137" y="78"/>
                  </a:cubicBezTo>
                  <a:cubicBezTo>
                    <a:pt x="143" y="63"/>
                    <a:pt x="146" y="50"/>
                    <a:pt x="152" y="38"/>
                  </a:cubicBezTo>
                  <a:cubicBezTo>
                    <a:pt x="158" y="16"/>
                    <a:pt x="155" y="1"/>
                    <a:pt x="155" y="1"/>
                  </a:cubicBezTo>
                  <a:close/>
                </a:path>
              </a:pathLst>
            </a:custGeom>
            <a:solidFill>
              <a:srgbClr val="49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5" name="Google Shape;4745;p104"/>
            <p:cNvSpPr/>
            <p:nvPr/>
          </p:nvSpPr>
          <p:spPr>
            <a:xfrm>
              <a:off x="7264699" y="3734178"/>
              <a:ext cx="149923" cy="150832"/>
            </a:xfrm>
            <a:custGeom>
              <a:avLst/>
              <a:gdLst/>
              <a:ahLst/>
              <a:cxnLst/>
              <a:rect l="l" t="t" r="r" b="b"/>
              <a:pathLst>
                <a:path w="661" h="665" extrusionOk="0">
                  <a:moveTo>
                    <a:pt x="645" y="0"/>
                  </a:moveTo>
                  <a:cubicBezTo>
                    <a:pt x="645" y="0"/>
                    <a:pt x="645" y="16"/>
                    <a:pt x="648" y="47"/>
                  </a:cubicBezTo>
                  <a:cubicBezTo>
                    <a:pt x="648" y="71"/>
                    <a:pt x="642" y="108"/>
                    <a:pt x="627" y="148"/>
                  </a:cubicBezTo>
                  <a:cubicBezTo>
                    <a:pt x="611" y="189"/>
                    <a:pt x="580" y="232"/>
                    <a:pt x="540" y="272"/>
                  </a:cubicBezTo>
                  <a:cubicBezTo>
                    <a:pt x="503" y="312"/>
                    <a:pt x="454" y="349"/>
                    <a:pt x="408" y="389"/>
                  </a:cubicBezTo>
                  <a:cubicBezTo>
                    <a:pt x="355" y="426"/>
                    <a:pt x="306" y="463"/>
                    <a:pt x="259" y="494"/>
                  </a:cubicBezTo>
                  <a:cubicBezTo>
                    <a:pt x="213" y="525"/>
                    <a:pt x="167" y="556"/>
                    <a:pt x="130" y="578"/>
                  </a:cubicBezTo>
                  <a:cubicBezTo>
                    <a:pt x="90" y="605"/>
                    <a:pt x="59" y="624"/>
                    <a:pt x="37" y="639"/>
                  </a:cubicBezTo>
                  <a:lnTo>
                    <a:pt x="0" y="664"/>
                  </a:lnTo>
                  <a:cubicBezTo>
                    <a:pt x="0" y="664"/>
                    <a:pt x="15" y="661"/>
                    <a:pt x="40" y="649"/>
                  </a:cubicBezTo>
                  <a:cubicBezTo>
                    <a:pt x="62" y="636"/>
                    <a:pt x="99" y="621"/>
                    <a:pt x="139" y="602"/>
                  </a:cubicBezTo>
                  <a:cubicBezTo>
                    <a:pt x="179" y="578"/>
                    <a:pt x="228" y="556"/>
                    <a:pt x="281" y="525"/>
                  </a:cubicBezTo>
                  <a:cubicBezTo>
                    <a:pt x="330" y="494"/>
                    <a:pt x="380" y="460"/>
                    <a:pt x="429" y="420"/>
                  </a:cubicBezTo>
                  <a:cubicBezTo>
                    <a:pt x="482" y="383"/>
                    <a:pt x="525" y="343"/>
                    <a:pt x="565" y="297"/>
                  </a:cubicBezTo>
                  <a:cubicBezTo>
                    <a:pt x="602" y="250"/>
                    <a:pt x="630" y="201"/>
                    <a:pt x="645" y="155"/>
                  </a:cubicBezTo>
                  <a:cubicBezTo>
                    <a:pt x="661" y="111"/>
                    <a:pt x="661" y="68"/>
                    <a:pt x="658" y="40"/>
                  </a:cubicBezTo>
                  <a:cubicBezTo>
                    <a:pt x="655" y="31"/>
                    <a:pt x="655" y="19"/>
                    <a:pt x="651" y="10"/>
                  </a:cubicBezTo>
                  <a:cubicBezTo>
                    <a:pt x="645" y="3"/>
                    <a:pt x="645" y="0"/>
                    <a:pt x="6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6" name="Google Shape;4746;p104"/>
            <p:cNvSpPr/>
            <p:nvPr/>
          </p:nvSpPr>
          <p:spPr>
            <a:xfrm>
              <a:off x="7214120" y="3856658"/>
              <a:ext cx="45816" cy="31074"/>
            </a:xfrm>
            <a:custGeom>
              <a:avLst/>
              <a:gdLst/>
              <a:ahLst/>
              <a:cxnLst/>
              <a:rect l="l" t="t" r="r" b="b"/>
              <a:pathLst>
                <a:path w="202" h="137" extrusionOk="0">
                  <a:moveTo>
                    <a:pt x="201" y="1"/>
                  </a:moveTo>
                  <a:lnTo>
                    <a:pt x="201" y="1"/>
                  </a:lnTo>
                  <a:cubicBezTo>
                    <a:pt x="201" y="1"/>
                    <a:pt x="186" y="1"/>
                    <a:pt x="164" y="7"/>
                  </a:cubicBezTo>
                  <a:cubicBezTo>
                    <a:pt x="140" y="13"/>
                    <a:pt x="112" y="28"/>
                    <a:pt x="87" y="44"/>
                  </a:cubicBezTo>
                  <a:cubicBezTo>
                    <a:pt x="62" y="62"/>
                    <a:pt x="38" y="81"/>
                    <a:pt x="25" y="99"/>
                  </a:cubicBezTo>
                  <a:cubicBezTo>
                    <a:pt x="7" y="121"/>
                    <a:pt x="1" y="136"/>
                    <a:pt x="1" y="136"/>
                  </a:cubicBezTo>
                  <a:cubicBezTo>
                    <a:pt x="1" y="136"/>
                    <a:pt x="16" y="130"/>
                    <a:pt x="41" y="121"/>
                  </a:cubicBezTo>
                  <a:cubicBezTo>
                    <a:pt x="59" y="109"/>
                    <a:pt x="87" y="93"/>
                    <a:pt x="109" y="78"/>
                  </a:cubicBezTo>
                  <a:cubicBezTo>
                    <a:pt x="133" y="59"/>
                    <a:pt x="158" y="44"/>
                    <a:pt x="174" y="28"/>
                  </a:cubicBez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7" name="Google Shape;4747;p104"/>
            <p:cNvSpPr/>
            <p:nvPr/>
          </p:nvSpPr>
          <p:spPr>
            <a:xfrm>
              <a:off x="6213625" y="2740044"/>
              <a:ext cx="2187607" cy="1429388"/>
            </a:xfrm>
            <a:custGeom>
              <a:avLst/>
              <a:gdLst/>
              <a:ahLst/>
              <a:cxnLst/>
              <a:rect l="l" t="t" r="r" b="b"/>
              <a:pathLst>
                <a:path w="9645" h="6302" extrusionOk="0">
                  <a:moveTo>
                    <a:pt x="3979" y="515"/>
                  </a:moveTo>
                  <a:lnTo>
                    <a:pt x="3979" y="515"/>
                  </a:lnTo>
                  <a:cubicBezTo>
                    <a:pt x="3979" y="515"/>
                    <a:pt x="3979" y="515"/>
                    <a:pt x="3979" y="515"/>
                  </a:cubicBezTo>
                  <a:lnTo>
                    <a:pt x="3979" y="515"/>
                  </a:lnTo>
                  <a:cubicBezTo>
                    <a:pt x="3979" y="515"/>
                    <a:pt x="3979" y="515"/>
                    <a:pt x="3979" y="515"/>
                  </a:cubicBezTo>
                  <a:close/>
                  <a:moveTo>
                    <a:pt x="2411" y="671"/>
                  </a:moveTo>
                  <a:cubicBezTo>
                    <a:pt x="2419" y="671"/>
                    <a:pt x="2427" y="674"/>
                    <a:pt x="2435" y="678"/>
                  </a:cubicBezTo>
                  <a:cubicBezTo>
                    <a:pt x="2451" y="685"/>
                    <a:pt x="2451" y="703"/>
                    <a:pt x="2451" y="719"/>
                  </a:cubicBezTo>
                  <a:cubicBezTo>
                    <a:pt x="2444" y="808"/>
                    <a:pt x="2420" y="894"/>
                    <a:pt x="2373" y="972"/>
                  </a:cubicBezTo>
                  <a:cubicBezTo>
                    <a:pt x="2352" y="1003"/>
                    <a:pt x="2330" y="1027"/>
                    <a:pt x="2299" y="1043"/>
                  </a:cubicBezTo>
                  <a:cubicBezTo>
                    <a:pt x="2291" y="1046"/>
                    <a:pt x="2281" y="1047"/>
                    <a:pt x="2272" y="1047"/>
                  </a:cubicBezTo>
                  <a:cubicBezTo>
                    <a:pt x="2271" y="1047"/>
                    <a:pt x="2270" y="1047"/>
                    <a:pt x="2269" y="1047"/>
                  </a:cubicBezTo>
                  <a:lnTo>
                    <a:pt x="2269" y="1047"/>
                  </a:lnTo>
                  <a:cubicBezTo>
                    <a:pt x="2270" y="1044"/>
                    <a:pt x="2271" y="1040"/>
                    <a:pt x="2271" y="1037"/>
                  </a:cubicBezTo>
                  <a:cubicBezTo>
                    <a:pt x="2275" y="1012"/>
                    <a:pt x="2275" y="990"/>
                    <a:pt x="2275" y="966"/>
                  </a:cubicBezTo>
                  <a:cubicBezTo>
                    <a:pt x="2275" y="923"/>
                    <a:pt x="2329" y="671"/>
                    <a:pt x="2411" y="671"/>
                  </a:cubicBezTo>
                  <a:close/>
                  <a:moveTo>
                    <a:pt x="2518" y="2840"/>
                  </a:moveTo>
                  <a:cubicBezTo>
                    <a:pt x="2531" y="2867"/>
                    <a:pt x="2540" y="2898"/>
                    <a:pt x="2549" y="2923"/>
                  </a:cubicBezTo>
                  <a:cubicBezTo>
                    <a:pt x="2540" y="2914"/>
                    <a:pt x="2528" y="2901"/>
                    <a:pt x="2512" y="2892"/>
                  </a:cubicBezTo>
                  <a:cubicBezTo>
                    <a:pt x="2515" y="2874"/>
                    <a:pt x="2515" y="2858"/>
                    <a:pt x="2518" y="2840"/>
                  </a:cubicBezTo>
                  <a:close/>
                  <a:moveTo>
                    <a:pt x="4101" y="3596"/>
                  </a:moveTo>
                  <a:cubicBezTo>
                    <a:pt x="4053" y="3603"/>
                    <a:pt x="4006" y="3612"/>
                    <a:pt x="3957" y="3624"/>
                  </a:cubicBezTo>
                  <a:cubicBezTo>
                    <a:pt x="3941" y="3628"/>
                    <a:pt x="3926" y="3632"/>
                    <a:pt x="3910" y="3636"/>
                  </a:cubicBezTo>
                  <a:lnTo>
                    <a:pt x="3910" y="3636"/>
                  </a:lnTo>
                  <a:cubicBezTo>
                    <a:pt x="3940" y="3627"/>
                    <a:pt x="3970" y="3618"/>
                    <a:pt x="4000" y="3611"/>
                  </a:cubicBezTo>
                  <a:cubicBezTo>
                    <a:pt x="4034" y="3605"/>
                    <a:pt x="4067" y="3600"/>
                    <a:pt x="4101" y="3596"/>
                  </a:cubicBezTo>
                  <a:close/>
                  <a:moveTo>
                    <a:pt x="5000" y="4130"/>
                  </a:moveTo>
                  <a:cubicBezTo>
                    <a:pt x="5004" y="4138"/>
                    <a:pt x="5008" y="4147"/>
                    <a:pt x="5012" y="4156"/>
                  </a:cubicBezTo>
                  <a:lnTo>
                    <a:pt x="5012" y="4156"/>
                  </a:lnTo>
                  <a:cubicBezTo>
                    <a:pt x="5007" y="4147"/>
                    <a:pt x="5004" y="4138"/>
                    <a:pt x="5000" y="4130"/>
                  </a:cubicBezTo>
                  <a:close/>
                  <a:moveTo>
                    <a:pt x="5720" y="3781"/>
                  </a:moveTo>
                  <a:cubicBezTo>
                    <a:pt x="5618" y="3868"/>
                    <a:pt x="5519" y="3957"/>
                    <a:pt x="5436" y="4062"/>
                  </a:cubicBezTo>
                  <a:cubicBezTo>
                    <a:pt x="5365" y="4158"/>
                    <a:pt x="5306" y="4281"/>
                    <a:pt x="5340" y="4399"/>
                  </a:cubicBezTo>
                  <a:cubicBezTo>
                    <a:pt x="5282" y="4335"/>
                    <a:pt x="5219" y="4274"/>
                    <a:pt x="5140" y="4244"/>
                  </a:cubicBezTo>
                  <a:lnTo>
                    <a:pt x="5140" y="4244"/>
                  </a:lnTo>
                  <a:cubicBezTo>
                    <a:pt x="5214" y="4049"/>
                    <a:pt x="5359" y="3883"/>
                    <a:pt x="5544" y="3790"/>
                  </a:cubicBezTo>
                  <a:lnTo>
                    <a:pt x="5544" y="3790"/>
                  </a:lnTo>
                  <a:cubicBezTo>
                    <a:pt x="5523" y="3821"/>
                    <a:pt x="5495" y="3858"/>
                    <a:pt x="5473" y="3889"/>
                  </a:cubicBezTo>
                  <a:cubicBezTo>
                    <a:pt x="5541" y="3831"/>
                    <a:pt x="5628" y="3790"/>
                    <a:pt x="5720" y="3781"/>
                  </a:cubicBezTo>
                  <a:close/>
                  <a:moveTo>
                    <a:pt x="3546" y="3799"/>
                  </a:moveTo>
                  <a:lnTo>
                    <a:pt x="3546" y="3799"/>
                  </a:lnTo>
                  <a:cubicBezTo>
                    <a:pt x="3507" y="3824"/>
                    <a:pt x="3469" y="3851"/>
                    <a:pt x="3432" y="3880"/>
                  </a:cubicBezTo>
                  <a:cubicBezTo>
                    <a:pt x="3148" y="4108"/>
                    <a:pt x="2951" y="4436"/>
                    <a:pt x="2840" y="4788"/>
                  </a:cubicBezTo>
                  <a:cubicBezTo>
                    <a:pt x="2793" y="4927"/>
                    <a:pt x="2762" y="5075"/>
                    <a:pt x="2775" y="5220"/>
                  </a:cubicBezTo>
                  <a:cubicBezTo>
                    <a:pt x="2778" y="5300"/>
                    <a:pt x="2793" y="5377"/>
                    <a:pt x="2815" y="5455"/>
                  </a:cubicBezTo>
                  <a:cubicBezTo>
                    <a:pt x="2830" y="5507"/>
                    <a:pt x="2861" y="5640"/>
                    <a:pt x="2904" y="5668"/>
                  </a:cubicBezTo>
                  <a:cubicBezTo>
                    <a:pt x="2698" y="5538"/>
                    <a:pt x="2571" y="5285"/>
                    <a:pt x="2583" y="5044"/>
                  </a:cubicBezTo>
                  <a:lnTo>
                    <a:pt x="2583" y="5044"/>
                  </a:lnTo>
                  <a:cubicBezTo>
                    <a:pt x="2518" y="5201"/>
                    <a:pt x="2540" y="5387"/>
                    <a:pt x="2617" y="5541"/>
                  </a:cubicBezTo>
                  <a:cubicBezTo>
                    <a:pt x="2654" y="5618"/>
                    <a:pt x="2707" y="5699"/>
                    <a:pt x="2775" y="5754"/>
                  </a:cubicBezTo>
                  <a:cubicBezTo>
                    <a:pt x="2810" y="5783"/>
                    <a:pt x="2878" y="5854"/>
                    <a:pt x="2922" y="5867"/>
                  </a:cubicBezTo>
                  <a:lnTo>
                    <a:pt x="2922" y="5867"/>
                  </a:lnTo>
                  <a:cubicBezTo>
                    <a:pt x="2782" y="5836"/>
                    <a:pt x="2646" y="5787"/>
                    <a:pt x="2534" y="5699"/>
                  </a:cubicBezTo>
                  <a:cubicBezTo>
                    <a:pt x="2216" y="5455"/>
                    <a:pt x="2315" y="5109"/>
                    <a:pt x="2488" y="4806"/>
                  </a:cubicBezTo>
                  <a:cubicBezTo>
                    <a:pt x="2704" y="4436"/>
                    <a:pt x="3043" y="4093"/>
                    <a:pt x="3414" y="3874"/>
                  </a:cubicBezTo>
                  <a:cubicBezTo>
                    <a:pt x="3457" y="3847"/>
                    <a:pt x="3501" y="3822"/>
                    <a:pt x="3546" y="3799"/>
                  </a:cubicBezTo>
                  <a:close/>
                  <a:moveTo>
                    <a:pt x="2812" y="1"/>
                  </a:moveTo>
                  <a:cubicBezTo>
                    <a:pt x="2765" y="1"/>
                    <a:pt x="2716" y="8"/>
                    <a:pt x="2667" y="21"/>
                  </a:cubicBezTo>
                  <a:cubicBezTo>
                    <a:pt x="2645" y="24"/>
                    <a:pt x="2627" y="33"/>
                    <a:pt x="2611" y="49"/>
                  </a:cubicBezTo>
                  <a:cubicBezTo>
                    <a:pt x="2596" y="67"/>
                    <a:pt x="2596" y="98"/>
                    <a:pt x="2611" y="123"/>
                  </a:cubicBezTo>
                  <a:cubicBezTo>
                    <a:pt x="2623" y="144"/>
                    <a:pt x="2645" y="163"/>
                    <a:pt x="2667" y="178"/>
                  </a:cubicBezTo>
                  <a:cubicBezTo>
                    <a:pt x="2658" y="175"/>
                    <a:pt x="2650" y="173"/>
                    <a:pt x="2641" y="173"/>
                  </a:cubicBezTo>
                  <a:cubicBezTo>
                    <a:pt x="2613" y="173"/>
                    <a:pt x="2586" y="192"/>
                    <a:pt x="2574" y="218"/>
                  </a:cubicBezTo>
                  <a:cubicBezTo>
                    <a:pt x="2559" y="252"/>
                    <a:pt x="2568" y="292"/>
                    <a:pt x="2593" y="323"/>
                  </a:cubicBezTo>
                  <a:cubicBezTo>
                    <a:pt x="2623" y="357"/>
                    <a:pt x="2670" y="373"/>
                    <a:pt x="2704" y="404"/>
                  </a:cubicBezTo>
                  <a:cubicBezTo>
                    <a:pt x="2765" y="453"/>
                    <a:pt x="2784" y="549"/>
                    <a:pt x="2750" y="620"/>
                  </a:cubicBezTo>
                  <a:cubicBezTo>
                    <a:pt x="2759" y="533"/>
                    <a:pt x="2685" y="462"/>
                    <a:pt x="2599" y="447"/>
                  </a:cubicBezTo>
                  <a:cubicBezTo>
                    <a:pt x="2588" y="445"/>
                    <a:pt x="2577" y="444"/>
                    <a:pt x="2566" y="444"/>
                  </a:cubicBezTo>
                  <a:cubicBezTo>
                    <a:pt x="2495" y="444"/>
                    <a:pt x="2428" y="486"/>
                    <a:pt x="2380" y="539"/>
                  </a:cubicBezTo>
                  <a:cubicBezTo>
                    <a:pt x="2327" y="601"/>
                    <a:pt x="2299" y="685"/>
                    <a:pt x="2284" y="765"/>
                  </a:cubicBezTo>
                  <a:cubicBezTo>
                    <a:pt x="2250" y="601"/>
                    <a:pt x="2302" y="422"/>
                    <a:pt x="2423" y="302"/>
                  </a:cubicBezTo>
                  <a:lnTo>
                    <a:pt x="2423" y="302"/>
                  </a:lnTo>
                  <a:cubicBezTo>
                    <a:pt x="2420" y="302"/>
                    <a:pt x="2418" y="302"/>
                    <a:pt x="2416" y="302"/>
                  </a:cubicBezTo>
                  <a:cubicBezTo>
                    <a:pt x="2301" y="302"/>
                    <a:pt x="2411" y="82"/>
                    <a:pt x="2495" y="82"/>
                  </a:cubicBezTo>
                  <a:cubicBezTo>
                    <a:pt x="2496" y="82"/>
                    <a:pt x="2496" y="82"/>
                    <a:pt x="2497" y="83"/>
                  </a:cubicBezTo>
                  <a:cubicBezTo>
                    <a:pt x="2490" y="82"/>
                    <a:pt x="2484" y="82"/>
                    <a:pt x="2477" y="82"/>
                  </a:cubicBezTo>
                  <a:cubicBezTo>
                    <a:pt x="2395" y="82"/>
                    <a:pt x="2315" y="116"/>
                    <a:pt x="2244" y="154"/>
                  </a:cubicBezTo>
                  <a:cubicBezTo>
                    <a:pt x="2219" y="163"/>
                    <a:pt x="2191" y="178"/>
                    <a:pt x="2188" y="209"/>
                  </a:cubicBezTo>
                  <a:cubicBezTo>
                    <a:pt x="2184" y="229"/>
                    <a:pt x="2203" y="251"/>
                    <a:pt x="2221" y="251"/>
                  </a:cubicBezTo>
                  <a:cubicBezTo>
                    <a:pt x="2227" y="251"/>
                    <a:pt x="2232" y="248"/>
                    <a:pt x="2236" y="242"/>
                  </a:cubicBezTo>
                  <a:lnTo>
                    <a:pt x="2236" y="242"/>
                  </a:lnTo>
                  <a:cubicBezTo>
                    <a:pt x="2218" y="272"/>
                    <a:pt x="2194" y="302"/>
                    <a:pt x="2194" y="342"/>
                  </a:cubicBezTo>
                  <a:cubicBezTo>
                    <a:pt x="2194" y="379"/>
                    <a:pt x="2222" y="419"/>
                    <a:pt x="2256" y="419"/>
                  </a:cubicBezTo>
                  <a:cubicBezTo>
                    <a:pt x="2197" y="561"/>
                    <a:pt x="2160" y="712"/>
                    <a:pt x="2148" y="867"/>
                  </a:cubicBezTo>
                  <a:cubicBezTo>
                    <a:pt x="2145" y="935"/>
                    <a:pt x="2145" y="1009"/>
                    <a:pt x="2136" y="1080"/>
                  </a:cubicBezTo>
                  <a:cubicBezTo>
                    <a:pt x="2134" y="1096"/>
                    <a:pt x="2138" y="1128"/>
                    <a:pt x="2142" y="1162"/>
                  </a:cubicBezTo>
                  <a:lnTo>
                    <a:pt x="2142" y="1162"/>
                  </a:lnTo>
                  <a:cubicBezTo>
                    <a:pt x="2132" y="1190"/>
                    <a:pt x="2125" y="1219"/>
                    <a:pt x="2120" y="1250"/>
                  </a:cubicBezTo>
                  <a:cubicBezTo>
                    <a:pt x="2111" y="1333"/>
                    <a:pt x="2129" y="1422"/>
                    <a:pt x="2191" y="1481"/>
                  </a:cubicBezTo>
                  <a:cubicBezTo>
                    <a:pt x="2244" y="1527"/>
                    <a:pt x="2309" y="1534"/>
                    <a:pt x="2376" y="1546"/>
                  </a:cubicBezTo>
                  <a:cubicBezTo>
                    <a:pt x="2451" y="1561"/>
                    <a:pt x="2534" y="1537"/>
                    <a:pt x="2602" y="1577"/>
                  </a:cubicBezTo>
                  <a:cubicBezTo>
                    <a:pt x="2673" y="1620"/>
                    <a:pt x="2719" y="1728"/>
                    <a:pt x="2765" y="1793"/>
                  </a:cubicBezTo>
                  <a:cubicBezTo>
                    <a:pt x="2778" y="1808"/>
                    <a:pt x="2790" y="1827"/>
                    <a:pt x="2809" y="1836"/>
                  </a:cubicBezTo>
                  <a:cubicBezTo>
                    <a:pt x="2824" y="1842"/>
                    <a:pt x="2849" y="1842"/>
                    <a:pt x="2867" y="1842"/>
                  </a:cubicBezTo>
                  <a:cubicBezTo>
                    <a:pt x="2945" y="1839"/>
                    <a:pt x="3025" y="1830"/>
                    <a:pt x="3102" y="1815"/>
                  </a:cubicBezTo>
                  <a:lnTo>
                    <a:pt x="3102" y="1815"/>
                  </a:lnTo>
                  <a:cubicBezTo>
                    <a:pt x="3009" y="1901"/>
                    <a:pt x="2880" y="1923"/>
                    <a:pt x="2756" y="1953"/>
                  </a:cubicBezTo>
                  <a:cubicBezTo>
                    <a:pt x="2627" y="1991"/>
                    <a:pt x="2503" y="2043"/>
                    <a:pt x="2392" y="2108"/>
                  </a:cubicBezTo>
                  <a:cubicBezTo>
                    <a:pt x="2370" y="2123"/>
                    <a:pt x="2346" y="2136"/>
                    <a:pt x="2330" y="2160"/>
                  </a:cubicBezTo>
                  <a:cubicBezTo>
                    <a:pt x="2318" y="2179"/>
                    <a:pt x="2315" y="2197"/>
                    <a:pt x="2309" y="2222"/>
                  </a:cubicBezTo>
                  <a:cubicBezTo>
                    <a:pt x="2287" y="2309"/>
                    <a:pt x="2265" y="2401"/>
                    <a:pt x="2247" y="2491"/>
                  </a:cubicBezTo>
                  <a:cubicBezTo>
                    <a:pt x="2216" y="2633"/>
                    <a:pt x="2179" y="2787"/>
                    <a:pt x="2231" y="2926"/>
                  </a:cubicBezTo>
                  <a:cubicBezTo>
                    <a:pt x="2145" y="2926"/>
                    <a:pt x="2062" y="2904"/>
                    <a:pt x="1984" y="2864"/>
                  </a:cubicBezTo>
                  <a:lnTo>
                    <a:pt x="1984" y="2864"/>
                  </a:lnTo>
                  <a:cubicBezTo>
                    <a:pt x="1994" y="2886"/>
                    <a:pt x="2009" y="2904"/>
                    <a:pt x="2021" y="2920"/>
                  </a:cubicBezTo>
                  <a:cubicBezTo>
                    <a:pt x="1929" y="3256"/>
                    <a:pt x="1855" y="3596"/>
                    <a:pt x="1802" y="3936"/>
                  </a:cubicBezTo>
                  <a:cubicBezTo>
                    <a:pt x="1324" y="3923"/>
                    <a:pt x="820" y="3899"/>
                    <a:pt x="401" y="3667"/>
                  </a:cubicBezTo>
                  <a:cubicBezTo>
                    <a:pt x="385" y="3661"/>
                    <a:pt x="367" y="3648"/>
                    <a:pt x="363" y="3633"/>
                  </a:cubicBezTo>
                  <a:cubicBezTo>
                    <a:pt x="354" y="3615"/>
                    <a:pt x="363" y="3590"/>
                    <a:pt x="370" y="3571"/>
                  </a:cubicBezTo>
                  <a:cubicBezTo>
                    <a:pt x="404" y="3472"/>
                    <a:pt x="397" y="3355"/>
                    <a:pt x="339" y="3263"/>
                  </a:cubicBezTo>
                  <a:lnTo>
                    <a:pt x="339" y="3263"/>
                  </a:lnTo>
                  <a:cubicBezTo>
                    <a:pt x="342" y="3290"/>
                    <a:pt x="348" y="3318"/>
                    <a:pt x="339" y="3340"/>
                  </a:cubicBezTo>
                  <a:cubicBezTo>
                    <a:pt x="333" y="3363"/>
                    <a:pt x="308" y="3383"/>
                    <a:pt x="285" y="3383"/>
                  </a:cubicBezTo>
                  <a:cubicBezTo>
                    <a:pt x="283" y="3383"/>
                    <a:pt x="282" y="3383"/>
                    <a:pt x="280" y="3383"/>
                  </a:cubicBezTo>
                  <a:cubicBezTo>
                    <a:pt x="271" y="3380"/>
                    <a:pt x="258" y="3371"/>
                    <a:pt x="249" y="3364"/>
                  </a:cubicBezTo>
                  <a:cubicBezTo>
                    <a:pt x="203" y="3321"/>
                    <a:pt x="172" y="3259"/>
                    <a:pt x="172" y="3195"/>
                  </a:cubicBezTo>
                  <a:cubicBezTo>
                    <a:pt x="163" y="3219"/>
                    <a:pt x="147" y="3244"/>
                    <a:pt x="135" y="3272"/>
                  </a:cubicBezTo>
                  <a:cubicBezTo>
                    <a:pt x="116" y="3256"/>
                    <a:pt x="89" y="3244"/>
                    <a:pt x="64" y="3235"/>
                  </a:cubicBezTo>
                  <a:cubicBezTo>
                    <a:pt x="62" y="3234"/>
                    <a:pt x="61" y="3234"/>
                    <a:pt x="59" y="3234"/>
                  </a:cubicBezTo>
                  <a:cubicBezTo>
                    <a:pt x="1" y="3234"/>
                    <a:pt x="33" y="3498"/>
                    <a:pt x="42" y="3519"/>
                  </a:cubicBezTo>
                  <a:cubicBezTo>
                    <a:pt x="73" y="3615"/>
                    <a:pt x="135" y="3698"/>
                    <a:pt x="228" y="3744"/>
                  </a:cubicBezTo>
                  <a:cubicBezTo>
                    <a:pt x="271" y="3766"/>
                    <a:pt x="311" y="3895"/>
                    <a:pt x="342" y="3936"/>
                  </a:cubicBezTo>
                  <a:cubicBezTo>
                    <a:pt x="379" y="3982"/>
                    <a:pt x="425" y="4013"/>
                    <a:pt x="462" y="4053"/>
                  </a:cubicBezTo>
                  <a:cubicBezTo>
                    <a:pt x="573" y="4173"/>
                    <a:pt x="672" y="4300"/>
                    <a:pt x="799" y="4408"/>
                  </a:cubicBezTo>
                  <a:cubicBezTo>
                    <a:pt x="772" y="4400"/>
                    <a:pt x="744" y="4396"/>
                    <a:pt x="717" y="4396"/>
                  </a:cubicBezTo>
                  <a:cubicBezTo>
                    <a:pt x="565" y="4396"/>
                    <a:pt x="411" y="4510"/>
                    <a:pt x="385" y="4664"/>
                  </a:cubicBezTo>
                  <a:cubicBezTo>
                    <a:pt x="489" y="4619"/>
                    <a:pt x="602" y="4595"/>
                    <a:pt x="716" y="4595"/>
                  </a:cubicBezTo>
                  <a:cubicBezTo>
                    <a:pt x="802" y="4595"/>
                    <a:pt x="887" y="4608"/>
                    <a:pt x="969" y="4636"/>
                  </a:cubicBezTo>
                  <a:cubicBezTo>
                    <a:pt x="845" y="4667"/>
                    <a:pt x="737" y="4757"/>
                    <a:pt x="678" y="4868"/>
                  </a:cubicBezTo>
                  <a:cubicBezTo>
                    <a:pt x="820" y="4789"/>
                    <a:pt x="981" y="4711"/>
                    <a:pt x="1136" y="4711"/>
                  </a:cubicBezTo>
                  <a:cubicBezTo>
                    <a:pt x="1194" y="4711"/>
                    <a:pt x="1251" y="4722"/>
                    <a:pt x="1305" y="4748"/>
                  </a:cubicBezTo>
                  <a:cubicBezTo>
                    <a:pt x="1213" y="4794"/>
                    <a:pt x="1114" y="4849"/>
                    <a:pt x="1046" y="4927"/>
                  </a:cubicBezTo>
                  <a:cubicBezTo>
                    <a:pt x="975" y="5004"/>
                    <a:pt x="935" y="5115"/>
                    <a:pt x="959" y="5217"/>
                  </a:cubicBezTo>
                  <a:cubicBezTo>
                    <a:pt x="1015" y="5174"/>
                    <a:pt x="1074" y="5130"/>
                    <a:pt x="1126" y="5084"/>
                  </a:cubicBezTo>
                  <a:cubicBezTo>
                    <a:pt x="1126" y="5171"/>
                    <a:pt x="1157" y="5257"/>
                    <a:pt x="1216" y="5319"/>
                  </a:cubicBezTo>
                  <a:cubicBezTo>
                    <a:pt x="1262" y="5242"/>
                    <a:pt x="1311" y="5174"/>
                    <a:pt x="1370" y="5103"/>
                  </a:cubicBezTo>
                  <a:cubicBezTo>
                    <a:pt x="1393" y="5078"/>
                    <a:pt x="1425" y="5051"/>
                    <a:pt x="1455" y="5051"/>
                  </a:cubicBezTo>
                  <a:cubicBezTo>
                    <a:pt x="1465" y="5051"/>
                    <a:pt x="1475" y="5054"/>
                    <a:pt x="1484" y="5063"/>
                  </a:cubicBezTo>
                  <a:cubicBezTo>
                    <a:pt x="1506" y="5078"/>
                    <a:pt x="1509" y="5109"/>
                    <a:pt x="1509" y="5130"/>
                  </a:cubicBezTo>
                  <a:cubicBezTo>
                    <a:pt x="1527" y="5309"/>
                    <a:pt x="1651" y="5467"/>
                    <a:pt x="1818" y="5529"/>
                  </a:cubicBezTo>
                  <a:cubicBezTo>
                    <a:pt x="1732" y="5555"/>
                    <a:pt x="1644" y="5567"/>
                    <a:pt x="1555" y="5567"/>
                  </a:cubicBezTo>
                  <a:cubicBezTo>
                    <a:pt x="1415" y="5567"/>
                    <a:pt x="1272" y="5538"/>
                    <a:pt x="1138" y="5495"/>
                  </a:cubicBezTo>
                  <a:cubicBezTo>
                    <a:pt x="922" y="5421"/>
                    <a:pt x="722" y="5300"/>
                    <a:pt x="524" y="5186"/>
                  </a:cubicBezTo>
                  <a:lnTo>
                    <a:pt x="524" y="5186"/>
                  </a:lnTo>
                  <a:cubicBezTo>
                    <a:pt x="712" y="5448"/>
                    <a:pt x="1043" y="5563"/>
                    <a:pt x="1345" y="5665"/>
                  </a:cubicBezTo>
                  <a:cubicBezTo>
                    <a:pt x="1237" y="5652"/>
                    <a:pt x="1157" y="5655"/>
                    <a:pt x="1052" y="5612"/>
                  </a:cubicBezTo>
                  <a:cubicBezTo>
                    <a:pt x="938" y="5566"/>
                    <a:pt x="820" y="5513"/>
                    <a:pt x="709" y="5455"/>
                  </a:cubicBezTo>
                  <a:cubicBezTo>
                    <a:pt x="487" y="5340"/>
                    <a:pt x="271" y="5205"/>
                    <a:pt x="58" y="5069"/>
                  </a:cubicBezTo>
                  <a:lnTo>
                    <a:pt x="58" y="5069"/>
                  </a:lnTo>
                  <a:cubicBezTo>
                    <a:pt x="428" y="5470"/>
                    <a:pt x="830" y="5841"/>
                    <a:pt x="1231" y="6211"/>
                  </a:cubicBezTo>
                  <a:cubicBezTo>
                    <a:pt x="1262" y="6239"/>
                    <a:pt x="1290" y="6267"/>
                    <a:pt x="1327" y="6282"/>
                  </a:cubicBezTo>
                  <a:cubicBezTo>
                    <a:pt x="1363" y="6297"/>
                    <a:pt x="1399" y="6302"/>
                    <a:pt x="1437" y="6302"/>
                  </a:cubicBezTo>
                  <a:cubicBezTo>
                    <a:pt x="1461" y="6302"/>
                    <a:pt x="1485" y="6300"/>
                    <a:pt x="1509" y="6297"/>
                  </a:cubicBezTo>
                  <a:cubicBezTo>
                    <a:pt x="2762" y="6208"/>
                    <a:pt x="4025" y="6208"/>
                    <a:pt x="5282" y="6162"/>
                  </a:cubicBezTo>
                  <a:cubicBezTo>
                    <a:pt x="5452" y="6152"/>
                    <a:pt x="5618" y="6146"/>
                    <a:pt x="5788" y="6137"/>
                  </a:cubicBezTo>
                  <a:cubicBezTo>
                    <a:pt x="7054" y="6081"/>
                    <a:pt x="8320" y="5989"/>
                    <a:pt x="9579" y="5859"/>
                  </a:cubicBezTo>
                  <a:cubicBezTo>
                    <a:pt x="9539" y="5859"/>
                    <a:pt x="9644" y="5032"/>
                    <a:pt x="9610" y="5019"/>
                  </a:cubicBezTo>
                  <a:cubicBezTo>
                    <a:pt x="9508" y="4985"/>
                    <a:pt x="9403" y="4945"/>
                    <a:pt x="9305" y="4911"/>
                  </a:cubicBezTo>
                  <a:cubicBezTo>
                    <a:pt x="9351" y="4809"/>
                    <a:pt x="9382" y="4701"/>
                    <a:pt x="9397" y="4593"/>
                  </a:cubicBezTo>
                  <a:cubicBezTo>
                    <a:pt x="9428" y="4417"/>
                    <a:pt x="9397" y="4254"/>
                    <a:pt x="9305" y="4099"/>
                  </a:cubicBezTo>
                  <a:cubicBezTo>
                    <a:pt x="9305" y="4096"/>
                    <a:pt x="9302" y="4096"/>
                    <a:pt x="9302" y="4093"/>
                  </a:cubicBezTo>
                  <a:cubicBezTo>
                    <a:pt x="9196" y="3922"/>
                    <a:pt x="9035" y="3865"/>
                    <a:pt x="8856" y="3865"/>
                  </a:cubicBezTo>
                  <a:cubicBezTo>
                    <a:pt x="8680" y="3865"/>
                    <a:pt x="8487" y="3921"/>
                    <a:pt x="8314" y="3976"/>
                  </a:cubicBezTo>
                  <a:cubicBezTo>
                    <a:pt x="8304" y="3973"/>
                    <a:pt x="8292" y="3970"/>
                    <a:pt x="8286" y="3966"/>
                  </a:cubicBezTo>
                  <a:cubicBezTo>
                    <a:pt x="8157" y="3923"/>
                    <a:pt x="8024" y="3907"/>
                    <a:pt x="7889" y="3907"/>
                  </a:cubicBezTo>
                  <a:cubicBezTo>
                    <a:pt x="7813" y="3907"/>
                    <a:pt x="7736" y="3912"/>
                    <a:pt x="7659" y="3920"/>
                  </a:cubicBezTo>
                  <a:cubicBezTo>
                    <a:pt x="7674" y="3945"/>
                    <a:pt x="7674" y="3982"/>
                    <a:pt x="7659" y="4013"/>
                  </a:cubicBezTo>
                  <a:lnTo>
                    <a:pt x="7659" y="3973"/>
                  </a:lnTo>
                  <a:cubicBezTo>
                    <a:pt x="7656" y="3837"/>
                    <a:pt x="7610" y="3682"/>
                    <a:pt x="7480" y="3627"/>
                  </a:cubicBezTo>
                  <a:cubicBezTo>
                    <a:pt x="7453" y="3615"/>
                    <a:pt x="7429" y="3609"/>
                    <a:pt x="7408" y="3609"/>
                  </a:cubicBezTo>
                  <a:cubicBezTo>
                    <a:pt x="7364" y="3609"/>
                    <a:pt x="7330" y="3634"/>
                    <a:pt x="7295" y="3679"/>
                  </a:cubicBezTo>
                  <a:cubicBezTo>
                    <a:pt x="7270" y="3710"/>
                    <a:pt x="7190" y="3846"/>
                    <a:pt x="7205" y="3883"/>
                  </a:cubicBezTo>
                  <a:cubicBezTo>
                    <a:pt x="7165" y="3790"/>
                    <a:pt x="7171" y="3679"/>
                    <a:pt x="7218" y="3587"/>
                  </a:cubicBezTo>
                  <a:cubicBezTo>
                    <a:pt x="7196" y="3582"/>
                    <a:pt x="7174" y="3579"/>
                    <a:pt x="7152" y="3579"/>
                  </a:cubicBezTo>
                  <a:cubicBezTo>
                    <a:pt x="7081" y="3579"/>
                    <a:pt x="7011" y="3605"/>
                    <a:pt x="6961" y="3652"/>
                  </a:cubicBezTo>
                  <a:cubicBezTo>
                    <a:pt x="6896" y="3713"/>
                    <a:pt x="6862" y="3815"/>
                    <a:pt x="6881" y="3905"/>
                  </a:cubicBezTo>
                  <a:cubicBezTo>
                    <a:pt x="6843" y="3881"/>
                    <a:pt x="6836" y="3814"/>
                    <a:pt x="6799" y="3814"/>
                  </a:cubicBezTo>
                  <a:cubicBezTo>
                    <a:pt x="6796" y="3814"/>
                    <a:pt x="6794" y="3815"/>
                    <a:pt x="6791" y="3815"/>
                  </a:cubicBezTo>
                  <a:cubicBezTo>
                    <a:pt x="6779" y="3818"/>
                    <a:pt x="6773" y="3828"/>
                    <a:pt x="6764" y="3834"/>
                  </a:cubicBezTo>
                  <a:cubicBezTo>
                    <a:pt x="6711" y="3899"/>
                    <a:pt x="6748" y="3997"/>
                    <a:pt x="6785" y="4068"/>
                  </a:cubicBezTo>
                  <a:cubicBezTo>
                    <a:pt x="6722" y="4021"/>
                    <a:pt x="6641" y="3997"/>
                    <a:pt x="6560" y="3997"/>
                  </a:cubicBezTo>
                  <a:cubicBezTo>
                    <a:pt x="6504" y="3997"/>
                    <a:pt x="6448" y="4009"/>
                    <a:pt x="6399" y="4034"/>
                  </a:cubicBezTo>
                  <a:cubicBezTo>
                    <a:pt x="6402" y="4034"/>
                    <a:pt x="6404" y="4034"/>
                    <a:pt x="6406" y="4034"/>
                  </a:cubicBezTo>
                  <a:cubicBezTo>
                    <a:pt x="6453" y="4034"/>
                    <a:pt x="6491" y="4092"/>
                    <a:pt x="6470" y="4130"/>
                  </a:cubicBezTo>
                  <a:cubicBezTo>
                    <a:pt x="6459" y="4154"/>
                    <a:pt x="6434" y="4166"/>
                    <a:pt x="6409" y="4166"/>
                  </a:cubicBezTo>
                  <a:cubicBezTo>
                    <a:pt x="6386" y="4166"/>
                    <a:pt x="6363" y="4156"/>
                    <a:pt x="6353" y="4136"/>
                  </a:cubicBezTo>
                  <a:cubicBezTo>
                    <a:pt x="6344" y="4124"/>
                    <a:pt x="6341" y="4108"/>
                    <a:pt x="6325" y="4108"/>
                  </a:cubicBezTo>
                  <a:cubicBezTo>
                    <a:pt x="6316" y="4108"/>
                    <a:pt x="6313" y="4112"/>
                    <a:pt x="6310" y="4112"/>
                  </a:cubicBezTo>
                  <a:cubicBezTo>
                    <a:pt x="6282" y="4130"/>
                    <a:pt x="6264" y="4161"/>
                    <a:pt x="6260" y="4198"/>
                  </a:cubicBezTo>
                  <a:cubicBezTo>
                    <a:pt x="6236" y="4090"/>
                    <a:pt x="6251" y="3960"/>
                    <a:pt x="6310" y="3865"/>
                  </a:cubicBezTo>
                  <a:cubicBezTo>
                    <a:pt x="6344" y="3806"/>
                    <a:pt x="6399" y="3760"/>
                    <a:pt x="6436" y="3704"/>
                  </a:cubicBezTo>
                  <a:cubicBezTo>
                    <a:pt x="6477" y="3645"/>
                    <a:pt x="6498" y="3568"/>
                    <a:pt x="6464" y="3510"/>
                  </a:cubicBezTo>
                  <a:cubicBezTo>
                    <a:pt x="6468" y="3509"/>
                    <a:pt x="6471" y="3509"/>
                    <a:pt x="6475" y="3509"/>
                  </a:cubicBezTo>
                  <a:cubicBezTo>
                    <a:pt x="6537" y="3509"/>
                    <a:pt x="6594" y="3552"/>
                    <a:pt x="6654" y="3552"/>
                  </a:cubicBezTo>
                  <a:cubicBezTo>
                    <a:pt x="6661" y="3552"/>
                    <a:pt x="6669" y="3551"/>
                    <a:pt x="6677" y="3550"/>
                  </a:cubicBezTo>
                  <a:cubicBezTo>
                    <a:pt x="6699" y="3543"/>
                    <a:pt x="6724" y="3528"/>
                    <a:pt x="6745" y="3519"/>
                  </a:cubicBezTo>
                  <a:cubicBezTo>
                    <a:pt x="6816" y="3479"/>
                    <a:pt x="6893" y="3448"/>
                    <a:pt x="6974" y="3432"/>
                  </a:cubicBezTo>
                  <a:cubicBezTo>
                    <a:pt x="6696" y="3364"/>
                    <a:pt x="6409" y="3312"/>
                    <a:pt x="6125" y="3306"/>
                  </a:cubicBezTo>
                  <a:cubicBezTo>
                    <a:pt x="5942" y="3303"/>
                    <a:pt x="5770" y="3303"/>
                    <a:pt x="5597" y="3256"/>
                  </a:cubicBezTo>
                  <a:lnTo>
                    <a:pt x="5597" y="3256"/>
                  </a:lnTo>
                  <a:cubicBezTo>
                    <a:pt x="5621" y="3343"/>
                    <a:pt x="5513" y="3417"/>
                    <a:pt x="5448" y="3460"/>
                  </a:cubicBezTo>
                  <a:cubicBezTo>
                    <a:pt x="5343" y="3528"/>
                    <a:pt x="5248" y="3611"/>
                    <a:pt x="5155" y="3692"/>
                  </a:cubicBezTo>
                  <a:cubicBezTo>
                    <a:pt x="5072" y="3769"/>
                    <a:pt x="4998" y="3880"/>
                    <a:pt x="4908" y="3945"/>
                  </a:cubicBezTo>
                  <a:cubicBezTo>
                    <a:pt x="4914" y="3957"/>
                    <a:pt x="4921" y="3970"/>
                    <a:pt x="4927" y="3983"/>
                  </a:cubicBezTo>
                  <a:lnTo>
                    <a:pt x="4927" y="3983"/>
                  </a:lnTo>
                  <a:cubicBezTo>
                    <a:pt x="4917" y="3969"/>
                    <a:pt x="4907" y="3957"/>
                    <a:pt x="4896" y="3945"/>
                  </a:cubicBezTo>
                  <a:cubicBezTo>
                    <a:pt x="4859" y="3905"/>
                    <a:pt x="4862" y="3858"/>
                    <a:pt x="4819" y="3815"/>
                  </a:cubicBezTo>
                  <a:cubicBezTo>
                    <a:pt x="4816" y="3812"/>
                    <a:pt x="5294" y="3368"/>
                    <a:pt x="5340" y="3327"/>
                  </a:cubicBezTo>
                  <a:lnTo>
                    <a:pt x="5340" y="3327"/>
                  </a:lnTo>
                  <a:cubicBezTo>
                    <a:pt x="5143" y="3392"/>
                    <a:pt x="4970" y="3448"/>
                    <a:pt x="4803" y="3519"/>
                  </a:cubicBezTo>
                  <a:cubicBezTo>
                    <a:pt x="4723" y="3550"/>
                    <a:pt x="4636" y="3608"/>
                    <a:pt x="4550" y="3618"/>
                  </a:cubicBezTo>
                  <a:cubicBezTo>
                    <a:pt x="4534" y="3620"/>
                    <a:pt x="4518" y="3621"/>
                    <a:pt x="4503" y="3621"/>
                  </a:cubicBezTo>
                  <a:cubicBezTo>
                    <a:pt x="4447" y="3621"/>
                    <a:pt x="4391" y="3608"/>
                    <a:pt x="4335" y="3598"/>
                  </a:cubicBezTo>
                  <a:lnTo>
                    <a:pt x="4335" y="3598"/>
                  </a:lnTo>
                  <a:cubicBezTo>
                    <a:pt x="4361" y="3601"/>
                    <a:pt x="4388" y="3604"/>
                    <a:pt x="4414" y="3608"/>
                  </a:cubicBezTo>
                  <a:cubicBezTo>
                    <a:pt x="4438" y="3612"/>
                    <a:pt x="4457" y="3614"/>
                    <a:pt x="4474" y="3614"/>
                  </a:cubicBezTo>
                  <a:cubicBezTo>
                    <a:pt x="4541" y="3614"/>
                    <a:pt x="4565" y="3584"/>
                    <a:pt x="4624" y="3525"/>
                  </a:cubicBezTo>
                  <a:cubicBezTo>
                    <a:pt x="4686" y="3460"/>
                    <a:pt x="4763" y="3405"/>
                    <a:pt x="4843" y="3368"/>
                  </a:cubicBezTo>
                  <a:cubicBezTo>
                    <a:pt x="4967" y="3309"/>
                    <a:pt x="5103" y="3281"/>
                    <a:pt x="5232" y="3250"/>
                  </a:cubicBezTo>
                  <a:cubicBezTo>
                    <a:pt x="5081" y="3151"/>
                    <a:pt x="4948" y="3025"/>
                    <a:pt x="4797" y="2923"/>
                  </a:cubicBezTo>
                  <a:cubicBezTo>
                    <a:pt x="4766" y="2904"/>
                    <a:pt x="4454" y="2738"/>
                    <a:pt x="4448" y="2719"/>
                  </a:cubicBezTo>
                  <a:lnTo>
                    <a:pt x="4448" y="2719"/>
                  </a:lnTo>
                  <a:cubicBezTo>
                    <a:pt x="4488" y="3016"/>
                    <a:pt x="4501" y="3337"/>
                    <a:pt x="4226" y="3522"/>
                  </a:cubicBezTo>
                  <a:cubicBezTo>
                    <a:pt x="4195" y="3210"/>
                    <a:pt x="4133" y="2904"/>
                    <a:pt x="4044" y="2605"/>
                  </a:cubicBezTo>
                  <a:cubicBezTo>
                    <a:pt x="4000" y="2463"/>
                    <a:pt x="4146" y="2414"/>
                    <a:pt x="4192" y="2296"/>
                  </a:cubicBezTo>
                  <a:cubicBezTo>
                    <a:pt x="3945" y="2170"/>
                    <a:pt x="3874" y="1839"/>
                    <a:pt x="3621" y="1740"/>
                  </a:cubicBezTo>
                  <a:cubicBezTo>
                    <a:pt x="3581" y="1725"/>
                    <a:pt x="3544" y="1719"/>
                    <a:pt x="3503" y="1713"/>
                  </a:cubicBezTo>
                  <a:cubicBezTo>
                    <a:pt x="3426" y="1700"/>
                    <a:pt x="3349" y="1688"/>
                    <a:pt x="3269" y="1673"/>
                  </a:cubicBezTo>
                  <a:lnTo>
                    <a:pt x="3269" y="1688"/>
                  </a:lnTo>
                  <a:cubicBezTo>
                    <a:pt x="3145" y="1629"/>
                    <a:pt x="3031" y="1534"/>
                    <a:pt x="2954" y="1422"/>
                  </a:cubicBezTo>
                  <a:lnTo>
                    <a:pt x="2960" y="1419"/>
                  </a:lnTo>
                  <a:cubicBezTo>
                    <a:pt x="2982" y="1392"/>
                    <a:pt x="2963" y="1345"/>
                    <a:pt x="2975" y="1314"/>
                  </a:cubicBezTo>
                  <a:cubicBezTo>
                    <a:pt x="2994" y="1268"/>
                    <a:pt x="3046" y="1237"/>
                    <a:pt x="3083" y="1206"/>
                  </a:cubicBezTo>
                  <a:cubicBezTo>
                    <a:pt x="3232" y="1070"/>
                    <a:pt x="3293" y="820"/>
                    <a:pt x="3259" y="626"/>
                  </a:cubicBezTo>
                  <a:lnTo>
                    <a:pt x="3259" y="626"/>
                  </a:lnTo>
                  <a:cubicBezTo>
                    <a:pt x="3303" y="641"/>
                    <a:pt x="3324" y="681"/>
                    <a:pt x="3343" y="725"/>
                  </a:cubicBezTo>
                  <a:cubicBezTo>
                    <a:pt x="3368" y="811"/>
                    <a:pt x="3349" y="907"/>
                    <a:pt x="3337" y="993"/>
                  </a:cubicBezTo>
                  <a:cubicBezTo>
                    <a:pt x="3324" y="1132"/>
                    <a:pt x="3368" y="1302"/>
                    <a:pt x="3519" y="1342"/>
                  </a:cubicBezTo>
                  <a:cubicBezTo>
                    <a:pt x="3537" y="1347"/>
                    <a:pt x="3555" y="1349"/>
                    <a:pt x="3573" y="1349"/>
                  </a:cubicBezTo>
                  <a:cubicBezTo>
                    <a:pt x="3685" y="1349"/>
                    <a:pt x="3795" y="1264"/>
                    <a:pt x="3865" y="1163"/>
                  </a:cubicBezTo>
                  <a:cubicBezTo>
                    <a:pt x="3923" y="1080"/>
                    <a:pt x="3957" y="950"/>
                    <a:pt x="3979" y="851"/>
                  </a:cubicBezTo>
                  <a:cubicBezTo>
                    <a:pt x="3985" y="817"/>
                    <a:pt x="3973" y="519"/>
                    <a:pt x="3979" y="515"/>
                  </a:cubicBezTo>
                  <a:lnTo>
                    <a:pt x="3979" y="515"/>
                  </a:lnTo>
                  <a:cubicBezTo>
                    <a:pt x="3957" y="527"/>
                    <a:pt x="3939" y="543"/>
                    <a:pt x="3923" y="555"/>
                  </a:cubicBezTo>
                  <a:cubicBezTo>
                    <a:pt x="3957" y="472"/>
                    <a:pt x="3939" y="373"/>
                    <a:pt x="3871" y="314"/>
                  </a:cubicBezTo>
                  <a:cubicBezTo>
                    <a:pt x="3840" y="290"/>
                    <a:pt x="3799" y="276"/>
                    <a:pt x="3758" y="276"/>
                  </a:cubicBezTo>
                  <a:cubicBezTo>
                    <a:pt x="3711" y="276"/>
                    <a:pt x="3664" y="293"/>
                    <a:pt x="3633" y="330"/>
                  </a:cubicBezTo>
                  <a:cubicBezTo>
                    <a:pt x="3648" y="268"/>
                    <a:pt x="3689" y="209"/>
                    <a:pt x="3738" y="172"/>
                  </a:cubicBezTo>
                  <a:lnTo>
                    <a:pt x="3738" y="172"/>
                  </a:lnTo>
                  <a:cubicBezTo>
                    <a:pt x="3568" y="200"/>
                    <a:pt x="3414" y="302"/>
                    <a:pt x="3321" y="450"/>
                  </a:cubicBezTo>
                  <a:cubicBezTo>
                    <a:pt x="3253" y="388"/>
                    <a:pt x="3272" y="314"/>
                    <a:pt x="3232" y="246"/>
                  </a:cubicBezTo>
                  <a:cubicBezTo>
                    <a:pt x="3192" y="172"/>
                    <a:pt x="3114" y="113"/>
                    <a:pt x="3043" y="67"/>
                  </a:cubicBezTo>
                  <a:cubicBezTo>
                    <a:pt x="2968" y="21"/>
                    <a:pt x="2892" y="1"/>
                    <a:pt x="2812" y="1"/>
                  </a:cubicBezTo>
                  <a:close/>
                </a:path>
              </a:pathLst>
            </a:custGeom>
            <a:solidFill>
              <a:schemeClr val="dk1">
                <a:alpha val="44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8" name="Google Shape;4748;p104"/>
            <p:cNvSpPr/>
            <p:nvPr/>
          </p:nvSpPr>
          <p:spPr>
            <a:xfrm>
              <a:off x="6536681" y="4053079"/>
              <a:ext cx="21487" cy="23106"/>
            </a:xfrm>
            <a:custGeom>
              <a:avLst/>
              <a:gdLst/>
              <a:ahLst/>
              <a:cxnLst/>
              <a:rect l="l" t="t" r="r" b="b"/>
              <a:pathLst>
                <a:path w="199" h="214" extrusionOk="0">
                  <a:moveTo>
                    <a:pt x="1" y="1"/>
                  </a:moveTo>
                  <a:cubicBezTo>
                    <a:pt x="1" y="1"/>
                    <a:pt x="1" y="19"/>
                    <a:pt x="10" y="47"/>
                  </a:cubicBezTo>
                  <a:cubicBezTo>
                    <a:pt x="13" y="63"/>
                    <a:pt x="22" y="78"/>
                    <a:pt x="29" y="93"/>
                  </a:cubicBezTo>
                  <a:cubicBezTo>
                    <a:pt x="32" y="103"/>
                    <a:pt x="38" y="109"/>
                    <a:pt x="44" y="118"/>
                  </a:cubicBezTo>
                  <a:cubicBezTo>
                    <a:pt x="53" y="124"/>
                    <a:pt x="56" y="134"/>
                    <a:pt x="63" y="140"/>
                  </a:cubicBezTo>
                  <a:cubicBezTo>
                    <a:pt x="75" y="155"/>
                    <a:pt x="90" y="168"/>
                    <a:pt x="106" y="180"/>
                  </a:cubicBezTo>
                  <a:cubicBezTo>
                    <a:pt x="121" y="189"/>
                    <a:pt x="137" y="198"/>
                    <a:pt x="152" y="201"/>
                  </a:cubicBezTo>
                  <a:cubicBezTo>
                    <a:pt x="180" y="214"/>
                    <a:pt x="198" y="214"/>
                    <a:pt x="198" y="214"/>
                  </a:cubicBezTo>
                  <a:cubicBezTo>
                    <a:pt x="198" y="214"/>
                    <a:pt x="195" y="211"/>
                    <a:pt x="186" y="208"/>
                  </a:cubicBezTo>
                  <a:cubicBezTo>
                    <a:pt x="180" y="201"/>
                    <a:pt x="171" y="192"/>
                    <a:pt x="161" y="186"/>
                  </a:cubicBezTo>
                  <a:cubicBezTo>
                    <a:pt x="140" y="168"/>
                    <a:pt x="115" y="143"/>
                    <a:pt x="90" y="115"/>
                  </a:cubicBezTo>
                  <a:cubicBezTo>
                    <a:pt x="69" y="90"/>
                    <a:pt x="44" y="63"/>
                    <a:pt x="29" y="38"/>
                  </a:cubicBezTo>
                  <a:cubicBezTo>
                    <a:pt x="22" y="29"/>
                    <a:pt x="13" y="19"/>
                    <a:pt x="10" y="13"/>
                  </a:cubicBezTo>
                  <a:cubicBezTo>
                    <a:pt x="7" y="4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9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49" name="Google Shape;4749;p104"/>
          <p:cNvGrpSpPr/>
          <p:nvPr/>
        </p:nvGrpSpPr>
        <p:grpSpPr>
          <a:xfrm>
            <a:off x="166397" y="3201597"/>
            <a:ext cx="1768481" cy="1797286"/>
            <a:chOff x="710256" y="2463563"/>
            <a:chExt cx="1768481" cy="1797286"/>
          </a:xfrm>
        </p:grpSpPr>
        <p:sp>
          <p:nvSpPr>
            <p:cNvPr id="4750" name="Google Shape;4750;p104"/>
            <p:cNvSpPr/>
            <p:nvPr/>
          </p:nvSpPr>
          <p:spPr>
            <a:xfrm>
              <a:off x="1455586" y="3262862"/>
              <a:ext cx="978469" cy="786141"/>
            </a:xfrm>
            <a:custGeom>
              <a:avLst/>
              <a:gdLst/>
              <a:ahLst/>
              <a:cxnLst/>
              <a:rect l="l" t="t" r="r" b="b"/>
              <a:pathLst>
                <a:path w="4314" h="3466" extrusionOk="0">
                  <a:moveTo>
                    <a:pt x="1943" y="1"/>
                  </a:moveTo>
                  <a:cubicBezTo>
                    <a:pt x="1749" y="1"/>
                    <a:pt x="1579" y="82"/>
                    <a:pt x="1408" y="206"/>
                  </a:cubicBezTo>
                  <a:cubicBezTo>
                    <a:pt x="886" y="598"/>
                    <a:pt x="525" y="1163"/>
                    <a:pt x="173" y="1719"/>
                  </a:cubicBezTo>
                  <a:cubicBezTo>
                    <a:pt x="96" y="1840"/>
                    <a:pt x="19" y="1966"/>
                    <a:pt x="12" y="2105"/>
                  </a:cubicBezTo>
                  <a:cubicBezTo>
                    <a:pt x="0" y="2287"/>
                    <a:pt x="105" y="2451"/>
                    <a:pt x="213" y="2593"/>
                  </a:cubicBezTo>
                  <a:cubicBezTo>
                    <a:pt x="386" y="2824"/>
                    <a:pt x="577" y="3041"/>
                    <a:pt x="790" y="3238"/>
                  </a:cubicBezTo>
                  <a:cubicBezTo>
                    <a:pt x="892" y="3331"/>
                    <a:pt x="1003" y="3423"/>
                    <a:pt x="1139" y="3454"/>
                  </a:cubicBezTo>
                  <a:cubicBezTo>
                    <a:pt x="1171" y="3462"/>
                    <a:pt x="1204" y="3465"/>
                    <a:pt x="1237" y="3465"/>
                  </a:cubicBezTo>
                  <a:cubicBezTo>
                    <a:pt x="1337" y="3465"/>
                    <a:pt x="1439" y="3434"/>
                    <a:pt x="1535" y="3402"/>
                  </a:cubicBezTo>
                  <a:cubicBezTo>
                    <a:pt x="2180" y="3198"/>
                    <a:pt x="2785" y="2874"/>
                    <a:pt x="3319" y="2451"/>
                  </a:cubicBezTo>
                  <a:cubicBezTo>
                    <a:pt x="3686" y="2161"/>
                    <a:pt x="4026" y="1812"/>
                    <a:pt x="4214" y="1380"/>
                  </a:cubicBezTo>
                  <a:cubicBezTo>
                    <a:pt x="4270" y="1250"/>
                    <a:pt x="4313" y="1111"/>
                    <a:pt x="4310" y="969"/>
                  </a:cubicBezTo>
                  <a:cubicBezTo>
                    <a:pt x="4307" y="824"/>
                    <a:pt x="4248" y="679"/>
                    <a:pt x="4134" y="598"/>
                  </a:cubicBezTo>
                  <a:cubicBezTo>
                    <a:pt x="4057" y="541"/>
                    <a:pt x="3961" y="519"/>
                    <a:pt x="3864" y="519"/>
                  </a:cubicBezTo>
                  <a:cubicBezTo>
                    <a:pt x="3811" y="519"/>
                    <a:pt x="3757" y="526"/>
                    <a:pt x="3705" y="537"/>
                  </a:cubicBezTo>
                  <a:cubicBezTo>
                    <a:pt x="3384" y="601"/>
                    <a:pt x="3109" y="799"/>
                    <a:pt x="2844" y="987"/>
                  </a:cubicBezTo>
                  <a:cubicBezTo>
                    <a:pt x="2705" y="1086"/>
                    <a:pt x="2556" y="1154"/>
                    <a:pt x="2436" y="1271"/>
                  </a:cubicBezTo>
                  <a:cubicBezTo>
                    <a:pt x="2439" y="1018"/>
                    <a:pt x="2451" y="759"/>
                    <a:pt x="2451" y="497"/>
                  </a:cubicBezTo>
                  <a:cubicBezTo>
                    <a:pt x="2451" y="407"/>
                    <a:pt x="2451" y="314"/>
                    <a:pt x="2411" y="234"/>
                  </a:cubicBezTo>
                  <a:cubicBezTo>
                    <a:pt x="2362" y="126"/>
                    <a:pt x="2254" y="58"/>
                    <a:pt x="2137" y="27"/>
                  </a:cubicBezTo>
                  <a:cubicBezTo>
                    <a:pt x="2069" y="9"/>
                    <a:pt x="2005" y="1"/>
                    <a:pt x="19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1" name="Google Shape;4751;p104"/>
            <p:cNvSpPr/>
            <p:nvPr/>
          </p:nvSpPr>
          <p:spPr>
            <a:xfrm>
              <a:off x="1753846" y="3408931"/>
              <a:ext cx="304156" cy="302798"/>
            </a:xfrm>
            <a:custGeom>
              <a:avLst/>
              <a:gdLst/>
              <a:ahLst/>
              <a:cxnLst/>
              <a:rect l="l" t="t" r="r" b="b"/>
              <a:pathLst>
                <a:path w="1341" h="1335" extrusionOk="0">
                  <a:moveTo>
                    <a:pt x="1001" y="1"/>
                  </a:moveTo>
                  <a:cubicBezTo>
                    <a:pt x="976" y="25"/>
                    <a:pt x="957" y="56"/>
                    <a:pt x="939" y="84"/>
                  </a:cubicBezTo>
                  <a:cubicBezTo>
                    <a:pt x="917" y="115"/>
                    <a:pt x="902" y="143"/>
                    <a:pt x="883" y="174"/>
                  </a:cubicBezTo>
                  <a:cubicBezTo>
                    <a:pt x="846" y="235"/>
                    <a:pt x="815" y="294"/>
                    <a:pt x="778" y="356"/>
                  </a:cubicBezTo>
                  <a:cubicBezTo>
                    <a:pt x="744" y="411"/>
                    <a:pt x="710" y="473"/>
                    <a:pt x="676" y="532"/>
                  </a:cubicBezTo>
                  <a:cubicBezTo>
                    <a:pt x="661" y="560"/>
                    <a:pt x="639" y="590"/>
                    <a:pt x="621" y="618"/>
                  </a:cubicBezTo>
                  <a:cubicBezTo>
                    <a:pt x="602" y="643"/>
                    <a:pt x="578" y="671"/>
                    <a:pt x="559" y="698"/>
                  </a:cubicBezTo>
                  <a:cubicBezTo>
                    <a:pt x="476" y="807"/>
                    <a:pt x="392" y="918"/>
                    <a:pt x="306" y="1023"/>
                  </a:cubicBezTo>
                  <a:cubicBezTo>
                    <a:pt x="260" y="1072"/>
                    <a:pt x="213" y="1121"/>
                    <a:pt x="161" y="1168"/>
                  </a:cubicBezTo>
                  <a:cubicBezTo>
                    <a:pt x="139" y="1192"/>
                    <a:pt x="111" y="1214"/>
                    <a:pt x="84" y="1236"/>
                  </a:cubicBezTo>
                  <a:cubicBezTo>
                    <a:pt x="59" y="1254"/>
                    <a:pt x="28" y="1273"/>
                    <a:pt x="0" y="1288"/>
                  </a:cubicBezTo>
                  <a:lnTo>
                    <a:pt x="22" y="1331"/>
                  </a:lnTo>
                  <a:lnTo>
                    <a:pt x="28" y="1328"/>
                  </a:lnTo>
                  <a:lnTo>
                    <a:pt x="28" y="1328"/>
                  </a:lnTo>
                  <a:lnTo>
                    <a:pt x="31" y="1334"/>
                  </a:lnTo>
                  <a:cubicBezTo>
                    <a:pt x="47" y="1325"/>
                    <a:pt x="62" y="1319"/>
                    <a:pt x="77" y="1307"/>
                  </a:cubicBezTo>
                  <a:cubicBezTo>
                    <a:pt x="93" y="1294"/>
                    <a:pt x="105" y="1288"/>
                    <a:pt x="121" y="1276"/>
                  </a:cubicBezTo>
                  <a:lnTo>
                    <a:pt x="123" y="1274"/>
                  </a:lnTo>
                  <a:lnTo>
                    <a:pt x="365" y="1137"/>
                  </a:lnTo>
                  <a:cubicBezTo>
                    <a:pt x="479" y="1075"/>
                    <a:pt x="590" y="1010"/>
                    <a:pt x="704" y="945"/>
                  </a:cubicBezTo>
                  <a:cubicBezTo>
                    <a:pt x="815" y="881"/>
                    <a:pt x="923" y="803"/>
                    <a:pt x="1028" y="726"/>
                  </a:cubicBezTo>
                  <a:cubicBezTo>
                    <a:pt x="1130" y="649"/>
                    <a:pt x="1235" y="566"/>
                    <a:pt x="1340" y="489"/>
                  </a:cubicBezTo>
                  <a:lnTo>
                    <a:pt x="1340" y="489"/>
                  </a:lnTo>
                  <a:cubicBezTo>
                    <a:pt x="1229" y="560"/>
                    <a:pt x="1124" y="634"/>
                    <a:pt x="1016" y="711"/>
                  </a:cubicBezTo>
                  <a:cubicBezTo>
                    <a:pt x="908" y="782"/>
                    <a:pt x="800" y="856"/>
                    <a:pt x="689" y="918"/>
                  </a:cubicBezTo>
                  <a:lnTo>
                    <a:pt x="519" y="1010"/>
                  </a:lnTo>
                  <a:lnTo>
                    <a:pt x="349" y="1103"/>
                  </a:lnTo>
                  <a:lnTo>
                    <a:pt x="249" y="1158"/>
                  </a:lnTo>
                  <a:lnTo>
                    <a:pt x="249" y="1158"/>
                  </a:lnTo>
                  <a:cubicBezTo>
                    <a:pt x="281" y="1124"/>
                    <a:pt x="312" y="1089"/>
                    <a:pt x="343" y="1054"/>
                  </a:cubicBezTo>
                  <a:cubicBezTo>
                    <a:pt x="433" y="945"/>
                    <a:pt x="513" y="831"/>
                    <a:pt x="593" y="720"/>
                  </a:cubicBezTo>
                  <a:cubicBezTo>
                    <a:pt x="615" y="692"/>
                    <a:pt x="633" y="668"/>
                    <a:pt x="652" y="637"/>
                  </a:cubicBezTo>
                  <a:cubicBezTo>
                    <a:pt x="670" y="609"/>
                    <a:pt x="692" y="578"/>
                    <a:pt x="707" y="547"/>
                  </a:cubicBezTo>
                  <a:cubicBezTo>
                    <a:pt x="741" y="485"/>
                    <a:pt x="772" y="424"/>
                    <a:pt x="803" y="362"/>
                  </a:cubicBezTo>
                  <a:cubicBezTo>
                    <a:pt x="865" y="238"/>
                    <a:pt x="927" y="115"/>
                    <a:pt x="1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2" name="Google Shape;4752;p104"/>
            <p:cNvSpPr/>
            <p:nvPr/>
          </p:nvSpPr>
          <p:spPr>
            <a:xfrm>
              <a:off x="1245330" y="2498492"/>
              <a:ext cx="1219571" cy="1329136"/>
            </a:xfrm>
            <a:custGeom>
              <a:avLst/>
              <a:gdLst/>
              <a:ahLst/>
              <a:cxnLst/>
              <a:rect l="l" t="t" r="r" b="b"/>
              <a:pathLst>
                <a:path w="5377" h="5860" extrusionOk="0">
                  <a:moveTo>
                    <a:pt x="2184" y="0"/>
                  </a:moveTo>
                  <a:cubicBezTo>
                    <a:pt x="2027" y="0"/>
                    <a:pt x="1865" y="75"/>
                    <a:pt x="1751" y="193"/>
                  </a:cubicBezTo>
                  <a:cubicBezTo>
                    <a:pt x="1554" y="396"/>
                    <a:pt x="1498" y="640"/>
                    <a:pt x="1514" y="921"/>
                  </a:cubicBezTo>
                  <a:cubicBezTo>
                    <a:pt x="1529" y="1153"/>
                    <a:pt x="1569" y="1381"/>
                    <a:pt x="1643" y="1600"/>
                  </a:cubicBezTo>
                  <a:cubicBezTo>
                    <a:pt x="1656" y="1640"/>
                    <a:pt x="1671" y="1678"/>
                    <a:pt x="1659" y="1718"/>
                  </a:cubicBezTo>
                  <a:cubicBezTo>
                    <a:pt x="1656" y="1736"/>
                    <a:pt x="1643" y="1755"/>
                    <a:pt x="1634" y="1770"/>
                  </a:cubicBezTo>
                  <a:cubicBezTo>
                    <a:pt x="1532" y="1925"/>
                    <a:pt x="1387" y="2060"/>
                    <a:pt x="1220" y="2138"/>
                  </a:cubicBezTo>
                  <a:cubicBezTo>
                    <a:pt x="1066" y="2212"/>
                    <a:pt x="856" y="2168"/>
                    <a:pt x="714" y="2277"/>
                  </a:cubicBezTo>
                  <a:cubicBezTo>
                    <a:pt x="668" y="2310"/>
                    <a:pt x="634" y="2366"/>
                    <a:pt x="603" y="2415"/>
                  </a:cubicBezTo>
                  <a:cubicBezTo>
                    <a:pt x="276" y="2965"/>
                    <a:pt x="131" y="3604"/>
                    <a:pt x="38" y="4237"/>
                  </a:cubicBezTo>
                  <a:cubicBezTo>
                    <a:pt x="19" y="4373"/>
                    <a:pt x="1" y="4515"/>
                    <a:pt x="53" y="4638"/>
                  </a:cubicBezTo>
                  <a:cubicBezTo>
                    <a:pt x="90" y="4719"/>
                    <a:pt x="152" y="4790"/>
                    <a:pt x="229" y="4827"/>
                  </a:cubicBezTo>
                  <a:cubicBezTo>
                    <a:pt x="239" y="4832"/>
                    <a:pt x="248" y="4835"/>
                    <a:pt x="257" y="4835"/>
                  </a:cubicBezTo>
                  <a:cubicBezTo>
                    <a:pt x="286" y="4835"/>
                    <a:pt x="311" y="4807"/>
                    <a:pt x="328" y="4771"/>
                  </a:cubicBezTo>
                  <a:cubicBezTo>
                    <a:pt x="342" y="4742"/>
                    <a:pt x="352" y="4706"/>
                    <a:pt x="353" y="4678"/>
                  </a:cubicBezTo>
                  <a:lnTo>
                    <a:pt x="353" y="4678"/>
                  </a:lnTo>
                  <a:cubicBezTo>
                    <a:pt x="347" y="4951"/>
                    <a:pt x="362" y="5224"/>
                    <a:pt x="393" y="5497"/>
                  </a:cubicBezTo>
                  <a:cubicBezTo>
                    <a:pt x="399" y="5518"/>
                    <a:pt x="402" y="5546"/>
                    <a:pt x="418" y="5565"/>
                  </a:cubicBezTo>
                  <a:cubicBezTo>
                    <a:pt x="433" y="5577"/>
                    <a:pt x="452" y="5583"/>
                    <a:pt x="470" y="5592"/>
                  </a:cubicBezTo>
                  <a:cubicBezTo>
                    <a:pt x="785" y="5697"/>
                    <a:pt x="1088" y="5827"/>
                    <a:pt x="1418" y="5855"/>
                  </a:cubicBezTo>
                  <a:cubicBezTo>
                    <a:pt x="1454" y="5858"/>
                    <a:pt x="1491" y="5860"/>
                    <a:pt x="1528" y="5860"/>
                  </a:cubicBezTo>
                  <a:cubicBezTo>
                    <a:pt x="1644" y="5860"/>
                    <a:pt x="1761" y="5841"/>
                    <a:pt x="1859" y="5781"/>
                  </a:cubicBezTo>
                  <a:cubicBezTo>
                    <a:pt x="1968" y="5716"/>
                    <a:pt x="2042" y="5611"/>
                    <a:pt x="2116" y="5512"/>
                  </a:cubicBezTo>
                  <a:cubicBezTo>
                    <a:pt x="2122" y="5500"/>
                    <a:pt x="2131" y="5487"/>
                    <a:pt x="2131" y="5472"/>
                  </a:cubicBezTo>
                  <a:cubicBezTo>
                    <a:pt x="2128" y="5453"/>
                    <a:pt x="2113" y="5441"/>
                    <a:pt x="2097" y="5429"/>
                  </a:cubicBezTo>
                  <a:cubicBezTo>
                    <a:pt x="1949" y="5318"/>
                    <a:pt x="1869" y="5145"/>
                    <a:pt x="1792" y="4975"/>
                  </a:cubicBezTo>
                  <a:cubicBezTo>
                    <a:pt x="1841" y="4357"/>
                    <a:pt x="1946" y="3762"/>
                    <a:pt x="2137" y="3175"/>
                  </a:cubicBezTo>
                  <a:cubicBezTo>
                    <a:pt x="2184" y="3237"/>
                    <a:pt x="2193" y="3326"/>
                    <a:pt x="2221" y="3403"/>
                  </a:cubicBezTo>
                  <a:cubicBezTo>
                    <a:pt x="2255" y="3508"/>
                    <a:pt x="2292" y="3607"/>
                    <a:pt x="2332" y="3709"/>
                  </a:cubicBezTo>
                  <a:cubicBezTo>
                    <a:pt x="2428" y="3971"/>
                    <a:pt x="2492" y="4246"/>
                    <a:pt x="2585" y="4512"/>
                  </a:cubicBezTo>
                  <a:cubicBezTo>
                    <a:pt x="2687" y="4802"/>
                    <a:pt x="2783" y="5095"/>
                    <a:pt x="2881" y="5382"/>
                  </a:cubicBezTo>
                  <a:cubicBezTo>
                    <a:pt x="2894" y="5410"/>
                    <a:pt x="2903" y="5441"/>
                    <a:pt x="2925" y="5460"/>
                  </a:cubicBezTo>
                  <a:cubicBezTo>
                    <a:pt x="2949" y="5484"/>
                    <a:pt x="2983" y="5490"/>
                    <a:pt x="3014" y="5497"/>
                  </a:cubicBezTo>
                  <a:cubicBezTo>
                    <a:pt x="3051" y="5502"/>
                    <a:pt x="3089" y="5505"/>
                    <a:pt x="3128" y="5505"/>
                  </a:cubicBezTo>
                  <a:cubicBezTo>
                    <a:pt x="3417" y="5505"/>
                    <a:pt x="3753" y="5365"/>
                    <a:pt x="4014" y="5284"/>
                  </a:cubicBezTo>
                  <a:cubicBezTo>
                    <a:pt x="4265" y="5206"/>
                    <a:pt x="4515" y="5117"/>
                    <a:pt x="4771" y="5012"/>
                  </a:cubicBezTo>
                  <a:cubicBezTo>
                    <a:pt x="4873" y="4966"/>
                    <a:pt x="4975" y="4919"/>
                    <a:pt x="5080" y="4873"/>
                  </a:cubicBezTo>
                  <a:cubicBezTo>
                    <a:pt x="5253" y="4796"/>
                    <a:pt x="5333" y="4641"/>
                    <a:pt x="5364" y="4456"/>
                  </a:cubicBezTo>
                  <a:cubicBezTo>
                    <a:pt x="5376" y="4370"/>
                    <a:pt x="5373" y="4271"/>
                    <a:pt x="5333" y="4191"/>
                  </a:cubicBezTo>
                  <a:cubicBezTo>
                    <a:pt x="5317" y="4157"/>
                    <a:pt x="5296" y="4126"/>
                    <a:pt x="5274" y="4095"/>
                  </a:cubicBezTo>
                  <a:cubicBezTo>
                    <a:pt x="5265" y="4080"/>
                    <a:pt x="5253" y="4061"/>
                    <a:pt x="5240" y="4046"/>
                  </a:cubicBezTo>
                  <a:cubicBezTo>
                    <a:pt x="5234" y="4052"/>
                    <a:pt x="5228" y="4064"/>
                    <a:pt x="5222" y="4070"/>
                  </a:cubicBezTo>
                  <a:cubicBezTo>
                    <a:pt x="5206" y="4046"/>
                    <a:pt x="5182" y="4018"/>
                    <a:pt x="5160" y="3993"/>
                  </a:cubicBezTo>
                  <a:cubicBezTo>
                    <a:pt x="5148" y="3984"/>
                    <a:pt x="5135" y="3975"/>
                    <a:pt x="5120" y="3971"/>
                  </a:cubicBezTo>
                  <a:cubicBezTo>
                    <a:pt x="5117" y="3971"/>
                    <a:pt x="5115" y="3971"/>
                    <a:pt x="5112" y="3971"/>
                  </a:cubicBezTo>
                  <a:cubicBezTo>
                    <a:pt x="5099" y="3971"/>
                    <a:pt x="5085" y="3977"/>
                    <a:pt x="5083" y="3990"/>
                  </a:cubicBezTo>
                  <a:lnTo>
                    <a:pt x="5083" y="4015"/>
                  </a:lnTo>
                  <a:cubicBezTo>
                    <a:pt x="5095" y="4132"/>
                    <a:pt x="5111" y="4231"/>
                    <a:pt x="5064" y="4342"/>
                  </a:cubicBezTo>
                  <a:cubicBezTo>
                    <a:pt x="5055" y="4361"/>
                    <a:pt x="5040" y="4385"/>
                    <a:pt x="5021" y="4391"/>
                  </a:cubicBezTo>
                  <a:cubicBezTo>
                    <a:pt x="5015" y="4394"/>
                    <a:pt x="5009" y="4395"/>
                    <a:pt x="5004" y="4395"/>
                  </a:cubicBezTo>
                  <a:cubicBezTo>
                    <a:pt x="4958" y="4395"/>
                    <a:pt x="4965" y="4299"/>
                    <a:pt x="4965" y="4271"/>
                  </a:cubicBezTo>
                  <a:cubicBezTo>
                    <a:pt x="4965" y="4206"/>
                    <a:pt x="4971" y="4032"/>
                    <a:pt x="4872" y="4032"/>
                  </a:cubicBezTo>
                  <a:cubicBezTo>
                    <a:pt x="4863" y="4032"/>
                    <a:pt x="4853" y="4033"/>
                    <a:pt x="4842" y="4036"/>
                  </a:cubicBezTo>
                  <a:cubicBezTo>
                    <a:pt x="4879" y="4157"/>
                    <a:pt x="4851" y="4249"/>
                    <a:pt x="4817" y="4361"/>
                  </a:cubicBezTo>
                  <a:cubicBezTo>
                    <a:pt x="4802" y="4410"/>
                    <a:pt x="4789" y="4462"/>
                    <a:pt x="4789" y="4512"/>
                  </a:cubicBezTo>
                  <a:cubicBezTo>
                    <a:pt x="4789" y="4527"/>
                    <a:pt x="4818" y="4648"/>
                    <a:pt x="4840" y="4648"/>
                  </a:cubicBezTo>
                  <a:cubicBezTo>
                    <a:pt x="4840" y="4648"/>
                    <a:pt x="4841" y="4648"/>
                    <a:pt x="4842" y="4648"/>
                  </a:cubicBezTo>
                  <a:lnTo>
                    <a:pt x="4842" y="4648"/>
                  </a:lnTo>
                  <a:cubicBezTo>
                    <a:pt x="4508" y="4817"/>
                    <a:pt x="4085" y="4864"/>
                    <a:pt x="3712" y="4885"/>
                  </a:cubicBezTo>
                  <a:cubicBezTo>
                    <a:pt x="3542" y="4898"/>
                    <a:pt x="3366" y="4898"/>
                    <a:pt x="3212" y="4966"/>
                  </a:cubicBezTo>
                  <a:cubicBezTo>
                    <a:pt x="3125" y="4512"/>
                    <a:pt x="2999" y="4064"/>
                    <a:pt x="2894" y="3613"/>
                  </a:cubicBezTo>
                  <a:cubicBezTo>
                    <a:pt x="2841" y="3382"/>
                    <a:pt x="2789" y="3144"/>
                    <a:pt x="2736" y="2913"/>
                  </a:cubicBezTo>
                  <a:cubicBezTo>
                    <a:pt x="2693" y="2740"/>
                    <a:pt x="2600" y="2616"/>
                    <a:pt x="2428" y="2573"/>
                  </a:cubicBezTo>
                  <a:cubicBezTo>
                    <a:pt x="2202" y="2517"/>
                    <a:pt x="1767" y="2332"/>
                    <a:pt x="2054" y="2039"/>
                  </a:cubicBezTo>
                  <a:cubicBezTo>
                    <a:pt x="2076" y="2011"/>
                    <a:pt x="2103" y="1996"/>
                    <a:pt x="2131" y="1983"/>
                  </a:cubicBezTo>
                  <a:cubicBezTo>
                    <a:pt x="2144" y="1979"/>
                    <a:pt x="2157" y="1977"/>
                    <a:pt x="2171" y="1977"/>
                  </a:cubicBezTo>
                  <a:cubicBezTo>
                    <a:pt x="2194" y="1977"/>
                    <a:pt x="2217" y="1981"/>
                    <a:pt x="2242" y="1983"/>
                  </a:cubicBezTo>
                  <a:cubicBezTo>
                    <a:pt x="2288" y="1990"/>
                    <a:pt x="2335" y="1994"/>
                    <a:pt x="2382" y="1994"/>
                  </a:cubicBezTo>
                  <a:cubicBezTo>
                    <a:pt x="2514" y="1994"/>
                    <a:pt x="2646" y="1963"/>
                    <a:pt x="2749" y="1872"/>
                  </a:cubicBezTo>
                  <a:cubicBezTo>
                    <a:pt x="2860" y="1776"/>
                    <a:pt x="2903" y="1610"/>
                    <a:pt x="2894" y="1458"/>
                  </a:cubicBezTo>
                  <a:cubicBezTo>
                    <a:pt x="2888" y="1307"/>
                    <a:pt x="2841" y="1162"/>
                    <a:pt x="2801" y="1014"/>
                  </a:cubicBezTo>
                  <a:cubicBezTo>
                    <a:pt x="2712" y="674"/>
                    <a:pt x="2752" y="226"/>
                    <a:pt x="2387" y="47"/>
                  </a:cubicBezTo>
                  <a:cubicBezTo>
                    <a:pt x="2324" y="15"/>
                    <a:pt x="2255" y="0"/>
                    <a:pt x="2184" y="0"/>
                  </a:cubicBezTo>
                  <a:close/>
                </a:path>
              </a:pathLst>
            </a:custGeom>
            <a:solidFill>
              <a:srgbClr val="E4A5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3" name="Google Shape;4753;p104"/>
            <p:cNvSpPr/>
            <p:nvPr/>
          </p:nvSpPr>
          <p:spPr>
            <a:xfrm>
              <a:off x="1325849" y="2463563"/>
              <a:ext cx="521896" cy="575203"/>
            </a:xfrm>
            <a:custGeom>
              <a:avLst/>
              <a:gdLst/>
              <a:ahLst/>
              <a:cxnLst/>
              <a:rect l="l" t="t" r="r" b="b"/>
              <a:pathLst>
                <a:path w="2301" h="2536" extrusionOk="0">
                  <a:moveTo>
                    <a:pt x="1678" y="1"/>
                  </a:moveTo>
                  <a:cubicBezTo>
                    <a:pt x="1643" y="1"/>
                    <a:pt x="1609" y="3"/>
                    <a:pt x="1575" y="7"/>
                  </a:cubicBezTo>
                  <a:cubicBezTo>
                    <a:pt x="1298" y="41"/>
                    <a:pt x="958" y="232"/>
                    <a:pt x="810" y="470"/>
                  </a:cubicBezTo>
                  <a:cubicBezTo>
                    <a:pt x="686" y="668"/>
                    <a:pt x="637" y="896"/>
                    <a:pt x="566" y="1115"/>
                  </a:cubicBezTo>
                  <a:cubicBezTo>
                    <a:pt x="498" y="1334"/>
                    <a:pt x="402" y="1560"/>
                    <a:pt x="220" y="1702"/>
                  </a:cubicBezTo>
                  <a:cubicBezTo>
                    <a:pt x="165" y="1745"/>
                    <a:pt x="103" y="1779"/>
                    <a:pt x="63" y="1828"/>
                  </a:cubicBezTo>
                  <a:cubicBezTo>
                    <a:pt x="19" y="1884"/>
                    <a:pt x="1" y="1964"/>
                    <a:pt x="38" y="2017"/>
                  </a:cubicBezTo>
                  <a:cubicBezTo>
                    <a:pt x="115" y="2119"/>
                    <a:pt x="294" y="2048"/>
                    <a:pt x="399" y="2116"/>
                  </a:cubicBezTo>
                  <a:cubicBezTo>
                    <a:pt x="492" y="2171"/>
                    <a:pt x="464" y="2304"/>
                    <a:pt x="634" y="2316"/>
                  </a:cubicBezTo>
                  <a:cubicBezTo>
                    <a:pt x="643" y="2317"/>
                    <a:pt x="651" y="2317"/>
                    <a:pt x="660" y="2317"/>
                  </a:cubicBezTo>
                  <a:cubicBezTo>
                    <a:pt x="751" y="2317"/>
                    <a:pt x="843" y="2290"/>
                    <a:pt x="933" y="2270"/>
                  </a:cubicBezTo>
                  <a:cubicBezTo>
                    <a:pt x="951" y="2264"/>
                    <a:pt x="970" y="2261"/>
                    <a:pt x="989" y="2261"/>
                  </a:cubicBezTo>
                  <a:cubicBezTo>
                    <a:pt x="1000" y="2261"/>
                    <a:pt x="1010" y="2262"/>
                    <a:pt x="1020" y="2264"/>
                  </a:cubicBezTo>
                  <a:cubicBezTo>
                    <a:pt x="1054" y="2276"/>
                    <a:pt x="1081" y="2307"/>
                    <a:pt x="1103" y="2335"/>
                  </a:cubicBezTo>
                  <a:cubicBezTo>
                    <a:pt x="1197" y="2442"/>
                    <a:pt x="1335" y="2533"/>
                    <a:pt x="1474" y="2533"/>
                  </a:cubicBezTo>
                  <a:cubicBezTo>
                    <a:pt x="1499" y="2533"/>
                    <a:pt x="1525" y="2530"/>
                    <a:pt x="1551" y="2523"/>
                  </a:cubicBezTo>
                  <a:cubicBezTo>
                    <a:pt x="1628" y="2505"/>
                    <a:pt x="1702" y="2449"/>
                    <a:pt x="1782" y="2446"/>
                  </a:cubicBezTo>
                  <a:cubicBezTo>
                    <a:pt x="1791" y="2445"/>
                    <a:pt x="1800" y="2445"/>
                    <a:pt x="1809" y="2445"/>
                  </a:cubicBezTo>
                  <a:cubicBezTo>
                    <a:pt x="1952" y="2445"/>
                    <a:pt x="2097" y="2533"/>
                    <a:pt x="2242" y="2535"/>
                  </a:cubicBezTo>
                  <a:cubicBezTo>
                    <a:pt x="2249" y="2202"/>
                    <a:pt x="2171" y="1875"/>
                    <a:pt x="2094" y="1551"/>
                  </a:cubicBezTo>
                  <a:cubicBezTo>
                    <a:pt x="2085" y="1509"/>
                    <a:pt x="2062" y="1458"/>
                    <a:pt x="2021" y="1458"/>
                  </a:cubicBezTo>
                  <a:cubicBezTo>
                    <a:pt x="2019" y="1458"/>
                    <a:pt x="2018" y="1458"/>
                    <a:pt x="2017" y="1458"/>
                  </a:cubicBezTo>
                  <a:cubicBezTo>
                    <a:pt x="1944" y="1463"/>
                    <a:pt x="1909" y="1479"/>
                    <a:pt x="1882" y="1479"/>
                  </a:cubicBezTo>
                  <a:cubicBezTo>
                    <a:pt x="1855" y="1479"/>
                    <a:pt x="1837" y="1462"/>
                    <a:pt x="1795" y="1396"/>
                  </a:cubicBezTo>
                  <a:cubicBezTo>
                    <a:pt x="1745" y="1319"/>
                    <a:pt x="1745" y="1149"/>
                    <a:pt x="1776" y="1063"/>
                  </a:cubicBezTo>
                  <a:cubicBezTo>
                    <a:pt x="1807" y="979"/>
                    <a:pt x="1843" y="947"/>
                    <a:pt x="1880" y="947"/>
                  </a:cubicBezTo>
                  <a:cubicBezTo>
                    <a:pt x="1975" y="947"/>
                    <a:pt x="2076" y="1157"/>
                    <a:pt x="2091" y="1257"/>
                  </a:cubicBezTo>
                  <a:cubicBezTo>
                    <a:pt x="2214" y="1101"/>
                    <a:pt x="2093" y="675"/>
                    <a:pt x="1956" y="553"/>
                  </a:cubicBezTo>
                  <a:lnTo>
                    <a:pt x="1956" y="553"/>
                  </a:lnTo>
                  <a:cubicBezTo>
                    <a:pt x="1967" y="563"/>
                    <a:pt x="1981" y="567"/>
                    <a:pt x="1995" y="567"/>
                  </a:cubicBezTo>
                  <a:cubicBezTo>
                    <a:pt x="2034" y="567"/>
                    <a:pt x="2077" y="535"/>
                    <a:pt x="2088" y="498"/>
                  </a:cubicBezTo>
                  <a:cubicBezTo>
                    <a:pt x="2103" y="442"/>
                    <a:pt x="2076" y="380"/>
                    <a:pt x="2032" y="340"/>
                  </a:cubicBezTo>
                  <a:lnTo>
                    <a:pt x="2032" y="340"/>
                  </a:lnTo>
                  <a:cubicBezTo>
                    <a:pt x="2078" y="370"/>
                    <a:pt x="2133" y="386"/>
                    <a:pt x="2187" y="386"/>
                  </a:cubicBezTo>
                  <a:cubicBezTo>
                    <a:pt x="2206" y="386"/>
                    <a:pt x="2224" y="384"/>
                    <a:pt x="2242" y="380"/>
                  </a:cubicBezTo>
                  <a:cubicBezTo>
                    <a:pt x="2301" y="371"/>
                    <a:pt x="2057" y="112"/>
                    <a:pt x="2032" y="96"/>
                  </a:cubicBezTo>
                  <a:cubicBezTo>
                    <a:pt x="1931" y="29"/>
                    <a:pt x="1803" y="1"/>
                    <a:pt x="16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4" name="Google Shape;4754;p104"/>
            <p:cNvSpPr/>
            <p:nvPr/>
          </p:nvSpPr>
          <p:spPr>
            <a:xfrm>
              <a:off x="1253041" y="2979796"/>
              <a:ext cx="685201" cy="614215"/>
            </a:xfrm>
            <a:custGeom>
              <a:avLst/>
              <a:gdLst/>
              <a:ahLst/>
              <a:cxnLst/>
              <a:rect l="l" t="t" r="r" b="b"/>
              <a:pathLst>
                <a:path w="3021" h="2708" extrusionOk="0">
                  <a:moveTo>
                    <a:pt x="1177" y="0"/>
                  </a:moveTo>
                  <a:lnTo>
                    <a:pt x="1177" y="0"/>
                  </a:lnTo>
                  <a:cubicBezTo>
                    <a:pt x="1078" y="19"/>
                    <a:pt x="980" y="34"/>
                    <a:pt x="881" y="50"/>
                  </a:cubicBezTo>
                  <a:cubicBezTo>
                    <a:pt x="831" y="59"/>
                    <a:pt x="776" y="65"/>
                    <a:pt x="729" y="87"/>
                  </a:cubicBezTo>
                  <a:cubicBezTo>
                    <a:pt x="405" y="213"/>
                    <a:pt x="313" y="648"/>
                    <a:pt x="1" y="812"/>
                  </a:cubicBezTo>
                  <a:cubicBezTo>
                    <a:pt x="47" y="945"/>
                    <a:pt x="143" y="1062"/>
                    <a:pt x="263" y="1136"/>
                  </a:cubicBezTo>
                  <a:cubicBezTo>
                    <a:pt x="263" y="1356"/>
                    <a:pt x="245" y="1572"/>
                    <a:pt x="245" y="1791"/>
                  </a:cubicBezTo>
                  <a:cubicBezTo>
                    <a:pt x="245" y="1908"/>
                    <a:pt x="245" y="2022"/>
                    <a:pt x="248" y="2140"/>
                  </a:cubicBezTo>
                  <a:cubicBezTo>
                    <a:pt x="248" y="2177"/>
                    <a:pt x="232" y="2470"/>
                    <a:pt x="260" y="2485"/>
                  </a:cubicBezTo>
                  <a:cubicBezTo>
                    <a:pt x="562" y="2630"/>
                    <a:pt x="892" y="2707"/>
                    <a:pt x="1223" y="2707"/>
                  </a:cubicBezTo>
                  <a:cubicBezTo>
                    <a:pt x="1315" y="2707"/>
                    <a:pt x="1407" y="2701"/>
                    <a:pt x="1498" y="2689"/>
                  </a:cubicBezTo>
                  <a:cubicBezTo>
                    <a:pt x="1649" y="2671"/>
                    <a:pt x="1804" y="2631"/>
                    <a:pt x="1940" y="2563"/>
                  </a:cubicBezTo>
                  <a:cubicBezTo>
                    <a:pt x="1964" y="2547"/>
                    <a:pt x="1998" y="2519"/>
                    <a:pt x="1992" y="2489"/>
                  </a:cubicBezTo>
                  <a:cubicBezTo>
                    <a:pt x="1989" y="2467"/>
                    <a:pt x="1971" y="2455"/>
                    <a:pt x="1955" y="2439"/>
                  </a:cubicBezTo>
                  <a:cubicBezTo>
                    <a:pt x="1906" y="2390"/>
                    <a:pt x="1912" y="2313"/>
                    <a:pt x="1921" y="2248"/>
                  </a:cubicBezTo>
                  <a:cubicBezTo>
                    <a:pt x="1961" y="2001"/>
                    <a:pt x="2035" y="1763"/>
                    <a:pt x="2119" y="1531"/>
                  </a:cubicBezTo>
                  <a:cubicBezTo>
                    <a:pt x="2128" y="1646"/>
                    <a:pt x="2153" y="1757"/>
                    <a:pt x="2190" y="1865"/>
                  </a:cubicBezTo>
                  <a:cubicBezTo>
                    <a:pt x="2520" y="1849"/>
                    <a:pt x="2838" y="1661"/>
                    <a:pt x="3011" y="1371"/>
                  </a:cubicBezTo>
                  <a:cubicBezTo>
                    <a:pt x="3020" y="1356"/>
                    <a:pt x="2884" y="1155"/>
                    <a:pt x="2869" y="1115"/>
                  </a:cubicBezTo>
                  <a:cubicBezTo>
                    <a:pt x="2844" y="1062"/>
                    <a:pt x="2826" y="1000"/>
                    <a:pt x="2810" y="939"/>
                  </a:cubicBezTo>
                  <a:cubicBezTo>
                    <a:pt x="2789" y="862"/>
                    <a:pt x="2767" y="784"/>
                    <a:pt x="2749" y="704"/>
                  </a:cubicBezTo>
                  <a:cubicBezTo>
                    <a:pt x="2733" y="658"/>
                    <a:pt x="2721" y="605"/>
                    <a:pt x="2690" y="568"/>
                  </a:cubicBezTo>
                  <a:cubicBezTo>
                    <a:pt x="2656" y="525"/>
                    <a:pt x="2610" y="494"/>
                    <a:pt x="2563" y="473"/>
                  </a:cubicBezTo>
                  <a:cubicBezTo>
                    <a:pt x="2468" y="420"/>
                    <a:pt x="2360" y="398"/>
                    <a:pt x="2255" y="358"/>
                  </a:cubicBezTo>
                  <a:cubicBezTo>
                    <a:pt x="2143" y="321"/>
                    <a:pt x="2088" y="272"/>
                    <a:pt x="2005" y="185"/>
                  </a:cubicBezTo>
                  <a:cubicBezTo>
                    <a:pt x="1896" y="207"/>
                    <a:pt x="1784" y="227"/>
                    <a:pt x="1670" y="227"/>
                  </a:cubicBezTo>
                  <a:cubicBezTo>
                    <a:pt x="1655" y="227"/>
                    <a:pt x="1640" y="226"/>
                    <a:pt x="1625" y="226"/>
                  </a:cubicBezTo>
                  <a:cubicBezTo>
                    <a:pt x="1495" y="219"/>
                    <a:pt x="1387" y="188"/>
                    <a:pt x="1267" y="124"/>
                  </a:cubicBezTo>
                  <a:cubicBezTo>
                    <a:pt x="1217" y="102"/>
                    <a:pt x="1165" y="56"/>
                    <a:pt x="1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5" name="Google Shape;4755;p104"/>
            <p:cNvSpPr/>
            <p:nvPr/>
          </p:nvSpPr>
          <p:spPr>
            <a:xfrm>
              <a:off x="1537466" y="3773424"/>
              <a:ext cx="941272" cy="444331"/>
            </a:xfrm>
            <a:custGeom>
              <a:avLst/>
              <a:gdLst/>
              <a:ahLst/>
              <a:cxnLst/>
              <a:rect l="l" t="t" r="r" b="b"/>
              <a:pathLst>
                <a:path w="4150" h="1959" extrusionOk="0">
                  <a:moveTo>
                    <a:pt x="3298" y="0"/>
                  </a:moveTo>
                  <a:cubicBezTo>
                    <a:pt x="3051" y="0"/>
                    <a:pt x="2816" y="124"/>
                    <a:pt x="2671" y="354"/>
                  </a:cubicBezTo>
                  <a:cubicBezTo>
                    <a:pt x="2652" y="379"/>
                    <a:pt x="2637" y="407"/>
                    <a:pt x="2612" y="422"/>
                  </a:cubicBezTo>
                  <a:cubicBezTo>
                    <a:pt x="2578" y="441"/>
                    <a:pt x="2535" y="441"/>
                    <a:pt x="2498" y="447"/>
                  </a:cubicBezTo>
                  <a:cubicBezTo>
                    <a:pt x="2236" y="468"/>
                    <a:pt x="2053" y="719"/>
                    <a:pt x="1834" y="873"/>
                  </a:cubicBezTo>
                  <a:cubicBezTo>
                    <a:pt x="1803" y="895"/>
                    <a:pt x="1769" y="916"/>
                    <a:pt x="1729" y="925"/>
                  </a:cubicBezTo>
                  <a:cubicBezTo>
                    <a:pt x="1713" y="928"/>
                    <a:pt x="1697" y="929"/>
                    <a:pt x="1681" y="929"/>
                  </a:cubicBezTo>
                  <a:cubicBezTo>
                    <a:pt x="1643" y="929"/>
                    <a:pt x="1605" y="924"/>
                    <a:pt x="1569" y="919"/>
                  </a:cubicBezTo>
                  <a:cubicBezTo>
                    <a:pt x="1552" y="918"/>
                    <a:pt x="1535" y="917"/>
                    <a:pt x="1518" y="917"/>
                  </a:cubicBezTo>
                  <a:cubicBezTo>
                    <a:pt x="1250" y="917"/>
                    <a:pt x="999" y="1071"/>
                    <a:pt x="732" y="1074"/>
                  </a:cubicBezTo>
                  <a:cubicBezTo>
                    <a:pt x="724" y="1074"/>
                    <a:pt x="716" y="1074"/>
                    <a:pt x="708" y="1074"/>
                  </a:cubicBezTo>
                  <a:cubicBezTo>
                    <a:pt x="651" y="1074"/>
                    <a:pt x="595" y="1069"/>
                    <a:pt x="540" y="1069"/>
                  </a:cubicBezTo>
                  <a:cubicBezTo>
                    <a:pt x="492" y="1069"/>
                    <a:pt x="445" y="1073"/>
                    <a:pt x="399" y="1086"/>
                  </a:cubicBezTo>
                  <a:cubicBezTo>
                    <a:pt x="377" y="1089"/>
                    <a:pt x="352" y="1101"/>
                    <a:pt x="331" y="1114"/>
                  </a:cubicBezTo>
                  <a:cubicBezTo>
                    <a:pt x="291" y="1132"/>
                    <a:pt x="257" y="1160"/>
                    <a:pt x="229" y="1188"/>
                  </a:cubicBezTo>
                  <a:cubicBezTo>
                    <a:pt x="136" y="1265"/>
                    <a:pt x="56" y="1373"/>
                    <a:pt x="40" y="1497"/>
                  </a:cubicBezTo>
                  <a:cubicBezTo>
                    <a:pt x="0" y="1858"/>
                    <a:pt x="513" y="1873"/>
                    <a:pt x="744" y="1898"/>
                  </a:cubicBezTo>
                  <a:cubicBezTo>
                    <a:pt x="1028" y="1930"/>
                    <a:pt x="1321" y="1959"/>
                    <a:pt x="1612" y="1959"/>
                  </a:cubicBezTo>
                  <a:cubicBezTo>
                    <a:pt x="1886" y="1959"/>
                    <a:pt x="2160" y="1933"/>
                    <a:pt x="2424" y="1858"/>
                  </a:cubicBezTo>
                  <a:cubicBezTo>
                    <a:pt x="2575" y="1815"/>
                    <a:pt x="2720" y="1753"/>
                    <a:pt x="2865" y="1688"/>
                  </a:cubicBezTo>
                  <a:cubicBezTo>
                    <a:pt x="3239" y="1515"/>
                    <a:pt x="3594" y="1299"/>
                    <a:pt x="3924" y="1043"/>
                  </a:cubicBezTo>
                  <a:cubicBezTo>
                    <a:pt x="4011" y="978"/>
                    <a:pt x="4100" y="901"/>
                    <a:pt x="4125" y="796"/>
                  </a:cubicBezTo>
                  <a:cubicBezTo>
                    <a:pt x="4150" y="703"/>
                    <a:pt x="4122" y="604"/>
                    <a:pt x="4079" y="518"/>
                  </a:cubicBezTo>
                  <a:cubicBezTo>
                    <a:pt x="3980" y="311"/>
                    <a:pt x="3795" y="141"/>
                    <a:pt x="3582" y="55"/>
                  </a:cubicBezTo>
                  <a:cubicBezTo>
                    <a:pt x="3488" y="18"/>
                    <a:pt x="3392" y="0"/>
                    <a:pt x="32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6" name="Google Shape;4756;p104"/>
            <p:cNvSpPr/>
            <p:nvPr/>
          </p:nvSpPr>
          <p:spPr>
            <a:xfrm>
              <a:off x="2089303" y="3868007"/>
              <a:ext cx="193471" cy="128831"/>
            </a:xfrm>
            <a:custGeom>
              <a:avLst/>
              <a:gdLst/>
              <a:ahLst/>
              <a:cxnLst/>
              <a:rect l="l" t="t" r="r" b="b"/>
              <a:pathLst>
                <a:path w="853" h="568" extrusionOk="0">
                  <a:moveTo>
                    <a:pt x="217" y="1"/>
                  </a:moveTo>
                  <a:cubicBezTo>
                    <a:pt x="203" y="1"/>
                    <a:pt x="189" y="1"/>
                    <a:pt x="176" y="2"/>
                  </a:cubicBezTo>
                  <a:cubicBezTo>
                    <a:pt x="121" y="5"/>
                    <a:pt x="77" y="14"/>
                    <a:pt x="46" y="21"/>
                  </a:cubicBezTo>
                  <a:cubicBezTo>
                    <a:pt x="31" y="21"/>
                    <a:pt x="19" y="24"/>
                    <a:pt x="13" y="30"/>
                  </a:cubicBezTo>
                  <a:cubicBezTo>
                    <a:pt x="3" y="33"/>
                    <a:pt x="0" y="33"/>
                    <a:pt x="0" y="33"/>
                  </a:cubicBezTo>
                  <a:lnTo>
                    <a:pt x="50" y="33"/>
                  </a:lnTo>
                  <a:cubicBezTo>
                    <a:pt x="65" y="30"/>
                    <a:pt x="84" y="28"/>
                    <a:pt x="105" y="28"/>
                  </a:cubicBezTo>
                  <a:cubicBezTo>
                    <a:pt x="126" y="28"/>
                    <a:pt x="150" y="30"/>
                    <a:pt x="176" y="33"/>
                  </a:cubicBezTo>
                  <a:cubicBezTo>
                    <a:pt x="204" y="33"/>
                    <a:pt x="232" y="36"/>
                    <a:pt x="263" y="39"/>
                  </a:cubicBezTo>
                  <a:cubicBezTo>
                    <a:pt x="293" y="45"/>
                    <a:pt x="324" y="48"/>
                    <a:pt x="355" y="55"/>
                  </a:cubicBezTo>
                  <a:cubicBezTo>
                    <a:pt x="417" y="70"/>
                    <a:pt x="482" y="95"/>
                    <a:pt x="540" y="129"/>
                  </a:cubicBezTo>
                  <a:cubicBezTo>
                    <a:pt x="550" y="138"/>
                    <a:pt x="571" y="147"/>
                    <a:pt x="584" y="156"/>
                  </a:cubicBezTo>
                  <a:cubicBezTo>
                    <a:pt x="593" y="169"/>
                    <a:pt x="608" y="175"/>
                    <a:pt x="621" y="187"/>
                  </a:cubicBezTo>
                  <a:cubicBezTo>
                    <a:pt x="649" y="209"/>
                    <a:pt x="670" y="234"/>
                    <a:pt x="695" y="255"/>
                  </a:cubicBezTo>
                  <a:cubicBezTo>
                    <a:pt x="738" y="305"/>
                    <a:pt x="772" y="357"/>
                    <a:pt x="794" y="403"/>
                  </a:cubicBezTo>
                  <a:cubicBezTo>
                    <a:pt x="803" y="425"/>
                    <a:pt x="815" y="450"/>
                    <a:pt x="821" y="468"/>
                  </a:cubicBezTo>
                  <a:cubicBezTo>
                    <a:pt x="831" y="487"/>
                    <a:pt x="834" y="505"/>
                    <a:pt x="837" y="521"/>
                  </a:cubicBezTo>
                  <a:cubicBezTo>
                    <a:pt x="846" y="549"/>
                    <a:pt x="849" y="567"/>
                    <a:pt x="849" y="567"/>
                  </a:cubicBezTo>
                  <a:lnTo>
                    <a:pt x="849" y="558"/>
                  </a:lnTo>
                  <a:cubicBezTo>
                    <a:pt x="849" y="549"/>
                    <a:pt x="852" y="539"/>
                    <a:pt x="849" y="524"/>
                  </a:cubicBezTo>
                  <a:cubicBezTo>
                    <a:pt x="849" y="508"/>
                    <a:pt x="846" y="487"/>
                    <a:pt x="840" y="465"/>
                  </a:cubicBezTo>
                  <a:cubicBezTo>
                    <a:pt x="837" y="453"/>
                    <a:pt x="837" y="440"/>
                    <a:pt x="834" y="431"/>
                  </a:cubicBezTo>
                  <a:cubicBezTo>
                    <a:pt x="831" y="419"/>
                    <a:pt x="825" y="403"/>
                    <a:pt x="821" y="391"/>
                  </a:cubicBezTo>
                  <a:cubicBezTo>
                    <a:pt x="803" y="342"/>
                    <a:pt x="772" y="283"/>
                    <a:pt x="729" y="231"/>
                  </a:cubicBezTo>
                  <a:cubicBezTo>
                    <a:pt x="710" y="203"/>
                    <a:pt x="682" y="175"/>
                    <a:pt x="655" y="153"/>
                  </a:cubicBezTo>
                  <a:cubicBezTo>
                    <a:pt x="645" y="141"/>
                    <a:pt x="630" y="129"/>
                    <a:pt x="615" y="116"/>
                  </a:cubicBezTo>
                  <a:cubicBezTo>
                    <a:pt x="599" y="107"/>
                    <a:pt x="584" y="98"/>
                    <a:pt x="568" y="85"/>
                  </a:cubicBezTo>
                  <a:cubicBezTo>
                    <a:pt x="537" y="67"/>
                    <a:pt x="500" y="51"/>
                    <a:pt x="466" y="39"/>
                  </a:cubicBezTo>
                  <a:cubicBezTo>
                    <a:pt x="432" y="27"/>
                    <a:pt x="398" y="21"/>
                    <a:pt x="361" y="14"/>
                  </a:cubicBezTo>
                  <a:cubicBezTo>
                    <a:pt x="312" y="5"/>
                    <a:pt x="262" y="1"/>
                    <a:pt x="2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7" name="Google Shape;4757;p104"/>
            <p:cNvSpPr/>
            <p:nvPr/>
          </p:nvSpPr>
          <p:spPr>
            <a:xfrm>
              <a:off x="1902862" y="3938320"/>
              <a:ext cx="91405" cy="162853"/>
            </a:xfrm>
            <a:custGeom>
              <a:avLst/>
              <a:gdLst/>
              <a:ahLst/>
              <a:cxnLst/>
              <a:rect l="l" t="t" r="r" b="b"/>
              <a:pathLst>
                <a:path w="403" h="718" extrusionOk="0">
                  <a:moveTo>
                    <a:pt x="402" y="1"/>
                  </a:moveTo>
                  <a:lnTo>
                    <a:pt x="402" y="1"/>
                  </a:lnTo>
                  <a:cubicBezTo>
                    <a:pt x="402" y="1"/>
                    <a:pt x="362" y="35"/>
                    <a:pt x="294" y="81"/>
                  </a:cubicBezTo>
                  <a:cubicBezTo>
                    <a:pt x="263" y="103"/>
                    <a:pt x="223" y="137"/>
                    <a:pt x="189" y="171"/>
                  </a:cubicBezTo>
                  <a:cubicBezTo>
                    <a:pt x="155" y="208"/>
                    <a:pt x="118" y="251"/>
                    <a:pt x="94" y="300"/>
                  </a:cubicBezTo>
                  <a:cubicBezTo>
                    <a:pt x="81" y="325"/>
                    <a:pt x="69" y="350"/>
                    <a:pt x="56" y="374"/>
                  </a:cubicBezTo>
                  <a:cubicBezTo>
                    <a:pt x="47" y="399"/>
                    <a:pt x="38" y="424"/>
                    <a:pt x="32" y="448"/>
                  </a:cubicBezTo>
                  <a:cubicBezTo>
                    <a:pt x="16" y="495"/>
                    <a:pt x="7" y="544"/>
                    <a:pt x="4" y="581"/>
                  </a:cubicBezTo>
                  <a:cubicBezTo>
                    <a:pt x="1" y="621"/>
                    <a:pt x="1" y="655"/>
                    <a:pt x="1" y="680"/>
                  </a:cubicBezTo>
                  <a:cubicBezTo>
                    <a:pt x="4" y="708"/>
                    <a:pt x="4" y="717"/>
                    <a:pt x="4" y="717"/>
                  </a:cubicBezTo>
                  <a:cubicBezTo>
                    <a:pt x="4" y="717"/>
                    <a:pt x="7" y="708"/>
                    <a:pt x="10" y="683"/>
                  </a:cubicBezTo>
                  <a:cubicBezTo>
                    <a:pt x="19" y="658"/>
                    <a:pt x="23" y="631"/>
                    <a:pt x="35" y="590"/>
                  </a:cubicBezTo>
                  <a:cubicBezTo>
                    <a:pt x="47" y="553"/>
                    <a:pt x="63" y="510"/>
                    <a:pt x="78" y="464"/>
                  </a:cubicBezTo>
                  <a:cubicBezTo>
                    <a:pt x="84" y="439"/>
                    <a:pt x="94" y="418"/>
                    <a:pt x="103" y="393"/>
                  </a:cubicBezTo>
                  <a:lnTo>
                    <a:pt x="140" y="325"/>
                  </a:lnTo>
                  <a:cubicBezTo>
                    <a:pt x="161" y="279"/>
                    <a:pt x="192" y="235"/>
                    <a:pt x="223" y="201"/>
                  </a:cubicBezTo>
                  <a:cubicBezTo>
                    <a:pt x="254" y="168"/>
                    <a:pt x="288" y="137"/>
                    <a:pt x="316" y="106"/>
                  </a:cubicBezTo>
                  <a:cubicBezTo>
                    <a:pt x="374" y="47"/>
                    <a:pt x="402" y="1"/>
                    <a:pt x="4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8" name="Google Shape;4758;p104"/>
            <p:cNvSpPr/>
            <p:nvPr/>
          </p:nvSpPr>
          <p:spPr>
            <a:xfrm>
              <a:off x="2243309" y="3803137"/>
              <a:ext cx="126335" cy="85736"/>
            </a:xfrm>
            <a:custGeom>
              <a:avLst/>
              <a:gdLst/>
              <a:ahLst/>
              <a:cxnLst/>
              <a:rect l="l" t="t" r="r" b="b"/>
              <a:pathLst>
                <a:path w="557" h="378" extrusionOk="0">
                  <a:moveTo>
                    <a:pt x="115" y="1"/>
                  </a:moveTo>
                  <a:cubicBezTo>
                    <a:pt x="81" y="1"/>
                    <a:pt x="50" y="7"/>
                    <a:pt x="31" y="10"/>
                  </a:cubicBezTo>
                  <a:cubicBezTo>
                    <a:pt x="10" y="13"/>
                    <a:pt x="0" y="16"/>
                    <a:pt x="0" y="16"/>
                  </a:cubicBezTo>
                  <a:cubicBezTo>
                    <a:pt x="0" y="16"/>
                    <a:pt x="10" y="23"/>
                    <a:pt x="31" y="23"/>
                  </a:cubicBezTo>
                  <a:cubicBezTo>
                    <a:pt x="50" y="26"/>
                    <a:pt x="81" y="26"/>
                    <a:pt x="112" y="32"/>
                  </a:cubicBezTo>
                  <a:cubicBezTo>
                    <a:pt x="130" y="38"/>
                    <a:pt x="146" y="41"/>
                    <a:pt x="164" y="44"/>
                  </a:cubicBezTo>
                  <a:cubicBezTo>
                    <a:pt x="186" y="53"/>
                    <a:pt x="204" y="57"/>
                    <a:pt x="223" y="63"/>
                  </a:cubicBezTo>
                  <a:cubicBezTo>
                    <a:pt x="263" y="78"/>
                    <a:pt x="300" y="94"/>
                    <a:pt x="340" y="118"/>
                  </a:cubicBezTo>
                  <a:cubicBezTo>
                    <a:pt x="359" y="131"/>
                    <a:pt x="377" y="140"/>
                    <a:pt x="393" y="152"/>
                  </a:cubicBezTo>
                  <a:cubicBezTo>
                    <a:pt x="411" y="165"/>
                    <a:pt x="430" y="177"/>
                    <a:pt x="445" y="192"/>
                  </a:cubicBezTo>
                  <a:cubicBezTo>
                    <a:pt x="476" y="217"/>
                    <a:pt x="497" y="245"/>
                    <a:pt x="516" y="273"/>
                  </a:cubicBezTo>
                  <a:cubicBezTo>
                    <a:pt x="538" y="300"/>
                    <a:pt x="544" y="325"/>
                    <a:pt x="547" y="347"/>
                  </a:cubicBezTo>
                  <a:cubicBezTo>
                    <a:pt x="549" y="352"/>
                    <a:pt x="550" y="357"/>
                    <a:pt x="551" y="362"/>
                  </a:cubicBezTo>
                  <a:lnTo>
                    <a:pt x="551" y="362"/>
                  </a:lnTo>
                  <a:cubicBezTo>
                    <a:pt x="553" y="357"/>
                    <a:pt x="556" y="350"/>
                    <a:pt x="556" y="341"/>
                  </a:cubicBezTo>
                  <a:cubicBezTo>
                    <a:pt x="556" y="322"/>
                    <a:pt x="556" y="291"/>
                    <a:pt x="541" y="257"/>
                  </a:cubicBezTo>
                  <a:cubicBezTo>
                    <a:pt x="525" y="226"/>
                    <a:pt x="501" y="186"/>
                    <a:pt x="470" y="155"/>
                  </a:cubicBezTo>
                  <a:cubicBezTo>
                    <a:pt x="454" y="140"/>
                    <a:pt x="439" y="124"/>
                    <a:pt x="420" y="109"/>
                  </a:cubicBezTo>
                  <a:cubicBezTo>
                    <a:pt x="402" y="100"/>
                    <a:pt x="380" y="84"/>
                    <a:pt x="362" y="72"/>
                  </a:cubicBezTo>
                  <a:cubicBezTo>
                    <a:pt x="343" y="60"/>
                    <a:pt x="325" y="47"/>
                    <a:pt x="300" y="41"/>
                  </a:cubicBezTo>
                  <a:cubicBezTo>
                    <a:pt x="278" y="29"/>
                    <a:pt x="257" y="26"/>
                    <a:pt x="235" y="16"/>
                  </a:cubicBezTo>
                  <a:cubicBezTo>
                    <a:pt x="192" y="7"/>
                    <a:pt x="149" y="1"/>
                    <a:pt x="115" y="1"/>
                  </a:cubicBezTo>
                  <a:close/>
                  <a:moveTo>
                    <a:pt x="551" y="362"/>
                  </a:moveTo>
                  <a:lnTo>
                    <a:pt x="551" y="362"/>
                  </a:lnTo>
                  <a:cubicBezTo>
                    <a:pt x="550" y="363"/>
                    <a:pt x="550" y="364"/>
                    <a:pt x="550" y="365"/>
                  </a:cubicBezTo>
                  <a:cubicBezTo>
                    <a:pt x="551" y="368"/>
                    <a:pt x="552" y="369"/>
                    <a:pt x="553" y="371"/>
                  </a:cubicBezTo>
                  <a:lnTo>
                    <a:pt x="553" y="371"/>
                  </a:lnTo>
                  <a:cubicBezTo>
                    <a:pt x="552" y="368"/>
                    <a:pt x="552" y="365"/>
                    <a:pt x="551" y="362"/>
                  </a:cubicBezTo>
                  <a:close/>
                  <a:moveTo>
                    <a:pt x="553" y="371"/>
                  </a:moveTo>
                  <a:lnTo>
                    <a:pt x="553" y="371"/>
                  </a:lnTo>
                  <a:cubicBezTo>
                    <a:pt x="553" y="375"/>
                    <a:pt x="553" y="378"/>
                    <a:pt x="553" y="378"/>
                  </a:cubicBezTo>
                  <a:cubicBezTo>
                    <a:pt x="553" y="378"/>
                    <a:pt x="555" y="378"/>
                    <a:pt x="553" y="37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9" name="Google Shape;4759;p104"/>
            <p:cNvSpPr/>
            <p:nvPr/>
          </p:nvSpPr>
          <p:spPr>
            <a:xfrm>
              <a:off x="2173905" y="3817200"/>
              <a:ext cx="73714" cy="19279"/>
            </a:xfrm>
            <a:custGeom>
              <a:avLst/>
              <a:gdLst/>
              <a:ahLst/>
              <a:cxnLst/>
              <a:rect l="l" t="t" r="r" b="b"/>
              <a:pathLst>
                <a:path w="325" h="85" extrusionOk="0">
                  <a:moveTo>
                    <a:pt x="164" y="1"/>
                  </a:moveTo>
                  <a:cubicBezTo>
                    <a:pt x="152" y="1"/>
                    <a:pt x="140" y="1"/>
                    <a:pt x="127" y="7"/>
                  </a:cubicBezTo>
                  <a:cubicBezTo>
                    <a:pt x="118" y="7"/>
                    <a:pt x="106" y="10"/>
                    <a:pt x="93" y="13"/>
                  </a:cubicBezTo>
                  <a:cubicBezTo>
                    <a:pt x="72" y="22"/>
                    <a:pt x="56" y="28"/>
                    <a:pt x="41" y="41"/>
                  </a:cubicBezTo>
                  <a:cubicBezTo>
                    <a:pt x="25" y="53"/>
                    <a:pt x="16" y="62"/>
                    <a:pt x="10" y="72"/>
                  </a:cubicBezTo>
                  <a:cubicBezTo>
                    <a:pt x="4" y="78"/>
                    <a:pt x="1" y="84"/>
                    <a:pt x="1" y="84"/>
                  </a:cubicBezTo>
                  <a:cubicBezTo>
                    <a:pt x="1" y="84"/>
                    <a:pt x="10" y="84"/>
                    <a:pt x="16" y="78"/>
                  </a:cubicBezTo>
                  <a:cubicBezTo>
                    <a:pt x="29" y="75"/>
                    <a:pt x="41" y="72"/>
                    <a:pt x="56" y="69"/>
                  </a:cubicBezTo>
                  <a:cubicBezTo>
                    <a:pt x="63" y="69"/>
                    <a:pt x="72" y="69"/>
                    <a:pt x="78" y="62"/>
                  </a:cubicBezTo>
                  <a:cubicBezTo>
                    <a:pt x="87" y="62"/>
                    <a:pt x="96" y="62"/>
                    <a:pt x="106" y="59"/>
                  </a:cubicBezTo>
                  <a:cubicBezTo>
                    <a:pt x="124" y="59"/>
                    <a:pt x="143" y="56"/>
                    <a:pt x="164" y="56"/>
                  </a:cubicBezTo>
                  <a:cubicBezTo>
                    <a:pt x="183" y="56"/>
                    <a:pt x="201" y="59"/>
                    <a:pt x="220" y="59"/>
                  </a:cubicBezTo>
                  <a:cubicBezTo>
                    <a:pt x="229" y="62"/>
                    <a:pt x="242" y="62"/>
                    <a:pt x="248" y="62"/>
                  </a:cubicBezTo>
                  <a:cubicBezTo>
                    <a:pt x="254" y="62"/>
                    <a:pt x="263" y="69"/>
                    <a:pt x="272" y="69"/>
                  </a:cubicBezTo>
                  <a:cubicBezTo>
                    <a:pt x="288" y="72"/>
                    <a:pt x="297" y="72"/>
                    <a:pt x="309" y="75"/>
                  </a:cubicBezTo>
                  <a:cubicBezTo>
                    <a:pt x="322" y="78"/>
                    <a:pt x="325" y="78"/>
                    <a:pt x="325" y="78"/>
                  </a:cubicBezTo>
                  <a:cubicBezTo>
                    <a:pt x="325" y="78"/>
                    <a:pt x="322" y="75"/>
                    <a:pt x="319" y="62"/>
                  </a:cubicBezTo>
                  <a:cubicBezTo>
                    <a:pt x="313" y="56"/>
                    <a:pt x="303" y="44"/>
                    <a:pt x="288" y="38"/>
                  </a:cubicBezTo>
                  <a:cubicBezTo>
                    <a:pt x="272" y="25"/>
                    <a:pt x="257" y="16"/>
                    <a:pt x="232" y="10"/>
                  </a:cubicBezTo>
                  <a:cubicBezTo>
                    <a:pt x="211" y="7"/>
                    <a:pt x="186" y="1"/>
                    <a:pt x="1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0" name="Google Shape;4760;p104"/>
            <p:cNvSpPr/>
            <p:nvPr/>
          </p:nvSpPr>
          <p:spPr>
            <a:xfrm>
              <a:off x="2012186" y="3909741"/>
              <a:ext cx="119303" cy="116356"/>
            </a:xfrm>
            <a:custGeom>
              <a:avLst/>
              <a:gdLst/>
              <a:ahLst/>
              <a:cxnLst/>
              <a:rect l="l" t="t" r="r" b="b"/>
              <a:pathLst>
                <a:path w="526" h="513" extrusionOk="0">
                  <a:moveTo>
                    <a:pt x="115" y="0"/>
                  </a:moveTo>
                  <a:cubicBezTo>
                    <a:pt x="84" y="0"/>
                    <a:pt x="53" y="6"/>
                    <a:pt x="28" y="25"/>
                  </a:cubicBezTo>
                  <a:lnTo>
                    <a:pt x="1" y="47"/>
                  </a:lnTo>
                  <a:lnTo>
                    <a:pt x="22" y="68"/>
                  </a:lnTo>
                  <a:lnTo>
                    <a:pt x="124" y="161"/>
                  </a:lnTo>
                  <a:cubicBezTo>
                    <a:pt x="158" y="192"/>
                    <a:pt x="186" y="226"/>
                    <a:pt x="207" y="263"/>
                  </a:cubicBezTo>
                  <a:cubicBezTo>
                    <a:pt x="220" y="281"/>
                    <a:pt x="232" y="300"/>
                    <a:pt x="238" y="318"/>
                  </a:cubicBezTo>
                  <a:cubicBezTo>
                    <a:pt x="251" y="340"/>
                    <a:pt x="254" y="361"/>
                    <a:pt x="263" y="380"/>
                  </a:cubicBezTo>
                  <a:cubicBezTo>
                    <a:pt x="272" y="423"/>
                    <a:pt x="278" y="466"/>
                    <a:pt x="269" y="513"/>
                  </a:cubicBezTo>
                  <a:cubicBezTo>
                    <a:pt x="278" y="494"/>
                    <a:pt x="285" y="470"/>
                    <a:pt x="285" y="448"/>
                  </a:cubicBezTo>
                  <a:cubicBezTo>
                    <a:pt x="291" y="423"/>
                    <a:pt x="291" y="402"/>
                    <a:pt x="285" y="377"/>
                  </a:cubicBezTo>
                  <a:cubicBezTo>
                    <a:pt x="282" y="355"/>
                    <a:pt x="278" y="331"/>
                    <a:pt x="269" y="309"/>
                  </a:cubicBezTo>
                  <a:cubicBezTo>
                    <a:pt x="263" y="284"/>
                    <a:pt x="254" y="263"/>
                    <a:pt x="244" y="241"/>
                  </a:cubicBezTo>
                  <a:cubicBezTo>
                    <a:pt x="220" y="201"/>
                    <a:pt x="189" y="164"/>
                    <a:pt x="158" y="130"/>
                  </a:cubicBezTo>
                  <a:cubicBezTo>
                    <a:pt x="135" y="105"/>
                    <a:pt x="110" y="81"/>
                    <a:pt x="87" y="58"/>
                  </a:cubicBezTo>
                  <a:lnTo>
                    <a:pt x="87" y="58"/>
                  </a:lnTo>
                  <a:cubicBezTo>
                    <a:pt x="103" y="52"/>
                    <a:pt x="121" y="50"/>
                    <a:pt x="139" y="50"/>
                  </a:cubicBezTo>
                  <a:cubicBezTo>
                    <a:pt x="156" y="50"/>
                    <a:pt x="174" y="52"/>
                    <a:pt x="192" y="56"/>
                  </a:cubicBezTo>
                  <a:cubicBezTo>
                    <a:pt x="238" y="68"/>
                    <a:pt x="291" y="87"/>
                    <a:pt x="331" y="111"/>
                  </a:cubicBezTo>
                  <a:cubicBezTo>
                    <a:pt x="374" y="133"/>
                    <a:pt x="417" y="164"/>
                    <a:pt x="451" y="204"/>
                  </a:cubicBezTo>
                  <a:cubicBezTo>
                    <a:pt x="461" y="216"/>
                    <a:pt x="467" y="223"/>
                    <a:pt x="476" y="235"/>
                  </a:cubicBezTo>
                  <a:cubicBezTo>
                    <a:pt x="485" y="241"/>
                    <a:pt x="491" y="253"/>
                    <a:pt x="498" y="266"/>
                  </a:cubicBezTo>
                  <a:cubicBezTo>
                    <a:pt x="501" y="278"/>
                    <a:pt x="510" y="287"/>
                    <a:pt x="513" y="300"/>
                  </a:cubicBezTo>
                  <a:cubicBezTo>
                    <a:pt x="516" y="312"/>
                    <a:pt x="522" y="327"/>
                    <a:pt x="525" y="340"/>
                  </a:cubicBezTo>
                  <a:cubicBezTo>
                    <a:pt x="525" y="327"/>
                    <a:pt x="525" y="312"/>
                    <a:pt x="522" y="297"/>
                  </a:cubicBezTo>
                  <a:cubicBezTo>
                    <a:pt x="516" y="284"/>
                    <a:pt x="513" y="269"/>
                    <a:pt x="510" y="256"/>
                  </a:cubicBezTo>
                  <a:cubicBezTo>
                    <a:pt x="507" y="241"/>
                    <a:pt x="501" y="229"/>
                    <a:pt x="495" y="219"/>
                  </a:cubicBezTo>
                  <a:lnTo>
                    <a:pt x="470" y="185"/>
                  </a:lnTo>
                  <a:cubicBezTo>
                    <a:pt x="439" y="139"/>
                    <a:pt x="399" y="102"/>
                    <a:pt x="353" y="71"/>
                  </a:cubicBezTo>
                  <a:cubicBezTo>
                    <a:pt x="328" y="56"/>
                    <a:pt x="300" y="47"/>
                    <a:pt x="278" y="34"/>
                  </a:cubicBezTo>
                  <a:cubicBezTo>
                    <a:pt x="266" y="31"/>
                    <a:pt x="251" y="22"/>
                    <a:pt x="238" y="19"/>
                  </a:cubicBezTo>
                  <a:cubicBezTo>
                    <a:pt x="229" y="16"/>
                    <a:pt x="217" y="9"/>
                    <a:pt x="201" y="6"/>
                  </a:cubicBezTo>
                  <a:cubicBezTo>
                    <a:pt x="173" y="3"/>
                    <a:pt x="146" y="0"/>
                    <a:pt x="1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1" name="Google Shape;4761;p104"/>
            <p:cNvSpPr/>
            <p:nvPr/>
          </p:nvSpPr>
          <p:spPr>
            <a:xfrm>
              <a:off x="1776981" y="3983456"/>
              <a:ext cx="87776" cy="84602"/>
            </a:xfrm>
            <a:custGeom>
              <a:avLst/>
              <a:gdLst/>
              <a:ahLst/>
              <a:cxnLst/>
              <a:rect l="l" t="t" r="r" b="b"/>
              <a:pathLst>
                <a:path w="387" h="373" extrusionOk="0">
                  <a:moveTo>
                    <a:pt x="330" y="0"/>
                  </a:moveTo>
                  <a:cubicBezTo>
                    <a:pt x="318" y="0"/>
                    <a:pt x="306" y="1"/>
                    <a:pt x="293" y="2"/>
                  </a:cubicBezTo>
                  <a:cubicBezTo>
                    <a:pt x="266" y="6"/>
                    <a:pt x="232" y="15"/>
                    <a:pt x="201" y="30"/>
                  </a:cubicBezTo>
                  <a:cubicBezTo>
                    <a:pt x="170" y="46"/>
                    <a:pt x="139" y="67"/>
                    <a:pt x="108" y="95"/>
                  </a:cubicBezTo>
                  <a:cubicBezTo>
                    <a:pt x="96" y="107"/>
                    <a:pt x="80" y="123"/>
                    <a:pt x="68" y="138"/>
                  </a:cubicBezTo>
                  <a:cubicBezTo>
                    <a:pt x="56" y="154"/>
                    <a:pt x="46" y="169"/>
                    <a:pt x="37" y="185"/>
                  </a:cubicBezTo>
                  <a:cubicBezTo>
                    <a:pt x="22" y="216"/>
                    <a:pt x="9" y="249"/>
                    <a:pt x="6" y="277"/>
                  </a:cubicBezTo>
                  <a:cubicBezTo>
                    <a:pt x="0" y="308"/>
                    <a:pt x="0" y="330"/>
                    <a:pt x="0" y="345"/>
                  </a:cubicBezTo>
                  <a:cubicBezTo>
                    <a:pt x="3" y="364"/>
                    <a:pt x="3" y="373"/>
                    <a:pt x="3" y="373"/>
                  </a:cubicBezTo>
                  <a:cubicBezTo>
                    <a:pt x="3" y="373"/>
                    <a:pt x="6" y="364"/>
                    <a:pt x="9" y="348"/>
                  </a:cubicBezTo>
                  <a:cubicBezTo>
                    <a:pt x="16" y="333"/>
                    <a:pt x="22" y="311"/>
                    <a:pt x="34" y="287"/>
                  </a:cubicBezTo>
                  <a:cubicBezTo>
                    <a:pt x="46" y="265"/>
                    <a:pt x="56" y="237"/>
                    <a:pt x="77" y="209"/>
                  </a:cubicBezTo>
                  <a:cubicBezTo>
                    <a:pt x="87" y="200"/>
                    <a:pt x="96" y="185"/>
                    <a:pt x="108" y="172"/>
                  </a:cubicBezTo>
                  <a:cubicBezTo>
                    <a:pt x="118" y="157"/>
                    <a:pt x="127" y="145"/>
                    <a:pt x="142" y="132"/>
                  </a:cubicBezTo>
                  <a:cubicBezTo>
                    <a:pt x="164" y="111"/>
                    <a:pt x="192" y="86"/>
                    <a:pt x="219" y="70"/>
                  </a:cubicBezTo>
                  <a:cubicBezTo>
                    <a:pt x="247" y="55"/>
                    <a:pt x="278" y="46"/>
                    <a:pt x="300" y="33"/>
                  </a:cubicBezTo>
                  <a:cubicBezTo>
                    <a:pt x="324" y="24"/>
                    <a:pt x="346" y="18"/>
                    <a:pt x="361" y="15"/>
                  </a:cubicBezTo>
                  <a:cubicBezTo>
                    <a:pt x="377" y="9"/>
                    <a:pt x="386" y="6"/>
                    <a:pt x="386" y="6"/>
                  </a:cubicBezTo>
                  <a:cubicBezTo>
                    <a:pt x="386" y="6"/>
                    <a:pt x="374" y="6"/>
                    <a:pt x="361" y="2"/>
                  </a:cubicBezTo>
                  <a:cubicBezTo>
                    <a:pt x="352" y="1"/>
                    <a:pt x="341" y="0"/>
                    <a:pt x="3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2" name="Google Shape;4762;p104"/>
            <p:cNvSpPr/>
            <p:nvPr/>
          </p:nvSpPr>
          <p:spPr>
            <a:xfrm>
              <a:off x="1617304" y="3843057"/>
              <a:ext cx="833536" cy="336140"/>
            </a:xfrm>
            <a:custGeom>
              <a:avLst/>
              <a:gdLst/>
              <a:ahLst/>
              <a:cxnLst/>
              <a:rect l="l" t="t" r="r" b="b"/>
              <a:pathLst>
                <a:path w="3675" h="1482" extrusionOk="0">
                  <a:moveTo>
                    <a:pt x="3554" y="1"/>
                  </a:moveTo>
                  <a:lnTo>
                    <a:pt x="3563" y="16"/>
                  </a:lnTo>
                  <a:cubicBezTo>
                    <a:pt x="3566" y="23"/>
                    <a:pt x="3579" y="32"/>
                    <a:pt x="3585" y="47"/>
                  </a:cubicBezTo>
                  <a:cubicBezTo>
                    <a:pt x="3603" y="72"/>
                    <a:pt x="3628" y="112"/>
                    <a:pt x="3646" y="171"/>
                  </a:cubicBezTo>
                  <a:cubicBezTo>
                    <a:pt x="3656" y="195"/>
                    <a:pt x="3662" y="232"/>
                    <a:pt x="3662" y="266"/>
                  </a:cubicBezTo>
                  <a:cubicBezTo>
                    <a:pt x="3662" y="303"/>
                    <a:pt x="3656" y="344"/>
                    <a:pt x="3640" y="378"/>
                  </a:cubicBezTo>
                  <a:cubicBezTo>
                    <a:pt x="3625" y="412"/>
                    <a:pt x="3594" y="445"/>
                    <a:pt x="3557" y="473"/>
                  </a:cubicBezTo>
                  <a:cubicBezTo>
                    <a:pt x="3520" y="498"/>
                    <a:pt x="3477" y="526"/>
                    <a:pt x="3433" y="557"/>
                  </a:cubicBezTo>
                  <a:cubicBezTo>
                    <a:pt x="3350" y="612"/>
                    <a:pt x="3257" y="674"/>
                    <a:pt x="3156" y="742"/>
                  </a:cubicBezTo>
                  <a:cubicBezTo>
                    <a:pt x="3057" y="807"/>
                    <a:pt x="2952" y="872"/>
                    <a:pt x="2841" y="936"/>
                  </a:cubicBezTo>
                  <a:cubicBezTo>
                    <a:pt x="2730" y="1001"/>
                    <a:pt x="2609" y="1063"/>
                    <a:pt x="2489" y="1128"/>
                  </a:cubicBezTo>
                  <a:cubicBezTo>
                    <a:pt x="2368" y="1183"/>
                    <a:pt x="2242" y="1242"/>
                    <a:pt x="2115" y="1288"/>
                  </a:cubicBezTo>
                  <a:cubicBezTo>
                    <a:pt x="1989" y="1335"/>
                    <a:pt x="1853" y="1366"/>
                    <a:pt x="1723" y="1390"/>
                  </a:cubicBezTo>
                  <a:cubicBezTo>
                    <a:pt x="1590" y="1412"/>
                    <a:pt x="1454" y="1427"/>
                    <a:pt x="1328" y="1437"/>
                  </a:cubicBezTo>
                  <a:cubicBezTo>
                    <a:pt x="1238" y="1439"/>
                    <a:pt x="1150" y="1441"/>
                    <a:pt x="1064" y="1441"/>
                  </a:cubicBezTo>
                  <a:cubicBezTo>
                    <a:pt x="1028" y="1441"/>
                    <a:pt x="993" y="1441"/>
                    <a:pt x="957" y="1440"/>
                  </a:cubicBezTo>
                  <a:cubicBezTo>
                    <a:pt x="837" y="1437"/>
                    <a:pt x="729" y="1424"/>
                    <a:pt x="627" y="1412"/>
                  </a:cubicBezTo>
                  <a:cubicBezTo>
                    <a:pt x="522" y="1400"/>
                    <a:pt x="429" y="1381"/>
                    <a:pt x="349" y="1366"/>
                  </a:cubicBezTo>
                  <a:cubicBezTo>
                    <a:pt x="266" y="1350"/>
                    <a:pt x="195" y="1332"/>
                    <a:pt x="136" y="1316"/>
                  </a:cubicBezTo>
                  <a:cubicBezTo>
                    <a:pt x="77" y="1301"/>
                    <a:pt x="31" y="1288"/>
                    <a:pt x="0" y="1276"/>
                  </a:cubicBezTo>
                  <a:lnTo>
                    <a:pt x="0" y="1276"/>
                  </a:lnTo>
                  <a:cubicBezTo>
                    <a:pt x="28" y="1288"/>
                    <a:pt x="74" y="1304"/>
                    <a:pt x="133" y="1322"/>
                  </a:cubicBezTo>
                  <a:cubicBezTo>
                    <a:pt x="185" y="1338"/>
                    <a:pt x="260" y="1362"/>
                    <a:pt x="340" y="1381"/>
                  </a:cubicBezTo>
                  <a:cubicBezTo>
                    <a:pt x="420" y="1406"/>
                    <a:pt x="513" y="1424"/>
                    <a:pt x="618" y="1440"/>
                  </a:cubicBezTo>
                  <a:cubicBezTo>
                    <a:pt x="775" y="1463"/>
                    <a:pt x="958" y="1482"/>
                    <a:pt x="1153" y="1482"/>
                  </a:cubicBezTo>
                  <a:cubicBezTo>
                    <a:pt x="1210" y="1482"/>
                    <a:pt x="1269" y="1480"/>
                    <a:pt x="1328" y="1477"/>
                  </a:cubicBezTo>
                  <a:cubicBezTo>
                    <a:pt x="1454" y="1471"/>
                    <a:pt x="1590" y="1458"/>
                    <a:pt x="1726" y="1437"/>
                  </a:cubicBezTo>
                  <a:cubicBezTo>
                    <a:pt x="1862" y="1415"/>
                    <a:pt x="2001" y="1381"/>
                    <a:pt x="2131" y="1335"/>
                  </a:cubicBezTo>
                  <a:cubicBezTo>
                    <a:pt x="2263" y="1285"/>
                    <a:pt x="2387" y="1227"/>
                    <a:pt x="2510" y="1165"/>
                  </a:cubicBezTo>
                  <a:cubicBezTo>
                    <a:pt x="2634" y="1103"/>
                    <a:pt x="2748" y="1038"/>
                    <a:pt x="2859" y="973"/>
                  </a:cubicBezTo>
                  <a:cubicBezTo>
                    <a:pt x="3085" y="841"/>
                    <a:pt x="3276" y="696"/>
                    <a:pt x="3446" y="575"/>
                  </a:cubicBezTo>
                  <a:cubicBezTo>
                    <a:pt x="3486" y="544"/>
                    <a:pt x="3529" y="517"/>
                    <a:pt x="3566" y="486"/>
                  </a:cubicBezTo>
                  <a:cubicBezTo>
                    <a:pt x="3606" y="455"/>
                    <a:pt x="3637" y="418"/>
                    <a:pt x="3653" y="378"/>
                  </a:cubicBezTo>
                  <a:cubicBezTo>
                    <a:pt x="3671" y="334"/>
                    <a:pt x="3674" y="297"/>
                    <a:pt x="3674" y="257"/>
                  </a:cubicBezTo>
                  <a:cubicBezTo>
                    <a:pt x="3671" y="220"/>
                    <a:pt x="3668" y="189"/>
                    <a:pt x="3656" y="158"/>
                  </a:cubicBezTo>
                  <a:cubicBezTo>
                    <a:pt x="3637" y="100"/>
                    <a:pt x="3606" y="63"/>
                    <a:pt x="3585" y="35"/>
                  </a:cubicBezTo>
                  <a:cubicBezTo>
                    <a:pt x="3579" y="23"/>
                    <a:pt x="3566" y="16"/>
                    <a:pt x="3563" y="7"/>
                  </a:cubicBezTo>
                  <a:lnTo>
                    <a:pt x="35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3" name="Google Shape;4763;p104"/>
            <p:cNvSpPr/>
            <p:nvPr/>
          </p:nvSpPr>
          <p:spPr>
            <a:xfrm>
              <a:off x="714586" y="3542979"/>
              <a:ext cx="1087793" cy="713333"/>
            </a:xfrm>
            <a:custGeom>
              <a:avLst/>
              <a:gdLst/>
              <a:ahLst/>
              <a:cxnLst/>
              <a:rect l="l" t="t" r="r" b="b"/>
              <a:pathLst>
                <a:path w="4796" h="3145" extrusionOk="0">
                  <a:moveTo>
                    <a:pt x="2375" y="1"/>
                  </a:moveTo>
                  <a:cubicBezTo>
                    <a:pt x="2105" y="1"/>
                    <a:pt x="1843" y="83"/>
                    <a:pt x="1646" y="290"/>
                  </a:cubicBezTo>
                  <a:cubicBezTo>
                    <a:pt x="1473" y="469"/>
                    <a:pt x="1365" y="703"/>
                    <a:pt x="1291" y="947"/>
                  </a:cubicBezTo>
                  <a:cubicBezTo>
                    <a:pt x="1266" y="922"/>
                    <a:pt x="1234" y="911"/>
                    <a:pt x="1200" y="911"/>
                  </a:cubicBezTo>
                  <a:cubicBezTo>
                    <a:pt x="1150" y="911"/>
                    <a:pt x="1098" y="935"/>
                    <a:pt x="1063" y="972"/>
                  </a:cubicBezTo>
                  <a:cubicBezTo>
                    <a:pt x="1001" y="1034"/>
                    <a:pt x="973" y="1117"/>
                    <a:pt x="939" y="1200"/>
                  </a:cubicBezTo>
                  <a:cubicBezTo>
                    <a:pt x="865" y="1355"/>
                    <a:pt x="751" y="1488"/>
                    <a:pt x="612" y="1577"/>
                  </a:cubicBezTo>
                  <a:cubicBezTo>
                    <a:pt x="485" y="1664"/>
                    <a:pt x="334" y="1713"/>
                    <a:pt x="217" y="1818"/>
                  </a:cubicBezTo>
                  <a:cubicBezTo>
                    <a:pt x="1" y="2009"/>
                    <a:pt x="90" y="2321"/>
                    <a:pt x="269" y="2513"/>
                  </a:cubicBezTo>
                  <a:cubicBezTo>
                    <a:pt x="380" y="2630"/>
                    <a:pt x="535" y="2707"/>
                    <a:pt x="686" y="2769"/>
                  </a:cubicBezTo>
                  <a:cubicBezTo>
                    <a:pt x="1112" y="2951"/>
                    <a:pt x="1575" y="3031"/>
                    <a:pt x="2038" y="3087"/>
                  </a:cubicBezTo>
                  <a:cubicBezTo>
                    <a:pt x="2326" y="3120"/>
                    <a:pt x="2616" y="3144"/>
                    <a:pt x="2906" y="3144"/>
                  </a:cubicBezTo>
                  <a:cubicBezTo>
                    <a:pt x="3306" y="3144"/>
                    <a:pt x="3703" y="3099"/>
                    <a:pt x="4085" y="2969"/>
                  </a:cubicBezTo>
                  <a:cubicBezTo>
                    <a:pt x="4375" y="2874"/>
                    <a:pt x="4675" y="2692"/>
                    <a:pt x="4746" y="2389"/>
                  </a:cubicBezTo>
                  <a:cubicBezTo>
                    <a:pt x="4795" y="2161"/>
                    <a:pt x="4693" y="1926"/>
                    <a:pt x="4582" y="1725"/>
                  </a:cubicBezTo>
                  <a:cubicBezTo>
                    <a:pt x="4230" y="1095"/>
                    <a:pt x="3705" y="567"/>
                    <a:pt x="3088" y="212"/>
                  </a:cubicBezTo>
                  <a:cubicBezTo>
                    <a:pt x="2934" y="123"/>
                    <a:pt x="2770" y="46"/>
                    <a:pt x="2594" y="18"/>
                  </a:cubicBezTo>
                  <a:cubicBezTo>
                    <a:pt x="2521" y="7"/>
                    <a:pt x="2448" y="1"/>
                    <a:pt x="23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4" name="Google Shape;4764;p104"/>
            <p:cNvSpPr/>
            <p:nvPr/>
          </p:nvSpPr>
          <p:spPr>
            <a:xfrm>
              <a:off x="713225" y="3558403"/>
              <a:ext cx="1032451" cy="702446"/>
            </a:xfrm>
            <a:custGeom>
              <a:avLst/>
              <a:gdLst/>
              <a:ahLst/>
              <a:cxnLst/>
              <a:rect l="l" t="t" r="r" b="b"/>
              <a:pathLst>
                <a:path w="4552" h="3097" extrusionOk="0">
                  <a:moveTo>
                    <a:pt x="2142" y="0"/>
                  </a:moveTo>
                  <a:cubicBezTo>
                    <a:pt x="1964" y="0"/>
                    <a:pt x="1792" y="63"/>
                    <a:pt x="1643" y="219"/>
                  </a:cubicBezTo>
                  <a:cubicBezTo>
                    <a:pt x="1470" y="401"/>
                    <a:pt x="1362" y="635"/>
                    <a:pt x="1288" y="879"/>
                  </a:cubicBezTo>
                  <a:cubicBezTo>
                    <a:pt x="1263" y="854"/>
                    <a:pt x="1230" y="843"/>
                    <a:pt x="1197" y="843"/>
                  </a:cubicBezTo>
                  <a:cubicBezTo>
                    <a:pt x="1147" y="843"/>
                    <a:pt x="1094" y="867"/>
                    <a:pt x="1059" y="904"/>
                  </a:cubicBezTo>
                  <a:cubicBezTo>
                    <a:pt x="1001" y="966"/>
                    <a:pt x="973" y="1049"/>
                    <a:pt x="939" y="1129"/>
                  </a:cubicBezTo>
                  <a:cubicBezTo>
                    <a:pt x="865" y="1284"/>
                    <a:pt x="748" y="1420"/>
                    <a:pt x="609" y="1509"/>
                  </a:cubicBezTo>
                  <a:cubicBezTo>
                    <a:pt x="482" y="1592"/>
                    <a:pt x="331" y="1645"/>
                    <a:pt x="217" y="1747"/>
                  </a:cubicBezTo>
                  <a:cubicBezTo>
                    <a:pt x="0" y="1941"/>
                    <a:pt x="90" y="2253"/>
                    <a:pt x="266" y="2441"/>
                  </a:cubicBezTo>
                  <a:cubicBezTo>
                    <a:pt x="377" y="2562"/>
                    <a:pt x="531" y="2639"/>
                    <a:pt x="683" y="2701"/>
                  </a:cubicBezTo>
                  <a:cubicBezTo>
                    <a:pt x="1115" y="2883"/>
                    <a:pt x="1578" y="2963"/>
                    <a:pt x="2041" y="3019"/>
                  </a:cubicBezTo>
                  <a:cubicBezTo>
                    <a:pt x="2299" y="3049"/>
                    <a:pt x="2665" y="3096"/>
                    <a:pt x="3037" y="3096"/>
                  </a:cubicBezTo>
                  <a:cubicBezTo>
                    <a:pt x="3687" y="3096"/>
                    <a:pt x="4354" y="2952"/>
                    <a:pt x="4490" y="2324"/>
                  </a:cubicBezTo>
                  <a:cubicBezTo>
                    <a:pt x="4551" y="2043"/>
                    <a:pt x="4459" y="1728"/>
                    <a:pt x="4258" y="1528"/>
                  </a:cubicBezTo>
                  <a:lnTo>
                    <a:pt x="4258" y="1528"/>
                  </a:lnTo>
                  <a:cubicBezTo>
                    <a:pt x="4354" y="1796"/>
                    <a:pt x="4443" y="2093"/>
                    <a:pt x="4335" y="2355"/>
                  </a:cubicBezTo>
                  <a:cubicBezTo>
                    <a:pt x="4258" y="2540"/>
                    <a:pt x="4094" y="2676"/>
                    <a:pt x="3912" y="2747"/>
                  </a:cubicBezTo>
                  <a:cubicBezTo>
                    <a:pt x="3733" y="2824"/>
                    <a:pt x="3535" y="2849"/>
                    <a:pt x="3341" y="2868"/>
                  </a:cubicBezTo>
                  <a:cubicBezTo>
                    <a:pt x="3140" y="2887"/>
                    <a:pt x="2935" y="2899"/>
                    <a:pt x="2731" y="2899"/>
                  </a:cubicBezTo>
                  <a:cubicBezTo>
                    <a:pt x="2190" y="2899"/>
                    <a:pt x="1651" y="2811"/>
                    <a:pt x="1189" y="2531"/>
                  </a:cubicBezTo>
                  <a:lnTo>
                    <a:pt x="1189" y="2531"/>
                  </a:lnTo>
                  <a:cubicBezTo>
                    <a:pt x="1576" y="2720"/>
                    <a:pt x="2002" y="2817"/>
                    <a:pt x="2427" y="2817"/>
                  </a:cubicBezTo>
                  <a:cubicBezTo>
                    <a:pt x="2661" y="2817"/>
                    <a:pt x="2895" y="2788"/>
                    <a:pt x="3122" y="2729"/>
                  </a:cubicBezTo>
                  <a:cubicBezTo>
                    <a:pt x="3338" y="2670"/>
                    <a:pt x="3557" y="2583"/>
                    <a:pt x="3708" y="2417"/>
                  </a:cubicBezTo>
                  <a:lnTo>
                    <a:pt x="3708" y="2417"/>
                  </a:lnTo>
                  <a:cubicBezTo>
                    <a:pt x="3388" y="2516"/>
                    <a:pt x="3056" y="2574"/>
                    <a:pt x="2723" y="2574"/>
                  </a:cubicBezTo>
                  <a:cubicBezTo>
                    <a:pt x="2547" y="2574"/>
                    <a:pt x="2370" y="2557"/>
                    <a:pt x="2196" y="2522"/>
                  </a:cubicBezTo>
                  <a:cubicBezTo>
                    <a:pt x="1695" y="2420"/>
                    <a:pt x="1220" y="2145"/>
                    <a:pt x="914" y="1725"/>
                  </a:cubicBezTo>
                  <a:lnTo>
                    <a:pt x="914" y="1725"/>
                  </a:lnTo>
                  <a:cubicBezTo>
                    <a:pt x="1521" y="2080"/>
                    <a:pt x="2202" y="2346"/>
                    <a:pt x="2895" y="2346"/>
                  </a:cubicBezTo>
                  <a:cubicBezTo>
                    <a:pt x="2956" y="2346"/>
                    <a:pt x="3017" y="2344"/>
                    <a:pt x="3079" y="2340"/>
                  </a:cubicBezTo>
                  <a:cubicBezTo>
                    <a:pt x="3180" y="2330"/>
                    <a:pt x="3288" y="2312"/>
                    <a:pt x="3350" y="2235"/>
                  </a:cubicBezTo>
                  <a:cubicBezTo>
                    <a:pt x="2782" y="2167"/>
                    <a:pt x="2230" y="1954"/>
                    <a:pt x="1754" y="1626"/>
                  </a:cubicBezTo>
                  <a:cubicBezTo>
                    <a:pt x="1643" y="1549"/>
                    <a:pt x="1532" y="1460"/>
                    <a:pt x="1458" y="1349"/>
                  </a:cubicBezTo>
                  <a:cubicBezTo>
                    <a:pt x="1380" y="1231"/>
                    <a:pt x="1343" y="1086"/>
                    <a:pt x="1380" y="953"/>
                  </a:cubicBezTo>
                  <a:lnTo>
                    <a:pt x="1380" y="953"/>
                  </a:lnTo>
                  <a:cubicBezTo>
                    <a:pt x="1640" y="1237"/>
                    <a:pt x="1942" y="1574"/>
                    <a:pt x="2285" y="1750"/>
                  </a:cubicBezTo>
                  <a:cubicBezTo>
                    <a:pt x="2652" y="1932"/>
                    <a:pt x="3109" y="2006"/>
                    <a:pt x="3517" y="2028"/>
                  </a:cubicBezTo>
                  <a:cubicBezTo>
                    <a:pt x="3530" y="2029"/>
                    <a:pt x="3544" y="2029"/>
                    <a:pt x="3559" y="2029"/>
                  </a:cubicBezTo>
                  <a:cubicBezTo>
                    <a:pt x="3604" y="2029"/>
                    <a:pt x="3652" y="2023"/>
                    <a:pt x="3690" y="2000"/>
                  </a:cubicBezTo>
                  <a:cubicBezTo>
                    <a:pt x="3881" y="1889"/>
                    <a:pt x="3597" y="1234"/>
                    <a:pt x="3520" y="1083"/>
                  </a:cubicBezTo>
                  <a:cubicBezTo>
                    <a:pt x="3363" y="771"/>
                    <a:pt x="3125" y="496"/>
                    <a:pt x="2853" y="286"/>
                  </a:cubicBezTo>
                  <a:cubicBezTo>
                    <a:pt x="2642" y="121"/>
                    <a:pt x="2387" y="0"/>
                    <a:pt x="21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5" name="Google Shape;4765;p104"/>
            <p:cNvSpPr/>
            <p:nvPr/>
          </p:nvSpPr>
          <p:spPr>
            <a:xfrm>
              <a:off x="1087921" y="3753465"/>
              <a:ext cx="344075" cy="185761"/>
            </a:xfrm>
            <a:custGeom>
              <a:avLst/>
              <a:gdLst/>
              <a:ahLst/>
              <a:cxnLst/>
              <a:rect l="l" t="t" r="r" b="b"/>
              <a:pathLst>
                <a:path w="1517" h="819" extrusionOk="0">
                  <a:moveTo>
                    <a:pt x="0" y="1"/>
                  </a:moveTo>
                  <a:cubicBezTo>
                    <a:pt x="16" y="75"/>
                    <a:pt x="62" y="137"/>
                    <a:pt x="108" y="195"/>
                  </a:cubicBezTo>
                  <a:cubicBezTo>
                    <a:pt x="431" y="582"/>
                    <a:pt x="927" y="818"/>
                    <a:pt x="1425" y="818"/>
                  </a:cubicBezTo>
                  <a:cubicBezTo>
                    <a:pt x="1455" y="818"/>
                    <a:pt x="1486" y="818"/>
                    <a:pt x="1516" y="816"/>
                  </a:cubicBezTo>
                  <a:cubicBezTo>
                    <a:pt x="1099" y="544"/>
                    <a:pt x="593" y="436"/>
                    <a:pt x="213" y="121"/>
                  </a:cubicBezTo>
                  <a:cubicBezTo>
                    <a:pt x="145" y="69"/>
                    <a:pt x="80" y="1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6" name="Google Shape;4766;p104"/>
            <p:cNvSpPr/>
            <p:nvPr/>
          </p:nvSpPr>
          <p:spPr>
            <a:xfrm>
              <a:off x="993340" y="3755506"/>
              <a:ext cx="594702" cy="262652"/>
            </a:xfrm>
            <a:custGeom>
              <a:avLst/>
              <a:gdLst/>
              <a:ahLst/>
              <a:cxnLst/>
              <a:rect l="l" t="t" r="r" b="b"/>
              <a:pathLst>
                <a:path w="2622" h="1158" extrusionOk="0">
                  <a:moveTo>
                    <a:pt x="0" y="1"/>
                  </a:moveTo>
                  <a:cubicBezTo>
                    <a:pt x="1" y="1"/>
                    <a:pt x="13" y="4"/>
                    <a:pt x="31" y="10"/>
                  </a:cubicBezTo>
                  <a:cubicBezTo>
                    <a:pt x="50" y="20"/>
                    <a:pt x="81" y="32"/>
                    <a:pt x="115" y="53"/>
                  </a:cubicBezTo>
                  <a:cubicBezTo>
                    <a:pt x="123" y="59"/>
                    <a:pt x="131" y="64"/>
                    <a:pt x="139" y="70"/>
                  </a:cubicBezTo>
                  <a:lnTo>
                    <a:pt x="139" y="70"/>
                  </a:lnTo>
                  <a:cubicBezTo>
                    <a:pt x="133" y="65"/>
                    <a:pt x="127" y="61"/>
                    <a:pt x="121" y="57"/>
                  </a:cubicBezTo>
                  <a:cubicBezTo>
                    <a:pt x="84" y="35"/>
                    <a:pt x="59" y="20"/>
                    <a:pt x="37" y="7"/>
                  </a:cubicBezTo>
                  <a:cubicBezTo>
                    <a:pt x="13" y="4"/>
                    <a:pt x="1" y="1"/>
                    <a:pt x="0" y="1"/>
                  </a:cubicBezTo>
                  <a:close/>
                  <a:moveTo>
                    <a:pt x="139" y="70"/>
                  </a:moveTo>
                  <a:lnTo>
                    <a:pt x="139" y="70"/>
                  </a:lnTo>
                  <a:cubicBezTo>
                    <a:pt x="167" y="93"/>
                    <a:pt x="196" y="123"/>
                    <a:pt x="229" y="158"/>
                  </a:cubicBezTo>
                  <a:cubicBezTo>
                    <a:pt x="266" y="199"/>
                    <a:pt x="306" y="254"/>
                    <a:pt x="346" y="307"/>
                  </a:cubicBezTo>
                  <a:cubicBezTo>
                    <a:pt x="368" y="334"/>
                    <a:pt x="392" y="365"/>
                    <a:pt x="417" y="393"/>
                  </a:cubicBezTo>
                  <a:cubicBezTo>
                    <a:pt x="439" y="424"/>
                    <a:pt x="463" y="455"/>
                    <a:pt x="494" y="483"/>
                  </a:cubicBezTo>
                  <a:cubicBezTo>
                    <a:pt x="522" y="513"/>
                    <a:pt x="553" y="538"/>
                    <a:pt x="584" y="569"/>
                  </a:cubicBezTo>
                  <a:cubicBezTo>
                    <a:pt x="615" y="597"/>
                    <a:pt x="649" y="625"/>
                    <a:pt x="683" y="656"/>
                  </a:cubicBezTo>
                  <a:cubicBezTo>
                    <a:pt x="717" y="686"/>
                    <a:pt x="757" y="708"/>
                    <a:pt x="791" y="736"/>
                  </a:cubicBezTo>
                  <a:cubicBezTo>
                    <a:pt x="806" y="748"/>
                    <a:pt x="825" y="764"/>
                    <a:pt x="846" y="776"/>
                  </a:cubicBezTo>
                  <a:cubicBezTo>
                    <a:pt x="865" y="791"/>
                    <a:pt x="883" y="801"/>
                    <a:pt x="902" y="813"/>
                  </a:cubicBezTo>
                  <a:cubicBezTo>
                    <a:pt x="924" y="828"/>
                    <a:pt x="942" y="841"/>
                    <a:pt x="961" y="853"/>
                  </a:cubicBezTo>
                  <a:cubicBezTo>
                    <a:pt x="979" y="862"/>
                    <a:pt x="1004" y="875"/>
                    <a:pt x="1022" y="887"/>
                  </a:cubicBezTo>
                  <a:cubicBezTo>
                    <a:pt x="1066" y="909"/>
                    <a:pt x="1109" y="933"/>
                    <a:pt x="1149" y="952"/>
                  </a:cubicBezTo>
                  <a:cubicBezTo>
                    <a:pt x="1235" y="995"/>
                    <a:pt x="1325" y="1026"/>
                    <a:pt x="1411" y="1057"/>
                  </a:cubicBezTo>
                  <a:cubicBezTo>
                    <a:pt x="1455" y="1069"/>
                    <a:pt x="1501" y="1085"/>
                    <a:pt x="1544" y="1094"/>
                  </a:cubicBezTo>
                  <a:cubicBezTo>
                    <a:pt x="1587" y="1103"/>
                    <a:pt x="1634" y="1116"/>
                    <a:pt x="1674" y="1122"/>
                  </a:cubicBezTo>
                  <a:cubicBezTo>
                    <a:pt x="1763" y="1137"/>
                    <a:pt x="1850" y="1150"/>
                    <a:pt x="1930" y="1153"/>
                  </a:cubicBezTo>
                  <a:cubicBezTo>
                    <a:pt x="1964" y="1157"/>
                    <a:pt x="1998" y="1158"/>
                    <a:pt x="2031" y="1158"/>
                  </a:cubicBezTo>
                  <a:cubicBezTo>
                    <a:pt x="2075" y="1158"/>
                    <a:pt x="2118" y="1156"/>
                    <a:pt x="2158" y="1156"/>
                  </a:cubicBezTo>
                  <a:cubicBezTo>
                    <a:pt x="2229" y="1150"/>
                    <a:pt x="2291" y="1146"/>
                    <a:pt x="2350" y="1137"/>
                  </a:cubicBezTo>
                  <a:cubicBezTo>
                    <a:pt x="2409" y="1125"/>
                    <a:pt x="2458" y="1122"/>
                    <a:pt x="2498" y="1109"/>
                  </a:cubicBezTo>
                  <a:lnTo>
                    <a:pt x="2622" y="1078"/>
                  </a:lnTo>
                  <a:lnTo>
                    <a:pt x="2622" y="1078"/>
                  </a:lnTo>
                  <a:cubicBezTo>
                    <a:pt x="2622" y="1079"/>
                    <a:pt x="2575" y="1088"/>
                    <a:pt x="2492" y="1103"/>
                  </a:cubicBezTo>
                  <a:cubicBezTo>
                    <a:pt x="2455" y="1112"/>
                    <a:pt x="2405" y="1116"/>
                    <a:pt x="2347" y="1122"/>
                  </a:cubicBezTo>
                  <a:cubicBezTo>
                    <a:pt x="2319" y="1131"/>
                    <a:pt x="2288" y="1131"/>
                    <a:pt x="2257" y="1131"/>
                  </a:cubicBezTo>
                  <a:cubicBezTo>
                    <a:pt x="2226" y="1131"/>
                    <a:pt x="2192" y="1134"/>
                    <a:pt x="2158" y="1134"/>
                  </a:cubicBezTo>
                  <a:cubicBezTo>
                    <a:pt x="2087" y="1131"/>
                    <a:pt x="2013" y="1134"/>
                    <a:pt x="1933" y="1122"/>
                  </a:cubicBezTo>
                  <a:cubicBezTo>
                    <a:pt x="1890" y="1119"/>
                    <a:pt x="1853" y="1116"/>
                    <a:pt x="1810" y="1106"/>
                  </a:cubicBezTo>
                  <a:cubicBezTo>
                    <a:pt x="1766" y="1100"/>
                    <a:pt x="1726" y="1097"/>
                    <a:pt x="1683" y="1085"/>
                  </a:cubicBezTo>
                  <a:cubicBezTo>
                    <a:pt x="1640" y="1072"/>
                    <a:pt x="1593" y="1066"/>
                    <a:pt x="1550" y="1054"/>
                  </a:cubicBezTo>
                  <a:cubicBezTo>
                    <a:pt x="1510" y="1041"/>
                    <a:pt x="1464" y="1026"/>
                    <a:pt x="1421" y="1014"/>
                  </a:cubicBezTo>
                  <a:cubicBezTo>
                    <a:pt x="1331" y="983"/>
                    <a:pt x="1248" y="949"/>
                    <a:pt x="1161" y="912"/>
                  </a:cubicBezTo>
                  <a:cubicBezTo>
                    <a:pt x="1118" y="896"/>
                    <a:pt x="1081" y="872"/>
                    <a:pt x="1038" y="850"/>
                  </a:cubicBezTo>
                  <a:cubicBezTo>
                    <a:pt x="1019" y="841"/>
                    <a:pt x="995" y="828"/>
                    <a:pt x="976" y="819"/>
                  </a:cubicBezTo>
                  <a:lnTo>
                    <a:pt x="917" y="782"/>
                  </a:lnTo>
                  <a:lnTo>
                    <a:pt x="862" y="748"/>
                  </a:lnTo>
                  <a:cubicBezTo>
                    <a:pt x="840" y="736"/>
                    <a:pt x="825" y="720"/>
                    <a:pt x="806" y="711"/>
                  </a:cubicBezTo>
                  <a:cubicBezTo>
                    <a:pt x="769" y="683"/>
                    <a:pt x="729" y="659"/>
                    <a:pt x="698" y="628"/>
                  </a:cubicBezTo>
                  <a:cubicBezTo>
                    <a:pt x="664" y="603"/>
                    <a:pt x="630" y="575"/>
                    <a:pt x="599" y="547"/>
                  </a:cubicBezTo>
                  <a:cubicBezTo>
                    <a:pt x="568" y="517"/>
                    <a:pt x="541" y="489"/>
                    <a:pt x="510" y="464"/>
                  </a:cubicBezTo>
                  <a:cubicBezTo>
                    <a:pt x="479" y="436"/>
                    <a:pt x="454" y="405"/>
                    <a:pt x="430" y="378"/>
                  </a:cubicBezTo>
                  <a:cubicBezTo>
                    <a:pt x="402" y="350"/>
                    <a:pt x="377" y="325"/>
                    <a:pt x="355" y="297"/>
                  </a:cubicBezTo>
                  <a:cubicBezTo>
                    <a:pt x="309" y="239"/>
                    <a:pt x="269" y="192"/>
                    <a:pt x="229" y="149"/>
                  </a:cubicBezTo>
                  <a:cubicBezTo>
                    <a:pt x="197" y="118"/>
                    <a:pt x="168" y="92"/>
                    <a:pt x="139" y="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7" name="Google Shape;4767;p104"/>
            <p:cNvSpPr/>
            <p:nvPr/>
          </p:nvSpPr>
          <p:spPr>
            <a:xfrm>
              <a:off x="1316776" y="3551145"/>
              <a:ext cx="405087" cy="618525"/>
            </a:xfrm>
            <a:custGeom>
              <a:avLst/>
              <a:gdLst/>
              <a:ahLst/>
              <a:cxnLst/>
              <a:rect l="l" t="t" r="r" b="b"/>
              <a:pathLst>
                <a:path w="1786" h="2727" extrusionOk="0">
                  <a:moveTo>
                    <a:pt x="1" y="0"/>
                  </a:moveTo>
                  <a:cubicBezTo>
                    <a:pt x="1" y="1"/>
                    <a:pt x="13" y="10"/>
                    <a:pt x="38" y="22"/>
                  </a:cubicBezTo>
                  <a:cubicBezTo>
                    <a:pt x="59" y="31"/>
                    <a:pt x="93" y="50"/>
                    <a:pt x="137" y="75"/>
                  </a:cubicBezTo>
                  <a:cubicBezTo>
                    <a:pt x="180" y="96"/>
                    <a:pt x="229" y="127"/>
                    <a:pt x="288" y="164"/>
                  </a:cubicBezTo>
                  <a:cubicBezTo>
                    <a:pt x="347" y="201"/>
                    <a:pt x="408" y="244"/>
                    <a:pt x="476" y="291"/>
                  </a:cubicBezTo>
                  <a:cubicBezTo>
                    <a:pt x="547" y="337"/>
                    <a:pt x="618" y="389"/>
                    <a:pt x="692" y="451"/>
                  </a:cubicBezTo>
                  <a:cubicBezTo>
                    <a:pt x="770" y="510"/>
                    <a:pt x="844" y="581"/>
                    <a:pt x="921" y="649"/>
                  </a:cubicBezTo>
                  <a:cubicBezTo>
                    <a:pt x="998" y="720"/>
                    <a:pt x="1075" y="797"/>
                    <a:pt x="1149" y="877"/>
                  </a:cubicBezTo>
                  <a:cubicBezTo>
                    <a:pt x="1220" y="958"/>
                    <a:pt x="1291" y="1044"/>
                    <a:pt x="1359" y="1130"/>
                  </a:cubicBezTo>
                  <a:cubicBezTo>
                    <a:pt x="1495" y="1306"/>
                    <a:pt x="1619" y="1495"/>
                    <a:pt x="1693" y="1686"/>
                  </a:cubicBezTo>
                  <a:cubicBezTo>
                    <a:pt x="1727" y="1788"/>
                    <a:pt x="1754" y="1884"/>
                    <a:pt x="1761" y="1976"/>
                  </a:cubicBezTo>
                  <a:cubicBezTo>
                    <a:pt x="1767" y="2069"/>
                    <a:pt x="1754" y="2162"/>
                    <a:pt x="1739" y="2242"/>
                  </a:cubicBezTo>
                  <a:cubicBezTo>
                    <a:pt x="1713" y="2377"/>
                    <a:pt x="1669" y="2489"/>
                    <a:pt x="1621" y="2567"/>
                  </a:cubicBezTo>
                  <a:lnTo>
                    <a:pt x="1621" y="2567"/>
                  </a:lnTo>
                  <a:cubicBezTo>
                    <a:pt x="1673" y="2489"/>
                    <a:pt x="1723" y="2378"/>
                    <a:pt x="1754" y="2239"/>
                  </a:cubicBezTo>
                  <a:cubicBezTo>
                    <a:pt x="1773" y="2159"/>
                    <a:pt x="1785" y="2066"/>
                    <a:pt x="1785" y="1970"/>
                  </a:cubicBezTo>
                  <a:cubicBezTo>
                    <a:pt x="1776" y="1875"/>
                    <a:pt x="1751" y="1773"/>
                    <a:pt x="1714" y="1674"/>
                  </a:cubicBezTo>
                  <a:cubicBezTo>
                    <a:pt x="1640" y="1476"/>
                    <a:pt x="1523" y="1282"/>
                    <a:pt x="1384" y="1106"/>
                  </a:cubicBezTo>
                  <a:cubicBezTo>
                    <a:pt x="1319" y="1016"/>
                    <a:pt x="1242" y="933"/>
                    <a:pt x="1168" y="849"/>
                  </a:cubicBezTo>
                  <a:cubicBezTo>
                    <a:pt x="1091" y="769"/>
                    <a:pt x="1013" y="695"/>
                    <a:pt x="936" y="624"/>
                  </a:cubicBezTo>
                  <a:cubicBezTo>
                    <a:pt x="859" y="553"/>
                    <a:pt x="782" y="488"/>
                    <a:pt x="705" y="430"/>
                  </a:cubicBezTo>
                  <a:cubicBezTo>
                    <a:pt x="627" y="371"/>
                    <a:pt x="553" y="318"/>
                    <a:pt x="485" y="272"/>
                  </a:cubicBezTo>
                  <a:cubicBezTo>
                    <a:pt x="414" y="226"/>
                    <a:pt x="350" y="186"/>
                    <a:pt x="291" y="152"/>
                  </a:cubicBezTo>
                  <a:cubicBezTo>
                    <a:pt x="232" y="118"/>
                    <a:pt x="180" y="90"/>
                    <a:pt x="137" y="65"/>
                  </a:cubicBezTo>
                  <a:cubicBezTo>
                    <a:pt x="93" y="44"/>
                    <a:pt x="59" y="28"/>
                    <a:pt x="38" y="16"/>
                  </a:cubicBezTo>
                  <a:cubicBezTo>
                    <a:pt x="13" y="10"/>
                    <a:pt x="1" y="1"/>
                    <a:pt x="1" y="0"/>
                  </a:cubicBezTo>
                  <a:close/>
                  <a:moveTo>
                    <a:pt x="1621" y="2567"/>
                  </a:moveTo>
                  <a:cubicBezTo>
                    <a:pt x="1611" y="2583"/>
                    <a:pt x="1601" y="2597"/>
                    <a:pt x="1591" y="2609"/>
                  </a:cubicBezTo>
                  <a:cubicBezTo>
                    <a:pt x="1585" y="2619"/>
                    <a:pt x="1575" y="2631"/>
                    <a:pt x="1569" y="2637"/>
                  </a:cubicBezTo>
                  <a:lnTo>
                    <a:pt x="1544" y="2662"/>
                  </a:lnTo>
                  <a:cubicBezTo>
                    <a:pt x="1535" y="2677"/>
                    <a:pt x="1523" y="2683"/>
                    <a:pt x="1510" y="2693"/>
                  </a:cubicBezTo>
                  <a:cubicBezTo>
                    <a:pt x="1498" y="2717"/>
                    <a:pt x="1489" y="2727"/>
                    <a:pt x="1489" y="2727"/>
                  </a:cubicBezTo>
                  <a:cubicBezTo>
                    <a:pt x="1489" y="2727"/>
                    <a:pt x="1498" y="2717"/>
                    <a:pt x="1520" y="2699"/>
                  </a:cubicBezTo>
                  <a:cubicBezTo>
                    <a:pt x="1529" y="2690"/>
                    <a:pt x="1541" y="2680"/>
                    <a:pt x="1554" y="2665"/>
                  </a:cubicBezTo>
                  <a:cubicBezTo>
                    <a:pt x="1560" y="2656"/>
                    <a:pt x="1566" y="2649"/>
                    <a:pt x="1572" y="2640"/>
                  </a:cubicBezTo>
                  <a:cubicBezTo>
                    <a:pt x="1582" y="2634"/>
                    <a:pt x="1585" y="2622"/>
                    <a:pt x="1591" y="2612"/>
                  </a:cubicBezTo>
                  <a:cubicBezTo>
                    <a:pt x="1601" y="2599"/>
                    <a:pt x="1611" y="2584"/>
                    <a:pt x="1621" y="256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8" name="Google Shape;4768;p104"/>
            <p:cNvSpPr/>
            <p:nvPr/>
          </p:nvSpPr>
          <p:spPr>
            <a:xfrm>
              <a:off x="1314054" y="3593786"/>
              <a:ext cx="320940" cy="363131"/>
            </a:xfrm>
            <a:custGeom>
              <a:avLst/>
              <a:gdLst/>
              <a:ahLst/>
              <a:cxnLst/>
              <a:rect l="l" t="t" r="r" b="b"/>
              <a:pathLst>
                <a:path w="1415" h="160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37" y="16"/>
                    <a:pt x="90" y="41"/>
                  </a:cubicBezTo>
                  <a:cubicBezTo>
                    <a:pt x="118" y="53"/>
                    <a:pt x="152" y="69"/>
                    <a:pt x="192" y="87"/>
                  </a:cubicBezTo>
                  <a:cubicBezTo>
                    <a:pt x="229" y="106"/>
                    <a:pt x="272" y="130"/>
                    <a:pt x="318" y="152"/>
                  </a:cubicBezTo>
                  <a:cubicBezTo>
                    <a:pt x="340" y="164"/>
                    <a:pt x="368" y="177"/>
                    <a:pt x="393" y="192"/>
                  </a:cubicBezTo>
                  <a:cubicBezTo>
                    <a:pt x="414" y="208"/>
                    <a:pt x="439" y="223"/>
                    <a:pt x="464" y="239"/>
                  </a:cubicBezTo>
                  <a:cubicBezTo>
                    <a:pt x="491" y="254"/>
                    <a:pt x="516" y="269"/>
                    <a:pt x="541" y="288"/>
                  </a:cubicBezTo>
                  <a:cubicBezTo>
                    <a:pt x="565" y="306"/>
                    <a:pt x="593" y="322"/>
                    <a:pt x="618" y="343"/>
                  </a:cubicBezTo>
                  <a:cubicBezTo>
                    <a:pt x="643" y="362"/>
                    <a:pt x="670" y="381"/>
                    <a:pt x="695" y="399"/>
                  </a:cubicBezTo>
                  <a:cubicBezTo>
                    <a:pt x="723" y="421"/>
                    <a:pt x="748" y="442"/>
                    <a:pt x="772" y="467"/>
                  </a:cubicBezTo>
                  <a:cubicBezTo>
                    <a:pt x="800" y="489"/>
                    <a:pt x="825" y="516"/>
                    <a:pt x="846" y="538"/>
                  </a:cubicBezTo>
                  <a:cubicBezTo>
                    <a:pt x="859" y="553"/>
                    <a:pt x="871" y="566"/>
                    <a:pt x="880" y="578"/>
                  </a:cubicBezTo>
                  <a:lnTo>
                    <a:pt x="917" y="615"/>
                  </a:lnTo>
                  <a:cubicBezTo>
                    <a:pt x="964" y="668"/>
                    <a:pt x="1001" y="723"/>
                    <a:pt x="1044" y="779"/>
                  </a:cubicBezTo>
                  <a:cubicBezTo>
                    <a:pt x="1084" y="837"/>
                    <a:pt x="1118" y="890"/>
                    <a:pt x="1149" y="949"/>
                  </a:cubicBezTo>
                  <a:cubicBezTo>
                    <a:pt x="1180" y="1001"/>
                    <a:pt x="1208" y="1060"/>
                    <a:pt x="1232" y="1115"/>
                  </a:cubicBezTo>
                  <a:cubicBezTo>
                    <a:pt x="1260" y="1168"/>
                    <a:pt x="1279" y="1223"/>
                    <a:pt x="1297" y="1270"/>
                  </a:cubicBezTo>
                  <a:cubicBezTo>
                    <a:pt x="1319" y="1319"/>
                    <a:pt x="1334" y="1365"/>
                    <a:pt x="1350" y="1402"/>
                  </a:cubicBezTo>
                  <a:cubicBezTo>
                    <a:pt x="1365" y="1443"/>
                    <a:pt x="1377" y="1477"/>
                    <a:pt x="1384" y="1507"/>
                  </a:cubicBezTo>
                  <a:lnTo>
                    <a:pt x="1414" y="1600"/>
                  </a:lnTo>
                  <a:cubicBezTo>
                    <a:pt x="1414" y="1600"/>
                    <a:pt x="1408" y="1569"/>
                    <a:pt x="1390" y="1495"/>
                  </a:cubicBezTo>
                  <a:cubicBezTo>
                    <a:pt x="1384" y="1464"/>
                    <a:pt x="1374" y="1430"/>
                    <a:pt x="1365" y="1387"/>
                  </a:cubicBezTo>
                  <a:cubicBezTo>
                    <a:pt x="1353" y="1344"/>
                    <a:pt x="1337" y="1298"/>
                    <a:pt x="1322" y="1248"/>
                  </a:cubicBezTo>
                  <a:cubicBezTo>
                    <a:pt x="1303" y="1199"/>
                    <a:pt x="1282" y="1143"/>
                    <a:pt x="1260" y="1091"/>
                  </a:cubicBezTo>
                  <a:cubicBezTo>
                    <a:pt x="1235" y="1035"/>
                    <a:pt x="1214" y="980"/>
                    <a:pt x="1180" y="921"/>
                  </a:cubicBezTo>
                  <a:cubicBezTo>
                    <a:pt x="1149" y="862"/>
                    <a:pt x="1109" y="804"/>
                    <a:pt x="1075" y="748"/>
                  </a:cubicBezTo>
                  <a:cubicBezTo>
                    <a:pt x="1035" y="692"/>
                    <a:pt x="995" y="634"/>
                    <a:pt x="948" y="581"/>
                  </a:cubicBezTo>
                  <a:lnTo>
                    <a:pt x="911" y="541"/>
                  </a:lnTo>
                  <a:cubicBezTo>
                    <a:pt x="902" y="529"/>
                    <a:pt x="886" y="516"/>
                    <a:pt x="874" y="504"/>
                  </a:cubicBezTo>
                  <a:cubicBezTo>
                    <a:pt x="846" y="476"/>
                    <a:pt x="825" y="455"/>
                    <a:pt x="797" y="430"/>
                  </a:cubicBezTo>
                  <a:cubicBezTo>
                    <a:pt x="769" y="411"/>
                    <a:pt x="748" y="387"/>
                    <a:pt x="720" y="365"/>
                  </a:cubicBezTo>
                  <a:lnTo>
                    <a:pt x="639" y="306"/>
                  </a:lnTo>
                  <a:cubicBezTo>
                    <a:pt x="612" y="288"/>
                    <a:pt x="584" y="269"/>
                    <a:pt x="556" y="254"/>
                  </a:cubicBezTo>
                  <a:lnTo>
                    <a:pt x="476" y="208"/>
                  </a:lnTo>
                  <a:cubicBezTo>
                    <a:pt x="448" y="192"/>
                    <a:pt x="423" y="180"/>
                    <a:pt x="399" y="164"/>
                  </a:cubicBezTo>
                  <a:cubicBezTo>
                    <a:pt x="377" y="152"/>
                    <a:pt x="349" y="140"/>
                    <a:pt x="325" y="130"/>
                  </a:cubicBezTo>
                  <a:cubicBezTo>
                    <a:pt x="303" y="118"/>
                    <a:pt x="278" y="106"/>
                    <a:pt x="257" y="100"/>
                  </a:cubicBezTo>
                  <a:cubicBezTo>
                    <a:pt x="238" y="87"/>
                    <a:pt x="213" y="78"/>
                    <a:pt x="195" y="72"/>
                  </a:cubicBezTo>
                  <a:cubicBezTo>
                    <a:pt x="152" y="56"/>
                    <a:pt x="121" y="44"/>
                    <a:pt x="90" y="32"/>
                  </a:cubicBezTo>
                  <a:cubicBezTo>
                    <a:pt x="37" y="13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9" name="Google Shape;4769;p104"/>
            <p:cNvSpPr/>
            <p:nvPr/>
          </p:nvSpPr>
          <p:spPr>
            <a:xfrm>
              <a:off x="1050043" y="3684966"/>
              <a:ext cx="464512" cy="245867"/>
            </a:xfrm>
            <a:custGeom>
              <a:avLst/>
              <a:gdLst/>
              <a:ahLst/>
              <a:cxnLst/>
              <a:rect l="l" t="t" r="r" b="b"/>
              <a:pathLst>
                <a:path w="2048" h="1084" extrusionOk="0">
                  <a:moveTo>
                    <a:pt x="223" y="1"/>
                  </a:moveTo>
                  <a:cubicBezTo>
                    <a:pt x="194" y="1"/>
                    <a:pt x="167" y="4"/>
                    <a:pt x="142" y="13"/>
                  </a:cubicBezTo>
                  <a:cubicBezTo>
                    <a:pt x="96" y="25"/>
                    <a:pt x="62" y="53"/>
                    <a:pt x="41" y="80"/>
                  </a:cubicBezTo>
                  <a:cubicBezTo>
                    <a:pt x="16" y="105"/>
                    <a:pt x="10" y="130"/>
                    <a:pt x="4" y="148"/>
                  </a:cubicBezTo>
                  <a:cubicBezTo>
                    <a:pt x="0" y="167"/>
                    <a:pt x="0" y="176"/>
                    <a:pt x="0" y="176"/>
                  </a:cubicBezTo>
                  <a:cubicBezTo>
                    <a:pt x="0" y="176"/>
                    <a:pt x="0" y="164"/>
                    <a:pt x="7" y="151"/>
                  </a:cubicBezTo>
                  <a:cubicBezTo>
                    <a:pt x="13" y="136"/>
                    <a:pt x="22" y="111"/>
                    <a:pt x="47" y="87"/>
                  </a:cubicBezTo>
                  <a:cubicBezTo>
                    <a:pt x="68" y="62"/>
                    <a:pt x="99" y="40"/>
                    <a:pt x="146" y="28"/>
                  </a:cubicBezTo>
                  <a:cubicBezTo>
                    <a:pt x="163" y="24"/>
                    <a:pt x="182" y="23"/>
                    <a:pt x="202" y="23"/>
                  </a:cubicBezTo>
                  <a:cubicBezTo>
                    <a:pt x="232" y="23"/>
                    <a:pt x="265" y="27"/>
                    <a:pt x="297" y="34"/>
                  </a:cubicBezTo>
                  <a:cubicBezTo>
                    <a:pt x="325" y="40"/>
                    <a:pt x="352" y="50"/>
                    <a:pt x="383" y="59"/>
                  </a:cubicBezTo>
                  <a:cubicBezTo>
                    <a:pt x="408" y="71"/>
                    <a:pt x="439" y="80"/>
                    <a:pt x="470" y="96"/>
                  </a:cubicBezTo>
                  <a:cubicBezTo>
                    <a:pt x="498" y="105"/>
                    <a:pt x="528" y="121"/>
                    <a:pt x="559" y="136"/>
                  </a:cubicBezTo>
                  <a:cubicBezTo>
                    <a:pt x="587" y="158"/>
                    <a:pt x="618" y="173"/>
                    <a:pt x="649" y="192"/>
                  </a:cubicBezTo>
                  <a:cubicBezTo>
                    <a:pt x="680" y="207"/>
                    <a:pt x="707" y="229"/>
                    <a:pt x="738" y="250"/>
                  </a:cubicBezTo>
                  <a:cubicBezTo>
                    <a:pt x="769" y="269"/>
                    <a:pt x="797" y="290"/>
                    <a:pt x="828" y="315"/>
                  </a:cubicBezTo>
                  <a:cubicBezTo>
                    <a:pt x="859" y="337"/>
                    <a:pt x="883" y="361"/>
                    <a:pt x="914" y="383"/>
                  </a:cubicBezTo>
                  <a:cubicBezTo>
                    <a:pt x="945" y="408"/>
                    <a:pt x="976" y="429"/>
                    <a:pt x="1004" y="457"/>
                  </a:cubicBezTo>
                  <a:cubicBezTo>
                    <a:pt x="1063" y="503"/>
                    <a:pt x="1121" y="553"/>
                    <a:pt x="1177" y="602"/>
                  </a:cubicBezTo>
                  <a:cubicBezTo>
                    <a:pt x="1235" y="655"/>
                    <a:pt x="1291" y="701"/>
                    <a:pt x="1347" y="747"/>
                  </a:cubicBezTo>
                  <a:cubicBezTo>
                    <a:pt x="1405" y="794"/>
                    <a:pt x="1461" y="837"/>
                    <a:pt x="1516" y="871"/>
                  </a:cubicBezTo>
                  <a:cubicBezTo>
                    <a:pt x="1575" y="908"/>
                    <a:pt x="1631" y="939"/>
                    <a:pt x="1680" y="967"/>
                  </a:cubicBezTo>
                  <a:cubicBezTo>
                    <a:pt x="1708" y="979"/>
                    <a:pt x="1732" y="991"/>
                    <a:pt x="1757" y="1000"/>
                  </a:cubicBezTo>
                  <a:cubicBezTo>
                    <a:pt x="1779" y="1010"/>
                    <a:pt x="1803" y="1022"/>
                    <a:pt x="1825" y="1028"/>
                  </a:cubicBezTo>
                  <a:cubicBezTo>
                    <a:pt x="1850" y="1038"/>
                    <a:pt x="1868" y="1041"/>
                    <a:pt x="1887" y="1047"/>
                  </a:cubicBezTo>
                  <a:cubicBezTo>
                    <a:pt x="1908" y="1056"/>
                    <a:pt x="1927" y="1059"/>
                    <a:pt x="1942" y="1062"/>
                  </a:cubicBezTo>
                  <a:cubicBezTo>
                    <a:pt x="2007" y="1075"/>
                    <a:pt x="2047" y="1084"/>
                    <a:pt x="2047" y="1084"/>
                  </a:cubicBezTo>
                  <a:cubicBezTo>
                    <a:pt x="2047" y="1084"/>
                    <a:pt x="2010" y="1075"/>
                    <a:pt x="1946" y="1056"/>
                  </a:cubicBezTo>
                  <a:cubicBezTo>
                    <a:pt x="1927" y="1053"/>
                    <a:pt x="1912" y="1044"/>
                    <a:pt x="1893" y="1038"/>
                  </a:cubicBezTo>
                  <a:cubicBezTo>
                    <a:pt x="1871" y="1028"/>
                    <a:pt x="1853" y="1022"/>
                    <a:pt x="1831" y="1013"/>
                  </a:cubicBezTo>
                  <a:cubicBezTo>
                    <a:pt x="1810" y="1007"/>
                    <a:pt x="1788" y="994"/>
                    <a:pt x="1763" y="982"/>
                  </a:cubicBezTo>
                  <a:cubicBezTo>
                    <a:pt x="1742" y="967"/>
                    <a:pt x="1714" y="960"/>
                    <a:pt x="1692" y="945"/>
                  </a:cubicBezTo>
                  <a:cubicBezTo>
                    <a:pt x="1646" y="911"/>
                    <a:pt x="1590" y="883"/>
                    <a:pt x="1538" y="843"/>
                  </a:cubicBezTo>
                  <a:cubicBezTo>
                    <a:pt x="1510" y="824"/>
                    <a:pt x="1482" y="806"/>
                    <a:pt x="1455" y="781"/>
                  </a:cubicBezTo>
                  <a:cubicBezTo>
                    <a:pt x="1433" y="757"/>
                    <a:pt x="1402" y="738"/>
                    <a:pt x="1374" y="716"/>
                  </a:cubicBezTo>
                  <a:cubicBezTo>
                    <a:pt x="1316" y="670"/>
                    <a:pt x="1263" y="624"/>
                    <a:pt x="1205" y="571"/>
                  </a:cubicBezTo>
                  <a:lnTo>
                    <a:pt x="1032" y="423"/>
                  </a:lnTo>
                  <a:cubicBezTo>
                    <a:pt x="1004" y="395"/>
                    <a:pt x="973" y="371"/>
                    <a:pt x="942" y="349"/>
                  </a:cubicBezTo>
                  <a:cubicBezTo>
                    <a:pt x="914" y="327"/>
                    <a:pt x="883" y="303"/>
                    <a:pt x="853" y="281"/>
                  </a:cubicBezTo>
                  <a:cubicBezTo>
                    <a:pt x="822" y="256"/>
                    <a:pt x="791" y="232"/>
                    <a:pt x="760" y="213"/>
                  </a:cubicBezTo>
                  <a:cubicBezTo>
                    <a:pt x="729" y="195"/>
                    <a:pt x="698" y="170"/>
                    <a:pt x="667" y="155"/>
                  </a:cubicBezTo>
                  <a:cubicBezTo>
                    <a:pt x="636" y="139"/>
                    <a:pt x="606" y="121"/>
                    <a:pt x="575" y="105"/>
                  </a:cubicBezTo>
                  <a:cubicBezTo>
                    <a:pt x="544" y="90"/>
                    <a:pt x="513" y="77"/>
                    <a:pt x="482" y="62"/>
                  </a:cubicBezTo>
                  <a:cubicBezTo>
                    <a:pt x="451" y="53"/>
                    <a:pt x="420" y="43"/>
                    <a:pt x="389" y="34"/>
                  </a:cubicBezTo>
                  <a:cubicBezTo>
                    <a:pt x="359" y="25"/>
                    <a:pt x="328" y="13"/>
                    <a:pt x="303" y="9"/>
                  </a:cubicBezTo>
                  <a:cubicBezTo>
                    <a:pt x="275" y="4"/>
                    <a:pt x="248" y="1"/>
                    <a:pt x="2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0" name="Google Shape;4770;p104"/>
            <p:cNvSpPr/>
            <p:nvPr/>
          </p:nvSpPr>
          <p:spPr>
            <a:xfrm>
              <a:off x="1225143" y="3685647"/>
              <a:ext cx="111592" cy="75076"/>
            </a:xfrm>
            <a:custGeom>
              <a:avLst/>
              <a:gdLst/>
              <a:ahLst/>
              <a:cxnLst/>
              <a:rect l="l" t="t" r="r" b="b"/>
              <a:pathLst>
                <a:path w="492" h="331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6" y="6"/>
                    <a:pt x="22" y="16"/>
                  </a:cubicBezTo>
                  <a:cubicBezTo>
                    <a:pt x="37" y="22"/>
                    <a:pt x="59" y="34"/>
                    <a:pt x="81" y="50"/>
                  </a:cubicBezTo>
                  <a:cubicBezTo>
                    <a:pt x="127" y="81"/>
                    <a:pt x="189" y="118"/>
                    <a:pt x="250" y="161"/>
                  </a:cubicBezTo>
                  <a:cubicBezTo>
                    <a:pt x="312" y="201"/>
                    <a:pt x="371" y="241"/>
                    <a:pt x="417" y="278"/>
                  </a:cubicBezTo>
                  <a:cubicBezTo>
                    <a:pt x="442" y="294"/>
                    <a:pt x="460" y="309"/>
                    <a:pt x="473" y="315"/>
                  </a:cubicBezTo>
                  <a:cubicBezTo>
                    <a:pt x="482" y="328"/>
                    <a:pt x="491" y="331"/>
                    <a:pt x="491" y="331"/>
                  </a:cubicBezTo>
                  <a:cubicBezTo>
                    <a:pt x="491" y="331"/>
                    <a:pt x="488" y="324"/>
                    <a:pt x="470" y="312"/>
                  </a:cubicBezTo>
                  <a:cubicBezTo>
                    <a:pt x="460" y="300"/>
                    <a:pt x="445" y="281"/>
                    <a:pt x="423" y="263"/>
                  </a:cubicBezTo>
                  <a:cubicBezTo>
                    <a:pt x="405" y="241"/>
                    <a:pt x="383" y="219"/>
                    <a:pt x="355" y="195"/>
                  </a:cubicBezTo>
                  <a:cubicBezTo>
                    <a:pt x="328" y="173"/>
                    <a:pt x="297" y="155"/>
                    <a:pt x="266" y="130"/>
                  </a:cubicBezTo>
                  <a:cubicBezTo>
                    <a:pt x="235" y="108"/>
                    <a:pt x="204" y="87"/>
                    <a:pt x="173" y="71"/>
                  </a:cubicBezTo>
                  <a:cubicBezTo>
                    <a:pt x="142" y="53"/>
                    <a:pt x="115" y="40"/>
                    <a:pt x="90" y="31"/>
                  </a:cubicBezTo>
                  <a:cubicBezTo>
                    <a:pt x="62" y="19"/>
                    <a:pt x="37" y="10"/>
                    <a:pt x="22" y="6"/>
                  </a:cubicBezTo>
                  <a:cubicBezTo>
                    <a:pt x="6" y="3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1" name="Google Shape;4771;p104"/>
            <p:cNvSpPr/>
            <p:nvPr/>
          </p:nvSpPr>
          <p:spPr>
            <a:xfrm>
              <a:off x="902161" y="3843964"/>
              <a:ext cx="602641" cy="249496"/>
            </a:xfrm>
            <a:custGeom>
              <a:avLst/>
              <a:gdLst/>
              <a:ahLst/>
              <a:cxnLst/>
              <a:rect l="l" t="t" r="r" b="b"/>
              <a:pathLst>
                <a:path w="2657" h="1100" extrusionOk="0">
                  <a:moveTo>
                    <a:pt x="29" y="0"/>
                  </a:moveTo>
                  <a:cubicBezTo>
                    <a:pt x="29" y="0"/>
                    <a:pt x="29" y="3"/>
                    <a:pt x="20" y="6"/>
                  </a:cubicBezTo>
                  <a:cubicBezTo>
                    <a:pt x="16" y="15"/>
                    <a:pt x="16" y="22"/>
                    <a:pt x="13" y="34"/>
                  </a:cubicBezTo>
                  <a:cubicBezTo>
                    <a:pt x="4" y="59"/>
                    <a:pt x="1" y="93"/>
                    <a:pt x="1" y="136"/>
                  </a:cubicBezTo>
                  <a:cubicBezTo>
                    <a:pt x="4" y="182"/>
                    <a:pt x="13" y="232"/>
                    <a:pt x="35" y="290"/>
                  </a:cubicBezTo>
                  <a:cubicBezTo>
                    <a:pt x="60" y="343"/>
                    <a:pt x="97" y="404"/>
                    <a:pt x="146" y="460"/>
                  </a:cubicBezTo>
                  <a:cubicBezTo>
                    <a:pt x="199" y="513"/>
                    <a:pt x="263" y="568"/>
                    <a:pt x="331" y="614"/>
                  </a:cubicBezTo>
                  <a:cubicBezTo>
                    <a:pt x="368" y="636"/>
                    <a:pt x="405" y="661"/>
                    <a:pt x="446" y="682"/>
                  </a:cubicBezTo>
                  <a:lnTo>
                    <a:pt x="501" y="716"/>
                  </a:lnTo>
                  <a:cubicBezTo>
                    <a:pt x="523" y="726"/>
                    <a:pt x="544" y="738"/>
                    <a:pt x="563" y="747"/>
                  </a:cubicBezTo>
                  <a:cubicBezTo>
                    <a:pt x="606" y="772"/>
                    <a:pt x="649" y="793"/>
                    <a:pt x="693" y="815"/>
                  </a:cubicBezTo>
                  <a:cubicBezTo>
                    <a:pt x="733" y="834"/>
                    <a:pt x="776" y="852"/>
                    <a:pt x="822" y="871"/>
                  </a:cubicBezTo>
                  <a:cubicBezTo>
                    <a:pt x="865" y="892"/>
                    <a:pt x="912" y="911"/>
                    <a:pt x="958" y="926"/>
                  </a:cubicBezTo>
                  <a:cubicBezTo>
                    <a:pt x="1004" y="942"/>
                    <a:pt x="1051" y="960"/>
                    <a:pt x="1097" y="973"/>
                  </a:cubicBezTo>
                  <a:cubicBezTo>
                    <a:pt x="1143" y="985"/>
                    <a:pt x="1193" y="1000"/>
                    <a:pt x="1239" y="1010"/>
                  </a:cubicBezTo>
                  <a:cubicBezTo>
                    <a:pt x="1285" y="1022"/>
                    <a:pt x="1335" y="1034"/>
                    <a:pt x="1381" y="1040"/>
                  </a:cubicBezTo>
                  <a:cubicBezTo>
                    <a:pt x="1474" y="1062"/>
                    <a:pt x="1572" y="1078"/>
                    <a:pt x="1665" y="1084"/>
                  </a:cubicBezTo>
                  <a:cubicBezTo>
                    <a:pt x="1711" y="1087"/>
                    <a:pt x="1752" y="1096"/>
                    <a:pt x="1798" y="1096"/>
                  </a:cubicBezTo>
                  <a:cubicBezTo>
                    <a:pt x="1844" y="1096"/>
                    <a:pt x="1887" y="1099"/>
                    <a:pt x="1931" y="1099"/>
                  </a:cubicBezTo>
                  <a:cubicBezTo>
                    <a:pt x="1974" y="1096"/>
                    <a:pt x="2014" y="1096"/>
                    <a:pt x="2054" y="1096"/>
                  </a:cubicBezTo>
                  <a:cubicBezTo>
                    <a:pt x="2091" y="1096"/>
                    <a:pt x="2131" y="1093"/>
                    <a:pt x="2168" y="1087"/>
                  </a:cubicBezTo>
                  <a:cubicBezTo>
                    <a:pt x="2242" y="1084"/>
                    <a:pt x="2313" y="1071"/>
                    <a:pt x="2369" y="1065"/>
                  </a:cubicBezTo>
                  <a:cubicBezTo>
                    <a:pt x="2431" y="1056"/>
                    <a:pt x="2483" y="1047"/>
                    <a:pt x="2523" y="1037"/>
                  </a:cubicBezTo>
                  <a:cubicBezTo>
                    <a:pt x="2610" y="1019"/>
                    <a:pt x="2656" y="1007"/>
                    <a:pt x="2656" y="1006"/>
                  </a:cubicBezTo>
                  <a:lnTo>
                    <a:pt x="2656" y="1006"/>
                  </a:lnTo>
                  <a:cubicBezTo>
                    <a:pt x="2656" y="1007"/>
                    <a:pt x="2610" y="1016"/>
                    <a:pt x="2523" y="1031"/>
                  </a:cubicBezTo>
                  <a:cubicBezTo>
                    <a:pt x="2483" y="1037"/>
                    <a:pt x="2428" y="1047"/>
                    <a:pt x="2369" y="1053"/>
                  </a:cubicBezTo>
                  <a:cubicBezTo>
                    <a:pt x="2338" y="1056"/>
                    <a:pt x="2307" y="1056"/>
                    <a:pt x="2273" y="1062"/>
                  </a:cubicBezTo>
                  <a:cubicBezTo>
                    <a:pt x="2242" y="1065"/>
                    <a:pt x="2209" y="1068"/>
                    <a:pt x="2168" y="1068"/>
                  </a:cubicBezTo>
                  <a:cubicBezTo>
                    <a:pt x="2131" y="1068"/>
                    <a:pt x="2091" y="1071"/>
                    <a:pt x="2054" y="1071"/>
                  </a:cubicBezTo>
                  <a:lnTo>
                    <a:pt x="1931" y="1071"/>
                  </a:lnTo>
                  <a:cubicBezTo>
                    <a:pt x="1850" y="1068"/>
                    <a:pt x="1761" y="1065"/>
                    <a:pt x="1668" y="1053"/>
                  </a:cubicBezTo>
                  <a:cubicBezTo>
                    <a:pt x="1579" y="1047"/>
                    <a:pt x="1483" y="1031"/>
                    <a:pt x="1390" y="1010"/>
                  </a:cubicBezTo>
                  <a:cubicBezTo>
                    <a:pt x="1298" y="991"/>
                    <a:pt x="1202" y="969"/>
                    <a:pt x="1109" y="939"/>
                  </a:cubicBezTo>
                  <a:lnTo>
                    <a:pt x="970" y="892"/>
                  </a:lnTo>
                  <a:cubicBezTo>
                    <a:pt x="924" y="880"/>
                    <a:pt x="881" y="861"/>
                    <a:pt x="835" y="840"/>
                  </a:cubicBezTo>
                  <a:cubicBezTo>
                    <a:pt x="788" y="821"/>
                    <a:pt x="745" y="803"/>
                    <a:pt x="702" y="784"/>
                  </a:cubicBezTo>
                  <a:cubicBezTo>
                    <a:pt x="662" y="763"/>
                    <a:pt x="618" y="744"/>
                    <a:pt x="578" y="722"/>
                  </a:cubicBezTo>
                  <a:cubicBezTo>
                    <a:pt x="557" y="710"/>
                    <a:pt x="538" y="701"/>
                    <a:pt x="517" y="692"/>
                  </a:cubicBezTo>
                  <a:lnTo>
                    <a:pt x="461" y="655"/>
                  </a:lnTo>
                  <a:cubicBezTo>
                    <a:pt x="421" y="633"/>
                    <a:pt x="384" y="614"/>
                    <a:pt x="347" y="590"/>
                  </a:cubicBezTo>
                  <a:cubicBezTo>
                    <a:pt x="276" y="543"/>
                    <a:pt x="214" y="497"/>
                    <a:pt x="162" y="445"/>
                  </a:cubicBezTo>
                  <a:cubicBezTo>
                    <a:pt x="112" y="389"/>
                    <a:pt x="75" y="337"/>
                    <a:pt x="50" y="281"/>
                  </a:cubicBezTo>
                  <a:cubicBezTo>
                    <a:pt x="29" y="228"/>
                    <a:pt x="16" y="176"/>
                    <a:pt x="13" y="136"/>
                  </a:cubicBezTo>
                  <a:cubicBezTo>
                    <a:pt x="7" y="93"/>
                    <a:pt x="13" y="59"/>
                    <a:pt x="16" y="34"/>
                  </a:cubicBezTo>
                  <a:cubicBezTo>
                    <a:pt x="20" y="22"/>
                    <a:pt x="23" y="12"/>
                    <a:pt x="23" y="6"/>
                  </a:cubicBezTo>
                  <a:cubicBezTo>
                    <a:pt x="29" y="3"/>
                    <a:pt x="29" y="0"/>
                    <a:pt x="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2" name="Google Shape;4772;p104"/>
            <p:cNvSpPr/>
            <p:nvPr/>
          </p:nvSpPr>
          <p:spPr>
            <a:xfrm>
              <a:off x="907151" y="4002055"/>
              <a:ext cx="651406" cy="165575"/>
            </a:xfrm>
            <a:custGeom>
              <a:avLst/>
              <a:gdLst/>
              <a:ahLst/>
              <a:cxnLst/>
              <a:rect l="l" t="t" r="r" b="b"/>
              <a:pathLst>
                <a:path w="2872" h="730" extrusionOk="0">
                  <a:moveTo>
                    <a:pt x="1" y="1"/>
                  </a:moveTo>
                  <a:cubicBezTo>
                    <a:pt x="1" y="1"/>
                    <a:pt x="41" y="35"/>
                    <a:pt x="102" y="90"/>
                  </a:cubicBezTo>
                  <a:cubicBezTo>
                    <a:pt x="133" y="121"/>
                    <a:pt x="177" y="149"/>
                    <a:pt x="223" y="186"/>
                  </a:cubicBezTo>
                  <a:cubicBezTo>
                    <a:pt x="269" y="220"/>
                    <a:pt x="322" y="260"/>
                    <a:pt x="383" y="297"/>
                  </a:cubicBezTo>
                  <a:cubicBezTo>
                    <a:pt x="414" y="319"/>
                    <a:pt x="445" y="337"/>
                    <a:pt x="479" y="356"/>
                  </a:cubicBezTo>
                  <a:cubicBezTo>
                    <a:pt x="516" y="374"/>
                    <a:pt x="553" y="396"/>
                    <a:pt x="587" y="414"/>
                  </a:cubicBezTo>
                  <a:cubicBezTo>
                    <a:pt x="627" y="436"/>
                    <a:pt x="664" y="452"/>
                    <a:pt x="705" y="473"/>
                  </a:cubicBezTo>
                  <a:cubicBezTo>
                    <a:pt x="742" y="492"/>
                    <a:pt x="785" y="510"/>
                    <a:pt x="828" y="526"/>
                  </a:cubicBezTo>
                  <a:cubicBezTo>
                    <a:pt x="850" y="538"/>
                    <a:pt x="871" y="544"/>
                    <a:pt x="893" y="553"/>
                  </a:cubicBezTo>
                  <a:cubicBezTo>
                    <a:pt x="918" y="560"/>
                    <a:pt x="936" y="569"/>
                    <a:pt x="958" y="575"/>
                  </a:cubicBezTo>
                  <a:cubicBezTo>
                    <a:pt x="1001" y="590"/>
                    <a:pt x="1047" y="606"/>
                    <a:pt x="1094" y="618"/>
                  </a:cubicBezTo>
                  <a:cubicBezTo>
                    <a:pt x="1140" y="634"/>
                    <a:pt x="1186" y="646"/>
                    <a:pt x="1232" y="658"/>
                  </a:cubicBezTo>
                  <a:cubicBezTo>
                    <a:pt x="1279" y="668"/>
                    <a:pt x="1328" y="680"/>
                    <a:pt x="1375" y="689"/>
                  </a:cubicBezTo>
                  <a:cubicBezTo>
                    <a:pt x="1473" y="705"/>
                    <a:pt x="1569" y="714"/>
                    <a:pt x="1665" y="723"/>
                  </a:cubicBezTo>
                  <a:cubicBezTo>
                    <a:pt x="1760" y="729"/>
                    <a:pt x="1853" y="729"/>
                    <a:pt x="1946" y="729"/>
                  </a:cubicBezTo>
                  <a:cubicBezTo>
                    <a:pt x="1992" y="726"/>
                    <a:pt x="2038" y="726"/>
                    <a:pt x="2082" y="723"/>
                  </a:cubicBezTo>
                  <a:cubicBezTo>
                    <a:pt x="2125" y="714"/>
                    <a:pt x="2168" y="711"/>
                    <a:pt x="2208" y="708"/>
                  </a:cubicBezTo>
                  <a:cubicBezTo>
                    <a:pt x="2295" y="695"/>
                    <a:pt x="2372" y="683"/>
                    <a:pt x="2440" y="665"/>
                  </a:cubicBezTo>
                  <a:cubicBezTo>
                    <a:pt x="2585" y="631"/>
                    <a:pt x="2693" y="575"/>
                    <a:pt x="2764" y="535"/>
                  </a:cubicBezTo>
                  <a:cubicBezTo>
                    <a:pt x="2801" y="510"/>
                    <a:pt x="2826" y="492"/>
                    <a:pt x="2847" y="476"/>
                  </a:cubicBezTo>
                  <a:cubicBezTo>
                    <a:pt x="2866" y="461"/>
                    <a:pt x="2872" y="452"/>
                    <a:pt x="2872" y="452"/>
                  </a:cubicBezTo>
                  <a:lnTo>
                    <a:pt x="2872" y="452"/>
                  </a:lnTo>
                  <a:cubicBezTo>
                    <a:pt x="2872" y="452"/>
                    <a:pt x="2863" y="461"/>
                    <a:pt x="2838" y="473"/>
                  </a:cubicBezTo>
                  <a:cubicBezTo>
                    <a:pt x="2819" y="482"/>
                    <a:pt x="2789" y="504"/>
                    <a:pt x="2755" y="523"/>
                  </a:cubicBezTo>
                  <a:cubicBezTo>
                    <a:pt x="2677" y="560"/>
                    <a:pt x="2563" y="606"/>
                    <a:pt x="2424" y="637"/>
                  </a:cubicBezTo>
                  <a:cubicBezTo>
                    <a:pt x="2356" y="652"/>
                    <a:pt x="2279" y="665"/>
                    <a:pt x="2199" y="671"/>
                  </a:cubicBezTo>
                  <a:lnTo>
                    <a:pt x="2069" y="683"/>
                  </a:lnTo>
                  <a:cubicBezTo>
                    <a:pt x="2029" y="683"/>
                    <a:pt x="1986" y="686"/>
                    <a:pt x="1940" y="686"/>
                  </a:cubicBezTo>
                  <a:cubicBezTo>
                    <a:pt x="1847" y="686"/>
                    <a:pt x="1754" y="683"/>
                    <a:pt x="1662" y="677"/>
                  </a:cubicBezTo>
                  <a:cubicBezTo>
                    <a:pt x="1569" y="668"/>
                    <a:pt x="1473" y="658"/>
                    <a:pt x="1381" y="637"/>
                  </a:cubicBezTo>
                  <a:cubicBezTo>
                    <a:pt x="1334" y="634"/>
                    <a:pt x="1288" y="621"/>
                    <a:pt x="1242" y="609"/>
                  </a:cubicBezTo>
                  <a:cubicBezTo>
                    <a:pt x="1195" y="603"/>
                    <a:pt x="1149" y="587"/>
                    <a:pt x="1103" y="575"/>
                  </a:cubicBezTo>
                  <a:cubicBezTo>
                    <a:pt x="1057" y="563"/>
                    <a:pt x="1010" y="547"/>
                    <a:pt x="967" y="532"/>
                  </a:cubicBezTo>
                  <a:cubicBezTo>
                    <a:pt x="942" y="526"/>
                    <a:pt x="924" y="516"/>
                    <a:pt x="902" y="510"/>
                  </a:cubicBezTo>
                  <a:cubicBezTo>
                    <a:pt x="881" y="501"/>
                    <a:pt x="859" y="495"/>
                    <a:pt x="840" y="485"/>
                  </a:cubicBezTo>
                  <a:cubicBezTo>
                    <a:pt x="797" y="470"/>
                    <a:pt x="754" y="455"/>
                    <a:pt x="717" y="436"/>
                  </a:cubicBezTo>
                  <a:cubicBezTo>
                    <a:pt x="677" y="418"/>
                    <a:pt x="634" y="402"/>
                    <a:pt x="600" y="384"/>
                  </a:cubicBezTo>
                  <a:cubicBezTo>
                    <a:pt x="563" y="362"/>
                    <a:pt x="525" y="350"/>
                    <a:pt x="492" y="328"/>
                  </a:cubicBezTo>
                  <a:cubicBezTo>
                    <a:pt x="461" y="309"/>
                    <a:pt x="427" y="294"/>
                    <a:pt x="396" y="276"/>
                  </a:cubicBezTo>
                  <a:cubicBezTo>
                    <a:pt x="365" y="260"/>
                    <a:pt x="334" y="235"/>
                    <a:pt x="306" y="220"/>
                  </a:cubicBezTo>
                  <a:cubicBezTo>
                    <a:pt x="278" y="201"/>
                    <a:pt x="254" y="186"/>
                    <a:pt x="229" y="171"/>
                  </a:cubicBezTo>
                  <a:cubicBezTo>
                    <a:pt x="183" y="137"/>
                    <a:pt x="140" y="109"/>
                    <a:pt x="106" y="81"/>
                  </a:cubicBezTo>
                  <a:cubicBezTo>
                    <a:pt x="41" y="32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3" name="Google Shape;4773;p104"/>
            <p:cNvSpPr/>
            <p:nvPr/>
          </p:nvSpPr>
          <p:spPr>
            <a:xfrm>
              <a:off x="934595" y="3787033"/>
              <a:ext cx="191883" cy="197783"/>
            </a:xfrm>
            <a:custGeom>
              <a:avLst/>
              <a:gdLst/>
              <a:ahLst/>
              <a:cxnLst/>
              <a:rect l="l" t="t" r="r" b="b"/>
              <a:pathLst>
                <a:path w="846" h="872" extrusionOk="0">
                  <a:moveTo>
                    <a:pt x="25" y="1"/>
                  </a:moveTo>
                  <a:cubicBezTo>
                    <a:pt x="25" y="1"/>
                    <a:pt x="19" y="4"/>
                    <a:pt x="12" y="19"/>
                  </a:cubicBezTo>
                  <a:cubicBezTo>
                    <a:pt x="9" y="26"/>
                    <a:pt x="3" y="38"/>
                    <a:pt x="3" y="56"/>
                  </a:cubicBezTo>
                  <a:cubicBezTo>
                    <a:pt x="0" y="90"/>
                    <a:pt x="0" y="146"/>
                    <a:pt x="19" y="205"/>
                  </a:cubicBezTo>
                  <a:cubicBezTo>
                    <a:pt x="34" y="260"/>
                    <a:pt x="71" y="328"/>
                    <a:pt x="120" y="384"/>
                  </a:cubicBezTo>
                  <a:cubicBezTo>
                    <a:pt x="142" y="415"/>
                    <a:pt x="170" y="442"/>
                    <a:pt x="201" y="470"/>
                  </a:cubicBezTo>
                  <a:cubicBezTo>
                    <a:pt x="232" y="498"/>
                    <a:pt x="262" y="520"/>
                    <a:pt x="293" y="547"/>
                  </a:cubicBezTo>
                  <a:cubicBezTo>
                    <a:pt x="355" y="597"/>
                    <a:pt x="420" y="643"/>
                    <a:pt x="488" y="683"/>
                  </a:cubicBezTo>
                  <a:cubicBezTo>
                    <a:pt x="550" y="720"/>
                    <a:pt x="611" y="754"/>
                    <a:pt x="664" y="782"/>
                  </a:cubicBezTo>
                  <a:cubicBezTo>
                    <a:pt x="719" y="813"/>
                    <a:pt x="766" y="835"/>
                    <a:pt x="797" y="847"/>
                  </a:cubicBezTo>
                  <a:cubicBezTo>
                    <a:pt x="827" y="862"/>
                    <a:pt x="846" y="872"/>
                    <a:pt x="846" y="872"/>
                  </a:cubicBezTo>
                  <a:cubicBezTo>
                    <a:pt x="846" y="872"/>
                    <a:pt x="831" y="859"/>
                    <a:pt x="800" y="841"/>
                  </a:cubicBezTo>
                  <a:cubicBezTo>
                    <a:pt x="769" y="822"/>
                    <a:pt x="726" y="794"/>
                    <a:pt x="676" y="764"/>
                  </a:cubicBezTo>
                  <a:cubicBezTo>
                    <a:pt x="627" y="733"/>
                    <a:pt x="568" y="696"/>
                    <a:pt x="506" y="652"/>
                  </a:cubicBezTo>
                  <a:cubicBezTo>
                    <a:pt x="475" y="634"/>
                    <a:pt x="445" y="609"/>
                    <a:pt x="414" y="588"/>
                  </a:cubicBezTo>
                  <a:cubicBezTo>
                    <a:pt x="383" y="566"/>
                    <a:pt x="352" y="541"/>
                    <a:pt x="321" y="517"/>
                  </a:cubicBezTo>
                  <a:cubicBezTo>
                    <a:pt x="290" y="489"/>
                    <a:pt x="259" y="467"/>
                    <a:pt x="232" y="439"/>
                  </a:cubicBezTo>
                  <a:cubicBezTo>
                    <a:pt x="201" y="412"/>
                    <a:pt x="173" y="387"/>
                    <a:pt x="151" y="359"/>
                  </a:cubicBezTo>
                  <a:cubicBezTo>
                    <a:pt x="102" y="303"/>
                    <a:pt x="62" y="248"/>
                    <a:pt x="43" y="192"/>
                  </a:cubicBezTo>
                  <a:cubicBezTo>
                    <a:pt x="25" y="140"/>
                    <a:pt x="15" y="87"/>
                    <a:pt x="15" y="53"/>
                  </a:cubicBezTo>
                  <a:cubicBezTo>
                    <a:pt x="15" y="38"/>
                    <a:pt x="19" y="23"/>
                    <a:pt x="19" y="16"/>
                  </a:cubicBezTo>
                  <a:cubicBezTo>
                    <a:pt x="25" y="4"/>
                    <a:pt x="25" y="1"/>
                    <a:pt x="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4" name="Google Shape;4774;p104"/>
            <p:cNvSpPr/>
            <p:nvPr/>
          </p:nvSpPr>
          <p:spPr>
            <a:xfrm>
              <a:off x="1132603" y="3948980"/>
              <a:ext cx="57610" cy="39239"/>
            </a:xfrm>
            <a:custGeom>
              <a:avLst/>
              <a:gdLst/>
              <a:ahLst/>
              <a:cxnLst/>
              <a:rect l="l" t="t" r="r" b="b"/>
              <a:pathLst>
                <a:path w="254" h="173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6" y="12"/>
                    <a:pt x="38" y="31"/>
                  </a:cubicBezTo>
                  <a:cubicBezTo>
                    <a:pt x="63" y="50"/>
                    <a:pt x="93" y="68"/>
                    <a:pt x="124" y="93"/>
                  </a:cubicBezTo>
                  <a:cubicBezTo>
                    <a:pt x="155" y="114"/>
                    <a:pt x="186" y="136"/>
                    <a:pt x="211" y="151"/>
                  </a:cubicBezTo>
                  <a:cubicBezTo>
                    <a:pt x="235" y="167"/>
                    <a:pt x="254" y="173"/>
                    <a:pt x="254" y="173"/>
                  </a:cubicBezTo>
                  <a:cubicBezTo>
                    <a:pt x="254" y="173"/>
                    <a:pt x="248" y="154"/>
                    <a:pt x="223" y="133"/>
                  </a:cubicBezTo>
                  <a:cubicBezTo>
                    <a:pt x="205" y="111"/>
                    <a:pt x="174" y="83"/>
                    <a:pt x="143" y="62"/>
                  </a:cubicBezTo>
                  <a:cubicBezTo>
                    <a:pt x="109" y="37"/>
                    <a:pt x="72" y="22"/>
                    <a:pt x="47" y="12"/>
                  </a:cubicBezTo>
                  <a:cubicBezTo>
                    <a:pt x="19" y="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49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5" name="Google Shape;4775;p104"/>
            <p:cNvSpPr/>
            <p:nvPr/>
          </p:nvSpPr>
          <p:spPr>
            <a:xfrm>
              <a:off x="710256" y="2482842"/>
              <a:ext cx="1741013" cy="1773466"/>
            </a:xfrm>
            <a:custGeom>
              <a:avLst/>
              <a:gdLst/>
              <a:ahLst/>
              <a:cxnLst/>
              <a:rect l="l" t="t" r="r" b="b"/>
              <a:pathLst>
                <a:path w="7676" h="7819" extrusionOk="0">
                  <a:moveTo>
                    <a:pt x="4733" y="1003"/>
                  </a:moveTo>
                  <a:cubicBezTo>
                    <a:pt x="4740" y="1026"/>
                    <a:pt x="4746" y="1050"/>
                    <a:pt x="4752" y="1073"/>
                  </a:cubicBezTo>
                  <a:cubicBezTo>
                    <a:pt x="4749" y="1049"/>
                    <a:pt x="4742" y="1025"/>
                    <a:pt x="4733" y="1003"/>
                  </a:cubicBezTo>
                  <a:close/>
                  <a:moveTo>
                    <a:pt x="7490" y="6686"/>
                  </a:moveTo>
                  <a:lnTo>
                    <a:pt x="7490" y="6686"/>
                  </a:lnTo>
                  <a:cubicBezTo>
                    <a:pt x="7489" y="6687"/>
                    <a:pt x="7488" y="6688"/>
                    <a:pt x="7487" y="6689"/>
                  </a:cubicBezTo>
                  <a:lnTo>
                    <a:pt x="7487" y="6689"/>
                  </a:lnTo>
                  <a:cubicBezTo>
                    <a:pt x="7488" y="6688"/>
                    <a:pt x="7489" y="6687"/>
                    <a:pt x="7490" y="6686"/>
                  </a:cubicBezTo>
                  <a:close/>
                  <a:moveTo>
                    <a:pt x="4132" y="0"/>
                  </a:moveTo>
                  <a:cubicBezTo>
                    <a:pt x="3884" y="0"/>
                    <a:pt x="3635" y="192"/>
                    <a:pt x="3511" y="394"/>
                  </a:cubicBezTo>
                  <a:cubicBezTo>
                    <a:pt x="3387" y="589"/>
                    <a:pt x="3338" y="817"/>
                    <a:pt x="3270" y="1036"/>
                  </a:cubicBezTo>
                  <a:cubicBezTo>
                    <a:pt x="3199" y="1259"/>
                    <a:pt x="3103" y="1481"/>
                    <a:pt x="2921" y="1623"/>
                  </a:cubicBezTo>
                  <a:cubicBezTo>
                    <a:pt x="2869" y="1666"/>
                    <a:pt x="2807" y="1700"/>
                    <a:pt x="2764" y="1753"/>
                  </a:cubicBezTo>
                  <a:cubicBezTo>
                    <a:pt x="2720" y="1805"/>
                    <a:pt x="2702" y="1885"/>
                    <a:pt x="2739" y="1941"/>
                  </a:cubicBezTo>
                  <a:cubicBezTo>
                    <a:pt x="2813" y="2046"/>
                    <a:pt x="2992" y="1975"/>
                    <a:pt x="3094" y="2037"/>
                  </a:cubicBezTo>
                  <a:lnTo>
                    <a:pt x="3100" y="2037"/>
                  </a:lnTo>
                  <a:cubicBezTo>
                    <a:pt x="3193" y="2095"/>
                    <a:pt x="3165" y="2225"/>
                    <a:pt x="3335" y="2237"/>
                  </a:cubicBezTo>
                  <a:cubicBezTo>
                    <a:pt x="3347" y="2239"/>
                    <a:pt x="3359" y="2239"/>
                    <a:pt x="3371" y="2239"/>
                  </a:cubicBezTo>
                  <a:cubicBezTo>
                    <a:pt x="3439" y="2239"/>
                    <a:pt x="3508" y="2219"/>
                    <a:pt x="3579" y="2203"/>
                  </a:cubicBezTo>
                  <a:lnTo>
                    <a:pt x="3579" y="2203"/>
                  </a:lnTo>
                  <a:lnTo>
                    <a:pt x="3554" y="2216"/>
                  </a:lnTo>
                  <a:cubicBezTo>
                    <a:pt x="3403" y="2284"/>
                    <a:pt x="3214" y="2231"/>
                    <a:pt x="3072" y="2302"/>
                  </a:cubicBezTo>
                  <a:cubicBezTo>
                    <a:pt x="3023" y="2330"/>
                    <a:pt x="2980" y="2370"/>
                    <a:pt x="2940" y="2410"/>
                  </a:cubicBezTo>
                  <a:cubicBezTo>
                    <a:pt x="2810" y="2549"/>
                    <a:pt x="2702" y="2710"/>
                    <a:pt x="2575" y="2852"/>
                  </a:cubicBezTo>
                  <a:cubicBezTo>
                    <a:pt x="2544" y="2886"/>
                    <a:pt x="2393" y="2991"/>
                    <a:pt x="2390" y="3034"/>
                  </a:cubicBezTo>
                  <a:cubicBezTo>
                    <a:pt x="2381" y="3086"/>
                    <a:pt x="2507" y="3210"/>
                    <a:pt x="2538" y="3256"/>
                  </a:cubicBezTo>
                  <a:cubicBezTo>
                    <a:pt x="2643" y="3395"/>
                    <a:pt x="2517" y="3562"/>
                    <a:pt x="2483" y="3719"/>
                  </a:cubicBezTo>
                  <a:cubicBezTo>
                    <a:pt x="2439" y="3917"/>
                    <a:pt x="2405" y="4118"/>
                    <a:pt x="2372" y="4318"/>
                  </a:cubicBezTo>
                  <a:cubicBezTo>
                    <a:pt x="2353" y="4439"/>
                    <a:pt x="2341" y="4568"/>
                    <a:pt x="2378" y="4686"/>
                  </a:cubicBezTo>
                  <a:cubicBezTo>
                    <a:pt x="2106" y="4686"/>
                    <a:pt x="1840" y="4766"/>
                    <a:pt x="1643" y="4973"/>
                  </a:cubicBezTo>
                  <a:cubicBezTo>
                    <a:pt x="1470" y="5155"/>
                    <a:pt x="1362" y="5390"/>
                    <a:pt x="1288" y="5634"/>
                  </a:cubicBezTo>
                  <a:cubicBezTo>
                    <a:pt x="1263" y="5609"/>
                    <a:pt x="1230" y="5598"/>
                    <a:pt x="1197" y="5598"/>
                  </a:cubicBezTo>
                  <a:cubicBezTo>
                    <a:pt x="1147" y="5598"/>
                    <a:pt x="1094" y="5621"/>
                    <a:pt x="1059" y="5658"/>
                  </a:cubicBezTo>
                  <a:cubicBezTo>
                    <a:pt x="1001" y="5720"/>
                    <a:pt x="973" y="5803"/>
                    <a:pt x="939" y="5884"/>
                  </a:cubicBezTo>
                  <a:cubicBezTo>
                    <a:pt x="865" y="6038"/>
                    <a:pt x="748" y="6174"/>
                    <a:pt x="609" y="6263"/>
                  </a:cubicBezTo>
                  <a:cubicBezTo>
                    <a:pt x="482" y="6347"/>
                    <a:pt x="331" y="6399"/>
                    <a:pt x="217" y="6501"/>
                  </a:cubicBezTo>
                  <a:cubicBezTo>
                    <a:pt x="0" y="6696"/>
                    <a:pt x="90" y="7007"/>
                    <a:pt x="266" y="7196"/>
                  </a:cubicBezTo>
                  <a:cubicBezTo>
                    <a:pt x="377" y="7316"/>
                    <a:pt x="531" y="7393"/>
                    <a:pt x="683" y="7455"/>
                  </a:cubicBezTo>
                  <a:cubicBezTo>
                    <a:pt x="1069" y="7610"/>
                    <a:pt x="1482" y="7718"/>
                    <a:pt x="1899" y="7761"/>
                  </a:cubicBezTo>
                  <a:cubicBezTo>
                    <a:pt x="2174" y="7790"/>
                    <a:pt x="2461" y="7819"/>
                    <a:pt x="2745" y="7819"/>
                  </a:cubicBezTo>
                  <a:cubicBezTo>
                    <a:pt x="2876" y="7819"/>
                    <a:pt x="3006" y="7813"/>
                    <a:pt x="3134" y="7798"/>
                  </a:cubicBezTo>
                  <a:cubicBezTo>
                    <a:pt x="3434" y="7764"/>
                    <a:pt x="3733" y="7674"/>
                    <a:pt x="3986" y="7511"/>
                  </a:cubicBezTo>
                  <a:lnTo>
                    <a:pt x="3986" y="7511"/>
                  </a:lnTo>
                  <a:cubicBezTo>
                    <a:pt x="3768" y="7606"/>
                    <a:pt x="3531" y="7656"/>
                    <a:pt x="3293" y="7656"/>
                  </a:cubicBezTo>
                  <a:cubicBezTo>
                    <a:pt x="3245" y="7656"/>
                    <a:pt x="3197" y="7654"/>
                    <a:pt x="3150" y="7650"/>
                  </a:cubicBezTo>
                  <a:cubicBezTo>
                    <a:pt x="3551" y="7474"/>
                    <a:pt x="3940" y="7264"/>
                    <a:pt x="4033" y="6791"/>
                  </a:cubicBezTo>
                  <a:cubicBezTo>
                    <a:pt x="4113" y="6375"/>
                    <a:pt x="3897" y="5967"/>
                    <a:pt x="3687" y="5597"/>
                  </a:cubicBezTo>
                  <a:lnTo>
                    <a:pt x="3687" y="5597"/>
                  </a:lnTo>
                  <a:cubicBezTo>
                    <a:pt x="4110" y="5893"/>
                    <a:pt x="4388" y="6418"/>
                    <a:pt x="4468" y="6924"/>
                  </a:cubicBezTo>
                  <a:cubicBezTo>
                    <a:pt x="4468" y="6776"/>
                    <a:pt x="4465" y="6625"/>
                    <a:pt x="4422" y="6483"/>
                  </a:cubicBezTo>
                  <a:cubicBezTo>
                    <a:pt x="4344" y="6229"/>
                    <a:pt x="4202" y="5915"/>
                    <a:pt x="4045" y="5705"/>
                  </a:cubicBezTo>
                  <a:lnTo>
                    <a:pt x="4045" y="5705"/>
                  </a:lnTo>
                  <a:cubicBezTo>
                    <a:pt x="4329" y="5986"/>
                    <a:pt x="4557" y="6325"/>
                    <a:pt x="4706" y="6699"/>
                  </a:cubicBezTo>
                  <a:cubicBezTo>
                    <a:pt x="4736" y="6779"/>
                    <a:pt x="4767" y="6865"/>
                    <a:pt x="4752" y="6949"/>
                  </a:cubicBezTo>
                  <a:cubicBezTo>
                    <a:pt x="4743" y="7011"/>
                    <a:pt x="4712" y="7069"/>
                    <a:pt x="4681" y="7125"/>
                  </a:cubicBezTo>
                  <a:cubicBezTo>
                    <a:pt x="4582" y="7288"/>
                    <a:pt x="4452" y="7440"/>
                    <a:pt x="4307" y="7563"/>
                  </a:cubicBezTo>
                  <a:cubicBezTo>
                    <a:pt x="4551" y="7656"/>
                    <a:pt x="4879" y="7640"/>
                    <a:pt x="5141" y="7650"/>
                  </a:cubicBezTo>
                  <a:cubicBezTo>
                    <a:pt x="5173" y="7650"/>
                    <a:pt x="5205" y="7651"/>
                    <a:pt x="5238" y="7651"/>
                  </a:cubicBezTo>
                  <a:cubicBezTo>
                    <a:pt x="5514" y="7651"/>
                    <a:pt x="5790" y="7626"/>
                    <a:pt x="6058" y="7551"/>
                  </a:cubicBezTo>
                  <a:cubicBezTo>
                    <a:pt x="6209" y="7511"/>
                    <a:pt x="6357" y="7446"/>
                    <a:pt x="6499" y="7381"/>
                  </a:cubicBezTo>
                  <a:cubicBezTo>
                    <a:pt x="6685" y="7295"/>
                    <a:pt x="6851" y="7190"/>
                    <a:pt x="7021" y="7082"/>
                  </a:cubicBezTo>
                  <a:cubicBezTo>
                    <a:pt x="7193" y="6971"/>
                    <a:pt x="7322" y="6803"/>
                    <a:pt x="7487" y="6689"/>
                  </a:cubicBezTo>
                  <a:lnTo>
                    <a:pt x="7487" y="6689"/>
                  </a:lnTo>
                  <a:cubicBezTo>
                    <a:pt x="7407" y="6743"/>
                    <a:pt x="7319" y="6786"/>
                    <a:pt x="7228" y="6810"/>
                  </a:cubicBezTo>
                  <a:cubicBezTo>
                    <a:pt x="7355" y="6717"/>
                    <a:pt x="7487" y="6622"/>
                    <a:pt x="7561" y="6483"/>
                  </a:cubicBezTo>
                  <a:cubicBezTo>
                    <a:pt x="7632" y="6344"/>
                    <a:pt x="7639" y="6155"/>
                    <a:pt x="7521" y="6047"/>
                  </a:cubicBezTo>
                  <a:lnTo>
                    <a:pt x="7521" y="6047"/>
                  </a:lnTo>
                  <a:cubicBezTo>
                    <a:pt x="7561" y="6186"/>
                    <a:pt x="7509" y="6338"/>
                    <a:pt x="7426" y="6455"/>
                  </a:cubicBezTo>
                  <a:cubicBezTo>
                    <a:pt x="7339" y="6572"/>
                    <a:pt x="7225" y="6662"/>
                    <a:pt x="7105" y="6745"/>
                  </a:cubicBezTo>
                  <a:cubicBezTo>
                    <a:pt x="6697" y="7041"/>
                    <a:pt x="6181" y="7393"/>
                    <a:pt x="5657" y="7393"/>
                  </a:cubicBezTo>
                  <a:cubicBezTo>
                    <a:pt x="5823" y="7341"/>
                    <a:pt x="5990" y="7273"/>
                    <a:pt x="6144" y="7193"/>
                  </a:cubicBezTo>
                  <a:cubicBezTo>
                    <a:pt x="6286" y="7119"/>
                    <a:pt x="6428" y="7026"/>
                    <a:pt x="6487" y="6878"/>
                  </a:cubicBezTo>
                  <a:cubicBezTo>
                    <a:pt x="6518" y="6801"/>
                    <a:pt x="6521" y="6711"/>
                    <a:pt x="6552" y="6631"/>
                  </a:cubicBezTo>
                  <a:cubicBezTo>
                    <a:pt x="6582" y="6549"/>
                    <a:pt x="6651" y="6479"/>
                    <a:pt x="6729" y="6479"/>
                  </a:cubicBezTo>
                  <a:cubicBezTo>
                    <a:pt x="6731" y="6479"/>
                    <a:pt x="6732" y="6479"/>
                    <a:pt x="6734" y="6480"/>
                  </a:cubicBezTo>
                  <a:cubicBezTo>
                    <a:pt x="6808" y="6483"/>
                    <a:pt x="6861" y="6547"/>
                    <a:pt x="6895" y="6615"/>
                  </a:cubicBezTo>
                  <a:cubicBezTo>
                    <a:pt x="6848" y="6415"/>
                    <a:pt x="6716" y="6233"/>
                    <a:pt x="6536" y="6128"/>
                  </a:cubicBezTo>
                  <a:cubicBezTo>
                    <a:pt x="6652" y="6079"/>
                    <a:pt x="6778" y="6055"/>
                    <a:pt x="6903" y="6055"/>
                  </a:cubicBezTo>
                  <a:cubicBezTo>
                    <a:pt x="7072" y="6055"/>
                    <a:pt x="7240" y="6098"/>
                    <a:pt x="7386" y="6183"/>
                  </a:cubicBezTo>
                  <a:cubicBezTo>
                    <a:pt x="7339" y="6155"/>
                    <a:pt x="7302" y="6053"/>
                    <a:pt x="7259" y="6013"/>
                  </a:cubicBezTo>
                  <a:cubicBezTo>
                    <a:pt x="7188" y="5939"/>
                    <a:pt x="7089" y="5893"/>
                    <a:pt x="6993" y="5859"/>
                  </a:cubicBezTo>
                  <a:cubicBezTo>
                    <a:pt x="6906" y="5827"/>
                    <a:pt x="6812" y="5809"/>
                    <a:pt x="6719" y="5809"/>
                  </a:cubicBezTo>
                  <a:cubicBezTo>
                    <a:pt x="6635" y="5809"/>
                    <a:pt x="6551" y="5823"/>
                    <a:pt x="6472" y="5853"/>
                  </a:cubicBezTo>
                  <a:cubicBezTo>
                    <a:pt x="6595" y="5621"/>
                    <a:pt x="6780" y="5421"/>
                    <a:pt x="7009" y="5282"/>
                  </a:cubicBezTo>
                  <a:cubicBezTo>
                    <a:pt x="7179" y="5180"/>
                    <a:pt x="7290" y="5093"/>
                    <a:pt x="7419" y="4948"/>
                  </a:cubicBezTo>
                  <a:cubicBezTo>
                    <a:pt x="7543" y="4809"/>
                    <a:pt x="7663" y="4726"/>
                    <a:pt x="7676" y="4522"/>
                  </a:cubicBezTo>
                  <a:cubicBezTo>
                    <a:pt x="7676" y="4507"/>
                    <a:pt x="7667" y="4485"/>
                    <a:pt x="7656" y="4485"/>
                  </a:cubicBezTo>
                  <a:cubicBezTo>
                    <a:pt x="7653" y="4485"/>
                    <a:pt x="7651" y="4486"/>
                    <a:pt x="7648" y="4488"/>
                  </a:cubicBezTo>
                  <a:cubicBezTo>
                    <a:pt x="7660" y="4445"/>
                    <a:pt x="7663" y="4399"/>
                    <a:pt x="7663" y="4355"/>
                  </a:cubicBezTo>
                  <a:cubicBezTo>
                    <a:pt x="7663" y="4337"/>
                    <a:pt x="7660" y="4318"/>
                    <a:pt x="7648" y="4303"/>
                  </a:cubicBezTo>
                  <a:cubicBezTo>
                    <a:pt x="7639" y="4292"/>
                    <a:pt x="7625" y="4284"/>
                    <a:pt x="7612" y="4284"/>
                  </a:cubicBezTo>
                  <a:cubicBezTo>
                    <a:pt x="7608" y="4284"/>
                    <a:pt x="7603" y="4285"/>
                    <a:pt x="7599" y="4287"/>
                  </a:cubicBezTo>
                  <a:cubicBezTo>
                    <a:pt x="7589" y="4291"/>
                    <a:pt x="7583" y="4303"/>
                    <a:pt x="7571" y="4303"/>
                  </a:cubicBezTo>
                  <a:cubicBezTo>
                    <a:pt x="7570" y="4303"/>
                    <a:pt x="7569" y="4303"/>
                    <a:pt x="7568" y="4303"/>
                  </a:cubicBezTo>
                  <a:cubicBezTo>
                    <a:pt x="7551" y="4303"/>
                    <a:pt x="7542" y="4272"/>
                    <a:pt x="7528" y="4263"/>
                  </a:cubicBezTo>
                  <a:cubicBezTo>
                    <a:pt x="7524" y="4261"/>
                    <a:pt x="7520" y="4260"/>
                    <a:pt x="7516" y="4260"/>
                  </a:cubicBezTo>
                  <a:cubicBezTo>
                    <a:pt x="7505" y="4260"/>
                    <a:pt x="7495" y="4267"/>
                    <a:pt x="7490" y="4278"/>
                  </a:cubicBezTo>
                  <a:cubicBezTo>
                    <a:pt x="7481" y="4294"/>
                    <a:pt x="7481" y="4309"/>
                    <a:pt x="7478" y="4325"/>
                  </a:cubicBezTo>
                  <a:cubicBezTo>
                    <a:pt x="7475" y="4383"/>
                    <a:pt x="7457" y="4448"/>
                    <a:pt x="7410" y="4485"/>
                  </a:cubicBezTo>
                  <a:cubicBezTo>
                    <a:pt x="7397" y="4495"/>
                    <a:pt x="7379" y="4501"/>
                    <a:pt x="7363" y="4501"/>
                  </a:cubicBezTo>
                  <a:cubicBezTo>
                    <a:pt x="7353" y="4501"/>
                    <a:pt x="7344" y="4499"/>
                    <a:pt x="7336" y="4494"/>
                  </a:cubicBezTo>
                  <a:cubicBezTo>
                    <a:pt x="7318" y="4485"/>
                    <a:pt x="7308" y="4460"/>
                    <a:pt x="7305" y="4442"/>
                  </a:cubicBezTo>
                  <a:cubicBezTo>
                    <a:pt x="7290" y="4386"/>
                    <a:pt x="7271" y="4331"/>
                    <a:pt x="7256" y="4275"/>
                  </a:cubicBezTo>
                  <a:cubicBezTo>
                    <a:pt x="7197" y="4383"/>
                    <a:pt x="7169" y="4507"/>
                    <a:pt x="7172" y="4630"/>
                  </a:cubicBezTo>
                  <a:cubicBezTo>
                    <a:pt x="7179" y="4717"/>
                    <a:pt x="7185" y="4797"/>
                    <a:pt x="7117" y="4859"/>
                  </a:cubicBezTo>
                  <a:cubicBezTo>
                    <a:pt x="7074" y="4902"/>
                    <a:pt x="7018" y="4896"/>
                    <a:pt x="6966" y="4920"/>
                  </a:cubicBezTo>
                  <a:cubicBezTo>
                    <a:pt x="6799" y="4982"/>
                    <a:pt x="6645" y="5056"/>
                    <a:pt x="6472" y="5096"/>
                  </a:cubicBezTo>
                  <a:cubicBezTo>
                    <a:pt x="6202" y="5163"/>
                    <a:pt x="5928" y="5189"/>
                    <a:pt x="5652" y="5189"/>
                  </a:cubicBezTo>
                  <a:cubicBezTo>
                    <a:pt x="5570" y="5189"/>
                    <a:pt x="5488" y="5187"/>
                    <a:pt x="5406" y="5183"/>
                  </a:cubicBezTo>
                  <a:cubicBezTo>
                    <a:pt x="5301" y="4819"/>
                    <a:pt x="5197" y="4460"/>
                    <a:pt x="5088" y="4099"/>
                  </a:cubicBezTo>
                  <a:cubicBezTo>
                    <a:pt x="5082" y="4074"/>
                    <a:pt x="5079" y="4053"/>
                    <a:pt x="5085" y="4028"/>
                  </a:cubicBezTo>
                  <a:cubicBezTo>
                    <a:pt x="5095" y="4013"/>
                    <a:pt x="5110" y="4000"/>
                    <a:pt x="5126" y="3991"/>
                  </a:cubicBezTo>
                  <a:cubicBezTo>
                    <a:pt x="5175" y="3954"/>
                    <a:pt x="5224" y="3920"/>
                    <a:pt x="5274" y="3883"/>
                  </a:cubicBezTo>
                  <a:cubicBezTo>
                    <a:pt x="5271" y="3865"/>
                    <a:pt x="5269" y="3848"/>
                    <a:pt x="5265" y="3831"/>
                  </a:cubicBezTo>
                  <a:lnTo>
                    <a:pt x="5265" y="3831"/>
                  </a:lnTo>
                  <a:lnTo>
                    <a:pt x="5292" y="3871"/>
                  </a:lnTo>
                  <a:cubicBezTo>
                    <a:pt x="5295" y="3898"/>
                    <a:pt x="5301" y="3923"/>
                    <a:pt x="5311" y="3954"/>
                  </a:cubicBezTo>
                  <a:cubicBezTo>
                    <a:pt x="5400" y="4306"/>
                    <a:pt x="5468" y="4664"/>
                    <a:pt x="5555" y="5016"/>
                  </a:cubicBezTo>
                  <a:cubicBezTo>
                    <a:pt x="5555" y="5016"/>
                    <a:pt x="6317" y="4939"/>
                    <a:pt x="6382" y="4933"/>
                  </a:cubicBezTo>
                  <a:cubicBezTo>
                    <a:pt x="6521" y="4917"/>
                    <a:pt x="6657" y="4896"/>
                    <a:pt x="6793" y="4859"/>
                  </a:cubicBezTo>
                  <a:cubicBezTo>
                    <a:pt x="6929" y="4825"/>
                    <a:pt x="7043" y="4763"/>
                    <a:pt x="7176" y="4710"/>
                  </a:cubicBezTo>
                  <a:cubicBezTo>
                    <a:pt x="7132" y="4661"/>
                    <a:pt x="7120" y="4587"/>
                    <a:pt x="7129" y="4522"/>
                  </a:cubicBezTo>
                  <a:cubicBezTo>
                    <a:pt x="7135" y="4457"/>
                    <a:pt x="7160" y="4392"/>
                    <a:pt x="7169" y="4331"/>
                  </a:cubicBezTo>
                  <a:cubicBezTo>
                    <a:pt x="7185" y="4263"/>
                    <a:pt x="7194" y="4195"/>
                    <a:pt x="7176" y="4133"/>
                  </a:cubicBezTo>
                  <a:lnTo>
                    <a:pt x="7176" y="4133"/>
                  </a:lnTo>
                  <a:cubicBezTo>
                    <a:pt x="7132" y="4176"/>
                    <a:pt x="7061" y="4192"/>
                    <a:pt x="7009" y="4210"/>
                  </a:cubicBezTo>
                  <a:cubicBezTo>
                    <a:pt x="6935" y="4238"/>
                    <a:pt x="6861" y="4263"/>
                    <a:pt x="6793" y="4294"/>
                  </a:cubicBezTo>
                  <a:cubicBezTo>
                    <a:pt x="6654" y="4352"/>
                    <a:pt x="6515" y="4417"/>
                    <a:pt x="6379" y="4488"/>
                  </a:cubicBezTo>
                  <a:cubicBezTo>
                    <a:pt x="6104" y="4630"/>
                    <a:pt x="5839" y="4788"/>
                    <a:pt x="5576" y="4948"/>
                  </a:cubicBezTo>
                  <a:cubicBezTo>
                    <a:pt x="5487" y="4748"/>
                    <a:pt x="5555" y="4457"/>
                    <a:pt x="5558" y="4244"/>
                  </a:cubicBezTo>
                  <a:cubicBezTo>
                    <a:pt x="5558" y="4220"/>
                    <a:pt x="5548" y="4190"/>
                    <a:pt x="5527" y="4190"/>
                  </a:cubicBezTo>
                  <a:cubicBezTo>
                    <a:pt x="5524" y="4190"/>
                    <a:pt x="5521" y="4191"/>
                    <a:pt x="5518" y="4192"/>
                  </a:cubicBezTo>
                  <a:cubicBezTo>
                    <a:pt x="5589" y="4025"/>
                    <a:pt x="5564" y="3821"/>
                    <a:pt x="5462" y="3673"/>
                  </a:cubicBezTo>
                  <a:cubicBezTo>
                    <a:pt x="5440" y="3643"/>
                    <a:pt x="5409" y="3613"/>
                    <a:pt x="5372" y="3613"/>
                  </a:cubicBezTo>
                  <a:cubicBezTo>
                    <a:pt x="5367" y="3613"/>
                    <a:pt x="5362" y="3613"/>
                    <a:pt x="5357" y="3614"/>
                  </a:cubicBezTo>
                  <a:cubicBezTo>
                    <a:pt x="5342" y="3636"/>
                    <a:pt x="5077" y="3871"/>
                    <a:pt x="5070" y="3871"/>
                  </a:cubicBezTo>
                  <a:cubicBezTo>
                    <a:pt x="5070" y="3871"/>
                    <a:pt x="5070" y="3871"/>
                    <a:pt x="5070" y="3871"/>
                  </a:cubicBezTo>
                  <a:cubicBezTo>
                    <a:pt x="5067" y="3547"/>
                    <a:pt x="5039" y="3176"/>
                    <a:pt x="4777" y="2988"/>
                  </a:cubicBezTo>
                  <a:cubicBezTo>
                    <a:pt x="4638" y="2883"/>
                    <a:pt x="4452" y="2855"/>
                    <a:pt x="4310" y="2756"/>
                  </a:cubicBezTo>
                  <a:cubicBezTo>
                    <a:pt x="4196" y="2679"/>
                    <a:pt x="4110" y="2515"/>
                    <a:pt x="4190" y="2404"/>
                  </a:cubicBezTo>
                  <a:lnTo>
                    <a:pt x="4190" y="2404"/>
                  </a:lnTo>
                  <a:cubicBezTo>
                    <a:pt x="4176" y="2407"/>
                    <a:pt x="4162" y="2409"/>
                    <a:pt x="4148" y="2409"/>
                  </a:cubicBezTo>
                  <a:cubicBezTo>
                    <a:pt x="4019" y="2409"/>
                    <a:pt x="3895" y="2288"/>
                    <a:pt x="3903" y="2157"/>
                  </a:cubicBezTo>
                  <a:lnTo>
                    <a:pt x="3903" y="2157"/>
                  </a:lnTo>
                  <a:cubicBezTo>
                    <a:pt x="3967" y="2264"/>
                    <a:pt x="4092" y="2306"/>
                    <a:pt x="4223" y="2306"/>
                  </a:cubicBezTo>
                  <a:cubicBezTo>
                    <a:pt x="4299" y="2306"/>
                    <a:pt x="4377" y="2292"/>
                    <a:pt x="4446" y="2268"/>
                  </a:cubicBezTo>
                  <a:cubicBezTo>
                    <a:pt x="4468" y="2262"/>
                    <a:pt x="4496" y="2250"/>
                    <a:pt x="4511" y="2231"/>
                  </a:cubicBezTo>
                  <a:cubicBezTo>
                    <a:pt x="4523" y="2210"/>
                    <a:pt x="4527" y="2188"/>
                    <a:pt x="4527" y="2163"/>
                  </a:cubicBezTo>
                  <a:cubicBezTo>
                    <a:pt x="4536" y="1956"/>
                    <a:pt x="4462" y="1728"/>
                    <a:pt x="4573" y="1555"/>
                  </a:cubicBezTo>
                  <a:cubicBezTo>
                    <a:pt x="4638" y="1737"/>
                    <a:pt x="4696" y="1923"/>
                    <a:pt x="4746" y="2108"/>
                  </a:cubicBezTo>
                  <a:cubicBezTo>
                    <a:pt x="4746" y="1942"/>
                    <a:pt x="4795" y="1620"/>
                    <a:pt x="4746" y="1432"/>
                  </a:cubicBezTo>
                  <a:lnTo>
                    <a:pt x="4746" y="1432"/>
                  </a:lnTo>
                  <a:cubicBezTo>
                    <a:pt x="4800" y="1592"/>
                    <a:pt x="4931" y="2006"/>
                    <a:pt x="4900" y="2009"/>
                  </a:cubicBezTo>
                  <a:cubicBezTo>
                    <a:pt x="5008" y="2000"/>
                    <a:pt x="5095" y="1898"/>
                    <a:pt x="5116" y="1790"/>
                  </a:cubicBezTo>
                  <a:cubicBezTo>
                    <a:pt x="5141" y="1682"/>
                    <a:pt x="5110" y="1571"/>
                    <a:pt x="5076" y="1469"/>
                  </a:cubicBezTo>
                  <a:cubicBezTo>
                    <a:pt x="5036" y="1367"/>
                    <a:pt x="4990" y="1265"/>
                    <a:pt x="4974" y="1157"/>
                  </a:cubicBezTo>
                  <a:cubicBezTo>
                    <a:pt x="4959" y="1049"/>
                    <a:pt x="4971" y="941"/>
                    <a:pt x="4946" y="833"/>
                  </a:cubicBezTo>
                  <a:cubicBezTo>
                    <a:pt x="4928" y="737"/>
                    <a:pt x="4882" y="647"/>
                    <a:pt x="4860" y="552"/>
                  </a:cubicBezTo>
                  <a:cubicBezTo>
                    <a:pt x="4835" y="459"/>
                    <a:pt x="4869" y="339"/>
                    <a:pt x="4909" y="255"/>
                  </a:cubicBezTo>
                  <a:lnTo>
                    <a:pt x="4909" y="255"/>
                  </a:lnTo>
                  <a:cubicBezTo>
                    <a:pt x="4870" y="272"/>
                    <a:pt x="4827" y="280"/>
                    <a:pt x="4784" y="280"/>
                  </a:cubicBezTo>
                  <a:cubicBezTo>
                    <a:pt x="4763" y="280"/>
                    <a:pt x="4742" y="278"/>
                    <a:pt x="4721" y="274"/>
                  </a:cubicBezTo>
                  <a:lnTo>
                    <a:pt x="4721" y="274"/>
                  </a:lnTo>
                  <a:cubicBezTo>
                    <a:pt x="4743" y="308"/>
                    <a:pt x="4758" y="351"/>
                    <a:pt x="4752" y="394"/>
                  </a:cubicBezTo>
                  <a:cubicBezTo>
                    <a:pt x="4741" y="431"/>
                    <a:pt x="4706" y="460"/>
                    <a:pt x="4670" y="460"/>
                  </a:cubicBezTo>
                  <a:cubicBezTo>
                    <a:pt x="4666" y="460"/>
                    <a:pt x="4663" y="460"/>
                    <a:pt x="4659" y="459"/>
                  </a:cubicBezTo>
                  <a:lnTo>
                    <a:pt x="4659" y="459"/>
                  </a:lnTo>
                  <a:cubicBezTo>
                    <a:pt x="4798" y="663"/>
                    <a:pt x="4845" y="928"/>
                    <a:pt x="4804" y="1172"/>
                  </a:cubicBezTo>
                  <a:cubicBezTo>
                    <a:pt x="4798" y="1206"/>
                    <a:pt x="4786" y="1253"/>
                    <a:pt x="4752" y="1262"/>
                  </a:cubicBezTo>
                  <a:cubicBezTo>
                    <a:pt x="4748" y="1262"/>
                    <a:pt x="4745" y="1263"/>
                    <a:pt x="4741" y="1263"/>
                  </a:cubicBezTo>
                  <a:cubicBezTo>
                    <a:pt x="4723" y="1263"/>
                    <a:pt x="4706" y="1257"/>
                    <a:pt x="4690" y="1246"/>
                  </a:cubicBezTo>
                  <a:cubicBezTo>
                    <a:pt x="4567" y="1175"/>
                    <a:pt x="4490" y="990"/>
                    <a:pt x="4561" y="860"/>
                  </a:cubicBezTo>
                  <a:lnTo>
                    <a:pt x="4561" y="860"/>
                  </a:lnTo>
                  <a:cubicBezTo>
                    <a:pt x="4638" y="872"/>
                    <a:pt x="4701" y="931"/>
                    <a:pt x="4733" y="1003"/>
                  </a:cubicBezTo>
                  <a:lnTo>
                    <a:pt x="4733" y="1003"/>
                  </a:lnTo>
                  <a:cubicBezTo>
                    <a:pt x="4693" y="869"/>
                    <a:pt x="4638" y="744"/>
                    <a:pt x="4567" y="626"/>
                  </a:cubicBezTo>
                  <a:cubicBezTo>
                    <a:pt x="4536" y="570"/>
                    <a:pt x="4496" y="518"/>
                    <a:pt x="4499" y="456"/>
                  </a:cubicBezTo>
                  <a:cubicBezTo>
                    <a:pt x="4504" y="408"/>
                    <a:pt x="4548" y="361"/>
                    <a:pt x="4593" y="361"/>
                  </a:cubicBezTo>
                  <a:cubicBezTo>
                    <a:pt x="4605" y="361"/>
                    <a:pt x="4617" y="365"/>
                    <a:pt x="4628" y="373"/>
                  </a:cubicBezTo>
                  <a:cubicBezTo>
                    <a:pt x="4536" y="302"/>
                    <a:pt x="4573" y="119"/>
                    <a:pt x="4693" y="92"/>
                  </a:cubicBezTo>
                  <a:cubicBezTo>
                    <a:pt x="4653" y="86"/>
                    <a:pt x="4612" y="83"/>
                    <a:pt x="4571" y="83"/>
                  </a:cubicBezTo>
                  <a:cubicBezTo>
                    <a:pt x="4386" y="83"/>
                    <a:pt x="4202" y="146"/>
                    <a:pt x="4060" y="265"/>
                  </a:cubicBezTo>
                  <a:cubicBezTo>
                    <a:pt x="4094" y="169"/>
                    <a:pt x="4150" y="79"/>
                    <a:pt x="4218" y="8"/>
                  </a:cubicBezTo>
                  <a:cubicBezTo>
                    <a:pt x="4189" y="3"/>
                    <a:pt x="4160" y="0"/>
                    <a:pt x="4132" y="0"/>
                  </a:cubicBezTo>
                  <a:close/>
                </a:path>
              </a:pathLst>
            </a:custGeom>
            <a:solidFill>
              <a:schemeClr val="dk1">
                <a:alpha val="44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2092;p79">
            <a:extLst>
              <a:ext uri="{FF2B5EF4-FFF2-40B4-BE49-F238E27FC236}">
                <a16:creationId xmlns:a16="http://schemas.microsoft.com/office/drawing/2014/main" id="{0071C054-2A75-9D3E-FB04-C52A624D0CF3}"/>
              </a:ext>
            </a:extLst>
          </p:cNvPr>
          <p:cNvSpPr txBox="1">
            <a:spLocks/>
          </p:cNvSpPr>
          <p:nvPr/>
        </p:nvSpPr>
        <p:spPr>
          <a:xfrm>
            <a:off x="506184" y="1445544"/>
            <a:ext cx="7320911" cy="1606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85750" indent="-285750">
              <a:lnSpc>
                <a:spcPct val="100000"/>
              </a:lnSpc>
              <a:spcAft>
                <a:spcPts val="1200"/>
              </a:spcAft>
            </a:pPr>
            <a:r>
              <a:rPr lang="en-GB" dirty="0"/>
              <a:t>Template created by </a:t>
            </a:r>
            <a:r>
              <a:rPr lang="en-GB" dirty="0" err="1"/>
              <a:t>SlidesGo</a:t>
            </a:r>
            <a:endParaRPr lang="en-GB" dirty="0"/>
          </a:p>
          <a:p>
            <a:pPr marL="285750" indent="-285750">
              <a:lnSpc>
                <a:spcPct val="100000"/>
              </a:lnSpc>
              <a:spcAft>
                <a:spcPts val="1200"/>
              </a:spcAft>
            </a:pPr>
            <a:r>
              <a:rPr lang="en-GB" dirty="0"/>
              <a:t>Tableau Visualisation: https://</a:t>
            </a:r>
            <a:r>
              <a:rPr lang="en-GB" dirty="0" err="1"/>
              <a:t>public.tableau.com</a:t>
            </a:r>
            <a:r>
              <a:rPr lang="en-GB" dirty="0"/>
              <a:t>/app/profile/</a:t>
            </a:r>
            <a:r>
              <a:rPr lang="en-GB" dirty="0" err="1"/>
              <a:t>pamela.nouboussi</a:t>
            </a:r>
            <a:r>
              <a:rPr lang="en-GB" dirty="0"/>
              <a:t>/viz/Task3_10_16847836968880/Story3?publish=yes</a:t>
            </a:r>
          </a:p>
        </p:txBody>
      </p:sp>
      <p:sp>
        <p:nvSpPr>
          <p:cNvPr id="10" name="Google Shape;372;p51">
            <a:extLst>
              <a:ext uri="{FF2B5EF4-FFF2-40B4-BE49-F238E27FC236}">
                <a16:creationId xmlns:a16="http://schemas.microsoft.com/office/drawing/2014/main" id="{A2846080-5516-1E63-9AC5-2FF809B81B27}"/>
              </a:ext>
            </a:extLst>
          </p:cNvPr>
          <p:cNvSpPr/>
          <p:nvPr/>
        </p:nvSpPr>
        <p:spPr>
          <a:xfrm>
            <a:off x="2827282" y="3120565"/>
            <a:ext cx="2620401" cy="435048"/>
          </a:xfrm>
          <a:prstGeom prst="roundRect">
            <a:avLst>
              <a:gd name="adj" fmla="val 866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374;p51">
            <a:extLst>
              <a:ext uri="{FF2B5EF4-FFF2-40B4-BE49-F238E27FC236}">
                <a16:creationId xmlns:a16="http://schemas.microsoft.com/office/drawing/2014/main" id="{E14C751E-8D1F-E5DD-5416-3ACE9F9483DF}"/>
              </a:ext>
            </a:extLst>
          </p:cNvPr>
          <p:cNvSpPr txBox="1">
            <a:spLocks/>
          </p:cNvSpPr>
          <p:nvPr/>
        </p:nvSpPr>
        <p:spPr>
          <a:xfrm>
            <a:off x="3361531" y="3101740"/>
            <a:ext cx="2071951" cy="4350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>
                <a:solidFill>
                  <a:schemeClr val="dk1"/>
                </a:solidFill>
              </a:rPr>
              <a:t>THANK YOU!</a:t>
            </a:r>
          </a:p>
        </p:txBody>
      </p:sp>
      <p:sp>
        <p:nvSpPr>
          <p:cNvPr id="12" name="Google Shape;942;p51">
            <a:extLst>
              <a:ext uri="{FF2B5EF4-FFF2-40B4-BE49-F238E27FC236}">
                <a16:creationId xmlns:a16="http://schemas.microsoft.com/office/drawing/2014/main" id="{E9A9BD10-88DC-2117-2A9F-CA0E4C81AAF8}"/>
              </a:ext>
            </a:extLst>
          </p:cNvPr>
          <p:cNvSpPr/>
          <p:nvPr/>
        </p:nvSpPr>
        <p:spPr>
          <a:xfrm rot="5400000">
            <a:off x="2902544" y="3175125"/>
            <a:ext cx="260088" cy="266175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943;p51">
            <a:extLst>
              <a:ext uri="{FF2B5EF4-FFF2-40B4-BE49-F238E27FC236}">
                <a16:creationId xmlns:a16="http://schemas.microsoft.com/office/drawing/2014/main" id="{2272045A-0028-669A-36BA-084636E4863E}"/>
              </a:ext>
            </a:extLst>
          </p:cNvPr>
          <p:cNvSpPr/>
          <p:nvPr/>
        </p:nvSpPr>
        <p:spPr>
          <a:xfrm>
            <a:off x="5586884" y="3120565"/>
            <a:ext cx="453282" cy="435048"/>
          </a:xfrm>
          <a:prstGeom prst="roundRect">
            <a:avLst>
              <a:gd name="adj" fmla="val 1059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944;p51">
            <a:extLst>
              <a:ext uri="{FF2B5EF4-FFF2-40B4-BE49-F238E27FC236}">
                <a16:creationId xmlns:a16="http://schemas.microsoft.com/office/drawing/2014/main" id="{87555E98-9935-BBA6-3E6F-B86B01A91189}"/>
              </a:ext>
            </a:extLst>
          </p:cNvPr>
          <p:cNvSpPr/>
          <p:nvPr/>
        </p:nvSpPr>
        <p:spPr>
          <a:xfrm>
            <a:off x="5678653" y="3174024"/>
            <a:ext cx="289078" cy="295298"/>
          </a:xfrm>
          <a:prstGeom prst="mathPlus">
            <a:avLst>
              <a:gd name="adj1" fmla="val 751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53"/>
          <p:cNvSpPr txBox="1">
            <a:spLocks noGrp="1"/>
          </p:cNvSpPr>
          <p:nvPr>
            <p:ph type="title" idx="9"/>
          </p:nvPr>
        </p:nvSpPr>
        <p:spPr>
          <a:xfrm>
            <a:off x="667350" y="1337350"/>
            <a:ext cx="17184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dirty="0">
                <a:solidFill>
                  <a:schemeClr val="dk1"/>
                </a:solidFill>
              </a:rPr>
              <a:t>01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970" name="Google Shape;970;p53"/>
          <p:cNvSpPr txBox="1">
            <a:spLocks noGrp="1"/>
          </p:cNvSpPr>
          <p:nvPr>
            <p:ph type="title" idx="13"/>
          </p:nvPr>
        </p:nvSpPr>
        <p:spPr>
          <a:xfrm>
            <a:off x="4570775" y="1337350"/>
            <a:ext cx="17184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solidFill>
                  <a:schemeClr val="dk1"/>
                </a:solidFill>
              </a:rPr>
              <a:t>02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71" name="Google Shape;971;p53"/>
          <p:cNvSpPr txBox="1">
            <a:spLocks noGrp="1"/>
          </p:cNvSpPr>
          <p:nvPr>
            <p:ph type="title" idx="14"/>
          </p:nvPr>
        </p:nvSpPr>
        <p:spPr>
          <a:xfrm>
            <a:off x="667350" y="2653650"/>
            <a:ext cx="17184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solidFill>
                  <a:schemeClr val="dk1"/>
                </a:solidFill>
              </a:rPr>
              <a:t>03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72" name="Google Shape;972;p53"/>
          <p:cNvSpPr txBox="1">
            <a:spLocks noGrp="1"/>
          </p:cNvSpPr>
          <p:nvPr>
            <p:ph type="title" idx="15"/>
          </p:nvPr>
        </p:nvSpPr>
        <p:spPr>
          <a:xfrm>
            <a:off x="4570775" y="2653650"/>
            <a:ext cx="17184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solidFill>
                  <a:schemeClr val="dk1"/>
                </a:solidFill>
              </a:rPr>
              <a:t>04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73" name="Google Shape;973;p53">
            <a:hlinkClick r:id="rId3" action="ppaction://hlinksldjump"/>
          </p:cNvPr>
          <p:cNvSpPr/>
          <p:nvPr/>
        </p:nvSpPr>
        <p:spPr>
          <a:xfrm>
            <a:off x="5019678" y="1501164"/>
            <a:ext cx="1116563" cy="88120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02</a:t>
            </a:r>
          </a:p>
        </p:txBody>
      </p:sp>
      <p:sp>
        <p:nvSpPr>
          <p:cNvPr id="974" name="Google Shape;974;p53">
            <a:hlinkClick r:id="rId4" action="ppaction://hlinksldjump"/>
          </p:cNvPr>
          <p:cNvSpPr/>
          <p:nvPr/>
        </p:nvSpPr>
        <p:spPr>
          <a:xfrm>
            <a:off x="5013216" y="2843664"/>
            <a:ext cx="1123805" cy="88120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04</a:t>
            </a:r>
          </a:p>
        </p:txBody>
      </p:sp>
      <p:sp>
        <p:nvSpPr>
          <p:cNvPr id="975" name="Google Shape;975;p53">
            <a:hlinkClick r:id="rId5" action="ppaction://hlinksldjump"/>
          </p:cNvPr>
          <p:cNvSpPr/>
          <p:nvPr/>
        </p:nvSpPr>
        <p:spPr>
          <a:xfrm>
            <a:off x="1259803" y="1510689"/>
            <a:ext cx="977747" cy="88120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01</a:t>
            </a:r>
          </a:p>
        </p:txBody>
      </p:sp>
      <p:sp>
        <p:nvSpPr>
          <p:cNvPr id="976" name="Google Shape;976;p53">
            <a:hlinkClick r:id="rId6" action="ppaction://hlinksldjump"/>
          </p:cNvPr>
          <p:cNvSpPr/>
          <p:nvPr/>
        </p:nvSpPr>
        <p:spPr>
          <a:xfrm>
            <a:off x="1186685" y="2828300"/>
            <a:ext cx="1123989" cy="8957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03</a:t>
            </a:r>
          </a:p>
        </p:txBody>
      </p:sp>
      <p:sp>
        <p:nvSpPr>
          <p:cNvPr id="977" name="Google Shape;977;p53">
            <a:hlinkClick r:id="rId5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2357175" y="1336725"/>
            <a:ext cx="189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978" name="Google Shape;978;p53"/>
          <p:cNvSpPr txBox="1">
            <a:spLocks noGrp="1"/>
          </p:cNvSpPr>
          <p:nvPr>
            <p:ph type="subTitle" idx="1"/>
          </p:nvPr>
        </p:nvSpPr>
        <p:spPr>
          <a:xfrm>
            <a:off x="2357124" y="1770850"/>
            <a:ext cx="1890899" cy="6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Goals and objectives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Summary statistics</a:t>
            </a:r>
            <a:endParaRPr dirty="0"/>
          </a:p>
        </p:txBody>
      </p:sp>
      <p:sp>
        <p:nvSpPr>
          <p:cNvPr id="979" name="Google Shape;979;p53">
            <a:hlinkClick r:id="rId4" action="ppaction://hlinksldjump"/>
          </p:cNvPr>
          <p:cNvSpPr txBox="1">
            <a:spLocks noGrp="1"/>
          </p:cNvSpPr>
          <p:nvPr>
            <p:ph type="title" idx="7"/>
          </p:nvPr>
        </p:nvSpPr>
        <p:spPr>
          <a:xfrm>
            <a:off x="6260599" y="2653025"/>
            <a:ext cx="189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 </a:t>
            </a:r>
            <a:endParaRPr dirty="0"/>
          </a:p>
        </p:txBody>
      </p:sp>
      <p:sp>
        <p:nvSpPr>
          <p:cNvPr id="980" name="Google Shape;980;p53"/>
          <p:cNvSpPr txBox="1">
            <a:spLocks noGrp="1"/>
          </p:cNvSpPr>
          <p:nvPr>
            <p:ph type="subTitle" idx="8"/>
          </p:nvPr>
        </p:nvSpPr>
        <p:spPr>
          <a:xfrm>
            <a:off x="6260549" y="3087150"/>
            <a:ext cx="1888995" cy="6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Summary and future recommendations</a:t>
            </a:r>
            <a:endParaRPr dirty="0"/>
          </a:p>
        </p:txBody>
      </p:sp>
      <p:sp>
        <p:nvSpPr>
          <p:cNvPr id="981" name="Google Shape;981;p53"/>
          <p:cNvSpPr txBox="1">
            <a:spLocks noGrp="1"/>
          </p:cNvSpPr>
          <p:nvPr>
            <p:ph type="title" idx="2"/>
          </p:nvPr>
        </p:nvSpPr>
        <p:spPr>
          <a:xfrm>
            <a:off x="602575" y="3795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TABLE OF CONTENTS</a:t>
            </a:r>
            <a:endParaRPr sz="3000"/>
          </a:p>
        </p:txBody>
      </p:sp>
      <p:sp>
        <p:nvSpPr>
          <p:cNvPr id="982" name="Google Shape;982;p53">
            <a:hlinkClick r:id="rId3" action="ppaction://hlinksldjump"/>
          </p:cNvPr>
          <p:cNvSpPr txBox="1">
            <a:spLocks noGrp="1"/>
          </p:cNvSpPr>
          <p:nvPr>
            <p:ph type="title" idx="3"/>
          </p:nvPr>
        </p:nvSpPr>
        <p:spPr>
          <a:xfrm>
            <a:off x="6260599" y="1336725"/>
            <a:ext cx="189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REVENUE</a:t>
            </a:r>
            <a:endParaRPr dirty="0"/>
          </a:p>
        </p:txBody>
      </p:sp>
      <p:sp>
        <p:nvSpPr>
          <p:cNvPr id="983" name="Google Shape;983;p53"/>
          <p:cNvSpPr txBox="1">
            <a:spLocks noGrp="1"/>
          </p:cNvSpPr>
          <p:nvPr>
            <p:ph type="subTitle" idx="4"/>
          </p:nvPr>
        </p:nvSpPr>
        <p:spPr>
          <a:xfrm>
            <a:off x="6260550" y="1770850"/>
            <a:ext cx="1665000" cy="6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can describe the topic of the section here</a:t>
            </a:r>
            <a:endParaRPr dirty="0"/>
          </a:p>
        </p:txBody>
      </p:sp>
      <p:grpSp>
        <p:nvGrpSpPr>
          <p:cNvPr id="984" name="Google Shape;984;p53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985" name="Google Shape;985;p53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53"/>
            <p:cNvSpPr/>
            <p:nvPr/>
          </p:nvSpPr>
          <p:spPr>
            <a:xfrm>
              <a:off x="891425" y="4642050"/>
              <a:ext cx="1545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7" name="Google Shape;987;p53">
            <a:hlinkClick r:id=""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53">
            <a:hlinkClick r:id=""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53">
            <a:hlinkClick r:id="" action="ppaction://hlinkshowjump?jump=previousslide"/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" name="Google Shape;990;p53">
            <a:hlinkClick r:id="" action="ppaction://hlinkshowjump?jump=previousslide"/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p53">
            <a:hlinkClick r:id="rId6" action="ppaction://hlinksldjump"/>
          </p:cNvPr>
          <p:cNvSpPr txBox="1">
            <a:spLocks noGrp="1"/>
          </p:cNvSpPr>
          <p:nvPr>
            <p:ph type="title" idx="5"/>
          </p:nvPr>
        </p:nvSpPr>
        <p:spPr>
          <a:xfrm>
            <a:off x="2357175" y="2653025"/>
            <a:ext cx="189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CUSTOMERS</a:t>
            </a:r>
            <a:endParaRPr dirty="0"/>
          </a:p>
        </p:txBody>
      </p:sp>
      <p:sp>
        <p:nvSpPr>
          <p:cNvPr id="992" name="Google Shape;992;p53"/>
          <p:cNvSpPr txBox="1">
            <a:spLocks noGrp="1"/>
          </p:cNvSpPr>
          <p:nvPr>
            <p:ph type="subTitle" idx="6"/>
          </p:nvPr>
        </p:nvSpPr>
        <p:spPr>
          <a:xfrm>
            <a:off x="2357124" y="3087150"/>
            <a:ext cx="1804567" cy="6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can describe the topic of the section here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9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9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55"/>
          <p:cNvSpPr txBox="1">
            <a:spLocks noGrp="1"/>
          </p:cNvSpPr>
          <p:nvPr>
            <p:ph type="title" idx="2"/>
          </p:nvPr>
        </p:nvSpPr>
        <p:spPr>
          <a:xfrm>
            <a:off x="834300" y="1128050"/>
            <a:ext cx="3132300" cy="27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solidFill>
                  <a:schemeClr val="dk1"/>
                </a:solidFill>
              </a:rPr>
              <a:t>01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34" name="Google Shape;1034;p55"/>
          <p:cNvSpPr/>
          <p:nvPr/>
        </p:nvSpPr>
        <p:spPr>
          <a:xfrm>
            <a:off x="1305362" y="1627249"/>
            <a:ext cx="1926800" cy="173660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01</a:t>
            </a:r>
          </a:p>
        </p:txBody>
      </p:sp>
      <p:sp>
        <p:nvSpPr>
          <p:cNvPr id="1035" name="Google Shape;1035;p55"/>
          <p:cNvSpPr txBox="1">
            <a:spLocks noGrp="1"/>
          </p:cNvSpPr>
          <p:nvPr>
            <p:ph type="title"/>
          </p:nvPr>
        </p:nvSpPr>
        <p:spPr>
          <a:xfrm>
            <a:off x="3733749" y="1916900"/>
            <a:ext cx="4490615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1037" name="Google Shape;1037;p55"/>
          <p:cNvGrpSpPr/>
          <p:nvPr/>
        </p:nvGrpSpPr>
        <p:grpSpPr>
          <a:xfrm>
            <a:off x="891425" y="4515050"/>
            <a:ext cx="7361100" cy="100206"/>
            <a:chOff x="891425" y="4642050"/>
            <a:chExt cx="7361100" cy="100206"/>
          </a:xfrm>
        </p:grpSpPr>
        <p:sp>
          <p:nvSpPr>
            <p:cNvPr id="1038" name="Google Shape;1038;p55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55"/>
            <p:cNvSpPr/>
            <p:nvPr/>
          </p:nvSpPr>
          <p:spPr>
            <a:xfrm>
              <a:off x="891425" y="4642050"/>
              <a:ext cx="570234" cy="10020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0" name="Google Shape;1040;p55">
            <a:hlinkClick r:id=""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55">
            <a:hlinkClick r:id=""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2" name="Google Shape;1042;p55">
            <a:hlinkClick r:id="" action="ppaction://hlinkshowjump?jump=previousslide"/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3" name="Google Shape;1043;p55">
            <a:hlinkClick r:id="" action="ppaction://hlinkshowjump?jump=previousslide"/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4" name="Google Shape;1044;p55">
            <a:hlinkClick r:id="rId3" action="ppaction://hlinksldjump"/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6" name="Google Shape;1046;p55">
            <a:hlinkClick r:id="rId3" action="ppaction://hlinksldjump"/>
          </p:cNvPr>
          <p:cNvSpPr txBox="1"/>
          <p:nvPr/>
        </p:nvSpPr>
        <p:spPr>
          <a:xfrm>
            <a:off x="613559" y="316300"/>
            <a:ext cx="8481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sz="13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57"/>
          <p:cNvSpPr txBox="1">
            <a:spLocks noGrp="1"/>
          </p:cNvSpPr>
          <p:nvPr>
            <p:ph type="title"/>
          </p:nvPr>
        </p:nvSpPr>
        <p:spPr>
          <a:xfrm>
            <a:off x="602574" y="734700"/>
            <a:ext cx="3880215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Goals and Objectives</a:t>
            </a:r>
            <a:endParaRPr sz="3200" dirty="0"/>
          </a:p>
        </p:txBody>
      </p:sp>
      <p:sp>
        <p:nvSpPr>
          <p:cNvPr id="1077" name="Google Shape;1077;p57"/>
          <p:cNvSpPr txBox="1">
            <a:spLocks noGrp="1"/>
          </p:cNvSpPr>
          <p:nvPr>
            <p:ph type="subTitle" idx="1"/>
          </p:nvPr>
        </p:nvSpPr>
        <p:spPr>
          <a:xfrm>
            <a:off x="598792" y="1846879"/>
            <a:ext cx="7625573" cy="15355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GB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Due to rising competition from online streaming services such as Netflix and amazon, </a:t>
            </a:r>
          </a:p>
          <a:p>
            <a:pPr algn="ctr"/>
            <a:r>
              <a:rPr lang="en-GB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Rockbuster Stealth management team plans to use it’s existing movie licenses to launch an online video rental service. </a:t>
            </a:r>
          </a:p>
        </p:txBody>
      </p:sp>
      <p:grpSp>
        <p:nvGrpSpPr>
          <p:cNvPr id="1080" name="Google Shape;1080;p57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1081" name="Google Shape;1081;p57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57"/>
            <p:cNvSpPr/>
            <p:nvPr/>
          </p:nvSpPr>
          <p:spPr>
            <a:xfrm>
              <a:off x="891425" y="4642050"/>
              <a:ext cx="8961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3" name="Google Shape;1083;p57">
            <a:hlinkClick r:id=""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4" name="Google Shape;1084;p57">
            <a:hlinkClick r:id=""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5" name="Google Shape;1085;p57">
            <a:hlinkClick r:id="" action="ppaction://hlinkshowjump?jump=previousslide"/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6" name="Google Shape;1086;p57">
            <a:hlinkClick r:id="" action="ppaction://hlinkshowjump?jump=previousslide"/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7" name="Google Shape;1087;p57">
            <a:hlinkClick r:id="rId3" action="ppaction://hlinksldjump"/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89" name="Google Shape;1089;p57">
            <a:hlinkClick r:id="rId3" action="ppaction://hlinksldjump"/>
          </p:cNvPr>
          <p:cNvSpPr txBox="1"/>
          <p:nvPr/>
        </p:nvSpPr>
        <p:spPr>
          <a:xfrm>
            <a:off x="613559" y="316300"/>
            <a:ext cx="8481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sz="13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58"/>
          <p:cNvSpPr txBox="1">
            <a:spLocks noGrp="1"/>
          </p:cNvSpPr>
          <p:nvPr>
            <p:ph type="title"/>
          </p:nvPr>
        </p:nvSpPr>
        <p:spPr>
          <a:xfrm>
            <a:off x="719999" y="1516454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Films</a:t>
            </a:r>
            <a:endParaRPr dirty="0"/>
          </a:p>
        </p:txBody>
      </p:sp>
      <p:sp>
        <p:nvSpPr>
          <p:cNvPr id="1099" name="Google Shape;1099;p58"/>
          <p:cNvSpPr txBox="1">
            <a:spLocks noGrp="1"/>
          </p:cNvSpPr>
          <p:nvPr>
            <p:ph type="subTitle" idx="1"/>
          </p:nvPr>
        </p:nvSpPr>
        <p:spPr>
          <a:xfrm>
            <a:off x="719999" y="2088962"/>
            <a:ext cx="4349827" cy="16659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600" dirty="0"/>
              <a:t>1000 films in our collection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dirty="0"/>
              <a:t>20 genres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dirty="0"/>
              <a:t>All from the year 2006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dirty="0"/>
              <a:t>Average movie length 115 min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dirty="0"/>
              <a:t>Most </a:t>
            </a:r>
            <a:r>
              <a:rPr lang="en" sz="1600" dirty="0"/>
              <a:t>movies are rated PG-13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01" name="Google Shape;1101;p58"/>
          <p:cNvSpPr txBox="1">
            <a:spLocks noGrp="1"/>
          </p:cNvSpPr>
          <p:nvPr>
            <p:ph type="subTitle" idx="3"/>
          </p:nvPr>
        </p:nvSpPr>
        <p:spPr>
          <a:xfrm>
            <a:off x="5112873" y="2091168"/>
            <a:ext cx="2336400" cy="7476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CH" sz="1600" dirty="0"/>
              <a:t>584 active (97.4%)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CH" sz="1600" dirty="0"/>
              <a:t>In 109 countries</a:t>
            </a:r>
            <a:endParaRPr sz="1600" dirty="0"/>
          </a:p>
        </p:txBody>
      </p:sp>
      <p:sp>
        <p:nvSpPr>
          <p:cNvPr id="1104" name="Google Shape;1104;p58"/>
          <p:cNvSpPr txBox="1">
            <a:spLocks noGrp="1"/>
          </p:cNvSpPr>
          <p:nvPr>
            <p:ph type="title" idx="6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The current situation…</a:t>
            </a:r>
            <a:endParaRPr dirty="0"/>
          </a:p>
        </p:txBody>
      </p:sp>
      <p:grpSp>
        <p:nvGrpSpPr>
          <p:cNvPr id="1120" name="Google Shape;1120;p58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1121" name="Google Shape;1121;p58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58"/>
            <p:cNvSpPr/>
            <p:nvPr/>
          </p:nvSpPr>
          <p:spPr>
            <a:xfrm>
              <a:off x="891425" y="4642050"/>
              <a:ext cx="10866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3" name="Google Shape;1123;p58">
            <a:hlinkClick r:id=""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4" name="Google Shape;1124;p58">
            <a:hlinkClick r:id=""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5" name="Google Shape;1125;p58">
            <a:hlinkClick r:id="" action="ppaction://hlinkshowjump?jump=previousslide"/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6" name="Google Shape;1126;p58">
            <a:hlinkClick r:id="" action="ppaction://hlinkshowjump?jump=previousslide"/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7" name="Google Shape;1127;p58">
            <a:hlinkClick r:id="rId3" action="ppaction://hlinksldjump"/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9" name="Google Shape;1129;p58">
            <a:hlinkClick r:id="rId3" action="ppaction://hlinksldjump"/>
          </p:cNvPr>
          <p:cNvSpPr txBox="1"/>
          <p:nvPr/>
        </p:nvSpPr>
        <p:spPr>
          <a:xfrm>
            <a:off x="613559" y="316300"/>
            <a:ext cx="8481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BB72EF-5FBE-49F8-C2AF-B50A43500A66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5112873" y="1516454"/>
            <a:ext cx="2336400" cy="527700"/>
          </a:xfrm>
        </p:spPr>
        <p:txBody>
          <a:bodyPr/>
          <a:lstStyle/>
          <a:p>
            <a:pPr algn="l"/>
            <a:r>
              <a:rPr lang="en-GB" dirty="0"/>
              <a:t>Customers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58"/>
          <p:cNvSpPr txBox="1">
            <a:spLocks noGrp="1"/>
          </p:cNvSpPr>
          <p:nvPr>
            <p:ph type="title" idx="6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/>
              <a:t>The numbers</a:t>
            </a:r>
            <a:endParaRPr sz="3200" dirty="0"/>
          </a:p>
        </p:txBody>
      </p:sp>
      <p:grpSp>
        <p:nvGrpSpPr>
          <p:cNvPr id="1120" name="Google Shape;1120;p58"/>
          <p:cNvGrpSpPr/>
          <p:nvPr/>
        </p:nvGrpSpPr>
        <p:grpSpPr>
          <a:xfrm>
            <a:off x="891424" y="4515050"/>
            <a:ext cx="7361101" cy="100205"/>
            <a:chOff x="891424" y="4642050"/>
            <a:chExt cx="7361101" cy="100205"/>
          </a:xfrm>
        </p:grpSpPr>
        <p:sp>
          <p:nvSpPr>
            <p:cNvPr id="1121" name="Google Shape;1121;p58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58"/>
            <p:cNvSpPr/>
            <p:nvPr/>
          </p:nvSpPr>
          <p:spPr>
            <a:xfrm>
              <a:off x="891424" y="4642050"/>
              <a:ext cx="1610037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3" name="Google Shape;1123;p58">
            <a:hlinkClick r:id=""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4" name="Google Shape;1124;p58">
            <a:hlinkClick r:id=""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5" name="Google Shape;1125;p58">
            <a:hlinkClick r:id="" action="ppaction://hlinkshowjump?jump=previousslide"/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6" name="Google Shape;1126;p58">
            <a:hlinkClick r:id="" action="ppaction://hlinkshowjump?jump=previousslide"/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7" name="Google Shape;1127;p58">
            <a:hlinkClick r:id="rId3" action="ppaction://hlinksldjump"/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9" name="Google Shape;1129;p58">
            <a:hlinkClick r:id="rId3" action="ppaction://hlinksldjump"/>
          </p:cNvPr>
          <p:cNvSpPr txBox="1"/>
          <p:nvPr/>
        </p:nvSpPr>
        <p:spPr>
          <a:xfrm>
            <a:off x="613559" y="316300"/>
            <a:ext cx="8481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Google Shape;1103;p58">
            <a:extLst>
              <a:ext uri="{FF2B5EF4-FFF2-40B4-BE49-F238E27FC236}">
                <a16:creationId xmlns:a16="http://schemas.microsoft.com/office/drawing/2014/main" id="{CD22EF1D-F3E8-A448-92B2-0AB50E5F0ABA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541793" y="1639482"/>
            <a:ext cx="3837284" cy="19348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dirty="0"/>
              <a:t>Total revenue: 61,312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dirty="0"/>
              <a:t>Average rental cost:  2.98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dirty="0"/>
              <a:t>Rental duration 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600" dirty="0"/>
              <a:t>min 3 days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600" dirty="0"/>
              <a:t>max 7 days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600" dirty="0"/>
              <a:t>average 4.98 days</a:t>
            </a:r>
          </a:p>
        </p:txBody>
      </p:sp>
      <p:sp>
        <p:nvSpPr>
          <p:cNvPr id="15" name="Google Shape;1103;p58">
            <a:extLst>
              <a:ext uri="{FF2B5EF4-FFF2-40B4-BE49-F238E27FC236}">
                <a16:creationId xmlns:a16="http://schemas.microsoft.com/office/drawing/2014/main" id="{D4D20FD2-06C7-5AAE-3F93-A349A9178E18}"/>
              </a:ext>
            </a:extLst>
          </p:cNvPr>
          <p:cNvSpPr txBox="1">
            <a:spLocks/>
          </p:cNvSpPr>
          <p:nvPr/>
        </p:nvSpPr>
        <p:spPr>
          <a:xfrm>
            <a:off x="4571975" y="1474861"/>
            <a:ext cx="3747900" cy="2099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dirty="0"/>
              <a:t>Average replacement cost:2.98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dirty="0"/>
              <a:t>Replacement rate :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600" dirty="0"/>
              <a:t>Min 9.9,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600" dirty="0"/>
              <a:t>Max 29.9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600" dirty="0"/>
              <a:t>Average 19.98</a:t>
            </a:r>
          </a:p>
          <a:p>
            <a:pPr marL="0" indent="0"/>
            <a:r>
              <a:rPr lang="fr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2468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61">
            <a:hlinkClick r:id="rId3" action="ppaction://hlinksldjump"/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28" name="Google Shape;1228;p61">
            <a:hlinkClick r:id="rId3" action="ppaction://hlinksldjump"/>
          </p:cNvPr>
          <p:cNvSpPr txBox="1"/>
          <p:nvPr/>
        </p:nvSpPr>
        <p:spPr>
          <a:xfrm>
            <a:off x="613559" y="316300"/>
            <a:ext cx="8481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3" name="Google Shape;1233;p61"/>
          <p:cNvSpPr txBox="1">
            <a:spLocks noGrp="1"/>
          </p:cNvSpPr>
          <p:nvPr>
            <p:ph type="title"/>
          </p:nvPr>
        </p:nvSpPr>
        <p:spPr>
          <a:xfrm flipH="1">
            <a:off x="1067425" y="1916900"/>
            <a:ext cx="4226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solidFill>
                  <a:schemeClr val="lt1"/>
                </a:solidFill>
              </a:rPr>
              <a:t>REVENUE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1235" name="Google Shape;1235;p61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1236" name="Google Shape;1236;p61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61"/>
            <p:cNvSpPr/>
            <p:nvPr/>
          </p:nvSpPr>
          <p:spPr>
            <a:xfrm>
              <a:off x="891425" y="4642050"/>
              <a:ext cx="1935858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8" name="Google Shape;1238;p61">
            <a:hlinkClick r:id=""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9" name="Google Shape;1239;p61">
            <a:hlinkClick r:id=""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0" name="Google Shape;1240;p61">
            <a:hlinkClick r:id="" action="ppaction://hlinkshowjump?jump=previousslide"/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p61">
            <a:hlinkClick r:id="" action="ppaction://hlinkshowjump?jump=previousslide"/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61"/>
          <p:cNvSpPr/>
          <p:nvPr/>
        </p:nvSpPr>
        <p:spPr>
          <a:xfrm>
            <a:off x="5526650" y="1627249"/>
            <a:ext cx="2200358" cy="173660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59">
            <a:hlinkClick r:id="rId3" action="ppaction://hlinksldjump"/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40" name="Google Shape;1140;p59">
            <a:hlinkClick r:id="rId3" action="ppaction://hlinksldjump"/>
          </p:cNvPr>
          <p:cNvSpPr txBox="1"/>
          <p:nvPr/>
        </p:nvSpPr>
        <p:spPr>
          <a:xfrm>
            <a:off x="613559" y="316300"/>
            <a:ext cx="8481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5" name="Google Shape;1145;p59"/>
          <p:cNvSpPr txBox="1">
            <a:spLocks noGrp="1"/>
          </p:cNvSpPr>
          <p:nvPr>
            <p:ph type="title"/>
          </p:nvPr>
        </p:nvSpPr>
        <p:spPr>
          <a:xfrm>
            <a:off x="602575" y="734675"/>
            <a:ext cx="3400713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3200" dirty="0"/>
              <a:t>Film </a:t>
            </a:r>
            <a:r>
              <a:rPr lang="en-GB" sz="3200" dirty="0"/>
              <a:t>Categories</a:t>
            </a:r>
          </a:p>
        </p:txBody>
      </p:sp>
      <p:grpSp>
        <p:nvGrpSpPr>
          <p:cNvPr id="1154" name="Google Shape;1154;p59"/>
          <p:cNvGrpSpPr/>
          <p:nvPr/>
        </p:nvGrpSpPr>
        <p:grpSpPr>
          <a:xfrm>
            <a:off x="891424" y="4515050"/>
            <a:ext cx="7361101" cy="100205"/>
            <a:chOff x="891424" y="4642050"/>
            <a:chExt cx="7361101" cy="100205"/>
          </a:xfrm>
        </p:grpSpPr>
        <p:sp>
          <p:nvSpPr>
            <p:cNvPr id="1155" name="Google Shape;1155;p59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59"/>
            <p:cNvSpPr/>
            <p:nvPr/>
          </p:nvSpPr>
          <p:spPr>
            <a:xfrm>
              <a:off x="891424" y="4642050"/>
              <a:ext cx="2513928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7" name="Google Shape;1157;p59">
            <a:hlinkClick r:id=""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8" name="Google Shape;1158;p59">
            <a:hlinkClick r:id=""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9" name="Google Shape;1159;p59">
            <a:hlinkClick r:id="" action="ppaction://hlinkshowjump?jump=previousslide"/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0" name="Google Shape;1160;p59">
            <a:hlinkClick r:id="" action="ppaction://hlinkshowjump?jump=previousslide"/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5486392D-8CD8-A263-EC5F-55D725770F92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5868599" y="1346528"/>
            <a:ext cx="2555451" cy="125119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The most profitable categories are Sports, Sci-Fi and Animation</a:t>
            </a:r>
          </a:p>
          <a:p>
            <a:pPr marL="139700" indent="0"/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The least are Thriller, Music and Travel</a:t>
            </a:r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99859C73-8E28-12F4-AC3B-0972AF0BA93D}"/>
              </a:ext>
            </a:extLst>
          </p:cNvPr>
          <p:cNvSpPr>
            <a:spLocks noGrp="1"/>
          </p:cNvSpPr>
          <p:nvPr>
            <p:ph type="subTitle" idx="8"/>
          </p:nvPr>
        </p:nvSpPr>
        <p:spPr>
          <a:xfrm>
            <a:off x="5868599" y="2877676"/>
            <a:ext cx="2546835" cy="970062"/>
          </a:xfrm>
        </p:spPr>
        <p:txBody>
          <a:bodyPr/>
          <a:lstStyle/>
          <a:p>
            <a:pPr marL="425450" indent="-285750">
              <a:buFont typeface="Arial" panose="020B0604020202020204" pitchFamily="34" charset="0"/>
              <a:buChar char="•"/>
            </a:pPr>
            <a:r>
              <a:rPr lang="en-GB" dirty="0"/>
              <a:t>Foreign movies have the 2</a:t>
            </a:r>
            <a:r>
              <a:rPr lang="en-GB" baseline="30000" dirty="0"/>
              <a:t>nd</a:t>
            </a:r>
            <a:r>
              <a:rPr lang="en-GB" dirty="0"/>
              <a:t> highest count of films but the 9</a:t>
            </a:r>
            <a:r>
              <a:rPr lang="en-GB" baseline="30000" dirty="0"/>
              <a:t>th</a:t>
            </a:r>
            <a:r>
              <a:rPr lang="en-GB" dirty="0"/>
              <a:t> in revenue</a:t>
            </a:r>
          </a:p>
        </p:txBody>
      </p:sp>
      <p:pic>
        <p:nvPicPr>
          <p:cNvPr id="1102" name="Picture 1101" descr="A picture containing text, screenshot, diagram&#10;&#10;Description automatically generated">
            <a:extLst>
              <a:ext uri="{FF2B5EF4-FFF2-40B4-BE49-F238E27FC236}">
                <a16:creationId xmlns:a16="http://schemas.microsoft.com/office/drawing/2014/main" id="{960704FF-9A2A-FFC4-7672-B2A3F226C5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424" y="1346528"/>
            <a:ext cx="4630146" cy="300717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p62"/>
          <p:cNvSpPr txBox="1">
            <a:spLocks noGrp="1"/>
          </p:cNvSpPr>
          <p:nvPr>
            <p:ph type="title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Ratings</a:t>
            </a:r>
            <a:endParaRPr dirty="0"/>
          </a:p>
        </p:txBody>
      </p:sp>
      <p:grpSp>
        <p:nvGrpSpPr>
          <p:cNvPr id="1352" name="Google Shape;1352;p62"/>
          <p:cNvGrpSpPr/>
          <p:nvPr/>
        </p:nvGrpSpPr>
        <p:grpSpPr>
          <a:xfrm>
            <a:off x="891424" y="4515050"/>
            <a:ext cx="7361101" cy="100205"/>
            <a:chOff x="891424" y="4642050"/>
            <a:chExt cx="7361101" cy="100205"/>
          </a:xfrm>
        </p:grpSpPr>
        <p:sp>
          <p:nvSpPr>
            <p:cNvPr id="1353" name="Google Shape;1353;p62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62"/>
            <p:cNvSpPr/>
            <p:nvPr/>
          </p:nvSpPr>
          <p:spPr>
            <a:xfrm>
              <a:off x="891424" y="4642050"/>
              <a:ext cx="3333735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5" name="Google Shape;1355;p62">
            <a:hlinkClick r:id=""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62">
            <a:hlinkClick r:id=""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62">
            <a:hlinkClick r:id="" action="ppaction://hlinkshowjump?jump=previousslide"/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8" name="Google Shape;1358;p62">
            <a:hlinkClick r:id="" action="ppaction://hlinkshowjump?jump=previousslide"/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9" name="Google Shape;1359;p62">
            <a:hlinkClick r:id="rId3" action="ppaction://hlinksldjump"/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1" name="Google Shape;1361;p62">
            <a:hlinkClick r:id="rId3" action="ppaction://hlinksldjump"/>
          </p:cNvPr>
          <p:cNvSpPr txBox="1"/>
          <p:nvPr/>
        </p:nvSpPr>
        <p:spPr>
          <a:xfrm>
            <a:off x="613559" y="316300"/>
            <a:ext cx="8481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92F26206-B95C-7BA4-A91F-4498B2268192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4919157" y="1307375"/>
            <a:ext cx="2926595" cy="1741113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dirty="0"/>
              <a:t>PG-13 films have the highest revenue, and the highest number of films</a:t>
            </a:r>
          </a:p>
          <a:p>
            <a:pPr marL="139700" indent="0" algn="l"/>
            <a:endParaRPr lang="en-GB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/>
              <a:t>G movies are the least profitable</a:t>
            </a:r>
          </a:p>
        </p:txBody>
      </p:sp>
      <p:pic>
        <p:nvPicPr>
          <p:cNvPr id="21" name="Picture 20" descr="A picture containing text, screenshot, diagram&#10;&#10;Description automatically generated">
            <a:extLst>
              <a:ext uri="{FF2B5EF4-FFF2-40B4-BE49-F238E27FC236}">
                <a16:creationId xmlns:a16="http://schemas.microsoft.com/office/drawing/2014/main" id="{5A720C2E-B7B1-B010-B0B8-531D9AEE81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269" y="1280714"/>
            <a:ext cx="3703731" cy="316523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eries Screenwriter Portfolio Minitheme XL by Slidesgo">
  <a:themeElements>
    <a:clrScheme name="Simple Light">
      <a:dk1>
        <a:srgbClr val="141414"/>
      </a:dk1>
      <a:lt1>
        <a:srgbClr val="FFFFFF"/>
      </a:lt1>
      <a:dk2>
        <a:srgbClr val="3F4D86"/>
      </a:dk2>
      <a:lt2>
        <a:srgbClr val="543D3D"/>
      </a:lt2>
      <a:accent1>
        <a:srgbClr val="B1060F"/>
      </a:accent1>
      <a:accent2>
        <a:srgbClr val="E20812"/>
      </a:accent2>
      <a:accent3>
        <a:srgbClr val="BC6392"/>
      </a:accent3>
      <a:accent4>
        <a:srgbClr val="6DA39E"/>
      </a:accent4>
      <a:accent5>
        <a:srgbClr val="84BEDF"/>
      </a:accent5>
      <a:accent6>
        <a:srgbClr val="D3A23F"/>
      </a:accent6>
      <a:hlink>
        <a:srgbClr val="14141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547</Words>
  <Application>Microsoft Macintosh PowerPoint</Application>
  <PresentationFormat>On-screen Show (16:9)</PresentationFormat>
  <Paragraphs>147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Roboto</vt:lpstr>
      <vt:lpstr>Roboto Condensed</vt:lpstr>
      <vt:lpstr>Arial</vt:lpstr>
      <vt:lpstr>Series Screenwriter Portfolio Minitheme XL by Slidesgo</vt:lpstr>
      <vt:lpstr>Rockbuster Stealth: 2020 Company Strategy</vt:lpstr>
      <vt:lpstr>01</vt:lpstr>
      <vt:lpstr>01</vt:lpstr>
      <vt:lpstr>Goals and Objectives</vt:lpstr>
      <vt:lpstr>Films</vt:lpstr>
      <vt:lpstr>The numbers</vt:lpstr>
      <vt:lpstr>REVENUE</vt:lpstr>
      <vt:lpstr>Film Categories</vt:lpstr>
      <vt:lpstr>Ratings</vt:lpstr>
      <vt:lpstr>Telegraph Voyage</vt:lpstr>
      <vt:lpstr>OUR CUSTOMERS</vt:lpstr>
      <vt:lpstr>Country Revenue </vt:lpstr>
      <vt:lpstr>Customer Location</vt:lpstr>
      <vt:lpstr>Conclusion</vt:lpstr>
      <vt:lpstr>Launch Recomendations- Global market</vt:lpstr>
      <vt:lpstr>Launch Recomendations- Films </vt:lpstr>
      <vt:lpstr>Launch Recomendations- Competitors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Rockbuster Stealth: 2020 Company Strategy</dc:title>
  <cp:lastModifiedBy>Pulcherie Pamela Nouboussi Atoundem (Student)</cp:lastModifiedBy>
  <cp:revision>3</cp:revision>
  <dcterms:modified xsi:type="dcterms:W3CDTF">2023-05-22T21:34:37Z</dcterms:modified>
</cp:coreProperties>
</file>