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65"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3" autoAdjust="0"/>
    <p:restoredTop sz="79559" autoAdjust="0"/>
  </p:normalViewPr>
  <p:slideViewPr>
    <p:cSldViewPr>
      <p:cViewPr varScale="1">
        <p:scale>
          <a:sx n="68" d="100"/>
          <a:sy n="68" d="100"/>
        </p:scale>
        <p:origin x="696" y="72"/>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95" d="100"/>
          <a:sy n="95" d="100"/>
        </p:scale>
        <p:origin x="35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rtl="0"/>
            <a:r>
              <a:rPr lang="en-US"/>
              <a:t>08/09/2016</a:t>
            </a:r>
            <a:endParaRP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rtl="0"/>
            <a:fld id="{7BAE14B8-3CC9-472D-9BC5-A84D80684DE2}" type="slidenum">
              <a:rPr/>
              <a:t>‹nº›</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l" rtl="0">
              <a:defRPr sz="1200"/>
            </a:lvl1pPr>
          </a:lstStyle>
          <a:p>
            <a:pPr rtl="0"/>
            <a:r>
              <a:rPr lang="en-US"/>
              <a:t>08/09/2016</a:t>
            </a:r>
            <a:endParaRP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a:p>
        </p:txBody>
      </p:sp>
      <p:sp>
        <p:nvSpPr>
          <p:cNvPr id="5" name="Espaço Reservado para Anotações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t>Clique para editar o texto Mestre</a:t>
            </a:r>
          </a:p>
          <a:p>
            <a:pPr lvl="1" rtl="0"/>
            <a:r>
              <a:t>Segundo nível</a:t>
            </a:r>
          </a:p>
          <a:p>
            <a:pPr lvl="2" rtl="0"/>
            <a:r>
              <a:t>Terceiro nível</a:t>
            </a:r>
          </a:p>
          <a:p>
            <a:pPr lvl="3" rtl="0"/>
            <a:r>
              <a:t>Quarto nível</a:t>
            </a:r>
          </a:p>
          <a:p>
            <a:pPr lvl="4" rtl="0"/>
            <a: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rtl="0">
              <a:defRPr sz="1200"/>
            </a:lvl1pPr>
          </a:lstStyle>
          <a:p>
            <a:pPr rtl="0"/>
            <a:fld id="{7FB667E1-E601-4AAF-B95C-B25720D70A60}" type="slidenum">
              <a:rPr/>
              <a:t>‹nº›</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9" name="Imagem 8" descr="Sol nascendo sobre colinas verdejant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Retângulo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tângulo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a:p>
        </p:txBody>
      </p:sp>
      <p:sp>
        <p:nvSpPr>
          <p:cNvPr id="2" name="Título 1"/>
          <p:cNvSpPr>
            <a:spLocks noGrp="1"/>
          </p:cNvSpPr>
          <p:nvPr>
            <p:ph type="ctrTitle"/>
          </p:nvPr>
        </p:nvSpPr>
        <p:spPr>
          <a:xfrm>
            <a:off x="1523999" y="4800600"/>
            <a:ext cx="9144002" cy="1143000"/>
          </a:xfrm>
        </p:spPr>
        <p:txBody>
          <a:bodyPr rtlCol="0" anchor="b">
            <a:normAutofit/>
          </a:bodyPr>
          <a:lstStyle>
            <a:lvl1pPr algn="ctr" rtl="0">
              <a:defRPr sz="4800">
                <a:solidFill>
                  <a:schemeClr val="bg1"/>
                </a:solidFill>
              </a:defRPr>
            </a:lvl1pPr>
          </a:lstStyle>
          <a:p>
            <a:pPr rtl="0"/>
            <a:r>
              <a:rPr lang="pt-BR"/>
              <a:t>Clique para editar o título Mestre</a:t>
            </a:r>
            <a:endParaRPr/>
          </a:p>
        </p:txBody>
      </p:sp>
      <p:sp>
        <p:nvSpPr>
          <p:cNvPr id="3" name="Subtítulo 2"/>
          <p:cNvSpPr>
            <a:spLocks noGrp="1"/>
          </p:cNvSpPr>
          <p:nvPr>
            <p:ph type="subTitle" idx="1"/>
          </p:nvPr>
        </p:nvSpPr>
        <p:spPr>
          <a:xfrm>
            <a:off x="1522413" y="5943600"/>
            <a:ext cx="9144002" cy="762000"/>
          </a:xfrm>
        </p:spPr>
        <p:txBody>
          <a:bodyPr rtlCol="0">
            <a:normAutofit/>
          </a:bodyPr>
          <a:lstStyle>
            <a:lvl1pPr marL="0" indent="0" algn="ctr" rtl="0">
              <a:spcBef>
                <a:spcPts val="0"/>
              </a:spcBef>
              <a:buNone/>
              <a:defRPr sz="2000" cap="none" baseline="0">
                <a:solidFill>
                  <a:schemeClr val="bg1"/>
                </a:solidFill>
              </a:defRPr>
            </a:lvl1pPr>
            <a:lvl2pPr marL="457200" indent="0" algn="ctr" rtl="0">
              <a:buNone/>
              <a:defRPr sz="2800"/>
            </a:lvl2pPr>
            <a:lvl3pPr marL="914400" indent="0" algn="ctr" rtl="0">
              <a:buNone/>
              <a:defRPr sz="2400"/>
            </a:lvl3pPr>
            <a:lvl4pPr marL="1371600" indent="0" algn="ctr" rtl="0">
              <a:buNone/>
              <a:defRPr sz="2000"/>
            </a:lvl4pPr>
            <a:lvl5pPr marL="1828800" indent="0" algn="ctr" rtl="0">
              <a:buNone/>
              <a:defRPr sz="2000"/>
            </a:lvl5pPr>
            <a:lvl6pPr marL="2286000" indent="0" algn="ctr" rtl="0">
              <a:buNone/>
              <a:defRPr sz="2000"/>
            </a:lvl6pPr>
            <a:lvl7pPr marL="2743200" indent="0" algn="ctr" rtl="0">
              <a:buNone/>
              <a:defRPr sz="2000"/>
            </a:lvl7pPr>
            <a:lvl8pPr marL="3200400" indent="0" algn="ctr" rtl="0">
              <a:buNone/>
              <a:defRPr sz="2000"/>
            </a:lvl8pPr>
            <a:lvl9pPr marL="3657600" indent="0" algn="ctr" rtl="0">
              <a:buNone/>
              <a:defRPr sz="2000"/>
            </a:lvl9pPr>
          </a:lstStyle>
          <a:p>
            <a:pPr rtl="0"/>
            <a:r>
              <a:rPr lang="pt-BR"/>
              <a:t>Clique para editar o estilo do subtítulo Mestre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údo Alternativo com Legenda">
    <p:spTree>
      <p:nvGrpSpPr>
        <p:cNvPr id="1" name=""/>
        <p:cNvGrpSpPr/>
        <p:nvPr/>
      </p:nvGrpSpPr>
      <p:grpSpPr>
        <a:xfrm>
          <a:off x="0" y="0"/>
          <a:ext cx="0" cy="0"/>
          <a:chOff x="0" y="0"/>
          <a:chExt cx="0" cy="0"/>
        </a:xfrm>
      </p:grpSpPr>
      <p:sp>
        <p:nvSpPr>
          <p:cNvPr id="8" name="Retângulo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ítulo 1"/>
          <p:cNvSpPr>
            <a:spLocks noGrp="1"/>
          </p:cNvSpPr>
          <p:nvPr>
            <p:ph type="title"/>
          </p:nvPr>
        </p:nvSpPr>
        <p:spPr>
          <a:xfrm>
            <a:off x="760412" y="2362200"/>
            <a:ext cx="3200400" cy="1990725"/>
          </a:xfrm>
        </p:spPr>
        <p:txBody>
          <a:bodyPr rtlCol="0" anchor="b">
            <a:normAutofit/>
          </a:bodyPr>
          <a:lstStyle>
            <a:lvl1pPr algn="l" rtl="0">
              <a:defRPr sz="3400" b="0">
                <a:solidFill>
                  <a:schemeClr val="bg1"/>
                </a:solidFill>
              </a:defRPr>
            </a:lvl1pPr>
          </a:lstStyle>
          <a:p>
            <a:pPr rtl="0"/>
            <a:r>
              <a:rPr lang="pt-BR"/>
              <a:t>Clique para editar o título Mestre</a:t>
            </a:r>
            <a:endParaRPr/>
          </a:p>
        </p:txBody>
      </p:sp>
      <p:sp>
        <p:nvSpPr>
          <p:cNvPr id="4" name="Espaço Reservado para Texto 3"/>
          <p:cNvSpPr>
            <a:spLocks noGrp="1"/>
          </p:cNvSpPr>
          <p:nvPr>
            <p:ph type="body" sz="half" idx="2"/>
          </p:nvPr>
        </p:nvSpPr>
        <p:spPr>
          <a:xfrm>
            <a:off x="760412" y="4367308"/>
            <a:ext cx="3200400" cy="1622012"/>
          </a:xfrm>
        </p:spPr>
        <p:txBody>
          <a:bodyPr rtlCol="0">
            <a:normAutofit/>
          </a:bodyPr>
          <a:lstStyle>
            <a:lvl1pPr marL="0" indent="0" algn="l" rtl="0">
              <a:spcBef>
                <a:spcPts val="1200"/>
              </a:spcBef>
              <a:buNone/>
              <a:defRPr sz="1600">
                <a:solidFill>
                  <a:schemeClr val="bg1"/>
                </a:solidFill>
              </a:defRPr>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pt-BR"/>
              <a:t>Editar estilos de texto Mestre</a:t>
            </a:r>
          </a:p>
        </p:txBody>
      </p:sp>
      <p:sp>
        <p:nvSpPr>
          <p:cNvPr id="3" name="Espaço Reservado para Conteúdo 2"/>
          <p:cNvSpPr>
            <a:spLocks noGrp="1"/>
          </p:cNvSpPr>
          <p:nvPr>
            <p:ph idx="1"/>
          </p:nvPr>
        </p:nvSpPr>
        <p:spPr>
          <a:xfrm>
            <a:off x="5362892" y="685800"/>
            <a:ext cx="6370320" cy="54864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6" name="Espaço Reservado para Rodapé 5"/>
          <p:cNvSpPr>
            <a:spLocks noGrp="1"/>
          </p:cNvSpPr>
          <p:nvPr>
            <p:ph type="ftr" sz="quarter" idx="11"/>
          </p:nvPr>
        </p:nvSpPr>
        <p:spPr/>
        <p:txBody>
          <a:bodyPr rtlCol="0"/>
          <a:lstStyle/>
          <a:p>
            <a:pPr rtl="0"/>
            <a:endParaRPr/>
          </a:p>
        </p:txBody>
      </p:sp>
      <p:sp>
        <p:nvSpPr>
          <p:cNvPr id="5" name="Espaço Reservado para Data 4"/>
          <p:cNvSpPr>
            <a:spLocks noGrp="1"/>
          </p:cNvSpPr>
          <p:nvPr>
            <p:ph type="dt" sz="half" idx="10"/>
          </p:nvPr>
        </p:nvSpPr>
        <p:spPr/>
        <p:txBody>
          <a:bodyPr rtlCol="0"/>
          <a:lstStyle>
            <a:lvl1pPr algn="l" rtl="0">
              <a:defRPr>
                <a:solidFill>
                  <a:schemeClr val="tx2"/>
                </a:solidFill>
              </a:defRPr>
            </a:lvl1pPr>
          </a:lstStyle>
          <a:p>
            <a:pPr rtl="0"/>
            <a:r>
              <a:rPr lang="en-US"/>
              <a:t>08/09/2016</a:t>
            </a:r>
            <a:endParaRPr/>
          </a:p>
        </p:txBody>
      </p:sp>
      <p:sp>
        <p:nvSpPr>
          <p:cNvPr id="7" name="Espaço Reservado para Número de Slide 6"/>
          <p:cNvSpPr>
            <a:spLocks noGrp="1"/>
          </p:cNvSpPr>
          <p:nvPr>
            <p:ph type="sldNum" sz="quarter" idx="12"/>
          </p:nvPr>
        </p:nvSpPr>
        <p:spPr/>
        <p:txBody>
          <a:bodyPr rtlCol="0"/>
          <a:lstStyle>
            <a:lvl1pPr algn="l" rtl="0">
              <a:defRPr>
                <a:solidFill>
                  <a:schemeClr val="tx2"/>
                </a:solidFill>
              </a:defRPr>
            </a:lvl1pPr>
          </a:lstStyle>
          <a:p>
            <a:pPr rtl="0"/>
            <a:fld id="{CA8D9AD5-F248-4919-864A-CFD76CC027D6}" type="slidenum">
              <a:rPr/>
              <a:pPr rtl="0"/>
              <a:t>‹nº›</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tângulo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ítulo 1"/>
          <p:cNvSpPr>
            <a:spLocks noGrp="1"/>
          </p:cNvSpPr>
          <p:nvPr>
            <p:ph type="title"/>
          </p:nvPr>
        </p:nvSpPr>
        <p:spPr>
          <a:xfrm>
            <a:off x="7923214" y="2362200"/>
            <a:ext cx="3200400" cy="1993392"/>
          </a:xfrm>
        </p:spPr>
        <p:txBody>
          <a:bodyPr rtlCol="0" anchor="b">
            <a:normAutofit/>
          </a:bodyPr>
          <a:lstStyle>
            <a:lvl1pPr algn="l" rtl="0">
              <a:defRPr sz="3400" b="0">
                <a:solidFill>
                  <a:schemeClr val="bg1"/>
                </a:solidFill>
              </a:defRPr>
            </a:lvl1pPr>
          </a:lstStyle>
          <a:p>
            <a:pPr rtl="0"/>
            <a:r>
              <a:rPr lang="pt-BR"/>
              <a:t>Clique para editar o título Mestre</a:t>
            </a:r>
            <a:endParaRPr/>
          </a:p>
        </p:txBody>
      </p:sp>
      <p:sp>
        <p:nvSpPr>
          <p:cNvPr id="3" name="Espaço Reservado para Imagem 2" descr="Um espaço reservado vazio para adicionar uma imagem. Clique no espaço reservado e selecione a imagem que você deseja adicionar."/>
          <p:cNvSpPr>
            <a:spLocks noGrp="1"/>
          </p:cNvSpPr>
          <p:nvPr>
            <p:ph type="pic" idx="1"/>
          </p:nvPr>
        </p:nvSpPr>
        <p:spPr>
          <a:xfrm>
            <a:off x="0" y="0"/>
            <a:ext cx="7315200" cy="6858000"/>
          </a:xfrm>
          <a:solidFill>
            <a:schemeClr val="bg2">
              <a:lumMod val="90000"/>
            </a:schemeClr>
          </a:solidFill>
        </p:spPr>
        <p:txBody>
          <a:bodyPr rtlCol="0"/>
          <a:lstStyle>
            <a:lvl1pPr marL="0" indent="0" algn="ctr" rtl="0">
              <a:buNone/>
              <a:defRPr sz="3200">
                <a:solidFill>
                  <a:schemeClr val="tx2"/>
                </a:solidFill>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pt-BR"/>
              <a:t>Clique no ícone para adicionar uma imagem</a:t>
            </a:r>
            <a:endParaRPr/>
          </a:p>
        </p:txBody>
      </p:sp>
      <p:sp>
        <p:nvSpPr>
          <p:cNvPr id="4" name="Espaço Reservado para Texto 3"/>
          <p:cNvSpPr>
            <a:spLocks noGrp="1"/>
          </p:cNvSpPr>
          <p:nvPr>
            <p:ph type="body" sz="half" idx="2"/>
          </p:nvPr>
        </p:nvSpPr>
        <p:spPr>
          <a:xfrm>
            <a:off x="7923214" y="4355592"/>
            <a:ext cx="3200400" cy="1644614"/>
          </a:xfrm>
        </p:spPr>
        <p:txBody>
          <a:bodyPr rtlCol="0">
            <a:normAutofit/>
          </a:bodyPr>
          <a:lstStyle>
            <a:lvl1pPr marL="0" indent="0" algn="l" rtl="0">
              <a:spcBef>
                <a:spcPts val="1200"/>
              </a:spcBef>
              <a:buNone/>
              <a:defRPr sz="1600">
                <a:solidFill>
                  <a:schemeClr val="bg1"/>
                </a:solidFill>
              </a:defRPr>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pt-BR"/>
              <a:t>Editar estilos de texto Mestre</a:t>
            </a:r>
          </a:p>
        </p:txBody>
      </p:sp>
      <p:sp>
        <p:nvSpPr>
          <p:cNvPr id="6" name="Espaço Reservado para Rodapé 5"/>
          <p:cNvSpPr>
            <a:spLocks noGrp="1"/>
          </p:cNvSpPr>
          <p:nvPr>
            <p:ph type="ftr" sz="quarter" idx="11"/>
          </p:nvPr>
        </p:nvSpPr>
        <p:spPr/>
        <p:txBody>
          <a:bodyPr rtlCol="0"/>
          <a:lstStyle/>
          <a:p>
            <a:pPr rtl="0"/>
            <a:endParaRPr/>
          </a:p>
        </p:txBody>
      </p:sp>
      <p:sp>
        <p:nvSpPr>
          <p:cNvPr id="5" name="Espaço Reservado para Data 4"/>
          <p:cNvSpPr>
            <a:spLocks noGrp="1"/>
          </p:cNvSpPr>
          <p:nvPr>
            <p:ph type="dt" sz="half" idx="10"/>
          </p:nvPr>
        </p:nvSpPr>
        <p:spPr/>
        <p:txBody>
          <a:bodyPr rtlCol="0"/>
          <a:lstStyle/>
          <a:p>
            <a:pPr rtl="0"/>
            <a:r>
              <a:rPr lang="en-US"/>
              <a:t>08/09/2016</a:t>
            </a:r>
            <a:endParaRPr/>
          </a:p>
        </p:txBody>
      </p:sp>
      <p:sp>
        <p:nvSpPr>
          <p:cNvPr id="7" name="Espaço Reservado para Número de Slide 6"/>
          <p:cNvSpPr>
            <a:spLocks noGrp="1"/>
          </p:cNvSpPr>
          <p:nvPr>
            <p:ph type="sldNum" sz="quarter" idx="12"/>
          </p:nvPr>
        </p:nvSpPr>
        <p:spPr/>
        <p:txBody>
          <a:bodyPr rtlCol="0"/>
          <a:lstStyle/>
          <a:p>
            <a:pPr rtl="0"/>
            <a:fld id="{CA8D9AD5-F248-4919-864A-CFD76CC027D6}" type="slidenum">
              <a:rPr/>
              <a:t>‹nº›</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Texto Vertical 2"/>
          <p:cNvSpPr>
            <a:spLocks noGrp="1"/>
          </p:cNvSpPr>
          <p:nvPr>
            <p:ph type="body" orient="vert" idx="1"/>
          </p:nvPr>
        </p:nvSpPr>
        <p:spPr/>
        <p:txBody>
          <a:bodyPr vert="eaVert" rtlCol="0"/>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08/09/2016</a:t>
            </a:r>
            <a:endParaRPr/>
          </a:p>
        </p:txBody>
      </p:sp>
      <p:sp>
        <p:nvSpPr>
          <p:cNvPr id="6" name="Espaço Reservado para Número de Slide 5"/>
          <p:cNvSpPr>
            <a:spLocks noGrp="1"/>
          </p:cNvSpPr>
          <p:nvPr>
            <p:ph type="sldNum" sz="quarter" idx="12"/>
          </p:nvPr>
        </p:nvSpPr>
        <p:spPr/>
        <p:txBody>
          <a:bodyPr rtlCol="0"/>
          <a:lstStyle/>
          <a:p>
            <a:pPr rtl="0"/>
            <a:fld id="{CA8D9AD5-F248-4919-864A-CFD76CC027D6}" type="slidenum">
              <a:rPr/>
              <a:t>‹nº›</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274638"/>
            <a:ext cx="2628900" cy="5897562"/>
          </a:xfrm>
        </p:spPr>
        <p:txBody>
          <a:bodyPr vert="eaVert" rtlCol="0"/>
          <a:lstStyle/>
          <a:p>
            <a:pPr rtl="0"/>
            <a:r>
              <a:rPr lang="pt-BR"/>
              <a:t>Clique para editar o título Mestre</a:t>
            </a:r>
            <a:endParaRPr/>
          </a:p>
        </p:txBody>
      </p:sp>
      <p:sp>
        <p:nvSpPr>
          <p:cNvPr id="3" name="Espaço Reservado para Texto Vertical 2"/>
          <p:cNvSpPr>
            <a:spLocks noGrp="1"/>
          </p:cNvSpPr>
          <p:nvPr>
            <p:ph type="body" orient="vert" idx="1"/>
          </p:nvPr>
        </p:nvSpPr>
        <p:spPr>
          <a:xfrm>
            <a:off x="838200" y="274638"/>
            <a:ext cx="7734300" cy="5897562"/>
          </a:xfrm>
        </p:spPr>
        <p:txBody>
          <a:bodyPr vert="eaVert" rtlCol="0"/>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08/09/2016</a:t>
            </a:r>
            <a:endParaRPr/>
          </a:p>
        </p:txBody>
      </p:sp>
      <p:sp>
        <p:nvSpPr>
          <p:cNvPr id="6" name="Espaço Reservado para Número de Slide 5"/>
          <p:cNvSpPr>
            <a:spLocks noGrp="1"/>
          </p:cNvSpPr>
          <p:nvPr>
            <p:ph type="sldNum" sz="quarter" idx="12"/>
          </p:nvPr>
        </p:nvSpPr>
        <p:spPr/>
        <p:txBody>
          <a:bodyPr rtlCol="0"/>
          <a:lstStyle/>
          <a:p>
            <a:pPr rtl="0"/>
            <a:fld id="{CA8D9AD5-F248-4919-864A-CFD76CC027D6}" type="slidenum">
              <a:rPr/>
              <a:t>‹nº›</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lvl1pPr>
              <a:defRPr sz="4000"/>
            </a:lvl1pPr>
          </a:lstStyle>
          <a:p>
            <a:pPr rtl="0"/>
            <a:r>
              <a:rPr lang="pt-BR"/>
              <a:t>Clique para editar o título Mestre</a:t>
            </a:r>
            <a:endParaRPr/>
          </a:p>
        </p:txBody>
      </p:sp>
      <p:sp>
        <p:nvSpPr>
          <p:cNvPr id="3" name="Espaço Reservado para Conteúdo 2"/>
          <p:cNvSpPr>
            <a:spLocks noGrp="1"/>
          </p:cNvSpPr>
          <p:nvPr>
            <p:ph idx="1"/>
          </p:nvPr>
        </p:nvSpPr>
        <p:spPr/>
        <p:txBody>
          <a:bodyPr rtlCol="0">
            <a:normAutofit/>
          </a:bodyPr>
          <a:lstStyle>
            <a:lvl1pPr>
              <a:defRPr sz="4400"/>
            </a:lvl1pPr>
            <a:lvl2pPr>
              <a:defRPr sz="4000"/>
            </a:lvl2pPr>
            <a:lvl3pPr>
              <a:defRPr sz="3600"/>
            </a:lvl3pPr>
            <a:lvl4pPr>
              <a:defRPr sz="3200"/>
            </a:lvl4pPr>
            <a:lvl5pPr>
              <a:defRPr sz="3200"/>
            </a:lvl5pPr>
            <a:lvl6pPr algn="l" rtl="0">
              <a:defRPr/>
            </a:lvl6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a:t>08/09/2016</a:t>
            </a:r>
            <a:endParaRPr dirty="0"/>
          </a:p>
        </p:txBody>
      </p:sp>
      <p:sp>
        <p:nvSpPr>
          <p:cNvPr id="6" name="Espaço Reservado para Número de Slide 5"/>
          <p:cNvSpPr>
            <a:spLocks noGrp="1"/>
          </p:cNvSpPr>
          <p:nvPr>
            <p:ph type="sldNum" sz="quarter" idx="12"/>
          </p:nvPr>
        </p:nvSpPr>
        <p:spPr/>
        <p:txBody>
          <a:bodyPr rtlCol="0"/>
          <a:lstStyle/>
          <a:p>
            <a:pPr rtl="0"/>
            <a:fld id="{CA8D9AD5-F248-4919-864A-CFD76CC027D6}" type="slidenum">
              <a:rPr/>
              <a:t>‹nº›</a:t>
            </a:fld>
            <a:endParaRPr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2"/>
      </p:bgRef>
    </p:bg>
    <p:spTree>
      <p:nvGrpSpPr>
        <p:cNvPr id="1" name=""/>
        <p:cNvGrpSpPr/>
        <p:nvPr/>
      </p:nvGrpSpPr>
      <p:grpSpPr>
        <a:xfrm>
          <a:off x="0" y="0"/>
          <a:ext cx="0" cy="0"/>
          <a:chOff x="0" y="0"/>
          <a:chExt cx="0" cy="0"/>
        </a:xfrm>
      </p:grpSpPr>
      <p:sp>
        <p:nvSpPr>
          <p:cNvPr id="7" name="Retângulo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rtl="0"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tângulo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a:p>
        </p:txBody>
      </p:sp>
      <p:sp>
        <p:nvSpPr>
          <p:cNvPr id="2" name="Título 1"/>
          <p:cNvSpPr>
            <a:spLocks noGrp="1"/>
          </p:cNvSpPr>
          <p:nvPr>
            <p:ph type="title"/>
          </p:nvPr>
        </p:nvSpPr>
        <p:spPr>
          <a:xfrm>
            <a:off x="1524000" y="1143000"/>
            <a:ext cx="9144000" cy="2667000"/>
          </a:xfrm>
        </p:spPr>
        <p:txBody>
          <a:bodyPr rtlCol="0" anchor="b">
            <a:normAutofit/>
          </a:bodyPr>
          <a:lstStyle>
            <a:lvl1pPr algn="ctr" rtl="0">
              <a:defRPr sz="5200" b="0"/>
            </a:lvl1pPr>
          </a:lstStyle>
          <a:p>
            <a:pPr rtl="0"/>
            <a:r>
              <a:rPr lang="pt-BR"/>
              <a:t>Clique para editar o título Mestre</a:t>
            </a:r>
            <a:endParaRPr/>
          </a:p>
        </p:txBody>
      </p:sp>
      <p:sp>
        <p:nvSpPr>
          <p:cNvPr id="3" name="Espaço Reservado para Texto 2"/>
          <p:cNvSpPr>
            <a:spLocks noGrp="1"/>
          </p:cNvSpPr>
          <p:nvPr>
            <p:ph type="body" idx="1"/>
          </p:nvPr>
        </p:nvSpPr>
        <p:spPr>
          <a:xfrm>
            <a:off x="1524000" y="3810000"/>
            <a:ext cx="9144000" cy="1143000"/>
          </a:xfrm>
        </p:spPr>
        <p:txBody>
          <a:bodyPr rtlCol="0" anchor="t">
            <a:normAutofit/>
          </a:bodyPr>
          <a:lstStyle>
            <a:lvl1pPr marL="0" indent="0" algn="ctr" rtl="0">
              <a:spcBef>
                <a:spcPts val="0"/>
              </a:spcBef>
              <a:buNone/>
              <a:defRPr sz="2400" cap="none" baseline="0">
                <a:solidFill>
                  <a:schemeClr val="tx2"/>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pt-BR"/>
              <a:t>Editar estilos de texto Mestre</a:t>
            </a: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08/09/2016</a:t>
            </a:r>
            <a:endParaRPr/>
          </a:p>
        </p:txBody>
      </p:sp>
      <p:sp>
        <p:nvSpPr>
          <p:cNvPr id="6" name="Espaço Reservado para Número de Slide 5"/>
          <p:cNvSpPr>
            <a:spLocks noGrp="1"/>
          </p:cNvSpPr>
          <p:nvPr>
            <p:ph type="sldNum" sz="quarter" idx="12"/>
          </p:nvPr>
        </p:nvSpPr>
        <p:spPr/>
        <p:txBody>
          <a:bodyPr rtlCol="0"/>
          <a:lstStyle/>
          <a:p>
            <a:pPr rtl="0"/>
            <a:fld id="{CA8D9AD5-F248-4919-864A-CFD76CC027D6}" type="slidenum">
              <a:rPr/>
              <a:t>‹nº›</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Cabeçalho de Seção Alternativo">
    <p:bg>
      <p:bgRef idx="1003">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1524000" y="1143000"/>
            <a:ext cx="9144000" cy="2667000"/>
          </a:xfrm>
        </p:spPr>
        <p:txBody>
          <a:bodyPr rtlCol="0" anchor="b">
            <a:normAutofit/>
          </a:bodyPr>
          <a:lstStyle>
            <a:lvl1pPr algn="ctr" rtl="0">
              <a:defRPr sz="5200" b="0">
                <a:solidFill>
                  <a:schemeClr val="tx1"/>
                </a:solidFill>
              </a:defRPr>
            </a:lvl1pPr>
          </a:lstStyle>
          <a:p>
            <a:pPr rtl="0"/>
            <a:r>
              <a:rPr lang="pt-BR"/>
              <a:t>Clique para editar o título Mestre</a:t>
            </a:r>
            <a:endParaRPr/>
          </a:p>
        </p:txBody>
      </p:sp>
      <p:sp>
        <p:nvSpPr>
          <p:cNvPr id="3" name="Espaço Reservado para Texto 2"/>
          <p:cNvSpPr>
            <a:spLocks noGrp="1"/>
          </p:cNvSpPr>
          <p:nvPr>
            <p:ph type="body" idx="1"/>
          </p:nvPr>
        </p:nvSpPr>
        <p:spPr>
          <a:xfrm>
            <a:off x="1522413" y="3810000"/>
            <a:ext cx="9144000" cy="1143000"/>
          </a:xfrm>
        </p:spPr>
        <p:txBody>
          <a:bodyPr rtlCol="0" anchor="t">
            <a:normAutofit/>
          </a:bodyPr>
          <a:lstStyle>
            <a:lvl1pPr marL="0" indent="0" algn="ctr" rtl="0">
              <a:spcBef>
                <a:spcPts val="0"/>
              </a:spcBef>
              <a:buNone/>
              <a:defRPr sz="2400" cap="none" baseline="0">
                <a:solidFill>
                  <a:schemeClr val="tx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pt-BR"/>
              <a:t>Editar estilos de texto Mestre</a:t>
            </a:r>
          </a:p>
        </p:txBody>
      </p:sp>
      <p:sp>
        <p:nvSpPr>
          <p:cNvPr id="5" name="Espaço Reservado para Rodapé 4"/>
          <p:cNvSpPr>
            <a:spLocks noGrp="1"/>
          </p:cNvSpPr>
          <p:nvPr>
            <p:ph type="ftr" sz="quarter" idx="11"/>
          </p:nvPr>
        </p:nvSpPr>
        <p:spPr/>
        <p:txBody>
          <a:bodyPr rtlCol="0"/>
          <a:lstStyle>
            <a:lvl1pPr algn="l" rtl="0">
              <a:defRPr>
                <a:solidFill>
                  <a:schemeClr val="tx2"/>
                </a:solidFill>
              </a:defRPr>
            </a:lvl1pPr>
          </a:lstStyle>
          <a:p>
            <a:pPr rtl="0"/>
            <a:endParaRPr/>
          </a:p>
        </p:txBody>
      </p:sp>
      <p:sp>
        <p:nvSpPr>
          <p:cNvPr id="4" name="Espaço Reservado para Data 3"/>
          <p:cNvSpPr>
            <a:spLocks noGrp="1"/>
          </p:cNvSpPr>
          <p:nvPr>
            <p:ph type="dt" sz="half" idx="10"/>
          </p:nvPr>
        </p:nvSpPr>
        <p:spPr/>
        <p:txBody>
          <a:bodyPr rtlCol="0"/>
          <a:lstStyle>
            <a:lvl1pPr algn="l" rtl="0">
              <a:defRPr>
                <a:solidFill>
                  <a:schemeClr val="tx2"/>
                </a:solidFill>
              </a:defRPr>
            </a:lvl1pPr>
          </a:lstStyle>
          <a:p>
            <a:pPr rtl="0"/>
            <a:r>
              <a:rPr lang="en-US"/>
              <a:t>08/09/2016</a:t>
            </a:r>
            <a:endParaRPr/>
          </a:p>
        </p:txBody>
      </p:sp>
      <p:sp>
        <p:nvSpPr>
          <p:cNvPr id="6" name="Espaço Reservado para Número de Slide 5"/>
          <p:cNvSpPr>
            <a:spLocks noGrp="1"/>
          </p:cNvSpPr>
          <p:nvPr>
            <p:ph type="sldNum" sz="quarter" idx="12"/>
          </p:nvPr>
        </p:nvSpPr>
        <p:spPr/>
        <p:txBody>
          <a:bodyPr rtlCol="0"/>
          <a:lstStyle>
            <a:lvl1pPr algn="l" rtl="0">
              <a:defRPr>
                <a:solidFill>
                  <a:schemeClr val="tx2"/>
                </a:solidFill>
              </a:defRPr>
            </a:lvl1pPr>
          </a:lstStyle>
          <a:p>
            <a:pPr rtl="0"/>
            <a:fld id="{CA8D9AD5-F248-4919-864A-CFD76CC027D6}" type="slidenum">
              <a:rPr/>
              <a:pPr rtl="0"/>
              <a:t>‹nº›</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sz="half" idx="1"/>
          </p:nvPr>
        </p:nvSpPr>
        <p:spPr>
          <a:xfrm>
            <a:off x="1341120" y="1901952"/>
            <a:ext cx="4572000" cy="4123944"/>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Conteúdo 3"/>
          <p:cNvSpPr>
            <a:spLocks noGrp="1"/>
          </p:cNvSpPr>
          <p:nvPr>
            <p:ph sz="half" idx="2"/>
          </p:nvPr>
        </p:nvSpPr>
        <p:spPr>
          <a:xfrm>
            <a:off x="6278880" y="1901952"/>
            <a:ext cx="4572000" cy="4123944"/>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6" name="Espaço Reservado para Rodapé 5"/>
          <p:cNvSpPr>
            <a:spLocks noGrp="1"/>
          </p:cNvSpPr>
          <p:nvPr>
            <p:ph type="ftr" sz="quarter" idx="11"/>
          </p:nvPr>
        </p:nvSpPr>
        <p:spPr/>
        <p:txBody>
          <a:bodyPr rtlCol="0"/>
          <a:lstStyle/>
          <a:p>
            <a:pPr rtl="0"/>
            <a:endParaRPr/>
          </a:p>
        </p:txBody>
      </p:sp>
      <p:sp>
        <p:nvSpPr>
          <p:cNvPr id="5" name="Espaço Reservado para Data 4"/>
          <p:cNvSpPr>
            <a:spLocks noGrp="1"/>
          </p:cNvSpPr>
          <p:nvPr>
            <p:ph type="dt" sz="half" idx="10"/>
          </p:nvPr>
        </p:nvSpPr>
        <p:spPr/>
        <p:txBody>
          <a:bodyPr rtlCol="0"/>
          <a:lstStyle/>
          <a:p>
            <a:pPr rtl="0"/>
            <a:r>
              <a:rPr lang="en-US"/>
              <a:t>08/09/2016</a:t>
            </a:r>
            <a:endParaRPr/>
          </a:p>
        </p:txBody>
      </p:sp>
      <p:sp>
        <p:nvSpPr>
          <p:cNvPr id="7" name="Espaço Reservado para Número de Slide 6"/>
          <p:cNvSpPr>
            <a:spLocks noGrp="1"/>
          </p:cNvSpPr>
          <p:nvPr>
            <p:ph type="sldNum" sz="quarter" idx="12"/>
          </p:nvPr>
        </p:nvSpPr>
        <p:spPr/>
        <p:txBody>
          <a:bodyPr rtlCol="0"/>
          <a:lstStyle/>
          <a:p>
            <a:pPr rtl="0"/>
            <a:fld id="{A0ECE5F2-81AA-4605-B028-6FBA391056AF}" type="slidenum">
              <a:rPr/>
              <a:t>‹nº›</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1341120" y="466344"/>
            <a:ext cx="9509760" cy="1234440"/>
          </a:xfrm>
        </p:spPr>
        <p:txBody>
          <a:bodyPr rtlCol="0"/>
          <a:lstStyle/>
          <a:p>
            <a:pPr rtl="0"/>
            <a:r>
              <a:rPr lang="pt-BR"/>
              <a:t>Clique para editar o título Mestre</a:t>
            </a:r>
            <a:endParaRPr/>
          </a:p>
        </p:txBody>
      </p:sp>
      <p:sp>
        <p:nvSpPr>
          <p:cNvPr id="3" name="Espaço Reservado para Texto 2"/>
          <p:cNvSpPr>
            <a:spLocks noGrp="1"/>
          </p:cNvSpPr>
          <p:nvPr>
            <p:ph type="body" idx="1"/>
          </p:nvPr>
        </p:nvSpPr>
        <p:spPr>
          <a:xfrm>
            <a:off x="1341120" y="1837464"/>
            <a:ext cx="4572000" cy="766588"/>
          </a:xfrm>
        </p:spPr>
        <p:txBody>
          <a:bodyPr rtlCol="0" anchor="ctr">
            <a:normAutofit/>
          </a:bodyPr>
          <a:lstStyle>
            <a:lvl1pPr marL="0" indent="0" algn="l" rtl="0">
              <a:spcBef>
                <a:spcPts val="0"/>
              </a:spcBef>
              <a:buNone/>
              <a:defRPr sz="2200" b="0" cap="none" baseline="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pt-BR"/>
              <a:t>Editar estilos de texto Mestre</a:t>
            </a:r>
          </a:p>
        </p:txBody>
      </p:sp>
      <p:sp>
        <p:nvSpPr>
          <p:cNvPr id="4" name="Espaço Reservado para Conteúdo 3"/>
          <p:cNvSpPr>
            <a:spLocks noGrp="1"/>
          </p:cNvSpPr>
          <p:nvPr>
            <p:ph sz="half" idx="2"/>
          </p:nvPr>
        </p:nvSpPr>
        <p:spPr>
          <a:xfrm>
            <a:off x="1341120" y="2740732"/>
            <a:ext cx="4572000" cy="3288847"/>
          </a:xfrm>
        </p:spPr>
        <p:txBody>
          <a:bodyPr rtlCol="0">
            <a:normAutofit/>
          </a:bodyPr>
          <a:lstStyle>
            <a:lvl1pPr algn="l" rtl="0">
              <a:defRPr sz="1800"/>
            </a:lvl1pPr>
            <a:lvl2pPr algn="l" rtl="0">
              <a:defRPr sz="1600"/>
            </a:lvl2pPr>
            <a:lvl3pPr algn="l" rtl="0">
              <a:defRPr sz="1400"/>
            </a:lvl3pPr>
            <a:lvl4pPr algn="l" rtl="0">
              <a:defRPr sz="1200"/>
            </a:lvl4pPr>
            <a:lvl5pPr algn="l" rtl="0">
              <a:defRPr sz="1200"/>
            </a:lvl5pPr>
            <a:lvl6pPr algn="l" rtl="0">
              <a:defRPr sz="1200"/>
            </a:lvl6pPr>
            <a:lvl7pPr algn="l" rtl="0">
              <a:defRPr sz="1200"/>
            </a:lvl7pPr>
            <a:lvl8pPr algn="l" rtl="0">
              <a:defRPr sz="1200"/>
            </a:lvl8pPr>
            <a:lvl9pPr algn="l" rtl="0">
              <a:defRPr sz="12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Texto 4"/>
          <p:cNvSpPr>
            <a:spLocks noGrp="1"/>
          </p:cNvSpPr>
          <p:nvPr>
            <p:ph type="body" sz="quarter" idx="3"/>
          </p:nvPr>
        </p:nvSpPr>
        <p:spPr>
          <a:xfrm>
            <a:off x="6278880" y="1837464"/>
            <a:ext cx="4572000" cy="766588"/>
          </a:xfrm>
        </p:spPr>
        <p:txBody>
          <a:bodyPr rtlCol="0" anchor="ctr">
            <a:normAutofit/>
          </a:bodyPr>
          <a:lstStyle>
            <a:lvl1pPr marL="0" indent="0" algn="l" rtl="0">
              <a:spcBef>
                <a:spcPts val="0"/>
              </a:spcBef>
              <a:buNone/>
              <a:defRPr sz="2200" b="0" cap="none" baseline="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pt-BR"/>
              <a:t>Editar estilos de texto Mestre</a:t>
            </a:r>
          </a:p>
        </p:txBody>
      </p:sp>
      <p:sp>
        <p:nvSpPr>
          <p:cNvPr id="6" name="Espaço Reservado para Conteúdo 5"/>
          <p:cNvSpPr>
            <a:spLocks noGrp="1"/>
          </p:cNvSpPr>
          <p:nvPr>
            <p:ph sz="quarter" idx="4"/>
          </p:nvPr>
        </p:nvSpPr>
        <p:spPr>
          <a:xfrm>
            <a:off x="6278880" y="2740732"/>
            <a:ext cx="4572000" cy="3288847"/>
          </a:xfrm>
        </p:spPr>
        <p:txBody>
          <a:bodyPr rtlCol="0">
            <a:normAutofit/>
          </a:bodyPr>
          <a:lstStyle>
            <a:lvl1pPr algn="l" rtl="0">
              <a:defRPr sz="1800"/>
            </a:lvl1pPr>
            <a:lvl2pPr algn="l" rtl="0">
              <a:defRPr sz="1600"/>
            </a:lvl2pPr>
            <a:lvl3pPr algn="l" rtl="0">
              <a:defRPr sz="1400"/>
            </a:lvl3pPr>
            <a:lvl4pPr algn="l" rtl="0">
              <a:defRPr sz="1200"/>
            </a:lvl4pPr>
            <a:lvl5pPr algn="l" rtl="0">
              <a:defRPr sz="1200"/>
            </a:lvl5pPr>
            <a:lvl6pPr algn="l" rtl="0">
              <a:defRPr sz="1200"/>
            </a:lvl6pPr>
            <a:lvl7pPr algn="l" rtl="0">
              <a:defRPr sz="1200"/>
            </a:lvl7pPr>
            <a:lvl8pPr algn="l" rtl="0">
              <a:defRPr sz="1200"/>
            </a:lvl8pPr>
            <a:lvl9pPr algn="l" rtl="0">
              <a:defRPr sz="12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8" name="Espaço Reservado para Rodapé 7"/>
          <p:cNvSpPr>
            <a:spLocks noGrp="1"/>
          </p:cNvSpPr>
          <p:nvPr>
            <p:ph type="ftr" sz="quarter" idx="11"/>
          </p:nvPr>
        </p:nvSpPr>
        <p:spPr/>
        <p:txBody>
          <a:bodyPr rtlCol="0"/>
          <a:lstStyle/>
          <a:p>
            <a:pPr rtl="0"/>
            <a:endParaRPr/>
          </a:p>
        </p:txBody>
      </p:sp>
      <p:sp>
        <p:nvSpPr>
          <p:cNvPr id="7" name="Espaço Reservado para Data 6"/>
          <p:cNvSpPr>
            <a:spLocks noGrp="1"/>
          </p:cNvSpPr>
          <p:nvPr>
            <p:ph type="dt" sz="half" idx="10"/>
          </p:nvPr>
        </p:nvSpPr>
        <p:spPr/>
        <p:txBody>
          <a:bodyPr rtlCol="0"/>
          <a:lstStyle/>
          <a:p>
            <a:pPr rtl="0"/>
            <a:r>
              <a:rPr lang="en-US"/>
              <a:t>08/09/2016</a:t>
            </a:r>
            <a:endParaRPr/>
          </a:p>
        </p:txBody>
      </p:sp>
      <p:sp>
        <p:nvSpPr>
          <p:cNvPr id="9" name="Espaço Reservado para o Número do Slide 8"/>
          <p:cNvSpPr>
            <a:spLocks noGrp="1"/>
          </p:cNvSpPr>
          <p:nvPr>
            <p:ph type="sldNum" sz="quarter" idx="12"/>
          </p:nvPr>
        </p:nvSpPr>
        <p:spPr/>
        <p:txBody>
          <a:bodyPr rtlCol="0"/>
          <a:lstStyle/>
          <a:p>
            <a:pPr rtl="0"/>
            <a:fld id="{CA8D9AD5-F248-4919-864A-CFD76CC027D6}" type="slidenum">
              <a:rPr/>
              <a:t>‹nº›</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4" name="Espaço Reservado para Rodapé 3"/>
          <p:cNvSpPr>
            <a:spLocks noGrp="1"/>
          </p:cNvSpPr>
          <p:nvPr>
            <p:ph type="ftr" sz="quarter" idx="11"/>
          </p:nvPr>
        </p:nvSpPr>
        <p:spPr/>
        <p:txBody>
          <a:bodyPr rtlCol="0"/>
          <a:lstStyle/>
          <a:p>
            <a:pPr rtl="0"/>
            <a:endParaRPr/>
          </a:p>
        </p:txBody>
      </p:sp>
      <p:sp>
        <p:nvSpPr>
          <p:cNvPr id="3" name="Espaço Reservado para Data 2"/>
          <p:cNvSpPr>
            <a:spLocks noGrp="1"/>
          </p:cNvSpPr>
          <p:nvPr>
            <p:ph type="dt" sz="half" idx="10"/>
          </p:nvPr>
        </p:nvSpPr>
        <p:spPr/>
        <p:txBody>
          <a:bodyPr rtlCol="0"/>
          <a:lstStyle/>
          <a:p>
            <a:pPr rtl="0"/>
            <a:r>
              <a:rPr lang="en-US"/>
              <a:t>08/09/2016</a:t>
            </a:r>
            <a:endParaRPr/>
          </a:p>
        </p:txBody>
      </p:sp>
      <p:sp>
        <p:nvSpPr>
          <p:cNvPr id="5" name="Espaço Reservado para Número de Slide 4"/>
          <p:cNvSpPr>
            <a:spLocks noGrp="1"/>
          </p:cNvSpPr>
          <p:nvPr>
            <p:ph type="sldNum" sz="quarter" idx="12"/>
          </p:nvPr>
        </p:nvSpPr>
        <p:spPr/>
        <p:txBody>
          <a:bodyPr rtlCol="0"/>
          <a:lstStyle/>
          <a:p>
            <a:pPr rtl="0"/>
            <a:fld id="{CA8D9AD5-F248-4919-864A-CFD76CC027D6}" type="slidenum">
              <a:rPr/>
              <a:t>‹nº›</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3" name="Espaço Reservado para Rodapé 2"/>
          <p:cNvSpPr>
            <a:spLocks noGrp="1"/>
          </p:cNvSpPr>
          <p:nvPr>
            <p:ph type="ftr" sz="quarter" idx="11"/>
          </p:nvPr>
        </p:nvSpPr>
        <p:spPr/>
        <p:txBody>
          <a:bodyPr rtlCol="0"/>
          <a:lstStyle>
            <a:lvl1pPr algn="l" rtl="0">
              <a:defRPr>
                <a:solidFill>
                  <a:schemeClr val="tx2"/>
                </a:solidFill>
              </a:defRPr>
            </a:lvl1pPr>
          </a:lstStyle>
          <a:p>
            <a:pPr rtl="0"/>
            <a:endParaRPr/>
          </a:p>
        </p:txBody>
      </p:sp>
      <p:sp>
        <p:nvSpPr>
          <p:cNvPr id="2" name="Espaço Reservado para Data 1"/>
          <p:cNvSpPr>
            <a:spLocks noGrp="1"/>
          </p:cNvSpPr>
          <p:nvPr>
            <p:ph type="dt" sz="half" idx="10"/>
          </p:nvPr>
        </p:nvSpPr>
        <p:spPr/>
        <p:txBody>
          <a:bodyPr rtlCol="0"/>
          <a:lstStyle>
            <a:lvl1pPr algn="l" rtl="0">
              <a:defRPr>
                <a:solidFill>
                  <a:schemeClr val="tx2"/>
                </a:solidFill>
              </a:defRPr>
            </a:lvl1pPr>
          </a:lstStyle>
          <a:p>
            <a:pPr rtl="0"/>
            <a:r>
              <a:rPr lang="en-US"/>
              <a:t>08/09/2016</a:t>
            </a:r>
            <a:endParaRPr/>
          </a:p>
        </p:txBody>
      </p:sp>
      <p:sp>
        <p:nvSpPr>
          <p:cNvPr id="4" name="Espaço Reservado para Número de Slide 3"/>
          <p:cNvSpPr>
            <a:spLocks noGrp="1"/>
          </p:cNvSpPr>
          <p:nvPr>
            <p:ph type="sldNum" sz="quarter" idx="12"/>
          </p:nvPr>
        </p:nvSpPr>
        <p:spPr/>
        <p:txBody>
          <a:bodyPr rtlCol="0"/>
          <a:lstStyle>
            <a:lvl1pPr algn="l" rtl="0">
              <a:defRPr>
                <a:solidFill>
                  <a:schemeClr val="tx2"/>
                </a:solidFill>
              </a:defRPr>
            </a:lvl1pPr>
          </a:lstStyle>
          <a:p>
            <a:pPr rtl="0"/>
            <a:fld id="{CA8D9AD5-F248-4919-864A-CFD76CC027D6}" type="slidenum">
              <a:rPr/>
              <a:pPr rtl="0"/>
              <a:t>‹nº›</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60412" y="2362200"/>
            <a:ext cx="3200400" cy="1990725"/>
          </a:xfrm>
        </p:spPr>
        <p:txBody>
          <a:bodyPr rtlCol="0" anchor="b">
            <a:normAutofit/>
          </a:bodyPr>
          <a:lstStyle>
            <a:lvl1pPr algn="l" rtl="0">
              <a:defRPr sz="3400" b="0"/>
            </a:lvl1pPr>
          </a:lstStyle>
          <a:p>
            <a:pPr rtl="0"/>
            <a:r>
              <a:rPr lang="pt-BR"/>
              <a:t>Clique para editar o título Mestre</a:t>
            </a:r>
            <a:endParaRPr/>
          </a:p>
        </p:txBody>
      </p:sp>
      <p:sp>
        <p:nvSpPr>
          <p:cNvPr id="4" name="Espaço Reservado para Texto 3"/>
          <p:cNvSpPr>
            <a:spLocks noGrp="1"/>
          </p:cNvSpPr>
          <p:nvPr>
            <p:ph type="body" sz="half" idx="2"/>
          </p:nvPr>
        </p:nvSpPr>
        <p:spPr>
          <a:xfrm>
            <a:off x="760412" y="4367308"/>
            <a:ext cx="3200400" cy="1622012"/>
          </a:xfrm>
        </p:spPr>
        <p:txBody>
          <a:bodyPr rtlCol="0">
            <a:normAutofit/>
          </a:bodyPr>
          <a:lstStyle>
            <a:lvl1pPr marL="0" indent="0" algn="l" rtl="0">
              <a:spcBef>
                <a:spcPts val="1200"/>
              </a:spcBef>
              <a:buNone/>
              <a:defRPr sz="16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pt-BR"/>
              <a:t>Editar estilos de texto Mestre</a:t>
            </a:r>
          </a:p>
        </p:txBody>
      </p:sp>
      <p:sp>
        <p:nvSpPr>
          <p:cNvPr id="3" name="Espaço Reservado para Conteúdo 2"/>
          <p:cNvSpPr>
            <a:spLocks noGrp="1"/>
          </p:cNvSpPr>
          <p:nvPr>
            <p:ph idx="1"/>
          </p:nvPr>
        </p:nvSpPr>
        <p:spPr>
          <a:xfrm>
            <a:off x="4494212" y="685800"/>
            <a:ext cx="7239001" cy="54864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6" name="Espaço Reservado para Rodapé 5"/>
          <p:cNvSpPr>
            <a:spLocks noGrp="1"/>
          </p:cNvSpPr>
          <p:nvPr>
            <p:ph type="ftr" sz="quarter" idx="11"/>
          </p:nvPr>
        </p:nvSpPr>
        <p:spPr/>
        <p:txBody>
          <a:bodyPr rtlCol="0"/>
          <a:lstStyle/>
          <a:p>
            <a:pPr rtl="0"/>
            <a:endParaRPr/>
          </a:p>
        </p:txBody>
      </p:sp>
      <p:sp>
        <p:nvSpPr>
          <p:cNvPr id="5" name="Espaço Reservado para Data 4"/>
          <p:cNvSpPr>
            <a:spLocks noGrp="1"/>
          </p:cNvSpPr>
          <p:nvPr>
            <p:ph type="dt" sz="half" idx="10"/>
          </p:nvPr>
        </p:nvSpPr>
        <p:spPr/>
        <p:txBody>
          <a:bodyPr rtlCol="0"/>
          <a:lstStyle/>
          <a:p>
            <a:pPr rtl="0"/>
            <a:r>
              <a:rPr lang="en-US"/>
              <a:t>08/09/2016</a:t>
            </a:r>
            <a:endParaRPr/>
          </a:p>
        </p:txBody>
      </p:sp>
      <p:sp>
        <p:nvSpPr>
          <p:cNvPr id="7" name="Espaço Reservado para Número de Slide 6"/>
          <p:cNvSpPr>
            <a:spLocks noGrp="1"/>
          </p:cNvSpPr>
          <p:nvPr>
            <p:ph type="sldNum" sz="quarter" idx="12"/>
          </p:nvPr>
        </p:nvSpPr>
        <p:spPr/>
        <p:txBody>
          <a:bodyPr rtlCol="0"/>
          <a:lstStyle/>
          <a:p>
            <a:pPr rtl="0"/>
            <a:fld id="{CA8D9AD5-F248-4919-864A-CFD76CC027D6}" type="slidenum">
              <a:rPr/>
              <a:t>‹nº›</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tângulo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rtl="0"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tângulo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a:p>
        </p:txBody>
      </p:sp>
      <p:sp>
        <p:nvSpPr>
          <p:cNvPr id="2" name="Espaço Reservado para Título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pPr rtl="0"/>
            <a:r>
              <a:rPr dirty="0"/>
              <a:t>Clique para </a:t>
            </a:r>
            <a:r>
              <a:rPr dirty="0" err="1"/>
              <a:t>editar</a:t>
            </a:r>
            <a:r>
              <a:rPr dirty="0"/>
              <a:t> o </a:t>
            </a:r>
            <a:r>
              <a:rPr dirty="0" err="1"/>
              <a:t>estilo</a:t>
            </a:r>
            <a:r>
              <a:rPr dirty="0"/>
              <a:t> de </a:t>
            </a:r>
            <a:r>
              <a:rPr dirty="0" err="1"/>
              <a:t>título</a:t>
            </a:r>
            <a:r>
              <a:rPr dirty="0"/>
              <a:t> Mestre</a:t>
            </a:r>
          </a:p>
        </p:txBody>
      </p:sp>
      <p:sp>
        <p:nvSpPr>
          <p:cNvPr id="3" name="Espaço Reservado para Texto 2"/>
          <p:cNvSpPr>
            <a:spLocks noGrp="1"/>
          </p:cNvSpPr>
          <p:nvPr>
            <p:ph type="body" idx="1"/>
          </p:nvPr>
        </p:nvSpPr>
        <p:spPr>
          <a:xfrm>
            <a:off x="1341120" y="1901952"/>
            <a:ext cx="9509760" cy="4127627"/>
          </a:xfrm>
          <a:prstGeom prst="rect">
            <a:avLst/>
          </a:prstGeom>
        </p:spPr>
        <p:txBody>
          <a:bodyPr vert="horz" lIns="91440" tIns="45720" rIns="91440" bIns="45720" rtlCol="0">
            <a:noAutofit/>
          </a:bodyPr>
          <a:lstStyle/>
          <a:p>
            <a:pPr lvl="0" rtl="0"/>
            <a:r>
              <a:t>Clique para editar o texto Mestre</a:t>
            </a:r>
          </a:p>
          <a:p>
            <a:pPr lvl="1" rtl="0"/>
            <a:r>
              <a:t>Segundo nível</a:t>
            </a:r>
          </a:p>
          <a:p>
            <a:pPr lvl="2" rtl="0"/>
            <a:r>
              <a:t>Terceiro nível</a:t>
            </a:r>
          </a:p>
          <a:p>
            <a:pPr lvl="3" rtl="0"/>
            <a:r>
              <a:t>Quarto nível</a:t>
            </a:r>
          </a:p>
          <a:p>
            <a:pPr lvl="4" rtl="0"/>
            <a:r>
              <a:t>Quinto nível</a:t>
            </a:r>
          </a:p>
          <a:p>
            <a:pPr lvl="5" rtl="0"/>
            <a:r>
              <a:t>Sexto</a:t>
            </a:r>
          </a:p>
          <a:p>
            <a:pPr lvl="6" rtl="0"/>
            <a:r>
              <a:t>Sétimo</a:t>
            </a:r>
          </a:p>
          <a:p>
            <a:pPr lvl="7" rtl="0"/>
            <a:r>
              <a:t>Oitavo</a:t>
            </a:r>
          </a:p>
          <a:p>
            <a:pPr lvl="8" rtl="0"/>
            <a:r>
              <a:t>Nono</a:t>
            </a:r>
          </a:p>
        </p:txBody>
      </p:sp>
      <p:sp>
        <p:nvSpPr>
          <p:cNvPr id="5" name="Espaço Reservado para Rodapé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rtl="0">
              <a:defRPr sz="1100" cap="all" baseline="0">
                <a:solidFill>
                  <a:schemeClr val="bg2"/>
                </a:solidFill>
              </a:defRPr>
            </a:lvl1pPr>
          </a:lstStyle>
          <a:p>
            <a:pPr rtl="0"/>
            <a:endParaRPr lang="en-US" dirty="0"/>
          </a:p>
        </p:txBody>
      </p:sp>
      <p:sp>
        <p:nvSpPr>
          <p:cNvPr id="4" name="Espaço Reservado para Data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l" rtl="0">
              <a:defRPr sz="1100">
                <a:solidFill>
                  <a:schemeClr val="bg2"/>
                </a:solidFill>
              </a:defRPr>
            </a:lvl1pPr>
          </a:lstStyle>
          <a:p>
            <a:pPr rtl="0"/>
            <a:r>
              <a:rPr lang="en-US"/>
              <a:t>08/09/2016</a:t>
            </a:r>
            <a:endParaRPr lang="en-US" dirty="0"/>
          </a:p>
        </p:txBody>
      </p:sp>
      <p:sp>
        <p:nvSpPr>
          <p:cNvPr id="6" name="Espaço Reservado para Número de Slide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l" rtl="0">
              <a:defRPr sz="1100">
                <a:solidFill>
                  <a:schemeClr val="bg2"/>
                </a:solidFill>
              </a:defRPr>
            </a:lvl1pPr>
          </a:lstStyle>
          <a:p>
            <a:pPr rtl="0"/>
            <a:fld id="{CA8D9AD5-F248-4919-864A-CFD76CC027D6}" type="slidenum">
              <a:rPr lang="en-US" smtClean="0"/>
              <a:pPr rtl="0"/>
              <a:t>‹nº›</a:t>
            </a:fld>
            <a:endParaRPr lang="en-US" dirty="0"/>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40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36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32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28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2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2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2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2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2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2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pt-BR" dirty="0"/>
              <a:t>Virtualização – GSO II</a:t>
            </a:r>
            <a:endParaRPr lang="pt-br" dirty="0"/>
          </a:p>
        </p:txBody>
      </p:sp>
      <p:sp>
        <p:nvSpPr>
          <p:cNvPr id="4" name="Subtítulo 3"/>
          <p:cNvSpPr>
            <a:spLocks noGrp="1"/>
          </p:cNvSpPr>
          <p:nvPr>
            <p:ph type="subTitle" idx="1"/>
          </p:nvPr>
        </p:nvSpPr>
        <p:spPr/>
        <p:txBody>
          <a:bodyPr rtlCol="0"/>
          <a:lstStyle/>
          <a:p>
            <a:pPr algn="r" rtl="0"/>
            <a:r>
              <a:rPr lang="pt-BR" dirty="0"/>
              <a:t>Erika Arias Barrado</a:t>
            </a:r>
            <a:endParaRPr lang="pt-br" dirty="0"/>
          </a:p>
        </p:txBody>
      </p:sp>
      <p:pic>
        <p:nvPicPr>
          <p:cNvPr id="1026" name="Picture 2" descr="Imagem relacionada">
            <a:extLst>
              <a:ext uri="{FF2B5EF4-FFF2-40B4-BE49-F238E27FC236}">
                <a16:creationId xmlns:a16="http://schemas.microsoft.com/office/drawing/2014/main" id="{2BEEC2C4-1512-40FF-BA35-9E869A412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2195"/>
            <a:ext cx="12192000" cy="4869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31A80D-AA62-40AE-84DE-28E1D8C06C6F}"/>
              </a:ext>
            </a:extLst>
          </p:cNvPr>
          <p:cNvSpPr>
            <a:spLocks noGrp="1"/>
          </p:cNvSpPr>
          <p:nvPr>
            <p:ph type="title"/>
          </p:nvPr>
        </p:nvSpPr>
        <p:spPr/>
        <p:txBody>
          <a:bodyPr/>
          <a:lstStyle/>
          <a:p>
            <a:r>
              <a:rPr lang="pt-BR" b="1" dirty="0">
                <a:solidFill>
                  <a:srgbClr val="C00000"/>
                </a:solidFill>
                <a:effectLst>
                  <a:outerShdw blurRad="38100" dist="38100" dir="2700000" algn="tl">
                    <a:srgbClr val="000000">
                      <a:alpha val="43137"/>
                    </a:srgbClr>
                  </a:outerShdw>
                </a:effectLst>
              </a:rPr>
              <a:t>Virtualização de Rede</a:t>
            </a:r>
          </a:p>
        </p:txBody>
      </p:sp>
      <p:sp>
        <p:nvSpPr>
          <p:cNvPr id="6" name="Espaço Reservado para Conteúdo 5">
            <a:extLst>
              <a:ext uri="{FF2B5EF4-FFF2-40B4-BE49-F238E27FC236}">
                <a16:creationId xmlns:a16="http://schemas.microsoft.com/office/drawing/2014/main" id="{2CC4A01F-8A0F-4646-A377-1F15A45342D0}"/>
              </a:ext>
            </a:extLst>
          </p:cNvPr>
          <p:cNvSpPr>
            <a:spLocks noGrp="1"/>
          </p:cNvSpPr>
          <p:nvPr>
            <p:ph idx="1"/>
          </p:nvPr>
        </p:nvSpPr>
        <p:spPr/>
        <p:txBody>
          <a:bodyPr>
            <a:normAutofit fontScale="92500" lnSpcReduction="20000"/>
          </a:bodyPr>
          <a:lstStyle/>
          <a:p>
            <a:pPr algn="just"/>
            <a:r>
              <a:rPr lang="pt-BR" sz="2800" dirty="0"/>
              <a:t>A virtualização de rede é a reprodução completa de uma rede física no software. </a:t>
            </a:r>
          </a:p>
          <a:p>
            <a:pPr algn="just"/>
            <a:r>
              <a:rPr lang="pt-BR" sz="2800" dirty="0"/>
              <a:t>Os aplicativos são executados na rede virtual exatamente da mesma maneira como se estivessem em uma rede física. </a:t>
            </a:r>
          </a:p>
          <a:p>
            <a:pPr algn="just"/>
            <a:r>
              <a:rPr lang="pt-BR" sz="2800" dirty="0"/>
              <a:t>A virtualização de rede apresenta serviços e dispositivos lógicos do sistema de rede (portas lógicas, switches, roteadores, firewalls, </a:t>
            </a:r>
            <a:r>
              <a:rPr lang="pt-BR" sz="2800" dirty="0" err="1"/>
              <a:t>balanceadores</a:t>
            </a:r>
            <a:r>
              <a:rPr lang="pt-BR" sz="2800" dirty="0"/>
              <a:t> de carga, </a:t>
            </a:r>
            <a:r>
              <a:rPr lang="pt-BR" sz="2800" dirty="0" err="1"/>
              <a:t>VPNs</a:t>
            </a:r>
            <a:r>
              <a:rPr lang="pt-BR" sz="2800" dirty="0"/>
              <a:t> e outros) para cargas de trabalho conectadas. </a:t>
            </a:r>
          </a:p>
          <a:p>
            <a:pPr algn="just"/>
            <a:r>
              <a:rPr lang="pt-BR" sz="2800" dirty="0"/>
              <a:t>As redes virtuais oferecem os mesmos recursos e garantias de uma rede física e ainda fornecem os benefícios operacionais e a independência de hardware da virtualização.</a:t>
            </a:r>
          </a:p>
        </p:txBody>
      </p:sp>
    </p:spTree>
    <p:extLst>
      <p:ext uri="{BB962C8B-B14F-4D97-AF65-F5344CB8AC3E}">
        <p14:creationId xmlns:p14="http://schemas.microsoft.com/office/powerpoint/2010/main" val="396719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1C27D1-C7DB-48C4-86DE-A5C229C96E2D}"/>
              </a:ext>
            </a:extLst>
          </p:cNvPr>
          <p:cNvSpPr>
            <a:spLocks noGrp="1"/>
          </p:cNvSpPr>
          <p:nvPr>
            <p:ph type="title"/>
          </p:nvPr>
        </p:nvSpPr>
        <p:spPr/>
        <p:txBody>
          <a:bodyPr/>
          <a:lstStyle/>
          <a:p>
            <a:r>
              <a:rPr lang="pt-BR" dirty="0">
                <a:solidFill>
                  <a:srgbClr val="C00000"/>
                </a:solidFill>
                <a:effectLst>
                  <a:outerShdw blurRad="38100" dist="38100" dir="2700000" algn="tl">
                    <a:srgbClr val="000000">
                      <a:alpha val="43137"/>
                    </a:srgbClr>
                  </a:outerShdw>
                </a:effectLst>
              </a:rPr>
              <a:t>Benefícios da Virtualização</a:t>
            </a:r>
          </a:p>
        </p:txBody>
      </p:sp>
      <p:sp>
        <p:nvSpPr>
          <p:cNvPr id="3" name="Espaço Reservado para Conteúdo 2">
            <a:extLst>
              <a:ext uri="{FF2B5EF4-FFF2-40B4-BE49-F238E27FC236}">
                <a16:creationId xmlns:a16="http://schemas.microsoft.com/office/drawing/2014/main" id="{D2BEFB2F-AE0C-4D71-A27F-369F2D3E2D50}"/>
              </a:ext>
            </a:extLst>
          </p:cNvPr>
          <p:cNvSpPr>
            <a:spLocks noGrp="1"/>
          </p:cNvSpPr>
          <p:nvPr>
            <p:ph idx="1"/>
          </p:nvPr>
        </p:nvSpPr>
        <p:spPr/>
        <p:txBody>
          <a:bodyPr>
            <a:noAutofit/>
          </a:bodyPr>
          <a:lstStyle/>
          <a:p>
            <a:r>
              <a:rPr lang="pt-BR" sz="2800" dirty="0"/>
              <a:t>Aumentar a agilidade, a flexibilidade e o dimensionamento da TI </a:t>
            </a:r>
          </a:p>
          <a:p>
            <a:r>
              <a:rPr lang="pt-BR" sz="2800" dirty="0"/>
              <a:t>Os benefícios adicionais incluem:</a:t>
            </a:r>
          </a:p>
          <a:p>
            <a:pPr lvl="1"/>
            <a:r>
              <a:rPr lang="pt-BR" sz="2400" dirty="0"/>
              <a:t>Reduzir despesas operacionais e de capital.</a:t>
            </a:r>
          </a:p>
          <a:p>
            <a:pPr lvl="1"/>
            <a:r>
              <a:rPr lang="pt-BR" sz="2400" dirty="0"/>
              <a:t>Minimizar ou eliminar o tempo de inatividade.</a:t>
            </a:r>
          </a:p>
          <a:p>
            <a:pPr lvl="1"/>
            <a:r>
              <a:rPr lang="pt-BR" sz="2400" dirty="0"/>
              <a:t>Aumentar a produtividade, a eficiência, a agilidade e a capacidade de resposta da TI.</a:t>
            </a:r>
          </a:p>
          <a:p>
            <a:pPr lvl="1"/>
            <a:r>
              <a:rPr lang="pt-BR" sz="2400" dirty="0"/>
              <a:t>Aprovisionar aplicativos e recursos mais rápido.</a:t>
            </a:r>
          </a:p>
          <a:p>
            <a:pPr lvl="1"/>
            <a:r>
              <a:rPr lang="pt-BR" sz="2400" dirty="0"/>
              <a:t>Ativar a continuidade de negócios e a recuperação de desastres.</a:t>
            </a:r>
          </a:p>
          <a:p>
            <a:pPr lvl="1"/>
            <a:r>
              <a:rPr lang="pt-BR" sz="2400" dirty="0"/>
              <a:t>Simplificar o gerenciamento de data centers.</a:t>
            </a:r>
          </a:p>
        </p:txBody>
      </p:sp>
    </p:spTree>
    <p:extLst>
      <p:ext uri="{BB962C8B-B14F-4D97-AF65-F5344CB8AC3E}">
        <p14:creationId xmlns:p14="http://schemas.microsoft.com/office/powerpoint/2010/main" val="54071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1C27D1-C7DB-48C4-86DE-A5C229C96E2D}"/>
              </a:ext>
            </a:extLst>
          </p:cNvPr>
          <p:cNvSpPr>
            <a:spLocks noGrp="1"/>
          </p:cNvSpPr>
          <p:nvPr>
            <p:ph type="title"/>
          </p:nvPr>
        </p:nvSpPr>
        <p:spPr/>
        <p:txBody>
          <a:bodyPr/>
          <a:lstStyle/>
          <a:p>
            <a:r>
              <a:rPr lang="pt-BR" dirty="0">
                <a:solidFill>
                  <a:srgbClr val="C00000"/>
                </a:solidFill>
                <a:effectLst>
                  <a:outerShdw blurRad="38100" dist="38100" dir="2700000" algn="tl">
                    <a:srgbClr val="000000">
                      <a:alpha val="43137"/>
                    </a:srgbClr>
                  </a:outerShdw>
                </a:effectLst>
              </a:rPr>
              <a:t>Máquina Virtual</a:t>
            </a:r>
          </a:p>
        </p:txBody>
      </p:sp>
      <p:sp>
        <p:nvSpPr>
          <p:cNvPr id="3" name="Espaço Reservado para Conteúdo 2">
            <a:extLst>
              <a:ext uri="{FF2B5EF4-FFF2-40B4-BE49-F238E27FC236}">
                <a16:creationId xmlns:a16="http://schemas.microsoft.com/office/drawing/2014/main" id="{D2BEFB2F-AE0C-4D71-A27F-369F2D3E2D50}"/>
              </a:ext>
            </a:extLst>
          </p:cNvPr>
          <p:cNvSpPr>
            <a:spLocks noGrp="1"/>
          </p:cNvSpPr>
          <p:nvPr>
            <p:ph idx="1"/>
          </p:nvPr>
        </p:nvSpPr>
        <p:spPr/>
        <p:txBody>
          <a:bodyPr>
            <a:normAutofit fontScale="62500" lnSpcReduction="20000"/>
          </a:bodyPr>
          <a:lstStyle/>
          <a:p>
            <a:pPr algn="just"/>
            <a:r>
              <a:rPr lang="pt-BR" dirty="0"/>
              <a:t>Um sistema de computadores virtual é chamado de "máquina virtual" (VM): um contêiner de software rigidamente isolado que contém um sistema operacional e aplicativos.  </a:t>
            </a:r>
          </a:p>
          <a:p>
            <a:pPr algn="just"/>
            <a:r>
              <a:rPr lang="pt-BR" dirty="0"/>
              <a:t>Cada VM autocontida é completamente independente. </a:t>
            </a:r>
          </a:p>
          <a:p>
            <a:pPr algn="just"/>
            <a:r>
              <a:rPr lang="pt-BR" dirty="0"/>
              <a:t>Colocar múltiplas </a:t>
            </a:r>
            <a:r>
              <a:rPr lang="pt-BR" dirty="0" err="1"/>
              <a:t>VMs</a:t>
            </a:r>
            <a:r>
              <a:rPr lang="pt-BR" dirty="0"/>
              <a:t> em um único computador permite que vários sistemas operacionais e aplicativos sejam executados em um só servidor físico ou "host". </a:t>
            </a:r>
          </a:p>
          <a:p>
            <a:pPr algn="just"/>
            <a:r>
              <a:rPr lang="pt-BR" dirty="0"/>
              <a:t>Uma fina camada de software, chamada </a:t>
            </a:r>
            <a:r>
              <a:rPr lang="pt-BR" dirty="0" err="1"/>
              <a:t>hypervisor</a:t>
            </a:r>
            <a:r>
              <a:rPr lang="pt-BR" dirty="0"/>
              <a:t>, desassocia as máquinas virtuais do host e aloca dinamicamente os recursos de computação a cada uma dessas máquinas, conforme o necessário.</a:t>
            </a:r>
          </a:p>
          <a:p>
            <a:pPr algn="just"/>
            <a:endParaRPr lang="pt-BR" sz="2800" dirty="0"/>
          </a:p>
        </p:txBody>
      </p:sp>
    </p:spTree>
    <p:extLst>
      <p:ext uri="{BB962C8B-B14F-4D97-AF65-F5344CB8AC3E}">
        <p14:creationId xmlns:p14="http://schemas.microsoft.com/office/powerpoint/2010/main" val="417775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1C27D1-C7DB-48C4-86DE-A5C229C96E2D}"/>
              </a:ext>
            </a:extLst>
          </p:cNvPr>
          <p:cNvSpPr>
            <a:spLocks noGrp="1"/>
          </p:cNvSpPr>
          <p:nvPr>
            <p:ph type="title"/>
          </p:nvPr>
        </p:nvSpPr>
        <p:spPr>
          <a:xfrm>
            <a:off x="1341120" y="-405003"/>
            <a:ext cx="9509760" cy="1233424"/>
          </a:xfrm>
        </p:spPr>
        <p:txBody>
          <a:bodyPr/>
          <a:lstStyle/>
          <a:p>
            <a:r>
              <a:rPr lang="pt-BR" dirty="0">
                <a:solidFill>
                  <a:srgbClr val="C00000"/>
                </a:solidFill>
                <a:effectLst>
                  <a:outerShdw blurRad="38100" dist="38100" dir="2700000" algn="tl">
                    <a:srgbClr val="000000">
                      <a:alpha val="43137"/>
                    </a:srgbClr>
                  </a:outerShdw>
                </a:effectLst>
              </a:rPr>
              <a:t>Principais propriedades da Máquina Virtual</a:t>
            </a:r>
          </a:p>
        </p:txBody>
      </p:sp>
      <p:sp>
        <p:nvSpPr>
          <p:cNvPr id="3" name="Espaço Reservado para Conteúdo 2">
            <a:extLst>
              <a:ext uri="{FF2B5EF4-FFF2-40B4-BE49-F238E27FC236}">
                <a16:creationId xmlns:a16="http://schemas.microsoft.com/office/drawing/2014/main" id="{D2BEFB2F-AE0C-4D71-A27F-369F2D3E2D50}"/>
              </a:ext>
            </a:extLst>
          </p:cNvPr>
          <p:cNvSpPr>
            <a:spLocks noGrp="1"/>
          </p:cNvSpPr>
          <p:nvPr>
            <p:ph idx="1"/>
          </p:nvPr>
        </p:nvSpPr>
        <p:spPr>
          <a:xfrm>
            <a:off x="695400" y="1101573"/>
            <a:ext cx="11305256" cy="4127627"/>
          </a:xfrm>
        </p:spPr>
        <p:txBody>
          <a:bodyPr>
            <a:noAutofit/>
          </a:bodyPr>
          <a:lstStyle/>
          <a:p>
            <a:r>
              <a:rPr lang="pt-BR" sz="2200" b="1" dirty="0" err="1"/>
              <a:t>Particionamento</a:t>
            </a:r>
            <a:r>
              <a:rPr lang="pt-BR" sz="2200" dirty="0"/>
              <a:t>   </a:t>
            </a:r>
          </a:p>
          <a:p>
            <a:pPr lvl="1"/>
            <a:r>
              <a:rPr lang="pt-BR" sz="2200" dirty="0"/>
              <a:t>Execução de diversos sistemas operacionais em uma máquina física   </a:t>
            </a:r>
          </a:p>
          <a:p>
            <a:pPr lvl="1"/>
            <a:r>
              <a:rPr lang="pt-BR" sz="2200" dirty="0"/>
              <a:t>Divisão de recursos do sistema entre máquinas virtuais</a:t>
            </a:r>
          </a:p>
          <a:p>
            <a:r>
              <a:rPr lang="pt-BR" sz="2200" b="1" dirty="0"/>
              <a:t>Isolamento</a:t>
            </a:r>
            <a:endParaRPr lang="pt-BR" sz="2200" dirty="0"/>
          </a:p>
          <a:p>
            <a:pPr lvl="1"/>
            <a:r>
              <a:rPr lang="pt-BR" sz="2200" dirty="0"/>
              <a:t>Fornecimento de isolamento de falhas e segurança no nível do hardware   </a:t>
            </a:r>
          </a:p>
          <a:p>
            <a:pPr lvl="1"/>
            <a:r>
              <a:rPr lang="pt-BR" sz="2200" dirty="0"/>
              <a:t>Preservação do desempenho com controles avançados de recursos</a:t>
            </a:r>
          </a:p>
          <a:p>
            <a:r>
              <a:rPr lang="pt-BR" sz="2200" b="1" dirty="0"/>
              <a:t>Encapsulamento</a:t>
            </a:r>
            <a:endParaRPr lang="pt-BR" sz="2200" dirty="0"/>
          </a:p>
          <a:p>
            <a:pPr lvl="1"/>
            <a:r>
              <a:rPr lang="pt-BR" sz="2200" dirty="0"/>
              <a:t>Gravação em arquivos do estado integral da máquina virtual   </a:t>
            </a:r>
          </a:p>
          <a:p>
            <a:pPr lvl="1"/>
            <a:r>
              <a:rPr lang="pt-BR" sz="2200" dirty="0"/>
              <a:t>Facilidade para mover e copiar máquinas virtuais (tão fácil quanto mover e copiar arquivos)</a:t>
            </a:r>
          </a:p>
          <a:p>
            <a:r>
              <a:rPr lang="pt-BR" sz="2200" b="1" dirty="0"/>
              <a:t>Independência de hardware</a:t>
            </a:r>
            <a:endParaRPr lang="pt-BR" sz="2200" dirty="0"/>
          </a:p>
          <a:p>
            <a:pPr lvl="1"/>
            <a:r>
              <a:rPr lang="pt-BR" sz="2200" dirty="0"/>
              <a:t>Aprovisionamento ou migração de qualquer máquina virtual para qualquer servidor físico</a:t>
            </a:r>
          </a:p>
          <a:p>
            <a:endParaRPr lang="pt-BR" sz="2200" dirty="0"/>
          </a:p>
        </p:txBody>
      </p:sp>
    </p:spTree>
    <p:extLst>
      <p:ext uri="{BB962C8B-B14F-4D97-AF65-F5344CB8AC3E}">
        <p14:creationId xmlns:p14="http://schemas.microsoft.com/office/powerpoint/2010/main" val="287240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arquivo.devmedia.com.br/artigos/Thiago_Handren/image2.png">
            <a:extLst>
              <a:ext uri="{FF2B5EF4-FFF2-40B4-BE49-F238E27FC236}">
                <a16:creationId xmlns:a16="http://schemas.microsoft.com/office/drawing/2014/main" id="{9758741D-E239-44F6-A03B-A9D8DB8981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9936" y="2060848"/>
            <a:ext cx="6528048" cy="2961312"/>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2B31A80D-AA62-40AE-84DE-28E1D8C06C6F}"/>
              </a:ext>
            </a:extLst>
          </p:cNvPr>
          <p:cNvSpPr>
            <a:spLocks noGrp="1"/>
          </p:cNvSpPr>
          <p:nvPr>
            <p:ph type="title"/>
          </p:nvPr>
        </p:nvSpPr>
        <p:spPr/>
        <p:txBody>
          <a:bodyPr>
            <a:normAutofit/>
          </a:bodyPr>
          <a:lstStyle/>
          <a:p>
            <a:r>
              <a:rPr lang="pt-BR" dirty="0">
                <a:solidFill>
                  <a:srgbClr val="C00000"/>
                </a:solidFill>
                <a:effectLst>
                  <a:outerShdw blurRad="38100" dist="38100" dir="2700000" algn="tl">
                    <a:srgbClr val="000000">
                      <a:alpha val="43137"/>
                    </a:srgbClr>
                  </a:outerShdw>
                </a:effectLst>
              </a:rPr>
              <a:t>Formas de Virtualização</a:t>
            </a:r>
          </a:p>
        </p:txBody>
      </p:sp>
      <p:sp>
        <p:nvSpPr>
          <p:cNvPr id="6" name="Espaço Reservado para Conteúdo 5">
            <a:extLst>
              <a:ext uri="{FF2B5EF4-FFF2-40B4-BE49-F238E27FC236}">
                <a16:creationId xmlns:a16="http://schemas.microsoft.com/office/drawing/2014/main" id="{2CC4A01F-8A0F-4646-A377-1F15A45342D0}"/>
              </a:ext>
            </a:extLst>
          </p:cNvPr>
          <p:cNvSpPr>
            <a:spLocks noGrp="1"/>
          </p:cNvSpPr>
          <p:nvPr>
            <p:ph idx="1"/>
          </p:nvPr>
        </p:nvSpPr>
        <p:spPr>
          <a:xfrm>
            <a:off x="763503" y="2247591"/>
            <a:ext cx="4752528" cy="4127627"/>
          </a:xfrm>
        </p:spPr>
        <p:txBody>
          <a:bodyPr>
            <a:normAutofit/>
          </a:bodyPr>
          <a:lstStyle/>
          <a:p>
            <a:r>
              <a:rPr lang="pt-BR" sz="2800" dirty="0"/>
              <a:t>Existem várias formas de virtualização, as que mais se destacam são</a:t>
            </a:r>
          </a:p>
          <a:p>
            <a:r>
              <a:rPr lang="pt-BR" sz="2800" b="1" dirty="0"/>
              <a:t>Virtualização Assistida por Hardware</a:t>
            </a:r>
          </a:p>
          <a:p>
            <a:r>
              <a:rPr lang="pt-BR" sz="2800" b="1" dirty="0"/>
              <a:t>Virtualização de </a:t>
            </a:r>
            <a:r>
              <a:rPr lang="pt-BR" sz="2800" b="1" dirty="0" err="1"/>
              <a:t>Storage</a:t>
            </a:r>
            <a:endParaRPr lang="pt-BR" sz="2800" b="1" dirty="0"/>
          </a:p>
          <a:p>
            <a:r>
              <a:rPr lang="pt-BR" sz="2800" b="1" dirty="0"/>
              <a:t>Virtualização do Sistema Operacional/Hardware</a:t>
            </a:r>
          </a:p>
          <a:p>
            <a:endParaRPr lang="pt-BR" sz="2800" dirty="0"/>
          </a:p>
        </p:txBody>
      </p:sp>
    </p:spTree>
    <p:extLst>
      <p:ext uri="{BB962C8B-B14F-4D97-AF65-F5344CB8AC3E}">
        <p14:creationId xmlns:p14="http://schemas.microsoft.com/office/powerpoint/2010/main" val="330892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074"/>
                                        </p:tgtEl>
                                        <p:attrNameLst>
                                          <p:attrName>style.visibility</p:attrName>
                                        </p:attrNameLst>
                                      </p:cBhvr>
                                      <p:to>
                                        <p:strVal val="visible"/>
                                      </p:to>
                                    </p:set>
                                    <p:animEffect transition="in" filter="fade">
                                      <p:cBhvr>
                                        <p:cTn id="35" dur="1000"/>
                                        <p:tgtEl>
                                          <p:spTgt spid="3074"/>
                                        </p:tgtEl>
                                      </p:cBhvr>
                                    </p:animEffect>
                                    <p:anim calcmode="lin" valueType="num">
                                      <p:cBhvr>
                                        <p:cTn id="36" dur="1000" fill="hold"/>
                                        <p:tgtEl>
                                          <p:spTgt spid="3074"/>
                                        </p:tgtEl>
                                        <p:attrNameLst>
                                          <p:attrName>ppt_x</p:attrName>
                                        </p:attrNameLst>
                                      </p:cBhvr>
                                      <p:tavLst>
                                        <p:tav tm="0">
                                          <p:val>
                                            <p:strVal val="#ppt_x"/>
                                          </p:val>
                                        </p:tav>
                                        <p:tav tm="100000">
                                          <p:val>
                                            <p:strVal val="#ppt_x"/>
                                          </p:val>
                                        </p:tav>
                                      </p:tavLst>
                                    </p:anim>
                                    <p:anim calcmode="lin" valueType="num">
                                      <p:cBhvr>
                                        <p:cTn id="37"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31A80D-AA62-40AE-84DE-28E1D8C06C6F}"/>
              </a:ext>
            </a:extLst>
          </p:cNvPr>
          <p:cNvSpPr>
            <a:spLocks noGrp="1"/>
          </p:cNvSpPr>
          <p:nvPr>
            <p:ph type="title"/>
          </p:nvPr>
        </p:nvSpPr>
        <p:spPr/>
        <p:txBody>
          <a:bodyPr>
            <a:normAutofit/>
          </a:bodyPr>
          <a:lstStyle/>
          <a:p>
            <a:r>
              <a:rPr lang="pt-BR" dirty="0">
                <a:solidFill>
                  <a:srgbClr val="C00000"/>
                </a:solidFill>
                <a:effectLst>
                  <a:outerShdw blurRad="38100" dist="38100" dir="2700000" algn="tl">
                    <a:srgbClr val="000000">
                      <a:alpha val="43137"/>
                    </a:srgbClr>
                  </a:outerShdw>
                </a:effectLst>
              </a:rPr>
              <a:t>Virtualização assistida por Hardware</a:t>
            </a:r>
          </a:p>
        </p:txBody>
      </p:sp>
      <p:sp>
        <p:nvSpPr>
          <p:cNvPr id="6" name="Espaço Reservado para Conteúdo 5">
            <a:extLst>
              <a:ext uri="{FF2B5EF4-FFF2-40B4-BE49-F238E27FC236}">
                <a16:creationId xmlns:a16="http://schemas.microsoft.com/office/drawing/2014/main" id="{2CC4A01F-8A0F-4646-A377-1F15A45342D0}"/>
              </a:ext>
            </a:extLst>
          </p:cNvPr>
          <p:cNvSpPr>
            <a:spLocks noGrp="1"/>
          </p:cNvSpPr>
          <p:nvPr>
            <p:ph idx="1"/>
          </p:nvPr>
        </p:nvSpPr>
        <p:spPr>
          <a:xfrm>
            <a:off x="407368" y="1772816"/>
            <a:ext cx="11521280" cy="4127627"/>
          </a:xfrm>
        </p:spPr>
        <p:txBody>
          <a:bodyPr>
            <a:noAutofit/>
          </a:bodyPr>
          <a:lstStyle/>
          <a:p>
            <a:pPr algn="just"/>
            <a:r>
              <a:rPr lang="pt-BR" sz="2500" dirty="0"/>
              <a:t>Reproduz de maneira similar os componentes físicos da máquina: emulando processador, memória cache, ciclos de </a:t>
            </a:r>
            <a:r>
              <a:rPr lang="pt-BR" sz="2500" dirty="0" err="1"/>
              <a:t>clock</a:t>
            </a:r>
            <a:r>
              <a:rPr lang="pt-BR" sz="2500" dirty="0"/>
              <a:t>, </a:t>
            </a:r>
            <a:r>
              <a:rPr lang="pt-BR" sz="2500" dirty="0" err="1"/>
              <a:t>etc</a:t>
            </a:r>
            <a:r>
              <a:rPr lang="pt-BR" sz="2500" dirty="0"/>
              <a:t>;</a:t>
            </a:r>
          </a:p>
          <a:p>
            <a:pPr algn="just"/>
            <a:r>
              <a:rPr lang="pt-BR" sz="2500" dirty="0"/>
              <a:t>Permite que o sistema </a:t>
            </a:r>
            <a:r>
              <a:rPr lang="pt-BR" sz="2500" dirty="0" err="1"/>
              <a:t>guests</a:t>
            </a:r>
            <a:r>
              <a:rPr lang="pt-BR" sz="2500" dirty="0"/>
              <a:t> (convidados) rode isolado no hardware do sistema host;</a:t>
            </a:r>
          </a:p>
          <a:p>
            <a:pPr algn="just"/>
            <a:r>
              <a:rPr lang="pt-BR" sz="2500" dirty="0"/>
              <a:t>Existem circuitos no processador e no controlador de memória que possibilitam ao hardware rodar simultaneamente vários sistemas operacionais.</a:t>
            </a:r>
          </a:p>
          <a:p>
            <a:pPr algn="just"/>
            <a:r>
              <a:rPr lang="pt-BR" sz="2500" dirty="0"/>
              <a:t>Vantagens:</a:t>
            </a:r>
          </a:p>
          <a:p>
            <a:pPr algn="just"/>
            <a:r>
              <a:rPr lang="pt-BR" sz="2500" dirty="0"/>
              <a:t>Eliminar a incompatibilidade entre aplicativos e sistemas operacionais</a:t>
            </a:r>
          </a:p>
          <a:p>
            <a:pPr algn="just"/>
            <a:r>
              <a:rPr lang="pt-BR" sz="2500" dirty="0"/>
              <a:t>Ao invés de ter diversos </a:t>
            </a:r>
            <a:r>
              <a:rPr lang="pt-BR" sz="2500" dirty="0" err="1"/>
              <a:t>subservidores</a:t>
            </a:r>
            <a:r>
              <a:rPr lang="pt-BR" sz="2500" dirty="0"/>
              <a:t>, os processos sejam distribuídos de forma igual</a:t>
            </a:r>
          </a:p>
          <a:p>
            <a:pPr algn="just"/>
            <a:endParaRPr lang="pt-BR" sz="2500" dirty="0"/>
          </a:p>
        </p:txBody>
      </p:sp>
    </p:spTree>
    <p:extLst>
      <p:ext uri="{BB962C8B-B14F-4D97-AF65-F5344CB8AC3E}">
        <p14:creationId xmlns:p14="http://schemas.microsoft.com/office/powerpoint/2010/main" val="1831647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31A80D-AA62-40AE-84DE-28E1D8C06C6F}"/>
              </a:ext>
            </a:extLst>
          </p:cNvPr>
          <p:cNvSpPr>
            <a:spLocks noGrp="1"/>
          </p:cNvSpPr>
          <p:nvPr>
            <p:ph type="title"/>
          </p:nvPr>
        </p:nvSpPr>
        <p:spPr/>
        <p:txBody>
          <a:bodyPr>
            <a:normAutofit/>
          </a:bodyPr>
          <a:lstStyle/>
          <a:p>
            <a:r>
              <a:rPr lang="pt-BR" dirty="0">
                <a:solidFill>
                  <a:srgbClr val="C00000"/>
                </a:solidFill>
                <a:effectLst>
                  <a:outerShdw blurRad="38100" dist="38100" dir="2700000" algn="tl">
                    <a:srgbClr val="000000">
                      <a:alpha val="43137"/>
                    </a:srgbClr>
                  </a:outerShdw>
                </a:effectLst>
              </a:rPr>
              <a:t>Virtualização de </a:t>
            </a:r>
            <a:r>
              <a:rPr lang="pt-BR" dirty="0" err="1">
                <a:solidFill>
                  <a:srgbClr val="C00000"/>
                </a:solidFill>
                <a:effectLst>
                  <a:outerShdw blurRad="38100" dist="38100" dir="2700000" algn="tl">
                    <a:srgbClr val="000000">
                      <a:alpha val="43137"/>
                    </a:srgbClr>
                  </a:outerShdw>
                </a:effectLst>
              </a:rPr>
              <a:t>Storage</a:t>
            </a:r>
            <a:endParaRPr lang="pt-BR" dirty="0">
              <a:solidFill>
                <a:srgbClr val="C00000"/>
              </a:solidFill>
              <a:effectLst>
                <a:outerShdw blurRad="38100" dist="38100" dir="2700000" algn="tl">
                  <a:srgbClr val="000000">
                    <a:alpha val="43137"/>
                  </a:srgbClr>
                </a:outerShdw>
              </a:effectLst>
            </a:endParaRPr>
          </a:p>
        </p:txBody>
      </p:sp>
      <p:sp>
        <p:nvSpPr>
          <p:cNvPr id="6" name="Espaço Reservado para Conteúdo 5">
            <a:extLst>
              <a:ext uri="{FF2B5EF4-FFF2-40B4-BE49-F238E27FC236}">
                <a16:creationId xmlns:a16="http://schemas.microsoft.com/office/drawing/2014/main" id="{2CC4A01F-8A0F-4646-A377-1F15A45342D0}"/>
              </a:ext>
            </a:extLst>
          </p:cNvPr>
          <p:cNvSpPr>
            <a:spLocks noGrp="1"/>
          </p:cNvSpPr>
          <p:nvPr>
            <p:ph idx="1"/>
          </p:nvPr>
        </p:nvSpPr>
        <p:spPr>
          <a:xfrm>
            <a:off x="407368" y="1844824"/>
            <a:ext cx="11307608" cy="4680520"/>
          </a:xfrm>
        </p:spPr>
        <p:txBody>
          <a:bodyPr>
            <a:noAutofit/>
          </a:bodyPr>
          <a:lstStyle/>
          <a:p>
            <a:pPr algn="just"/>
            <a:r>
              <a:rPr lang="pt-BR" sz="2700" dirty="0"/>
              <a:t>Conhecida como armazenamento;</a:t>
            </a:r>
          </a:p>
          <a:p>
            <a:pPr algn="just"/>
            <a:r>
              <a:rPr lang="pt-BR" sz="2700" dirty="0"/>
              <a:t>Compreende o fortalecimento de vários dispositivos físicos, reorganizando-os em grupos virtuais para um comum acesso de aplicativos e usuários finais. </a:t>
            </a:r>
          </a:p>
          <a:p>
            <a:pPr algn="just"/>
            <a:r>
              <a:rPr lang="pt-BR" sz="2700" dirty="0"/>
              <a:t>Interação das camadas físicas não interromperá o acesso aos dados na camada lógica de armazenamento. </a:t>
            </a:r>
          </a:p>
          <a:p>
            <a:pPr algn="just"/>
            <a:r>
              <a:rPr lang="pt-BR" sz="2700" dirty="0"/>
              <a:t>Processo de virtualização é ramificado em armazenamento de bloco (</a:t>
            </a:r>
            <a:r>
              <a:rPr lang="pt-BR" sz="2700" dirty="0" err="1"/>
              <a:t>SANs</a:t>
            </a:r>
            <a:r>
              <a:rPr lang="pt-BR" sz="2700" dirty="0"/>
              <a:t> - </a:t>
            </a:r>
            <a:r>
              <a:rPr lang="pt-BR" sz="2700" dirty="0" err="1"/>
              <a:t>Storage</a:t>
            </a:r>
            <a:r>
              <a:rPr lang="pt-BR" sz="2700" dirty="0"/>
              <a:t> </a:t>
            </a:r>
            <a:r>
              <a:rPr lang="pt-BR" sz="2700" dirty="0" err="1"/>
              <a:t>Area</a:t>
            </a:r>
            <a:r>
              <a:rPr lang="pt-BR" sz="2700" dirty="0"/>
              <a:t> Network, - e NAS - Network </a:t>
            </a:r>
            <a:r>
              <a:rPr lang="pt-BR" sz="2700" dirty="0" err="1"/>
              <a:t>Attached</a:t>
            </a:r>
            <a:r>
              <a:rPr lang="pt-BR" sz="2700" dirty="0"/>
              <a:t> </a:t>
            </a:r>
            <a:r>
              <a:rPr lang="pt-BR" sz="2700" dirty="0" err="1"/>
              <a:t>Storage</a:t>
            </a:r>
            <a:r>
              <a:rPr lang="pt-BR" sz="2700" dirty="0"/>
              <a:t>) e armazenamento de arquivo.</a:t>
            </a:r>
          </a:p>
          <a:p>
            <a:pPr algn="just"/>
            <a:endParaRPr lang="pt-BR" sz="2500" dirty="0"/>
          </a:p>
        </p:txBody>
      </p:sp>
    </p:spTree>
    <p:extLst>
      <p:ext uri="{BB962C8B-B14F-4D97-AF65-F5344CB8AC3E}">
        <p14:creationId xmlns:p14="http://schemas.microsoft.com/office/powerpoint/2010/main" val="311569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31A80D-AA62-40AE-84DE-28E1D8C06C6F}"/>
              </a:ext>
            </a:extLst>
          </p:cNvPr>
          <p:cNvSpPr>
            <a:spLocks noGrp="1"/>
          </p:cNvSpPr>
          <p:nvPr>
            <p:ph type="title"/>
          </p:nvPr>
        </p:nvSpPr>
        <p:spPr/>
        <p:txBody>
          <a:bodyPr/>
          <a:lstStyle/>
          <a:p>
            <a:r>
              <a:rPr lang="pt-BR" dirty="0">
                <a:solidFill>
                  <a:srgbClr val="C00000"/>
                </a:solidFill>
                <a:effectLst>
                  <a:outerShdw blurRad="38100" dist="38100" dir="2700000" algn="tl">
                    <a:srgbClr val="000000">
                      <a:alpha val="43137"/>
                    </a:srgbClr>
                  </a:outerShdw>
                </a:effectLst>
              </a:rPr>
              <a:t>Virtualização</a:t>
            </a:r>
            <a:r>
              <a:rPr lang="pt-BR" b="1" dirty="0">
                <a:solidFill>
                  <a:schemeClr val="bg1"/>
                </a:solidFill>
                <a:effectLst>
                  <a:outerShdw blurRad="38100" dist="38100" dir="2700000" algn="tl">
                    <a:srgbClr val="000000">
                      <a:alpha val="43137"/>
                    </a:srgbClr>
                  </a:outerShdw>
                </a:effectLst>
              </a:rPr>
              <a:t> </a:t>
            </a:r>
            <a:r>
              <a:rPr lang="pt-BR" dirty="0">
                <a:solidFill>
                  <a:srgbClr val="C00000"/>
                </a:solidFill>
                <a:effectLst>
                  <a:outerShdw blurRad="38100" dist="38100" dir="2700000" algn="tl">
                    <a:srgbClr val="000000">
                      <a:alpha val="43137"/>
                    </a:srgbClr>
                  </a:outerShdw>
                </a:effectLst>
              </a:rPr>
              <a:t>de Sistema Operacional</a:t>
            </a:r>
          </a:p>
        </p:txBody>
      </p:sp>
      <p:sp>
        <p:nvSpPr>
          <p:cNvPr id="6" name="Espaço Reservado para Conteúdo 5">
            <a:extLst>
              <a:ext uri="{FF2B5EF4-FFF2-40B4-BE49-F238E27FC236}">
                <a16:creationId xmlns:a16="http://schemas.microsoft.com/office/drawing/2014/main" id="{2CC4A01F-8A0F-4646-A377-1F15A45342D0}"/>
              </a:ext>
            </a:extLst>
          </p:cNvPr>
          <p:cNvSpPr>
            <a:spLocks noGrp="1"/>
          </p:cNvSpPr>
          <p:nvPr>
            <p:ph idx="1"/>
          </p:nvPr>
        </p:nvSpPr>
        <p:spPr>
          <a:xfrm>
            <a:off x="767408" y="1901952"/>
            <a:ext cx="10873208" cy="4127627"/>
          </a:xfrm>
        </p:spPr>
        <p:txBody>
          <a:bodyPr>
            <a:normAutofit/>
          </a:bodyPr>
          <a:lstStyle/>
          <a:p>
            <a:pPr algn="just"/>
            <a:r>
              <a:rPr lang="pt-BR" sz="2800" dirty="0"/>
              <a:t>Permite vários sistemas operacionais rodem em um mesmo hardware simultaneamente e isoladamente, fornecendo desempenho, segurança e confiabilidade aos meios.</a:t>
            </a:r>
          </a:p>
          <a:p>
            <a:pPr algn="just"/>
            <a:endParaRPr lang="pt-BR" sz="2800" dirty="0"/>
          </a:p>
        </p:txBody>
      </p:sp>
      <p:pic>
        <p:nvPicPr>
          <p:cNvPr id="1026" name="Picture 2" descr="Resultado de imagem para virtualização de sistema operacional">
            <a:extLst>
              <a:ext uri="{FF2B5EF4-FFF2-40B4-BE49-F238E27FC236}">
                <a16:creationId xmlns:a16="http://schemas.microsoft.com/office/drawing/2014/main" id="{39EE55FF-1645-4E62-9A8B-FF95E31788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7788" y="3289609"/>
            <a:ext cx="3816424"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76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31A80D-AA62-40AE-84DE-28E1D8C06C6F}"/>
              </a:ext>
            </a:extLst>
          </p:cNvPr>
          <p:cNvSpPr>
            <a:spLocks noGrp="1"/>
          </p:cNvSpPr>
          <p:nvPr>
            <p:ph type="title"/>
          </p:nvPr>
        </p:nvSpPr>
        <p:spPr/>
        <p:txBody>
          <a:bodyPr/>
          <a:lstStyle/>
          <a:p>
            <a:r>
              <a:rPr lang="pt-BR" dirty="0">
                <a:solidFill>
                  <a:srgbClr val="C00000"/>
                </a:solidFill>
                <a:effectLst>
                  <a:outerShdw blurRad="38100" dist="38100" dir="2700000" algn="tl">
                    <a:srgbClr val="000000">
                      <a:alpha val="43137"/>
                    </a:srgbClr>
                  </a:outerShdw>
                </a:effectLst>
              </a:rPr>
              <a:t>Virtualização</a:t>
            </a:r>
            <a:r>
              <a:rPr lang="pt-BR" b="1" dirty="0">
                <a:solidFill>
                  <a:schemeClr val="bg1"/>
                </a:solidFill>
                <a:effectLst>
                  <a:outerShdw blurRad="38100" dist="38100" dir="2700000" algn="tl">
                    <a:srgbClr val="000000">
                      <a:alpha val="43137"/>
                    </a:srgbClr>
                  </a:outerShdw>
                </a:effectLst>
              </a:rPr>
              <a:t> </a:t>
            </a:r>
            <a:r>
              <a:rPr lang="pt-BR" dirty="0">
                <a:solidFill>
                  <a:srgbClr val="C00000"/>
                </a:solidFill>
                <a:effectLst>
                  <a:outerShdw blurRad="38100" dist="38100" dir="2700000" algn="tl">
                    <a:srgbClr val="000000">
                      <a:alpha val="43137"/>
                    </a:srgbClr>
                  </a:outerShdw>
                </a:effectLst>
              </a:rPr>
              <a:t>de Hardware</a:t>
            </a:r>
          </a:p>
        </p:txBody>
      </p:sp>
      <p:sp>
        <p:nvSpPr>
          <p:cNvPr id="6" name="Espaço Reservado para Conteúdo 5">
            <a:extLst>
              <a:ext uri="{FF2B5EF4-FFF2-40B4-BE49-F238E27FC236}">
                <a16:creationId xmlns:a16="http://schemas.microsoft.com/office/drawing/2014/main" id="{2CC4A01F-8A0F-4646-A377-1F15A45342D0}"/>
              </a:ext>
            </a:extLst>
          </p:cNvPr>
          <p:cNvSpPr>
            <a:spLocks noGrp="1"/>
          </p:cNvSpPr>
          <p:nvPr>
            <p:ph idx="1"/>
          </p:nvPr>
        </p:nvSpPr>
        <p:spPr>
          <a:xfrm>
            <a:off x="911424" y="1901952"/>
            <a:ext cx="10369152" cy="4127627"/>
          </a:xfrm>
        </p:spPr>
        <p:txBody>
          <a:bodyPr>
            <a:normAutofit/>
          </a:bodyPr>
          <a:lstStyle/>
          <a:p>
            <a:r>
              <a:rPr lang="pt-BR" sz="2800" dirty="0"/>
              <a:t>Combinação da engenharia de hardware e software que cria Máquinas Virtuais</a:t>
            </a:r>
          </a:p>
          <a:p>
            <a:r>
              <a:rPr lang="pt-BR" sz="2800" dirty="0"/>
              <a:t>Máquina Virtual = Abstração do hardware de computadores que permitem a uma única máquina física agir como se fosse várias.</a:t>
            </a:r>
          </a:p>
          <a:p>
            <a:r>
              <a:rPr lang="pt-BR" sz="2800" dirty="0"/>
              <a:t>Três componentes principais</a:t>
            </a:r>
          </a:p>
          <a:p>
            <a:pPr lvl="1"/>
            <a:r>
              <a:rPr lang="pt-BR" sz="2400" dirty="0"/>
              <a:t>Hospedeiro</a:t>
            </a:r>
          </a:p>
          <a:p>
            <a:pPr lvl="1"/>
            <a:r>
              <a:rPr lang="pt-BR" sz="2400" dirty="0"/>
              <a:t>Convidado</a:t>
            </a:r>
          </a:p>
          <a:p>
            <a:pPr lvl="1"/>
            <a:r>
              <a:rPr lang="pt-BR" sz="2400" dirty="0"/>
              <a:t>Camada de Virtualização</a:t>
            </a:r>
          </a:p>
          <a:p>
            <a:endParaRPr lang="pt-BR" sz="2800" dirty="0"/>
          </a:p>
        </p:txBody>
      </p:sp>
      <p:pic>
        <p:nvPicPr>
          <p:cNvPr id="2050" name="Picture 2" descr="Resultado de imagem para virtualização de hardware">
            <a:extLst>
              <a:ext uri="{FF2B5EF4-FFF2-40B4-BE49-F238E27FC236}">
                <a16:creationId xmlns:a16="http://schemas.microsoft.com/office/drawing/2014/main" id="{BFF35D3F-C799-41A1-9E17-9EC6E0E9A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064" y="3947222"/>
            <a:ext cx="533400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8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 calcmode="lin" valueType="num">
                                      <p:cBhvr additive="base">
                                        <p:cTn id="2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DD7561-3981-40F1-8DF1-9D5A04F9767E}"/>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0B2606D7-777D-4876-AC2A-46B1EB9CDB63}"/>
              </a:ext>
            </a:extLst>
          </p:cNvPr>
          <p:cNvSpPr>
            <a:spLocks noGrp="1"/>
          </p:cNvSpPr>
          <p:nvPr>
            <p:ph idx="1"/>
          </p:nvPr>
        </p:nvSpPr>
        <p:spPr/>
        <p:txBody>
          <a:bodyPr/>
          <a:lstStyle/>
          <a:p>
            <a:endParaRPr lang="pt-BR"/>
          </a:p>
        </p:txBody>
      </p:sp>
      <p:pic>
        <p:nvPicPr>
          <p:cNvPr id="4" name="Imagem 3">
            <a:extLst>
              <a:ext uri="{FF2B5EF4-FFF2-40B4-BE49-F238E27FC236}">
                <a16:creationId xmlns:a16="http://schemas.microsoft.com/office/drawing/2014/main" id="{7D10C32C-8672-4239-A29B-BE517A4EA2EE}"/>
              </a:ext>
            </a:extLst>
          </p:cNvPr>
          <p:cNvPicPr>
            <a:picLocks noChangeAspect="1"/>
          </p:cNvPicPr>
          <p:nvPr/>
        </p:nvPicPr>
        <p:blipFill rotWithShape="1">
          <a:blip r:embed="rId2"/>
          <a:srcRect l="21118" t="23145" r="37237" b="20336"/>
          <a:stretch/>
        </p:blipFill>
        <p:spPr>
          <a:xfrm>
            <a:off x="344488" y="0"/>
            <a:ext cx="11503023" cy="6877782"/>
          </a:xfrm>
          <a:prstGeom prst="rect">
            <a:avLst/>
          </a:prstGeom>
        </p:spPr>
      </p:pic>
    </p:spTree>
    <p:extLst>
      <p:ext uri="{BB962C8B-B14F-4D97-AF65-F5344CB8AC3E}">
        <p14:creationId xmlns:p14="http://schemas.microsoft.com/office/powerpoint/2010/main" val="1385375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31A80D-AA62-40AE-84DE-28E1D8C06C6F}"/>
              </a:ext>
            </a:extLst>
          </p:cNvPr>
          <p:cNvSpPr>
            <a:spLocks noGrp="1"/>
          </p:cNvSpPr>
          <p:nvPr>
            <p:ph type="title"/>
          </p:nvPr>
        </p:nvSpPr>
        <p:spPr>
          <a:xfrm>
            <a:off x="838200" y="100817"/>
            <a:ext cx="10515600" cy="1460697"/>
          </a:xfrm>
        </p:spPr>
        <p:txBody>
          <a:bodyPr/>
          <a:lstStyle/>
          <a:p>
            <a:r>
              <a:rPr lang="pt-BR" b="1" dirty="0">
                <a:solidFill>
                  <a:srgbClr val="C00000"/>
                </a:solidFill>
                <a:effectLst>
                  <a:outerShdw blurRad="38100" dist="38100" dir="2700000" algn="tl">
                    <a:srgbClr val="000000">
                      <a:alpha val="43137"/>
                    </a:srgbClr>
                  </a:outerShdw>
                </a:effectLst>
              </a:rPr>
              <a:t>Agenda</a:t>
            </a:r>
          </a:p>
        </p:txBody>
      </p:sp>
      <p:sp>
        <p:nvSpPr>
          <p:cNvPr id="6" name="Espaço Reservado para Conteúdo 5">
            <a:extLst>
              <a:ext uri="{FF2B5EF4-FFF2-40B4-BE49-F238E27FC236}">
                <a16:creationId xmlns:a16="http://schemas.microsoft.com/office/drawing/2014/main" id="{2CC4A01F-8A0F-4646-A377-1F15A45342D0}"/>
              </a:ext>
            </a:extLst>
          </p:cNvPr>
          <p:cNvSpPr>
            <a:spLocks noGrp="1"/>
          </p:cNvSpPr>
          <p:nvPr>
            <p:ph idx="1"/>
          </p:nvPr>
        </p:nvSpPr>
        <p:spPr/>
        <p:txBody>
          <a:bodyPr>
            <a:normAutofit/>
          </a:bodyPr>
          <a:lstStyle/>
          <a:p>
            <a:r>
              <a:rPr lang="pt-BR" sz="3600" dirty="0"/>
              <a:t>Conceitos de Virtualização</a:t>
            </a:r>
          </a:p>
          <a:p>
            <a:r>
              <a:rPr lang="pt-BR" sz="3600" dirty="0"/>
              <a:t>Aplicações</a:t>
            </a:r>
          </a:p>
        </p:txBody>
      </p:sp>
    </p:spTree>
    <p:extLst>
      <p:ext uri="{BB962C8B-B14F-4D97-AF65-F5344CB8AC3E}">
        <p14:creationId xmlns:p14="http://schemas.microsoft.com/office/powerpoint/2010/main" val="245102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31A80D-AA62-40AE-84DE-28E1D8C06C6F}"/>
              </a:ext>
            </a:extLst>
          </p:cNvPr>
          <p:cNvSpPr>
            <a:spLocks noGrp="1"/>
          </p:cNvSpPr>
          <p:nvPr>
            <p:ph type="title"/>
          </p:nvPr>
        </p:nvSpPr>
        <p:spPr/>
        <p:txBody>
          <a:bodyPr/>
          <a:lstStyle/>
          <a:p>
            <a:r>
              <a:rPr lang="pt-BR" dirty="0">
                <a:solidFill>
                  <a:srgbClr val="C00000"/>
                </a:solidFill>
                <a:effectLst>
                  <a:outerShdw blurRad="38100" dist="38100" dir="2700000" algn="tl">
                    <a:srgbClr val="000000">
                      <a:alpha val="43137"/>
                    </a:srgbClr>
                  </a:outerShdw>
                </a:effectLst>
              </a:rPr>
              <a:t>Motivos para Usar Virtualização</a:t>
            </a:r>
          </a:p>
        </p:txBody>
      </p:sp>
      <p:sp>
        <p:nvSpPr>
          <p:cNvPr id="6" name="Espaço Reservado para Conteúdo 5">
            <a:extLst>
              <a:ext uri="{FF2B5EF4-FFF2-40B4-BE49-F238E27FC236}">
                <a16:creationId xmlns:a16="http://schemas.microsoft.com/office/drawing/2014/main" id="{2CC4A01F-8A0F-4646-A377-1F15A45342D0}"/>
              </a:ext>
            </a:extLst>
          </p:cNvPr>
          <p:cNvSpPr>
            <a:spLocks noGrp="1"/>
          </p:cNvSpPr>
          <p:nvPr>
            <p:ph idx="1"/>
          </p:nvPr>
        </p:nvSpPr>
        <p:spPr>
          <a:xfrm>
            <a:off x="1341120" y="2045968"/>
            <a:ext cx="10299496" cy="4335360"/>
          </a:xfrm>
        </p:spPr>
        <p:txBody>
          <a:bodyPr>
            <a:normAutofit/>
          </a:bodyPr>
          <a:lstStyle/>
          <a:p>
            <a:r>
              <a:rPr lang="pt-BR" sz="2800" dirty="0"/>
              <a:t>Aproveitamento da Capacidade de computação e performance</a:t>
            </a:r>
          </a:p>
          <a:p>
            <a:r>
              <a:rPr lang="pt-BR" sz="2800" dirty="0"/>
              <a:t>Economia de energia elétrica</a:t>
            </a:r>
          </a:p>
          <a:p>
            <a:r>
              <a:rPr lang="pt-BR" sz="2800" dirty="0"/>
              <a:t>Diminuição de espeço físico</a:t>
            </a:r>
          </a:p>
          <a:p>
            <a:r>
              <a:rPr lang="pt-BR" sz="2800" dirty="0"/>
              <a:t>Redução de custos administrativos</a:t>
            </a:r>
          </a:p>
          <a:p>
            <a:r>
              <a:rPr lang="pt-BR" sz="2800" dirty="0"/>
              <a:t>Rapidez na implantação</a:t>
            </a:r>
          </a:p>
          <a:p>
            <a:r>
              <a:rPr lang="pt-BR" sz="2800" dirty="0"/>
              <a:t>Aumento na disponibilidade de sistemas</a:t>
            </a:r>
            <a:endParaRPr lang="pt-BR" sz="2400" dirty="0"/>
          </a:p>
          <a:p>
            <a:endParaRPr lang="pt-BR" sz="2800" dirty="0"/>
          </a:p>
        </p:txBody>
      </p:sp>
    </p:spTree>
    <p:extLst>
      <p:ext uri="{BB962C8B-B14F-4D97-AF65-F5344CB8AC3E}">
        <p14:creationId xmlns:p14="http://schemas.microsoft.com/office/powerpoint/2010/main" val="705759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31A80D-AA62-40AE-84DE-28E1D8C06C6F}"/>
              </a:ext>
            </a:extLst>
          </p:cNvPr>
          <p:cNvSpPr>
            <a:spLocks noGrp="1"/>
          </p:cNvSpPr>
          <p:nvPr>
            <p:ph type="title"/>
          </p:nvPr>
        </p:nvSpPr>
        <p:spPr/>
        <p:txBody>
          <a:bodyPr/>
          <a:lstStyle/>
          <a:p>
            <a:r>
              <a:rPr lang="pt-BR" dirty="0">
                <a:solidFill>
                  <a:srgbClr val="C00000"/>
                </a:solidFill>
                <a:effectLst>
                  <a:outerShdw blurRad="38100" dist="38100" dir="2700000" algn="tl">
                    <a:srgbClr val="000000">
                      <a:alpha val="43137"/>
                    </a:srgbClr>
                  </a:outerShdw>
                </a:effectLst>
              </a:rPr>
              <a:t>Aplicação da Virtualização</a:t>
            </a:r>
          </a:p>
        </p:txBody>
      </p:sp>
      <p:sp>
        <p:nvSpPr>
          <p:cNvPr id="6" name="Espaço Reservado para Conteúdo 5">
            <a:extLst>
              <a:ext uri="{FF2B5EF4-FFF2-40B4-BE49-F238E27FC236}">
                <a16:creationId xmlns:a16="http://schemas.microsoft.com/office/drawing/2014/main" id="{2CC4A01F-8A0F-4646-A377-1F15A45342D0}"/>
              </a:ext>
            </a:extLst>
          </p:cNvPr>
          <p:cNvSpPr>
            <a:spLocks noGrp="1"/>
          </p:cNvSpPr>
          <p:nvPr>
            <p:ph idx="1"/>
          </p:nvPr>
        </p:nvSpPr>
        <p:spPr/>
        <p:txBody>
          <a:bodyPr>
            <a:normAutofit lnSpcReduction="10000"/>
          </a:bodyPr>
          <a:lstStyle/>
          <a:p>
            <a:r>
              <a:rPr lang="pt-BR" sz="2800" dirty="0"/>
              <a:t>Criação de ambientes seguros, personalizáveis e isolados.</a:t>
            </a:r>
          </a:p>
          <a:p>
            <a:r>
              <a:rPr lang="pt-BR" sz="2800" dirty="0"/>
              <a:t>Emulação de ambientes de execução separados;</a:t>
            </a:r>
          </a:p>
          <a:p>
            <a:r>
              <a:rPr lang="pt-BR" sz="2800" dirty="0"/>
              <a:t>Construção de sistemas escaláveis e elásticos;</a:t>
            </a:r>
          </a:p>
          <a:p>
            <a:r>
              <a:rPr lang="pt-BR" sz="2800" dirty="0"/>
              <a:t>Otimização de </a:t>
            </a:r>
            <a:r>
              <a:rPr lang="pt-BR" sz="2800" dirty="0" err="1"/>
              <a:t>Storage</a:t>
            </a:r>
            <a:r>
              <a:rPr lang="pt-BR" sz="2800" dirty="0"/>
              <a:t>;</a:t>
            </a:r>
          </a:p>
          <a:p>
            <a:r>
              <a:rPr lang="pt-BR" sz="2800" dirty="0"/>
              <a:t>Automação do processo de instalação de </a:t>
            </a:r>
            <a:r>
              <a:rPr lang="pt-BR" sz="2800" dirty="0" err="1"/>
              <a:t>SOs</a:t>
            </a:r>
            <a:r>
              <a:rPr lang="pt-BR" sz="2800" dirty="0"/>
              <a:t> (Clonagem);</a:t>
            </a:r>
          </a:p>
          <a:p>
            <a:r>
              <a:rPr lang="pt-BR" sz="2800" dirty="0"/>
              <a:t>Isolamento de Sistemas;</a:t>
            </a:r>
          </a:p>
          <a:p>
            <a:r>
              <a:rPr lang="pt-BR" sz="2800" dirty="0"/>
              <a:t>Trabalhar com Computação nas Nuvens.</a:t>
            </a:r>
            <a:endParaRPr lang="pt-BR" sz="2400" dirty="0"/>
          </a:p>
          <a:p>
            <a:endParaRPr lang="pt-BR" sz="2800" dirty="0"/>
          </a:p>
        </p:txBody>
      </p:sp>
    </p:spTree>
    <p:extLst>
      <p:ext uri="{BB962C8B-B14F-4D97-AF65-F5344CB8AC3E}">
        <p14:creationId xmlns:p14="http://schemas.microsoft.com/office/powerpoint/2010/main" val="131604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31A80D-AA62-40AE-84DE-28E1D8C06C6F}"/>
              </a:ext>
            </a:extLst>
          </p:cNvPr>
          <p:cNvSpPr>
            <a:spLocks noGrp="1"/>
          </p:cNvSpPr>
          <p:nvPr>
            <p:ph type="title"/>
          </p:nvPr>
        </p:nvSpPr>
        <p:spPr>
          <a:xfrm>
            <a:off x="838200" y="100817"/>
            <a:ext cx="10515600" cy="1460697"/>
          </a:xfrm>
        </p:spPr>
        <p:txBody>
          <a:bodyPr/>
          <a:lstStyle/>
          <a:p>
            <a:r>
              <a:rPr lang="pt-BR" b="1" dirty="0">
                <a:solidFill>
                  <a:srgbClr val="C00000"/>
                </a:solidFill>
                <a:effectLst>
                  <a:outerShdw blurRad="38100" dist="38100" dir="2700000" algn="tl">
                    <a:srgbClr val="000000">
                      <a:alpha val="43137"/>
                    </a:srgbClr>
                  </a:outerShdw>
                </a:effectLst>
              </a:rPr>
              <a:t>Virtualização</a:t>
            </a:r>
          </a:p>
        </p:txBody>
      </p:sp>
      <p:sp>
        <p:nvSpPr>
          <p:cNvPr id="6" name="Espaço Reservado para Conteúdo 5">
            <a:extLst>
              <a:ext uri="{FF2B5EF4-FFF2-40B4-BE49-F238E27FC236}">
                <a16:creationId xmlns:a16="http://schemas.microsoft.com/office/drawing/2014/main" id="{2CC4A01F-8A0F-4646-A377-1F15A45342D0}"/>
              </a:ext>
            </a:extLst>
          </p:cNvPr>
          <p:cNvSpPr>
            <a:spLocks noGrp="1"/>
          </p:cNvSpPr>
          <p:nvPr>
            <p:ph idx="1"/>
          </p:nvPr>
        </p:nvSpPr>
        <p:spPr>
          <a:xfrm>
            <a:off x="1341120" y="1901952"/>
            <a:ext cx="10155480" cy="4127627"/>
          </a:xfrm>
        </p:spPr>
        <p:txBody>
          <a:bodyPr>
            <a:normAutofit/>
          </a:bodyPr>
          <a:lstStyle/>
          <a:p>
            <a:r>
              <a:rPr lang="pt-BR" sz="2800" dirty="0"/>
              <a:t>Empresas utilizam apenas 30% da capacidade de processamento dos servidores;</a:t>
            </a:r>
          </a:p>
          <a:p>
            <a:r>
              <a:rPr lang="pt-BR" sz="2800" dirty="0"/>
              <a:t>Várias máquinas isoladas atuando como servidores, ocupando espaço e dificultando o gerenciamento;</a:t>
            </a:r>
          </a:p>
          <a:p>
            <a:r>
              <a:rPr lang="pt-BR" sz="2800" dirty="0"/>
              <a:t>Desperdício de hardware para uso de software legado;</a:t>
            </a:r>
          </a:p>
        </p:txBody>
      </p:sp>
    </p:spTree>
    <p:extLst>
      <p:ext uri="{BB962C8B-B14F-4D97-AF65-F5344CB8AC3E}">
        <p14:creationId xmlns:p14="http://schemas.microsoft.com/office/powerpoint/2010/main" val="181963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31A80D-AA62-40AE-84DE-28E1D8C06C6F}"/>
              </a:ext>
            </a:extLst>
          </p:cNvPr>
          <p:cNvSpPr>
            <a:spLocks noGrp="1"/>
          </p:cNvSpPr>
          <p:nvPr>
            <p:ph type="title"/>
          </p:nvPr>
        </p:nvSpPr>
        <p:spPr/>
        <p:txBody>
          <a:bodyPr/>
          <a:lstStyle/>
          <a:p>
            <a:r>
              <a:rPr lang="pt-BR" b="1" dirty="0">
                <a:solidFill>
                  <a:srgbClr val="C00000"/>
                </a:solidFill>
                <a:effectLst>
                  <a:outerShdw blurRad="38100" dist="38100" dir="2700000" algn="tl">
                    <a:srgbClr val="000000">
                      <a:alpha val="43137"/>
                    </a:srgbClr>
                  </a:outerShdw>
                </a:effectLst>
              </a:rPr>
              <a:t>Virtualização</a:t>
            </a:r>
          </a:p>
        </p:txBody>
      </p:sp>
      <p:sp>
        <p:nvSpPr>
          <p:cNvPr id="6" name="Espaço Reservado para Conteúdo 5">
            <a:extLst>
              <a:ext uri="{FF2B5EF4-FFF2-40B4-BE49-F238E27FC236}">
                <a16:creationId xmlns:a16="http://schemas.microsoft.com/office/drawing/2014/main" id="{2CC4A01F-8A0F-4646-A377-1F15A45342D0}"/>
              </a:ext>
            </a:extLst>
          </p:cNvPr>
          <p:cNvSpPr>
            <a:spLocks noGrp="1"/>
          </p:cNvSpPr>
          <p:nvPr>
            <p:ph idx="1"/>
          </p:nvPr>
        </p:nvSpPr>
        <p:spPr/>
        <p:txBody>
          <a:bodyPr>
            <a:normAutofit fontScale="92500" lnSpcReduction="10000"/>
          </a:bodyPr>
          <a:lstStyle/>
          <a:p>
            <a:pPr algn="just"/>
            <a:r>
              <a:rPr lang="pt-BR" sz="2800" dirty="0"/>
              <a:t>É a simulação de uma plataforma de hardware, sistema operacional, dispositivo de armazenamento ou recurso de rede.</a:t>
            </a:r>
          </a:p>
          <a:p>
            <a:pPr algn="just"/>
            <a:r>
              <a:rPr lang="pt-BR" sz="2800" dirty="0"/>
              <a:t>Insere uma camada de abstração entre o hardware do servidor físico e o software que corre no servidor, permitindo que executemos múltiplos computadores num único host com computadores hóspedes;</a:t>
            </a:r>
          </a:p>
          <a:p>
            <a:pPr algn="just"/>
            <a:r>
              <a:rPr lang="pt-BR" sz="2800" dirty="0"/>
              <a:t>Máquina física é traduzida numa ou mais máquinas virtuais (</a:t>
            </a:r>
            <a:r>
              <a:rPr lang="pt-BR" sz="2800" dirty="0" err="1"/>
              <a:t>VMs</a:t>
            </a:r>
            <a:r>
              <a:rPr lang="pt-BR" sz="2800" dirty="0"/>
              <a:t>);</a:t>
            </a:r>
          </a:p>
          <a:p>
            <a:pPr algn="just"/>
            <a:r>
              <a:rPr lang="pt-BR" sz="2800" dirty="0"/>
              <a:t>Cada VM executa seu próprio sistema: </a:t>
            </a:r>
            <a:r>
              <a:rPr lang="en-GB" altLang="pt-BR" sz="2800" dirty="0" err="1"/>
              <a:t>possui</a:t>
            </a:r>
            <a:r>
              <a:rPr lang="en-GB" altLang="pt-BR" sz="2800" dirty="0"/>
              <a:t> o </a:t>
            </a:r>
            <a:r>
              <a:rPr lang="en-GB" altLang="pt-BR" sz="2800" dirty="0" err="1"/>
              <a:t>seu</a:t>
            </a:r>
            <a:r>
              <a:rPr lang="en-GB" altLang="pt-BR" sz="2800" dirty="0"/>
              <a:t> </a:t>
            </a:r>
            <a:r>
              <a:rPr lang="en-GB" altLang="pt-BR" sz="2800" dirty="0" err="1"/>
              <a:t>próprio</a:t>
            </a:r>
            <a:r>
              <a:rPr lang="en-GB" altLang="pt-BR" sz="2800" dirty="0"/>
              <a:t> hardware virtual (</a:t>
            </a:r>
            <a:r>
              <a:rPr lang="en-GB" altLang="pt-BR" sz="2800" dirty="0" err="1"/>
              <a:t>como</a:t>
            </a:r>
            <a:r>
              <a:rPr lang="en-GB" altLang="pt-BR" sz="2800" dirty="0"/>
              <a:t> RAM, CPU, </a:t>
            </a:r>
            <a:r>
              <a:rPr lang="en-GB" altLang="pt-BR" sz="2800" dirty="0" err="1"/>
              <a:t>Placa</a:t>
            </a:r>
            <a:r>
              <a:rPr lang="en-GB" altLang="pt-BR" sz="2800" dirty="0"/>
              <a:t> de Rede, etc) para que </a:t>
            </a:r>
            <a:r>
              <a:rPr lang="en-GB" altLang="pt-BR" sz="2800" dirty="0" err="1"/>
              <a:t>suas</a:t>
            </a:r>
            <a:r>
              <a:rPr lang="en-GB" altLang="pt-BR" sz="2800" dirty="0"/>
              <a:t> </a:t>
            </a:r>
            <a:r>
              <a:rPr lang="en-GB" altLang="pt-BR" sz="2800" dirty="0" err="1"/>
              <a:t>respectivas</a:t>
            </a:r>
            <a:r>
              <a:rPr lang="en-GB" altLang="pt-BR" sz="2800" dirty="0"/>
              <a:t> </a:t>
            </a:r>
            <a:r>
              <a:rPr lang="en-GB" altLang="pt-BR" sz="2800" dirty="0" err="1"/>
              <a:t>aplicações</a:t>
            </a:r>
            <a:r>
              <a:rPr lang="en-GB" altLang="pt-BR" sz="2800" dirty="0"/>
              <a:t> </a:t>
            </a:r>
            <a:r>
              <a:rPr lang="en-GB" altLang="pt-BR" sz="2800" dirty="0" err="1"/>
              <a:t>possam</a:t>
            </a:r>
            <a:r>
              <a:rPr lang="en-GB" altLang="pt-BR" sz="2800" dirty="0"/>
              <a:t> </a:t>
            </a:r>
            <a:r>
              <a:rPr lang="en-GB" altLang="pt-BR" sz="2800" dirty="0" err="1"/>
              <a:t>funcionar</a:t>
            </a:r>
            <a:r>
              <a:rPr lang="en-GB" altLang="pt-BR" sz="2800" dirty="0"/>
              <a:t>. </a:t>
            </a:r>
            <a:endParaRPr lang="pt-BR" sz="2800" dirty="0"/>
          </a:p>
        </p:txBody>
      </p:sp>
    </p:spTree>
    <p:extLst>
      <p:ext uri="{BB962C8B-B14F-4D97-AF65-F5344CB8AC3E}">
        <p14:creationId xmlns:p14="http://schemas.microsoft.com/office/powerpoint/2010/main" val="626532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31A80D-AA62-40AE-84DE-28E1D8C06C6F}"/>
              </a:ext>
            </a:extLst>
          </p:cNvPr>
          <p:cNvSpPr>
            <a:spLocks noGrp="1"/>
          </p:cNvSpPr>
          <p:nvPr>
            <p:ph type="title"/>
          </p:nvPr>
        </p:nvSpPr>
        <p:spPr/>
        <p:txBody>
          <a:bodyPr/>
          <a:lstStyle/>
          <a:p>
            <a:r>
              <a:rPr lang="pt-BR" b="1" dirty="0">
                <a:solidFill>
                  <a:srgbClr val="C00000"/>
                </a:solidFill>
                <a:effectLst>
                  <a:outerShdw blurRad="38100" dist="38100" dir="2700000" algn="tl">
                    <a:srgbClr val="000000">
                      <a:alpha val="43137"/>
                    </a:srgbClr>
                  </a:outerShdw>
                </a:effectLst>
              </a:rPr>
              <a:t>Virtualização</a:t>
            </a:r>
          </a:p>
        </p:txBody>
      </p:sp>
      <p:sp>
        <p:nvSpPr>
          <p:cNvPr id="6" name="Espaço Reservado para Conteúdo 5">
            <a:extLst>
              <a:ext uri="{FF2B5EF4-FFF2-40B4-BE49-F238E27FC236}">
                <a16:creationId xmlns:a16="http://schemas.microsoft.com/office/drawing/2014/main" id="{2CC4A01F-8A0F-4646-A377-1F15A45342D0}"/>
              </a:ext>
            </a:extLst>
          </p:cNvPr>
          <p:cNvSpPr>
            <a:spLocks noGrp="1"/>
          </p:cNvSpPr>
          <p:nvPr>
            <p:ph idx="1"/>
          </p:nvPr>
        </p:nvSpPr>
        <p:spPr/>
        <p:txBody>
          <a:bodyPr>
            <a:normAutofit fontScale="92500" lnSpcReduction="10000"/>
          </a:bodyPr>
          <a:lstStyle/>
          <a:p>
            <a:pPr algn="just"/>
            <a:r>
              <a:rPr lang="pt-BR" sz="2800" dirty="0"/>
              <a:t>Finalidade fornecer uma versão virtual de tecnologia essenciais em computação, como Hardware, Armazenamento e Redes.</a:t>
            </a:r>
          </a:p>
          <a:p>
            <a:pPr algn="just"/>
            <a:r>
              <a:rPr lang="pt-BR" sz="2800" dirty="0"/>
              <a:t>Hardware: Uso mais comum, o sistema operacional é instalado sobre outro sistema, com seus recursos de hardware representados por software.</a:t>
            </a:r>
          </a:p>
          <a:p>
            <a:pPr algn="just"/>
            <a:r>
              <a:rPr lang="pt-BR" sz="2800" dirty="0"/>
              <a:t>Armazenamento: uma camada de software é criada entre os discos físicos e os dispositivos;</a:t>
            </a:r>
          </a:p>
          <a:p>
            <a:pPr algn="just"/>
            <a:r>
              <a:rPr lang="pt-BR" sz="2800" dirty="0"/>
              <a:t>Rede: podemos criar uma infraestrutura lógica de rede sobre uma rede física, que permite a configuração e personalização de acordo com a necessidade</a:t>
            </a:r>
          </a:p>
        </p:txBody>
      </p:sp>
    </p:spTree>
    <p:extLst>
      <p:ext uri="{BB962C8B-B14F-4D97-AF65-F5344CB8AC3E}">
        <p14:creationId xmlns:p14="http://schemas.microsoft.com/office/powerpoint/2010/main" val="195009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31A80D-AA62-40AE-84DE-28E1D8C06C6F}"/>
              </a:ext>
            </a:extLst>
          </p:cNvPr>
          <p:cNvSpPr>
            <a:spLocks noGrp="1"/>
          </p:cNvSpPr>
          <p:nvPr>
            <p:ph type="title"/>
          </p:nvPr>
        </p:nvSpPr>
        <p:spPr/>
        <p:txBody>
          <a:bodyPr/>
          <a:lstStyle/>
          <a:p>
            <a:r>
              <a:rPr lang="pt-BR" b="1" dirty="0">
                <a:solidFill>
                  <a:srgbClr val="C00000"/>
                </a:solidFill>
                <a:effectLst>
                  <a:outerShdw blurRad="38100" dist="38100" dir="2700000" algn="tl">
                    <a:srgbClr val="000000">
                      <a:alpha val="43137"/>
                    </a:srgbClr>
                  </a:outerShdw>
                </a:effectLst>
              </a:rPr>
              <a:t>Virtualização</a:t>
            </a:r>
          </a:p>
        </p:txBody>
      </p:sp>
      <p:sp>
        <p:nvSpPr>
          <p:cNvPr id="6" name="Espaço Reservado para Conteúdo 5">
            <a:extLst>
              <a:ext uri="{FF2B5EF4-FFF2-40B4-BE49-F238E27FC236}">
                <a16:creationId xmlns:a16="http://schemas.microsoft.com/office/drawing/2014/main" id="{2CC4A01F-8A0F-4646-A377-1F15A45342D0}"/>
              </a:ext>
            </a:extLst>
          </p:cNvPr>
          <p:cNvSpPr>
            <a:spLocks noGrp="1"/>
          </p:cNvSpPr>
          <p:nvPr>
            <p:ph idx="1"/>
          </p:nvPr>
        </p:nvSpPr>
        <p:spPr>
          <a:xfrm>
            <a:off x="5447928" y="1901952"/>
            <a:ext cx="6552728" cy="4488688"/>
          </a:xfrm>
        </p:spPr>
        <p:txBody>
          <a:bodyPr>
            <a:normAutofit fontScale="70000" lnSpcReduction="20000"/>
          </a:bodyPr>
          <a:lstStyle/>
          <a:p>
            <a:pPr algn="just"/>
            <a:r>
              <a:rPr lang="pt-BR" dirty="0"/>
              <a:t> Cada VM executa o seu próprio sistema operativo e aplicações, e cada uma utiliza uma parte de recursos alocados de processamento do servidor, como CPU, memória, acesso de rede e de armazenamento de E/S. Isto significa que todas as tarefas de rede que estão a ocorrer no servidor ainda parecem estar num espaço separado, de modo que qualquer erro pode ser diagnosticado e corrigido rapidamente.</a:t>
            </a:r>
          </a:p>
        </p:txBody>
      </p:sp>
      <p:pic>
        <p:nvPicPr>
          <p:cNvPr id="2050" name="Picture 2" descr="Virtualização de Servidores">
            <a:extLst>
              <a:ext uri="{FF2B5EF4-FFF2-40B4-BE49-F238E27FC236}">
                <a16:creationId xmlns:a16="http://schemas.microsoft.com/office/drawing/2014/main" id="{0B1B41AC-97CA-409E-9280-522C051D77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1700784"/>
            <a:ext cx="4752528" cy="4897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3536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31A80D-AA62-40AE-84DE-28E1D8C06C6F}"/>
              </a:ext>
            </a:extLst>
          </p:cNvPr>
          <p:cNvSpPr>
            <a:spLocks noGrp="1"/>
          </p:cNvSpPr>
          <p:nvPr>
            <p:ph type="title"/>
          </p:nvPr>
        </p:nvSpPr>
        <p:spPr>
          <a:xfrm>
            <a:off x="838200" y="100817"/>
            <a:ext cx="10515600" cy="1460697"/>
          </a:xfrm>
        </p:spPr>
        <p:txBody>
          <a:bodyPr/>
          <a:lstStyle/>
          <a:p>
            <a:r>
              <a:rPr lang="pt-BR" b="1" dirty="0">
                <a:solidFill>
                  <a:srgbClr val="C00000"/>
                </a:solidFill>
                <a:effectLst>
                  <a:outerShdw blurRad="38100" dist="38100" dir="2700000" algn="tl">
                    <a:srgbClr val="000000">
                      <a:alpha val="43137"/>
                    </a:srgbClr>
                  </a:outerShdw>
                </a:effectLst>
              </a:rPr>
              <a:t>Tipos de Virtualização</a:t>
            </a:r>
          </a:p>
        </p:txBody>
      </p:sp>
      <p:sp>
        <p:nvSpPr>
          <p:cNvPr id="6" name="Espaço Reservado para Conteúdo 5">
            <a:extLst>
              <a:ext uri="{FF2B5EF4-FFF2-40B4-BE49-F238E27FC236}">
                <a16:creationId xmlns:a16="http://schemas.microsoft.com/office/drawing/2014/main" id="{2CC4A01F-8A0F-4646-A377-1F15A45342D0}"/>
              </a:ext>
            </a:extLst>
          </p:cNvPr>
          <p:cNvSpPr>
            <a:spLocks noGrp="1"/>
          </p:cNvSpPr>
          <p:nvPr>
            <p:ph idx="1"/>
          </p:nvPr>
        </p:nvSpPr>
        <p:spPr/>
        <p:txBody>
          <a:bodyPr>
            <a:normAutofit/>
          </a:bodyPr>
          <a:lstStyle/>
          <a:p>
            <a:pPr algn="just"/>
            <a:r>
              <a:rPr lang="pt-BR" sz="2800" dirty="0"/>
              <a:t>Virtualização de Servidor</a:t>
            </a:r>
          </a:p>
          <a:p>
            <a:pPr algn="just"/>
            <a:r>
              <a:rPr lang="pt-BR" sz="2800" dirty="0"/>
              <a:t>Virtualização de Desktop</a:t>
            </a:r>
          </a:p>
          <a:p>
            <a:pPr algn="just"/>
            <a:r>
              <a:rPr lang="pt-BR" sz="2800" dirty="0"/>
              <a:t>Virtualização de Rede</a:t>
            </a:r>
          </a:p>
        </p:txBody>
      </p:sp>
    </p:spTree>
    <p:extLst>
      <p:ext uri="{BB962C8B-B14F-4D97-AF65-F5344CB8AC3E}">
        <p14:creationId xmlns:p14="http://schemas.microsoft.com/office/powerpoint/2010/main" val="328568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31A80D-AA62-40AE-84DE-28E1D8C06C6F}"/>
              </a:ext>
            </a:extLst>
          </p:cNvPr>
          <p:cNvSpPr>
            <a:spLocks noGrp="1"/>
          </p:cNvSpPr>
          <p:nvPr>
            <p:ph type="title"/>
          </p:nvPr>
        </p:nvSpPr>
        <p:spPr/>
        <p:txBody>
          <a:bodyPr/>
          <a:lstStyle/>
          <a:p>
            <a:r>
              <a:rPr lang="pt-BR" b="1" dirty="0">
                <a:solidFill>
                  <a:srgbClr val="C00000"/>
                </a:solidFill>
                <a:effectLst>
                  <a:outerShdw blurRad="38100" dist="38100" dir="2700000" algn="tl">
                    <a:srgbClr val="000000">
                      <a:alpha val="43137"/>
                    </a:srgbClr>
                  </a:outerShdw>
                </a:effectLst>
              </a:rPr>
              <a:t>Virtualização de Servidor</a:t>
            </a:r>
          </a:p>
        </p:txBody>
      </p:sp>
      <p:sp>
        <p:nvSpPr>
          <p:cNvPr id="6" name="Espaço Reservado para Conteúdo 5">
            <a:extLst>
              <a:ext uri="{FF2B5EF4-FFF2-40B4-BE49-F238E27FC236}">
                <a16:creationId xmlns:a16="http://schemas.microsoft.com/office/drawing/2014/main" id="{2CC4A01F-8A0F-4646-A377-1F15A45342D0}"/>
              </a:ext>
            </a:extLst>
          </p:cNvPr>
          <p:cNvSpPr>
            <a:spLocks noGrp="1"/>
          </p:cNvSpPr>
          <p:nvPr>
            <p:ph idx="1"/>
          </p:nvPr>
        </p:nvSpPr>
        <p:spPr/>
        <p:txBody>
          <a:bodyPr>
            <a:normAutofit fontScale="92500"/>
          </a:bodyPr>
          <a:lstStyle/>
          <a:p>
            <a:pPr algn="just"/>
            <a:r>
              <a:rPr lang="pt-BR" sz="2800" dirty="0"/>
              <a:t>A maioria dos servidores opera com menos de 15% da capacidade, o que leva à proliferação de servidores e à complexidade.</a:t>
            </a:r>
          </a:p>
          <a:p>
            <a:pPr algn="just"/>
            <a:r>
              <a:rPr lang="pt-BR" sz="2800" dirty="0"/>
              <a:t> A virtualização de servidor resolve essas ineficiências, pois permite que vários sistemas operacionais sejam executados em um único servidor físico como máquinas virtuais, cada uma com acesso aos recursos computacionais do servidor subjacente. </a:t>
            </a:r>
          </a:p>
          <a:p>
            <a:pPr algn="just"/>
            <a:r>
              <a:rPr lang="pt-BR" sz="2800" dirty="0"/>
              <a:t>A virtualização de servidor também aumenta a velocidade de implantação de cargas de trabalho, melhora o desempenho de aplicativos e aumenta a disponibilidade.</a:t>
            </a:r>
          </a:p>
        </p:txBody>
      </p:sp>
    </p:spTree>
    <p:extLst>
      <p:ext uri="{BB962C8B-B14F-4D97-AF65-F5344CB8AC3E}">
        <p14:creationId xmlns:p14="http://schemas.microsoft.com/office/powerpoint/2010/main" val="416427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31A80D-AA62-40AE-84DE-28E1D8C06C6F}"/>
              </a:ext>
            </a:extLst>
          </p:cNvPr>
          <p:cNvSpPr>
            <a:spLocks noGrp="1"/>
          </p:cNvSpPr>
          <p:nvPr>
            <p:ph type="title"/>
          </p:nvPr>
        </p:nvSpPr>
        <p:spPr/>
        <p:txBody>
          <a:bodyPr/>
          <a:lstStyle/>
          <a:p>
            <a:r>
              <a:rPr lang="pt-BR" b="1" dirty="0">
                <a:solidFill>
                  <a:srgbClr val="C00000"/>
                </a:solidFill>
                <a:effectLst>
                  <a:outerShdw blurRad="38100" dist="38100" dir="2700000" algn="tl">
                    <a:srgbClr val="000000">
                      <a:alpha val="43137"/>
                    </a:srgbClr>
                  </a:outerShdw>
                </a:effectLst>
              </a:rPr>
              <a:t>Virtualização de Desktop</a:t>
            </a:r>
          </a:p>
        </p:txBody>
      </p:sp>
      <p:sp>
        <p:nvSpPr>
          <p:cNvPr id="6" name="Espaço Reservado para Conteúdo 5">
            <a:extLst>
              <a:ext uri="{FF2B5EF4-FFF2-40B4-BE49-F238E27FC236}">
                <a16:creationId xmlns:a16="http://schemas.microsoft.com/office/drawing/2014/main" id="{2CC4A01F-8A0F-4646-A377-1F15A45342D0}"/>
              </a:ext>
            </a:extLst>
          </p:cNvPr>
          <p:cNvSpPr>
            <a:spLocks noGrp="1"/>
          </p:cNvSpPr>
          <p:nvPr>
            <p:ph idx="1"/>
          </p:nvPr>
        </p:nvSpPr>
        <p:spPr/>
        <p:txBody>
          <a:bodyPr>
            <a:normAutofit/>
          </a:bodyPr>
          <a:lstStyle/>
          <a:p>
            <a:pPr algn="just"/>
            <a:r>
              <a:rPr lang="pt-BR" sz="3200" dirty="0"/>
              <a:t>Implantar desktops como serviços gerenciados oferece a oportunidade de responder com mais rapidez a mudanças de oportunidades e necessidades.</a:t>
            </a:r>
          </a:p>
          <a:p>
            <a:pPr algn="just"/>
            <a:r>
              <a:rPr lang="pt-BR" sz="3200" dirty="0"/>
              <a:t>Você pode reduzir custos e aumentar o serviço fornecendo de maneira fácil e rápida desktops e aplicativos virtualizados em </a:t>
            </a:r>
            <a:r>
              <a:rPr lang="pt-BR" sz="3200" dirty="0" err="1"/>
              <a:t>tablets</a:t>
            </a:r>
            <a:r>
              <a:rPr lang="pt-BR" sz="3200" dirty="0"/>
              <a:t>, </a:t>
            </a:r>
            <a:r>
              <a:rPr lang="pt-BR" sz="3200" dirty="0" err="1"/>
              <a:t>iPad</a:t>
            </a:r>
            <a:r>
              <a:rPr lang="pt-BR" sz="3200" dirty="0"/>
              <a:t> e </a:t>
            </a:r>
            <a:r>
              <a:rPr lang="pt-BR" sz="3200" dirty="0" err="1"/>
              <a:t>Android</a:t>
            </a:r>
            <a:r>
              <a:rPr lang="pt-BR" sz="3200" dirty="0"/>
              <a:t> a filiais, funcionários externos e terceirizados e trabalhadores móveis.</a:t>
            </a:r>
          </a:p>
        </p:txBody>
      </p:sp>
    </p:spTree>
    <p:extLst>
      <p:ext uri="{BB962C8B-B14F-4D97-AF65-F5344CB8AC3E}">
        <p14:creationId xmlns:p14="http://schemas.microsoft.com/office/powerpoint/2010/main" val="1744180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Design em Tiras Azuis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_9533067_TF03417271_TF03417271" id="{2599C551-DE43-4C8C-B43E-0D3233672B31}" vid="{2F1667C7-2B33-4C08-98C3-53972268E79F}"/>
    </a:ext>
  </a:extLst>
</a:theme>
</file>

<file path=ppt/theme/theme2.xml><?xml version="1.0" encoding="utf-8"?>
<a:theme xmlns:a="http://schemas.openxmlformats.org/drawingml/2006/main" name="Tema do Offic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Apresentação de plano de projeto comercial (widescreen)</Template>
  <TotalTime>67</TotalTime>
  <Words>926</Words>
  <Application>Microsoft Office PowerPoint</Application>
  <PresentationFormat>Widescreen</PresentationFormat>
  <Paragraphs>104</Paragraphs>
  <Slides>21</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21</vt:i4>
      </vt:variant>
    </vt:vector>
  </HeadingPairs>
  <TitlesOfParts>
    <vt:vector size="26" baseType="lpstr">
      <vt:lpstr>Arial</vt:lpstr>
      <vt:lpstr>Corbel</vt:lpstr>
      <vt:lpstr>Euphemia</vt:lpstr>
      <vt:lpstr>Wingdings</vt:lpstr>
      <vt:lpstr>Design em Tiras Azuis 16X9</vt:lpstr>
      <vt:lpstr>Virtualização – GSO II</vt:lpstr>
      <vt:lpstr>Agenda</vt:lpstr>
      <vt:lpstr>Virtualização</vt:lpstr>
      <vt:lpstr>Virtualização</vt:lpstr>
      <vt:lpstr>Virtualização</vt:lpstr>
      <vt:lpstr>Virtualização</vt:lpstr>
      <vt:lpstr>Tipos de Virtualização</vt:lpstr>
      <vt:lpstr>Virtualização de Servidor</vt:lpstr>
      <vt:lpstr>Virtualização de Desktop</vt:lpstr>
      <vt:lpstr>Virtualização de Rede</vt:lpstr>
      <vt:lpstr>Benefícios da Virtualização</vt:lpstr>
      <vt:lpstr>Máquina Virtual</vt:lpstr>
      <vt:lpstr>Principais propriedades da Máquina Virtual</vt:lpstr>
      <vt:lpstr>Formas de Virtualização</vt:lpstr>
      <vt:lpstr>Virtualização assistida por Hardware</vt:lpstr>
      <vt:lpstr>Virtualização de Storage</vt:lpstr>
      <vt:lpstr>Virtualização de Sistema Operacional</vt:lpstr>
      <vt:lpstr>Virtualização de Hardware</vt:lpstr>
      <vt:lpstr>Apresentação do PowerPoint</vt:lpstr>
      <vt:lpstr>Motivos para Usar Virtualização</vt:lpstr>
      <vt:lpstr>Aplicação da Virtualização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Plano de Projeto Comercial</dc:title>
  <dc:creator>Érika Barrado</dc:creator>
  <cp:lastModifiedBy>Érika Barrado</cp:lastModifiedBy>
  <cp:revision>9</cp:revision>
  <dcterms:created xsi:type="dcterms:W3CDTF">2018-02-22T19:23:36Z</dcterms:created>
  <dcterms:modified xsi:type="dcterms:W3CDTF">2018-03-01T23:24:38Z</dcterms:modified>
</cp:coreProperties>
</file>