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E447-7651-4EFD-ACD6-59B490249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390006" cy="2677648"/>
          </a:xfrm>
        </p:spPr>
        <p:txBody>
          <a:bodyPr/>
          <a:lstStyle/>
          <a:p>
            <a:r>
              <a:rPr lang="en-SG" dirty="0"/>
              <a:t>Chinese Character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D58EE-D492-4D91-BDB1-37B13E270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Chinese songs</a:t>
            </a:r>
          </a:p>
        </p:txBody>
      </p:sp>
    </p:spTree>
    <p:extLst>
      <p:ext uri="{BB962C8B-B14F-4D97-AF65-F5344CB8AC3E}">
        <p14:creationId xmlns:p14="http://schemas.microsoft.com/office/powerpoint/2010/main" val="2939148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D907-5692-4A39-9DD3-A4F84FCA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767" y="715724"/>
            <a:ext cx="9976466" cy="706964"/>
          </a:xfrm>
        </p:spPr>
        <p:txBody>
          <a:bodyPr/>
          <a:lstStyle/>
          <a:p>
            <a:r>
              <a:rPr lang="en-SG" dirty="0"/>
              <a:t>Step 3: Add features to songs </a:t>
            </a:r>
            <a:r>
              <a:rPr lang="en-SG" dirty="0" err="1"/>
              <a:t>Dataframe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DFC97-A0B9-4634-BBB0-70797FFF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851478"/>
            <a:ext cx="7787367" cy="45944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648C50-495D-4047-9F46-63728A45E19D}"/>
              </a:ext>
            </a:extLst>
          </p:cNvPr>
          <p:cNvSpPr txBox="1">
            <a:spLocks/>
          </p:cNvSpPr>
          <p:nvPr/>
        </p:nvSpPr>
        <p:spPr bwMode="gray">
          <a:xfrm>
            <a:off x="1107767" y="1254994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1800" dirty="0"/>
              <a:t>Step 3A: Add features per song</a:t>
            </a:r>
            <a:r>
              <a:rPr lang="en-US" sz="1800" dirty="0"/>
              <a:t> 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51767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AA14-474D-428E-9A52-180A0006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44417" cy="706964"/>
          </a:xfrm>
        </p:spPr>
        <p:txBody>
          <a:bodyPr/>
          <a:lstStyle/>
          <a:p>
            <a:r>
              <a:rPr lang="en-SG" dirty="0"/>
              <a:t>Step 3: Add features to songs </a:t>
            </a:r>
            <a:r>
              <a:rPr lang="en-SG" dirty="0" err="1"/>
              <a:t>Dataframe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94DB9-10A4-40C7-9079-52D0B07E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09" y="2020332"/>
            <a:ext cx="7172270" cy="42974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832FD2-E222-4798-B033-DF47D0DC9E28}"/>
              </a:ext>
            </a:extLst>
          </p:cNvPr>
          <p:cNvSpPr txBox="1">
            <a:spLocks/>
          </p:cNvSpPr>
          <p:nvPr/>
        </p:nvSpPr>
        <p:spPr bwMode="gray">
          <a:xfrm>
            <a:off x="1154954" y="139760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1800" dirty="0"/>
              <a:t>Step 3B: Split into groups</a:t>
            </a:r>
          </a:p>
        </p:txBody>
      </p:sp>
    </p:spTree>
    <p:extLst>
      <p:ext uri="{BB962C8B-B14F-4D97-AF65-F5344CB8AC3E}">
        <p14:creationId xmlns:p14="http://schemas.microsoft.com/office/powerpoint/2010/main" val="94075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AA14-474D-428E-9A52-180A0006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144417" cy="706964"/>
          </a:xfrm>
        </p:spPr>
        <p:txBody>
          <a:bodyPr/>
          <a:lstStyle/>
          <a:p>
            <a:r>
              <a:rPr lang="en-SG" dirty="0"/>
              <a:t>Step 3: Add features to songs </a:t>
            </a:r>
            <a:r>
              <a:rPr lang="en-SG" dirty="0" err="1"/>
              <a:t>Dataframe</a:t>
            </a:r>
            <a:endParaRPr lang="en-S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832FD2-E222-4798-B033-DF47D0DC9E28}"/>
              </a:ext>
            </a:extLst>
          </p:cNvPr>
          <p:cNvSpPr txBox="1">
            <a:spLocks/>
          </p:cNvSpPr>
          <p:nvPr/>
        </p:nvSpPr>
        <p:spPr bwMode="gray">
          <a:xfrm>
            <a:off x="1154954" y="139760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1800" dirty="0"/>
              <a:t>Step 3C: Add features at the group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3ACC8-844A-4B34-9765-F1E051BC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6" y="1925650"/>
            <a:ext cx="8343347" cy="48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5249-5325-48F4-906B-4A677389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4: Plotting and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9A72-B5EC-4A8F-BDE9-30D59DB3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106C2-0593-4926-8DA6-C41E198AC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2012216"/>
            <a:ext cx="8504755" cy="45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5249-5325-48F4-906B-4A677389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4: Plotting and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9A72-B5EC-4A8F-BDE9-30D59DB3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80632"/>
            <a:ext cx="9599732" cy="3416300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After adding more features on a group level… Such as document frequency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4084F-3309-4582-978D-6AA49D7E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72" y="2046113"/>
            <a:ext cx="7671663" cy="49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4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5249-5325-48F4-906B-4A677389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4: Plotting and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9A72-B5EC-4A8F-BDE9-30D59DB3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37518-E9F0-4A09-8D09-FBE16B99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99" y="1680632"/>
            <a:ext cx="8447721" cy="503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8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5249-5325-48F4-906B-4A677389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9" y="766061"/>
            <a:ext cx="8761413" cy="706964"/>
          </a:xfrm>
        </p:spPr>
        <p:txBody>
          <a:bodyPr/>
          <a:lstStyle/>
          <a:p>
            <a:r>
              <a:rPr lang="en-SG" sz="2800" dirty="0"/>
              <a:t>Step 5: Converting stored </a:t>
            </a:r>
            <a:r>
              <a:rPr lang="en-SG" sz="2800" dirty="0" err="1"/>
              <a:t>Dataframe</a:t>
            </a:r>
            <a:r>
              <a:rPr lang="en-SG" sz="2800" dirty="0"/>
              <a:t> song into printable formatted word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D7658-C3FE-4DB1-9283-17D26631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93" y="1553139"/>
            <a:ext cx="3212468" cy="516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6AC5B-6D07-4517-A0D7-8DE3EBC60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93" y="1800590"/>
            <a:ext cx="3342658" cy="46307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B8CEBD8-D8AA-40AE-975D-B847F4CAAC41}"/>
              </a:ext>
            </a:extLst>
          </p:cNvPr>
          <p:cNvSpPr/>
          <p:nvPr/>
        </p:nvSpPr>
        <p:spPr>
          <a:xfrm>
            <a:off x="3828886" y="3409013"/>
            <a:ext cx="1007707" cy="706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77C2E2-A058-401B-A94D-8289F48BB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579" y="2490064"/>
            <a:ext cx="3627276" cy="3601875"/>
          </a:xfrm>
          <a:prstGeom prst="rect">
            <a:avLst/>
          </a:prstGeom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35751A57-D980-48C4-AC39-67CFCAE86053}"/>
              </a:ext>
            </a:extLst>
          </p:cNvPr>
          <p:cNvSpPr/>
          <p:nvPr/>
        </p:nvSpPr>
        <p:spPr>
          <a:xfrm>
            <a:off x="7845980" y="3614748"/>
            <a:ext cx="624965" cy="50773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2429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5249-5325-48F4-906B-4A677389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16" y="680053"/>
            <a:ext cx="8761413" cy="706964"/>
          </a:xfrm>
        </p:spPr>
        <p:txBody>
          <a:bodyPr/>
          <a:lstStyle/>
          <a:p>
            <a:r>
              <a:rPr lang="en-SG" dirty="0"/>
              <a:t>Looking back / Future improvements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3E9D02-65FE-427C-8E31-43A1A4917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19888"/>
              </p:ext>
            </p:extLst>
          </p:nvPr>
        </p:nvGraphicFramePr>
        <p:xfrm>
          <a:off x="475376" y="1521242"/>
          <a:ext cx="11244043" cy="5006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268">
                  <a:extLst>
                    <a:ext uri="{9D8B030D-6E8A-4147-A177-3AD203B41FA5}">
                      <a16:colId xmlns:a16="http://schemas.microsoft.com/office/drawing/2014/main" val="2992143448"/>
                    </a:ext>
                  </a:extLst>
                </a:gridCol>
                <a:gridCol w="3331258">
                  <a:extLst>
                    <a:ext uri="{9D8B030D-6E8A-4147-A177-3AD203B41FA5}">
                      <a16:colId xmlns:a16="http://schemas.microsoft.com/office/drawing/2014/main" val="2617211912"/>
                    </a:ext>
                  </a:extLst>
                </a:gridCol>
                <a:gridCol w="4967517">
                  <a:extLst>
                    <a:ext uri="{9D8B030D-6E8A-4147-A177-3AD203B41FA5}">
                      <a16:colId xmlns:a16="http://schemas.microsoft.com/office/drawing/2014/main" val="3013522018"/>
                    </a:ext>
                  </a:extLst>
                </a:gridCol>
              </a:tblGrid>
              <a:tr h="434878">
                <a:tc>
                  <a:txBody>
                    <a:bodyPr/>
                    <a:lstStyle/>
                    <a:p>
                      <a:r>
                        <a:rPr lang="en-SG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Improved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27464"/>
                  </a:ext>
                </a:extLst>
              </a:tr>
              <a:tr h="809918">
                <a:tc>
                  <a:txBody>
                    <a:bodyPr/>
                    <a:lstStyle/>
                    <a:p>
                      <a:r>
                        <a:rPr lang="en-SG" b="1" dirty="0"/>
                        <a:t>3000 Chinese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About 60 words did not yield result from Chinese dictionary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 troubleshoot – There may be difference in the page source code for these 60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508425"/>
                  </a:ext>
                </a:extLst>
              </a:tr>
              <a:tr h="809918">
                <a:tc>
                  <a:txBody>
                    <a:bodyPr/>
                    <a:lstStyle/>
                    <a:p>
                      <a:r>
                        <a:rPr lang="en-SG" b="1" dirty="0"/>
                        <a:t>Selenium Google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About 1/3 did not give </a:t>
                      </a:r>
                      <a:r>
                        <a:rPr lang="en-SG" dirty="0" err="1"/>
                        <a:t>url</a:t>
                      </a:r>
                      <a:r>
                        <a:rPr lang="en-SG" dirty="0"/>
                        <a:t>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 find additional alternative Chinese lyrics websites to scrape or user to add in more keywords for each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73058"/>
                  </a:ext>
                </a:extLst>
              </a:tr>
              <a:tr h="1052893">
                <a:tc>
                  <a:txBody>
                    <a:bodyPr/>
                    <a:lstStyle/>
                    <a:p>
                      <a:r>
                        <a:rPr lang="en-SG" b="1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Did not always make use of functions, especially in section writing features for groups of Chinese songs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 make code concise by writing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5843"/>
                  </a:ext>
                </a:extLst>
              </a:tr>
              <a:tr h="809918">
                <a:tc>
                  <a:txBody>
                    <a:bodyPr/>
                    <a:lstStyle/>
                    <a:p>
                      <a:r>
                        <a:rPr lang="en-SG" b="1" dirty="0"/>
                        <a:t>Continual additions to database and changes to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 make more user-friendly for continual, longer-term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80507"/>
                  </a:ext>
                </a:extLst>
              </a:tr>
              <a:tr h="434878">
                <a:tc>
                  <a:txBody>
                    <a:bodyPr/>
                    <a:lstStyle/>
                    <a:p>
                      <a:r>
                        <a:rPr lang="en-SG" b="1" dirty="0"/>
                        <a:t>Word document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Word definition table not able to auto-fit to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Auto-fit or change column width – Search for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4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68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849DE-F081-4B5C-8567-5CAC85B6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69" y="209153"/>
            <a:ext cx="7890711" cy="42953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9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Raw Information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7A32-2003-4566-A0F2-F6B6EE05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84" y="577399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1. Raw file: Excel of 3000 Chinese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EA946-0A0A-45A4-98C1-E4662423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21" y="926589"/>
            <a:ext cx="7616283" cy="118052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67D7946-3472-4DDC-9AE8-38E765FCA966}"/>
              </a:ext>
            </a:extLst>
          </p:cNvPr>
          <p:cNvSpPr txBox="1">
            <a:spLocks/>
          </p:cNvSpPr>
          <p:nvPr/>
        </p:nvSpPr>
        <p:spPr>
          <a:xfrm>
            <a:off x="707321" y="2173960"/>
            <a:ext cx="10893095" cy="535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 Chinese dictionary website (Purpleculture.net)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772B5-4722-46FC-9EC5-74A86631C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16" y="2604976"/>
            <a:ext cx="3757046" cy="3621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4A9BA4-B1F5-4422-B94F-5FC88BD77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065" y="2800476"/>
            <a:ext cx="2456547" cy="3434616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3935D25-CCDF-47EC-B953-793FF94AB167}"/>
              </a:ext>
            </a:extLst>
          </p:cNvPr>
          <p:cNvSpPr txBox="1">
            <a:spLocks/>
          </p:cNvSpPr>
          <p:nvPr/>
        </p:nvSpPr>
        <p:spPr>
          <a:xfrm>
            <a:off x="8482172" y="2156310"/>
            <a:ext cx="10893095" cy="897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3. Chinese song lyrics </a:t>
            </a: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musicacrossasia</a:t>
            </a:r>
            <a:r>
              <a:rPr lang="en-US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6152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9163-125B-4D5F-A861-16AF6BA5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Imports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2C582-A612-4520-BA80-E9A8DB63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09" y="1910813"/>
            <a:ext cx="55911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6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C395-C301-470C-9597-164EFE1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67" y="420317"/>
            <a:ext cx="11348066" cy="706964"/>
          </a:xfrm>
        </p:spPr>
        <p:txBody>
          <a:bodyPr/>
          <a:lstStyle/>
          <a:p>
            <a:r>
              <a:rPr lang="en-SG" dirty="0"/>
              <a:t>Step 1: Extract 3000 Chinese Dictionary Definitions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F156E-11B6-457F-B547-ABD1B3B1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192" y="2458654"/>
            <a:ext cx="4067175" cy="70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F8DBF-6C0E-4CB5-BEBE-A7F90483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192" y="3341174"/>
            <a:ext cx="2390775" cy="131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B92E3F-F663-4993-8775-245AE943B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192" y="4833294"/>
            <a:ext cx="38862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A9E12-59C8-41B3-9AC6-BFC6C5C74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46" y="1413845"/>
            <a:ext cx="7145782" cy="529083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9205607-0419-4E45-8C6E-851E596C9F8D}"/>
              </a:ext>
            </a:extLst>
          </p:cNvPr>
          <p:cNvSpPr/>
          <p:nvPr/>
        </p:nvSpPr>
        <p:spPr>
          <a:xfrm>
            <a:off x="6979298" y="2721654"/>
            <a:ext cx="858416" cy="35242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E4A4A9-DF02-4C55-895F-922E98192BEA}"/>
              </a:ext>
            </a:extLst>
          </p:cNvPr>
          <p:cNvSpPr/>
          <p:nvPr/>
        </p:nvSpPr>
        <p:spPr>
          <a:xfrm>
            <a:off x="6979298" y="3360643"/>
            <a:ext cx="858416" cy="35242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386666-A7BC-402E-94B4-2AD9DE191E04}"/>
              </a:ext>
            </a:extLst>
          </p:cNvPr>
          <p:cNvSpPr/>
          <p:nvPr/>
        </p:nvSpPr>
        <p:spPr>
          <a:xfrm>
            <a:off x="6979298" y="4839787"/>
            <a:ext cx="858416" cy="3524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38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DBCB-7AFB-4DE3-9FD1-5DF9712B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1: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9C47-8BBB-4AA8-BF68-7DC9D723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98A42-8F80-4275-90BA-5B5CACF0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5" y="1833584"/>
            <a:ext cx="9414590" cy="48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D710-5EB8-45E1-B09E-7D19EF9D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904087"/>
            <a:ext cx="8761413" cy="706964"/>
          </a:xfrm>
        </p:spPr>
        <p:txBody>
          <a:bodyPr/>
          <a:lstStyle/>
          <a:p>
            <a:r>
              <a:rPr lang="en-SG" dirty="0"/>
              <a:t>Step 2: </a:t>
            </a:r>
            <a:r>
              <a:rPr lang="en-US" dirty="0"/>
              <a:t>Create songs database based on user input</a:t>
            </a:r>
            <a:br>
              <a:rPr lang="en-US" b="1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793C-888E-4EF6-8A3A-020274D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57" y="2416629"/>
            <a:ext cx="5147356" cy="3603171"/>
          </a:xfrm>
        </p:spPr>
        <p:txBody>
          <a:bodyPr/>
          <a:lstStyle/>
          <a:p>
            <a:r>
              <a:rPr lang="en-SG" dirty="0"/>
              <a:t>User inputs song names in song_names.csv</a:t>
            </a:r>
          </a:p>
          <a:p>
            <a:r>
              <a:rPr lang="en-SG" dirty="0"/>
              <a:t>Read csv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04BD1-6BB7-4CEF-9CAC-2D4C3AA6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81" y="1941289"/>
            <a:ext cx="3688685" cy="455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A6EFE-8946-4F94-B87B-39DD23203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357" y="4864953"/>
            <a:ext cx="7344555" cy="14425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D1363B-620D-4FA2-BF88-7139ACA8D54D}"/>
              </a:ext>
            </a:extLst>
          </p:cNvPr>
          <p:cNvSpPr txBox="1">
            <a:spLocks/>
          </p:cNvSpPr>
          <p:nvPr/>
        </p:nvSpPr>
        <p:spPr bwMode="gray">
          <a:xfrm>
            <a:off x="452550" y="142268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1800" dirty="0"/>
              <a:t>Step 2A: </a:t>
            </a:r>
            <a:r>
              <a:rPr lang="en-US" sz="1800" dirty="0"/>
              <a:t>Read user input from csv file</a:t>
            </a:r>
            <a:br>
              <a:rPr lang="en-US" sz="1800" b="1" dirty="0"/>
            </a:b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427823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D710-5EB8-45E1-B09E-7D19EF9D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904087"/>
            <a:ext cx="8761413" cy="706964"/>
          </a:xfrm>
        </p:spPr>
        <p:txBody>
          <a:bodyPr/>
          <a:lstStyle/>
          <a:p>
            <a:r>
              <a:rPr lang="en-SG" dirty="0"/>
              <a:t>Step 2: </a:t>
            </a:r>
            <a:r>
              <a:rPr lang="en-US" dirty="0"/>
              <a:t>Create songs database based on user input</a:t>
            </a:r>
            <a:br>
              <a:rPr lang="en-US" b="1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793C-888E-4EF6-8A3A-020274DA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94" y="2648253"/>
            <a:ext cx="5147356" cy="3603171"/>
          </a:xfrm>
        </p:spPr>
        <p:txBody>
          <a:bodyPr/>
          <a:lstStyle/>
          <a:p>
            <a:r>
              <a:rPr lang="en-SG" dirty="0"/>
              <a:t>Website used to find lyrics is </a:t>
            </a:r>
            <a:r>
              <a:rPr lang="en-SG" dirty="0" err="1"/>
              <a:t>musicacrossasia.blogspot</a:t>
            </a:r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D1363B-620D-4FA2-BF88-7139ACA8D54D}"/>
              </a:ext>
            </a:extLst>
          </p:cNvPr>
          <p:cNvSpPr txBox="1">
            <a:spLocks/>
          </p:cNvSpPr>
          <p:nvPr/>
        </p:nvSpPr>
        <p:spPr bwMode="gray">
          <a:xfrm>
            <a:off x="452550" y="142268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1800" dirty="0"/>
              <a:t>Step 2B: </a:t>
            </a:r>
            <a:r>
              <a:rPr lang="en-US" sz="1800" dirty="0"/>
              <a:t>Search for keywords entered by user, save links</a:t>
            </a:r>
            <a:endParaRPr lang="en-SG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97BA2-21EF-4195-90ED-2717D05A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9" y="2004035"/>
            <a:ext cx="6080861" cy="46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8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D710-5EB8-45E1-B09E-7D19EF9D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904087"/>
            <a:ext cx="8761413" cy="706964"/>
          </a:xfrm>
        </p:spPr>
        <p:txBody>
          <a:bodyPr/>
          <a:lstStyle/>
          <a:p>
            <a:r>
              <a:rPr lang="en-SG" dirty="0"/>
              <a:t>Step 2: </a:t>
            </a:r>
            <a:r>
              <a:rPr lang="en-US" dirty="0"/>
              <a:t>Create songs database based on user input</a:t>
            </a:r>
            <a:br>
              <a:rPr lang="en-US" b="1" dirty="0"/>
            </a:br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D1363B-620D-4FA2-BF88-7139ACA8D54D}"/>
              </a:ext>
            </a:extLst>
          </p:cNvPr>
          <p:cNvSpPr txBox="1">
            <a:spLocks/>
          </p:cNvSpPr>
          <p:nvPr/>
        </p:nvSpPr>
        <p:spPr bwMode="gray">
          <a:xfrm>
            <a:off x="452550" y="142268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sz="1800" dirty="0"/>
              <a:t>Step 2C: </a:t>
            </a:r>
            <a:r>
              <a:rPr lang="en-US" sz="1800" dirty="0"/>
              <a:t>Scrape each song information from </a:t>
            </a:r>
            <a:r>
              <a:rPr lang="en-US" sz="1800" dirty="0" err="1"/>
              <a:t>url</a:t>
            </a:r>
            <a:r>
              <a:rPr lang="en-US" sz="1800" dirty="0"/>
              <a:t> </a:t>
            </a:r>
            <a:endParaRPr lang="en-SG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70B3D-D7CE-48B5-86D1-E506B8BA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3" y="2004969"/>
            <a:ext cx="4410745" cy="469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D710-5EB8-45E1-B09E-7D19EF9D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904087"/>
            <a:ext cx="11024103" cy="706964"/>
          </a:xfrm>
        </p:spPr>
        <p:txBody>
          <a:bodyPr/>
          <a:lstStyle/>
          <a:p>
            <a:r>
              <a:rPr lang="en-SG" dirty="0"/>
              <a:t>Step 2 Result: </a:t>
            </a:r>
            <a:r>
              <a:rPr lang="en-SG" dirty="0" err="1"/>
              <a:t>Dataframe</a:t>
            </a:r>
            <a:r>
              <a:rPr lang="en-SG" dirty="0"/>
              <a:t> of song information</a:t>
            </a:r>
            <a:br>
              <a:rPr lang="en-US" b="1" dirty="0"/>
            </a:b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29FBA-C563-4D55-AC6B-7B805210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50" y="1797663"/>
            <a:ext cx="11243037" cy="4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3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362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Chinese Character Analysis</vt:lpstr>
      <vt:lpstr>Raw Information Sources</vt:lpstr>
      <vt:lpstr>Key Imports</vt:lpstr>
      <vt:lpstr>Step 1: Extract 3000 Chinese Dictionary Definitions</vt:lpstr>
      <vt:lpstr>Step 1: Result</vt:lpstr>
      <vt:lpstr>Step 2: Create songs database based on user input </vt:lpstr>
      <vt:lpstr>Step 2: Create songs database based on user input </vt:lpstr>
      <vt:lpstr>Step 2: Create songs database based on user input </vt:lpstr>
      <vt:lpstr>Step 2 Result: Dataframe of song information </vt:lpstr>
      <vt:lpstr>Step 3: Add features to songs Dataframe</vt:lpstr>
      <vt:lpstr>Step 3: Add features to songs Dataframe</vt:lpstr>
      <vt:lpstr>Step 3: Add features to songs Dataframe</vt:lpstr>
      <vt:lpstr>Step 4: Plotting and Visualisation</vt:lpstr>
      <vt:lpstr>Step 4: Plotting and Visualisation</vt:lpstr>
      <vt:lpstr>Step 4: Plotting and Visualisation</vt:lpstr>
      <vt:lpstr>Step 5: Converting stored Dataframe song into printable formatted word document</vt:lpstr>
      <vt:lpstr>Looking back / 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Character Analysis</dc:title>
  <dc:creator>Pamela</dc:creator>
  <cp:lastModifiedBy>Pamela</cp:lastModifiedBy>
  <cp:revision>21</cp:revision>
  <dcterms:created xsi:type="dcterms:W3CDTF">2020-03-01T11:08:49Z</dcterms:created>
  <dcterms:modified xsi:type="dcterms:W3CDTF">2020-03-01T14:35:03Z</dcterms:modified>
</cp:coreProperties>
</file>