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256" r:id="rId2"/>
    <p:sldId id="3224" r:id="rId3"/>
    <p:sldId id="3221" r:id="rId4"/>
    <p:sldId id="3208" r:id="rId5"/>
    <p:sldId id="3228" r:id="rId6"/>
    <p:sldId id="3229" r:id="rId7"/>
    <p:sldId id="3220" r:id="rId8"/>
    <p:sldId id="3241" r:id="rId9"/>
    <p:sldId id="3217" r:id="rId10"/>
    <p:sldId id="3218" r:id="rId11"/>
    <p:sldId id="3223" r:id="rId12"/>
    <p:sldId id="3219" r:id="rId13"/>
    <p:sldId id="3225" r:id="rId14"/>
    <p:sldId id="3227" r:id="rId15"/>
    <p:sldId id="3230" r:id="rId16"/>
    <p:sldId id="3231" r:id="rId17"/>
    <p:sldId id="3232" r:id="rId18"/>
    <p:sldId id="3233" r:id="rId19"/>
    <p:sldId id="3234" r:id="rId20"/>
    <p:sldId id="3235" r:id="rId21"/>
    <p:sldId id="3236" r:id="rId22"/>
    <p:sldId id="3237" r:id="rId23"/>
    <p:sldId id="3238" r:id="rId24"/>
    <p:sldId id="3239" r:id="rId25"/>
    <p:sldId id="3240" r:id="rId26"/>
    <p:sldId id="3242" r:id="rId27"/>
    <p:sldId id="3250" r:id="rId28"/>
    <p:sldId id="3254" r:id="rId29"/>
    <p:sldId id="3255" r:id="rId30"/>
    <p:sldId id="3246" r:id="rId31"/>
    <p:sldId id="3257" r:id="rId32"/>
    <p:sldId id="3258" r:id="rId33"/>
    <p:sldId id="3216" r:id="rId34"/>
    <p:sldId id="3211" r:id="rId35"/>
    <p:sldId id="3212" r:id="rId36"/>
    <p:sldId id="3213" r:id="rId37"/>
    <p:sldId id="3214" r:id="rId38"/>
    <p:sldId id="3215" r:id="rId39"/>
    <p:sldId id="320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60" d="100"/>
          <a:sy n="160" d="100"/>
        </p:scale>
        <p:origin x="2506" y="11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Apr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61738" y="211027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5867" y="322516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–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48469" y="2047929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5155185" y="2382308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5191253" y="3703293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78735" y="2236435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49143" y="426632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06331" y="414760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31178" y="18867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1974" y="1791148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50984" y="2990230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19919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930790" y="22053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438030" y="176576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3136821" y="2340452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8720" y="106318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1946" y="126327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08707" y="156706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257" y="2132833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06330" y="366002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49143" y="3867279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2274" y="2271312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6266" y="3432377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04940" y="2277568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471696" y="2207258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435457" y="3183862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4204897" y="29572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7976" y="3206421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378659" y="3351156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3092106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930790" y="3305483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438030" y="286591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471696" y="3307407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3141616" y="2170864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3216346" y="343777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3211556" y="2424439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665725" y="2674454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5025057" y="2144359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5083175" y="2368135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1813" y="40851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5039" y="4285240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696114" y="3674137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Constructs on 7643 and 7644 for 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</p:spTree>
    <p:extLst>
      <p:ext uri="{BB962C8B-B14F-4D97-AF65-F5344CB8AC3E}">
        <p14:creationId xmlns:p14="http://schemas.microsoft.com/office/powerpoint/2010/main" val="72632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452413" y="3795900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44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Proposed Specs</a:t>
            </a:r>
          </a:p>
        </p:txBody>
      </p:sp>
    </p:spTree>
    <p:extLst>
      <p:ext uri="{BB962C8B-B14F-4D97-AF65-F5344CB8AC3E}">
        <p14:creationId xmlns:p14="http://schemas.microsoft.com/office/powerpoint/2010/main" val="114935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684494" y="32914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5235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741242" y="328054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</p:spTree>
    <p:extLst>
      <p:ext uri="{BB962C8B-B14F-4D97-AF65-F5344CB8AC3E}">
        <p14:creationId xmlns:p14="http://schemas.microsoft.com/office/powerpoint/2010/main" val="66388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215695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96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Client Active Pull</a:t>
            </a:r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Constructs on 7643 and 7644 for RO creation/update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1357AEB7-D7FB-3D68-2B64-2D8D8FDDA2B7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E55022F0-6919-BC4B-8E5F-5216A39FE13D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C99E968-5862-7EB5-7596-BCBC7342341F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593">
            <a:extLst>
              <a:ext uri="{FF2B5EF4-FFF2-40B4-BE49-F238E27FC236}">
                <a16:creationId xmlns:a16="http://schemas.microsoft.com/office/drawing/2014/main" id="{DD51046C-020C-C750-AED4-E5EB336FB4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6640" y="947590"/>
            <a:ext cx="666693" cy="586592"/>
            <a:chOff x="6146801" y="2133602"/>
            <a:chExt cx="644525" cy="566738"/>
          </a:xfrm>
        </p:grpSpPr>
        <p:sp>
          <p:nvSpPr>
            <p:cNvPr id="494" name="Freeform 278">
              <a:extLst>
                <a:ext uri="{FF2B5EF4-FFF2-40B4-BE49-F238E27FC236}">
                  <a16:creationId xmlns:a16="http://schemas.microsoft.com/office/drawing/2014/main" id="{81366EC8-F8C0-0B7E-5C3A-79D56A90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5" name="Line 279">
              <a:extLst>
                <a:ext uri="{FF2B5EF4-FFF2-40B4-BE49-F238E27FC236}">
                  <a16:creationId xmlns:a16="http://schemas.microsoft.com/office/drawing/2014/main" id="{AF5DCC99-2773-95F3-1D98-3D129352A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6" name="Line 280">
              <a:extLst>
                <a:ext uri="{FF2B5EF4-FFF2-40B4-BE49-F238E27FC236}">
                  <a16:creationId xmlns:a16="http://schemas.microsoft.com/office/drawing/2014/main" id="{1184F085-928B-713D-AC47-12A8CDC3F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7" name="Line 281">
              <a:extLst>
                <a:ext uri="{FF2B5EF4-FFF2-40B4-BE49-F238E27FC236}">
                  <a16:creationId xmlns:a16="http://schemas.microsoft.com/office/drawing/2014/main" id="{A5FA5EDA-A2DE-203F-0B06-80AB12E51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8" name="Line 282">
              <a:extLst>
                <a:ext uri="{FF2B5EF4-FFF2-40B4-BE49-F238E27FC236}">
                  <a16:creationId xmlns:a16="http://schemas.microsoft.com/office/drawing/2014/main" id="{38C84235-5616-E15F-368C-614A6BFF8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9" name="Line 283">
              <a:extLst>
                <a:ext uri="{FF2B5EF4-FFF2-40B4-BE49-F238E27FC236}">
                  <a16:creationId xmlns:a16="http://schemas.microsoft.com/office/drawing/2014/main" id="{173AF44F-8D9F-92C5-9301-3C78B1620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0" name="Freeform 284">
              <a:extLst>
                <a:ext uri="{FF2B5EF4-FFF2-40B4-BE49-F238E27FC236}">
                  <a16:creationId xmlns:a16="http://schemas.microsoft.com/office/drawing/2014/main" id="{DAEA4E01-232A-98C9-5D72-9D265E4EF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1" name="Line 285">
              <a:extLst>
                <a:ext uri="{FF2B5EF4-FFF2-40B4-BE49-F238E27FC236}">
                  <a16:creationId xmlns:a16="http://schemas.microsoft.com/office/drawing/2014/main" id="{0D6F6924-C39B-37F1-8DD4-9346BB42C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2" name="Line 286">
              <a:extLst>
                <a:ext uri="{FF2B5EF4-FFF2-40B4-BE49-F238E27FC236}">
                  <a16:creationId xmlns:a16="http://schemas.microsoft.com/office/drawing/2014/main" id="{6A859B17-5CDB-8B29-40B3-255959CC4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3" name="Line 287">
              <a:extLst>
                <a:ext uri="{FF2B5EF4-FFF2-40B4-BE49-F238E27FC236}">
                  <a16:creationId xmlns:a16="http://schemas.microsoft.com/office/drawing/2014/main" id="{9255F352-4156-216F-7B2A-B413DA739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4" name="Line 288">
              <a:extLst>
                <a:ext uri="{FF2B5EF4-FFF2-40B4-BE49-F238E27FC236}">
                  <a16:creationId xmlns:a16="http://schemas.microsoft.com/office/drawing/2014/main" id="{993442BB-1156-D7CB-A36B-7EEC904FE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5" name="Line 289">
              <a:extLst>
                <a:ext uri="{FF2B5EF4-FFF2-40B4-BE49-F238E27FC236}">
                  <a16:creationId xmlns:a16="http://schemas.microsoft.com/office/drawing/2014/main" id="{F41B90A1-7B24-E68F-D193-574D0E84C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6" name="Freeform 290">
              <a:extLst>
                <a:ext uri="{FF2B5EF4-FFF2-40B4-BE49-F238E27FC236}">
                  <a16:creationId xmlns:a16="http://schemas.microsoft.com/office/drawing/2014/main" id="{61B06D93-2C8F-609A-F15A-01E54BAB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7" name="Line 291">
              <a:extLst>
                <a:ext uri="{FF2B5EF4-FFF2-40B4-BE49-F238E27FC236}">
                  <a16:creationId xmlns:a16="http://schemas.microsoft.com/office/drawing/2014/main" id="{D5CF9D46-CA3A-5D43-CA83-5B943872E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8" name="Line 292">
              <a:extLst>
                <a:ext uri="{FF2B5EF4-FFF2-40B4-BE49-F238E27FC236}">
                  <a16:creationId xmlns:a16="http://schemas.microsoft.com/office/drawing/2014/main" id="{2E745871-3652-3D9D-FFCC-0743262C7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9" name="Line 293">
              <a:extLst>
                <a:ext uri="{FF2B5EF4-FFF2-40B4-BE49-F238E27FC236}">
                  <a16:creationId xmlns:a16="http://schemas.microsoft.com/office/drawing/2014/main" id="{4CADA249-B211-BC6E-ADF3-0B41DFC7E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0" name="Line 294">
              <a:extLst>
                <a:ext uri="{FF2B5EF4-FFF2-40B4-BE49-F238E27FC236}">
                  <a16:creationId xmlns:a16="http://schemas.microsoft.com/office/drawing/2014/main" id="{ED58FC07-9CC7-1003-7597-326574189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1" name="Line 295">
              <a:extLst>
                <a:ext uri="{FF2B5EF4-FFF2-40B4-BE49-F238E27FC236}">
                  <a16:creationId xmlns:a16="http://schemas.microsoft.com/office/drawing/2014/main" id="{B73670F5-0501-43F4-FD6B-6E3FE0FC7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2" name="Freeform 296">
              <a:extLst>
                <a:ext uri="{FF2B5EF4-FFF2-40B4-BE49-F238E27FC236}">
                  <a16:creationId xmlns:a16="http://schemas.microsoft.com/office/drawing/2014/main" id="{4CBF4FB5-E351-443E-1153-8162191C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3" name="Line 297">
              <a:extLst>
                <a:ext uri="{FF2B5EF4-FFF2-40B4-BE49-F238E27FC236}">
                  <a16:creationId xmlns:a16="http://schemas.microsoft.com/office/drawing/2014/main" id="{3B812F38-B79E-A2A6-1EE8-9EE47128F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" name="Line 298">
              <a:extLst>
                <a:ext uri="{FF2B5EF4-FFF2-40B4-BE49-F238E27FC236}">
                  <a16:creationId xmlns:a16="http://schemas.microsoft.com/office/drawing/2014/main" id="{B4565B2E-52E2-B1AF-736F-C58470EC6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5" name="Line 299">
              <a:extLst>
                <a:ext uri="{FF2B5EF4-FFF2-40B4-BE49-F238E27FC236}">
                  <a16:creationId xmlns:a16="http://schemas.microsoft.com/office/drawing/2014/main" id="{1C1ABF59-4AC0-F60C-AB2E-0D92B3CC0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6" name="Line 300">
              <a:extLst>
                <a:ext uri="{FF2B5EF4-FFF2-40B4-BE49-F238E27FC236}">
                  <a16:creationId xmlns:a16="http://schemas.microsoft.com/office/drawing/2014/main" id="{D4056E50-5903-2F71-E144-8D7AC092C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7" name="Line 301">
              <a:extLst>
                <a:ext uri="{FF2B5EF4-FFF2-40B4-BE49-F238E27FC236}">
                  <a16:creationId xmlns:a16="http://schemas.microsoft.com/office/drawing/2014/main" id="{4F539798-46EC-5F02-3251-8FDD34B39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8" name="Freeform 302">
              <a:extLst>
                <a:ext uri="{FF2B5EF4-FFF2-40B4-BE49-F238E27FC236}">
                  <a16:creationId xmlns:a16="http://schemas.microsoft.com/office/drawing/2014/main" id="{FA2AFD27-3144-9CC8-8666-3E84EC3C3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9" name="Line 303">
              <a:extLst>
                <a:ext uri="{FF2B5EF4-FFF2-40B4-BE49-F238E27FC236}">
                  <a16:creationId xmlns:a16="http://schemas.microsoft.com/office/drawing/2014/main" id="{8FDA0588-319B-AE95-6E5E-4B869A8A7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0" name="Line 304">
              <a:extLst>
                <a:ext uri="{FF2B5EF4-FFF2-40B4-BE49-F238E27FC236}">
                  <a16:creationId xmlns:a16="http://schemas.microsoft.com/office/drawing/2014/main" id="{40C1A83A-16BD-083A-A1CA-0A6635F5F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1" name="Line 305">
              <a:extLst>
                <a:ext uri="{FF2B5EF4-FFF2-40B4-BE49-F238E27FC236}">
                  <a16:creationId xmlns:a16="http://schemas.microsoft.com/office/drawing/2014/main" id="{117C33FF-6507-6A66-6B87-F0B6E705A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2" name="Line 306">
              <a:extLst>
                <a:ext uri="{FF2B5EF4-FFF2-40B4-BE49-F238E27FC236}">
                  <a16:creationId xmlns:a16="http://schemas.microsoft.com/office/drawing/2014/main" id="{471383B5-01CB-5D17-F4DC-DBCF148E5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3" name="Line 307">
              <a:extLst>
                <a:ext uri="{FF2B5EF4-FFF2-40B4-BE49-F238E27FC236}">
                  <a16:creationId xmlns:a16="http://schemas.microsoft.com/office/drawing/2014/main" id="{80F7227F-A4DE-2F78-33C7-7722689CE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32548D8-35F7-C1AE-4E0D-64519A18D8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4267" y="1262392"/>
            <a:ext cx="322803" cy="490660"/>
            <a:chOff x="1762" y="1325"/>
            <a:chExt cx="300" cy="456"/>
          </a:xfrm>
        </p:grpSpPr>
        <p:sp>
          <p:nvSpPr>
            <p:cNvPr id="525" name="Freeform 28">
              <a:extLst>
                <a:ext uri="{FF2B5EF4-FFF2-40B4-BE49-F238E27FC236}">
                  <a16:creationId xmlns:a16="http://schemas.microsoft.com/office/drawing/2014/main" id="{0C2799FD-AAE7-9174-8E0C-3895DF6F4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3FA2577C-C008-EE24-5D5D-6C55A961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7" name="Freeform 30">
              <a:extLst>
                <a:ext uri="{FF2B5EF4-FFF2-40B4-BE49-F238E27FC236}">
                  <a16:creationId xmlns:a16="http://schemas.microsoft.com/office/drawing/2014/main" id="{535FC2FE-6814-38C8-CAEC-C216875BD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8" name="Freeform 31">
              <a:extLst>
                <a:ext uri="{FF2B5EF4-FFF2-40B4-BE49-F238E27FC236}">
                  <a16:creationId xmlns:a16="http://schemas.microsoft.com/office/drawing/2014/main" id="{8652AD54-1F7B-735A-803A-502E58520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6F7E9DAC-767E-78B2-8951-A9606F41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0" name="Group 593">
            <a:extLst>
              <a:ext uri="{FF2B5EF4-FFF2-40B4-BE49-F238E27FC236}">
                <a16:creationId xmlns:a16="http://schemas.microsoft.com/office/drawing/2014/main" id="{45D3DD60-068D-E3FE-8D21-4D42682577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277935"/>
            <a:ext cx="666693" cy="586592"/>
            <a:chOff x="6146801" y="2133602"/>
            <a:chExt cx="644525" cy="566738"/>
          </a:xfrm>
        </p:grpSpPr>
        <p:sp>
          <p:nvSpPr>
            <p:cNvPr id="531" name="Freeform 278">
              <a:extLst>
                <a:ext uri="{FF2B5EF4-FFF2-40B4-BE49-F238E27FC236}">
                  <a16:creationId xmlns:a16="http://schemas.microsoft.com/office/drawing/2014/main" id="{43BE7CFE-CA62-2263-A3D3-A11C066FA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2" name="Line 279">
              <a:extLst>
                <a:ext uri="{FF2B5EF4-FFF2-40B4-BE49-F238E27FC236}">
                  <a16:creationId xmlns:a16="http://schemas.microsoft.com/office/drawing/2014/main" id="{D099B281-5033-EB33-F1F2-4E93DD98D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3" name="Line 280">
              <a:extLst>
                <a:ext uri="{FF2B5EF4-FFF2-40B4-BE49-F238E27FC236}">
                  <a16:creationId xmlns:a16="http://schemas.microsoft.com/office/drawing/2014/main" id="{2E52EB32-1B37-AAA4-8495-80898A5E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4" name="Line 281">
              <a:extLst>
                <a:ext uri="{FF2B5EF4-FFF2-40B4-BE49-F238E27FC236}">
                  <a16:creationId xmlns:a16="http://schemas.microsoft.com/office/drawing/2014/main" id="{48F315CE-5EF6-7465-23C0-5C89AC097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5" name="Line 282">
              <a:extLst>
                <a:ext uri="{FF2B5EF4-FFF2-40B4-BE49-F238E27FC236}">
                  <a16:creationId xmlns:a16="http://schemas.microsoft.com/office/drawing/2014/main" id="{3A5FDFDD-40A6-D39E-DADF-04E2A6276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6" name="Line 283">
              <a:extLst>
                <a:ext uri="{FF2B5EF4-FFF2-40B4-BE49-F238E27FC236}">
                  <a16:creationId xmlns:a16="http://schemas.microsoft.com/office/drawing/2014/main" id="{2A2EF873-2370-ED36-D2BE-22EC8800F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7" name="Freeform 284">
              <a:extLst>
                <a:ext uri="{FF2B5EF4-FFF2-40B4-BE49-F238E27FC236}">
                  <a16:creationId xmlns:a16="http://schemas.microsoft.com/office/drawing/2014/main" id="{EA140904-10B5-15FF-84AE-53C17FDA3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8" name="Line 285">
              <a:extLst>
                <a:ext uri="{FF2B5EF4-FFF2-40B4-BE49-F238E27FC236}">
                  <a16:creationId xmlns:a16="http://schemas.microsoft.com/office/drawing/2014/main" id="{BEA40DA3-A466-A415-4B5C-8EEAD6EDE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9" name="Line 286">
              <a:extLst>
                <a:ext uri="{FF2B5EF4-FFF2-40B4-BE49-F238E27FC236}">
                  <a16:creationId xmlns:a16="http://schemas.microsoft.com/office/drawing/2014/main" id="{34AFAB1D-B632-B5F7-6EAD-ADAE3C260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0" name="Line 287">
              <a:extLst>
                <a:ext uri="{FF2B5EF4-FFF2-40B4-BE49-F238E27FC236}">
                  <a16:creationId xmlns:a16="http://schemas.microsoft.com/office/drawing/2014/main" id="{94680BBE-53B5-E7F0-EF2A-1EEF96B07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1" name="Line 288">
              <a:extLst>
                <a:ext uri="{FF2B5EF4-FFF2-40B4-BE49-F238E27FC236}">
                  <a16:creationId xmlns:a16="http://schemas.microsoft.com/office/drawing/2014/main" id="{B78A9797-8F37-7747-E3AF-D1167311A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2" name="Line 289">
              <a:extLst>
                <a:ext uri="{FF2B5EF4-FFF2-40B4-BE49-F238E27FC236}">
                  <a16:creationId xmlns:a16="http://schemas.microsoft.com/office/drawing/2014/main" id="{F45C9E9B-8A34-471D-AFD8-8A2F9A759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3" name="Freeform 290">
              <a:extLst>
                <a:ext uri="{FF2B5EF4-FFF2-40B4-BE49-F238E27FC236}">
                  <a16:creationId xmlns:a16="http://schemas.microsoft.com/office/drawing/2014/main" id="{F9818C86-5927-20AB-5680-8CF79D626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4" name="Line 291">
              <a:extLst>
                <a:ext uri="{FF2B5EF4-FFF2-40B4-BE49-F238E27FC236}">
                  <a16:creationId xmlns:a16="http://schemas.microsoft.com/office/drawing/2014/main" id="{6D36B503-848C-EF25-80F9-81B5C5729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5" name="Line 292">
              <a:extLst>
                <a:ext uri="{FF2B5EF4-FFF2-40B4-BE49-F238E27FC236}">
                  <a16:creationId xmlns:a16="http://schemas.microsoft.com/office/drawing/2014/main" id="{13C59C77-CF87-270C-046F-9FE95F99F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6" name="Line 293">
              <a:extLst>
                <a:ext uri="{FF2B5EF4-FFF2-40B4-BE49-F238E27FC236}">
                  <a16:creationId xmlns:a16="http://schemas.microsoft.com/office/drawing/2014/main" id="{038FF78B-53D3-D97C-5A6A-C8D098B7A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7" name="Line 294">
              <a:extLst>
                <a:ext uri="{FF2B5EF4-FFF2-40B4-BE49-F238E27FC236}">
                  <a16:creationId xmlns:a16="http://schemas.microsoft.com/office/drawing/2014/main" id="{76946FBB-565B-C4AF-F640-175181F7E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8" name="Line 295">
              <a:extLst>
                <a:ext uri="{FF2B5EF4-FFF2-40B4-BE49-F238E27FC236}">
                  <a16:creationId xmlns:a16="http://schemas.microsoft.com/office/drawing/2014/main" id="{6A1DDB25-0011-C0B5-80F5-660EA4961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9" name="Freeform 296">
              <a:extLst>
                <a:ext uri="{FF2B5EF4-FFF2-40B4-BE49-F238E27FC236}">
                  <a16:creationId xmlns:a16="http://schemas.microsoft.com/office/drawing/2014/main" id="{C4E0EB95-916B-E092-34DE-10AF70BD7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0" name="Line 297">
              <a:extLst>
                <a:ext uri="{FF2B5EF4-FFF2-40B4-BE49-F238E27FC236}">
                  <a16:creationId xmlns:a16="http://schemas.microsoft.com/office/drawing/2014/main" id="{69A75A64-BA64-7EBE-63F9-3B61B378A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1" name="Line 298">
              <a:extLst>
                <a:ext uri="{FF2B5EF4-FFF2-40B4-BE49-F238E27FC236}">
                  <a16:creationId xmlns:a16="http://schemas.microsoft.com/office/drawing/2014/main" id="{5B285115-37AD-6614-4ACD-411CC8069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2" name="Line 299">
              <a:extLst>
                <a:ext uri="{FF2B5EF4-FFF2-40B4-BE49-F238E27FC236}">
                  <a16:creationId xmlns:a16="http://schemas.microsoft.com/office/drawing/2014/main" id="{288D9C19-DCAC-3A10-ED6E-64DB2AFD8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3" name="Line 300">
              <a:extLst>
                <a:ext uri="{FF2B5EF4-FFF2-40B4-BE49-F238E27FC236}">
                  <a16:creationId xmlns:a16="http://schemas.microsoft.com/office/drawing/2014/main" id="{C95BC7EB-B588-8E11-8FA9-D7A15B9DC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4" name="Line 301">
              <a:extLst>
                <a:ext uri="{FF2B5EF4-FFF2-40B4-BE49-F238E27FC236}">
                  <a16:creationId xmlns:a16="http://schemas.microsoft.com/office/drawing/2014/main" id="{8B6DB502-700E-5D8F-7E25-FFCD838FA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5" name="Freeform 302">
              <a:extLst>
                <a:ext uri="{FF2B5EF4-FFF2-40B4-BE49-F238E27FC236}">
                  <a16:creationId xmlns:a16="http://schemas.microsoft.com/office/drawing/2014/main" id="{6F4E81A1-13A7-DBDC-568A-2188CD0E3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6" name="Line 303">
              <a:extLst>
                <a:ext uri="{FF2B5EF4-FFF2-40B4-BE49-F238E27FC236}">
                  <a16:creationId xmlns:a16="http://schemas.microsoft.com/office/drawing/2014/main" id="{0E34611D-436B-75F0-EF28-CA3D68AA5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7" name="Line 304">
              <a:extLst>
                <a:ext uri="{FF2B5EF4-FFF2-40B4-BE49-F238E27FC236}">
                  <a16:creationId xmlns:a16="http://schemas.microsoft.com/office/drawing/2014/main" id="{8BFBBB6A-E2E0-C666-83B1-41751E99E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8" name="Line 305">
              <a:extLst>
                <a:ext uri="{FF2B5EF4-FFF2-40B4-BE49-F238E27FC236}">
                  <a16:creationId xmlns:a16="http://schemas.microsoft.com/office/drawing/2014/main" id="{03A501DF-929C-4311-F9D2-587CEF90D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9" name="Line 306">
              <a:extLst>
                <a:ext uri="{FF2B5EF4-FFF2-40B4-BE49-F238E27FC236}">
                  <a16:creationId xmlns:a16="http://schemas.microsoft.com/office/drawing/2014/main" id="{34F0BC2E-8E10-C81A-F3BB-3D68A1CB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0" name="Line 307">
              <a:extLst>
                <a:ext uri="{FF2B5EF4-FFF2-40B4-BE49-F238E27FC236}">
                  <a16:creationId xmlns:a16="http://schemas.microsoft.com/office/drawing/2014/main" id="{A4589822-5385-FAA0-43DA-61D473433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F85CDE61-C92F-393B-2E83-3CD2325705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592737"/>
            <a:ext cx="322803" cy="490660"/>
            <a:chOff x="1762" y="1325"/>
            <a:chExt cx="300" cy="456"/>
          </a:xfrm>
        </p:grpSpPr>
        <p:sp>
          <p:nvSpPr>
            <p:cNvPr id="562" name="Freeform 28">
              <a:extLst>
                <a:ext uri="{FF2B5EF4-FFF2-40B4-BE49-F238E27FC236}">
                  <a16:creationId xmlns:a16="http://schemas.microsoft.com/office/drawing/2014/main" id="{B6F39997-9AB3-348D-DE4B-FDB430EB3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D5D3E0D6-3AD7-679F-C708-A6F62BDE1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4" name="Freeform 30">
              <a:extLst>
                <a:ext uri="{FF2B5EF4-FFF2-40B4-BE49-F238E27FC236}">
                  <a16:creationId xmlns:a16="http://schemas.microsoft.com/office/drawing/2014/main" id="{CAB7DB18-2215-53AC-6A46-03EAFCF82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5" name="Freeform 31">
              <a:extLst>
                <a:ext uri="{FF2B5EF4-FFF2-40B4-BE49-F238E27FC236}">
                  <a16:creationId xmlns:a16="http://schemas.microsoft.com/office/drawing/2014/main" id="{D70DE9B5-810B-878B-1B98-C50382C2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96053B7E-48F6-E730-DB64-0577C5787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67" name="Group 593">
            <a:extLst>
              <a:ext uri="{FF2B5EF4-FFF2-40B4-BE49-F238E27FC236}">
                <a16:creationId xmlns:a16="http://schemas.microsoft.com/office/drawing/2014/main" id="{0C6A83C8-117A-179F-7FFD-601188D94A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4430" y="3625051"/>
            <a:ext cx="666693" cy="586592"/>
            <a:chOff x="6146801" y="2133602"/>
            <a:chExt cx="644525" cy="566738"/>
          </a:xfrm>
        </p:grpSpPr>
        <p:sp>
          <p:nvSpPr>
            <p:cNvPr id="568" name="Freeform 278">
              <a:extLst>
                <a:ext uri="{FF2B5EF4-FFF2-40B4-BE49-F238E27FC236}">
                  <a16:creationId xmlns:a16="http://schemas.microsoft.com/office/drawing/2014/main" id="{68806244-1C08-4DD6-57DC-3B75B511F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9" name="Line 279">
              <a:extLst>
                <a:ext uri="{FF2B5EF4-FFF2-40B4-BE49-F238E27FC236}">
                  <a16:creationId xmlns:a16="http://schemas.microsoft.com/office/drawing/2014/main" id="{0F7DB7A6-713A-1647-80B4-2AE07C40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0" name="Line 280">
              <a:extLst>
                <a:ext uri="{FF2B5EF4-FFF2-40B4-BE49-F238E27FC236}">
                  <a16:creationId xmlns:a16="http://schemas.microsoft.com/office/drawing/2014/main" id="{B437ECCA-5216-6D84-5391-E701D2804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1" name="Line 281">
              <a:extLst>
                <a:ext uri="{FF2B5EF4-FFF2-40B4-BE49-F238E27FC236}">
                  <a16:creationId xmlns:a16="http://schemas.microsoft.com/office/drawing/2014/main" id="{617590C8-5DD1-7197-EF0B-CA1766F99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2" name="Line 282">
              <a:extLst>
                <a:ext uri="{FF2B5EF4-FFF2-40B4-BE49-F238E27FC236}">
                  <a16:creationId xmlns:a16="http://schemas.microsoft.com/office/drawing/2014/main" id="{8C5E9088-9572-A5F8-8C9D-0688778D1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3" name="Line 283">
              <a:extLst>
                <a:ext uri="{FF2B5EF4-FFF2-40B4-BE49-F238E27FC236}">
                  <a16:creationId xmlns:a16="http://schemas.microsoft.com/office/drawing/2014/main" id="{80DA7D0B-6305-5001-DDC1-49F78A331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4" name="Freeform 284">
              <a:extLst>
                <a:ext uri="{FF2B5EF4-FFF2-40B4-BE49-F238E27FC236}">
                  <a16:creationId xmlns:a16="http://schemas.microsoft.com/office/drawing/2014/main" id="{BD20AF9A-1407-3A0A-6807-BC815854D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5" name="Line 285">
              <a:extLst>
                <a:ext uri="{FF2B5EF4-FFF2-40B4-BE49-F238E27FC236}">
                  <a16:creationId xmlns:a16="http://schemas.microsoft.com/office/drawing/2014/main" id="{F5B14C12-8D08-6F9C-8F22-DBCAE2D90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6" name="Line 286">
              <a:extLst>
                <a:ext uri="{FF2B5EF4-FFF2-40B4-BE49-F238E27FC236}">
                  <a16:creationId xmlns:a16="http://schemas.microsoft.com/office/drawing/2014/main" id="{6EF6ABD4-6039-1250-6B29-D7BAC4028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7" name="Line 287">
              <a:extLst>
                <a:ext uri="{FF2B5EF4-FFF2-40B4-BE49-F238E27FC236}">
                  <a16:creationId xmlns:a16="http://schemas.microsoft.com/office/drawing/2014/main" id="{E58C10D5-33F1-703C-04CA-717B4BCEF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8" name="Line 288">
              <a:extLst>
                <a:ext uri="{FF2B5EF4-FFF2-40B4-BE49-F238E27FC236}">
                  <a16:creationId xmlns:a16="http://schemas.microsoft.com/office/drawing/2014/main" id="{175FC6AA-5E07-1450-968B-D70E3BE5C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9" name="Line 289">
              <a:extLst>
                <a:ext uri="{FF2B5EF4-FFF2-40B4-BE49-F238E27FC236}">
                  <a16:creationId xmlns:a16="http://schemas.microsoft.com/office/drawing/2014/main" id="{DE33DF3C-6050-EA81-080A-AB11AF6C3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0" name="Freeform 290">
              <a:extLst>
                <a:ext uri="{FF2B5EF4-FFF2-40B4-BE49-F238E27FC236}">
                  <a16:creationId xmlns:a16="http://schemas.microsoft.com/office/drawing/2014/main" id="{78780668-C47D-6EDB-DD6B-EDB71F0C7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1" name="Line 291">
              <a:extLst>
                <a:ext uri="{FF2B5EF4-FFF2-40B4-BE49-F238E27FC236}">
                  <a16:creationId xmlns:a16="http://schemas.microsoft.com/office/drawing/2014/main" id="{B06EA744-97DA-B40F-AF86-88B5BBD9C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2" name="Line 292">
              <a:extLst>
                <a:ext uri="{FF2B5EF4-FFF2-40B4-BE49-F238E27FC236}">
                  <a16:creationId xmlns:a16="http://schemas.microsoft.com/office/drawing/2014/main" id="{3E83572A-5662-B290-66D9-DFF33DD2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3" name="Line 293">
              <a:extLst>
                <a:ext uri="{FF2B5EF4-FFF2-40B4-BE49-F238E27FC236}">
                  <a16:creationId xmlns:a16="http://schemas.microsoft.com/office/drawing/2014/main" id="{C5C75019-BF46-9043-11C1-50E452C6B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4" name="Line 294">
              <a:extLst>
                <a:ext uri="{FF2B5EF4-FFF2-40B4-BE49-F238E27FC236}">
                  <a16:creationId xmlns:a16="http://schemas.microsoft.com/office/drawing/2014/main" id="{0529F728-E147-2C45-E7EA-A3779403B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5" name="Line 295">
              <a:extLst>
                <a:ext uri="{FF2B5EF4-FFF2-40B4-BE49-F238E27FC236}">
                  <a16:creationId xmlns:a16="http://schemas.microsoft.com/office/drawing/2014/main" id="{1A28D3F6-03BF-066C-0EEA-31AB2606E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6" name="Freeform 296">
              <a:extLst>
                <a:ext uri="{FF2B5EF4-FFF2-40B4-BE49-F238E27FC236}">
                  <a16:creationId xmlns:a16="http://schemas.microsoft.com/office/drawing/2014/main" id="{FB11F4BD-B57D-1BF1-66F1-8D58ABD28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7" name="Line 297">
              <a:extLst>
                <a:ext uri="{FF2B5EF4-FFF2-40B4-BE49-F238E27FC236}">
                  <a16:creationId xmlns:a16="http://schemas.microsoft.com/office/drawing/2014/main" id="{85B68F1B-714F-6979-EA9D-38F1445E9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8" name="Line 298">
              <a:extLst>
                <a:ext uri="{FF2B5EF4-FFF2-40B4-BE49-F238E27FC236}">
                  <a16:creationId xmlns:a16="http://schemas.microsoft.com/office/drawing/2014/main" id="{D2D5F523-E2EA-F860-9CF7-1DCC31DE7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9" name="Line 299">
              <a:extLst>
                <a:ext uri="{FF2B5EF4-FFF2-40B4-BE49-F238E27FC236}">
                  <a16:creationId xmlns:a16="http://schemas.microsoft.com/office/drawing/2014/main" id="{4DE078B5-8054-BCD8-0054-D7D9E0025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0" name="Line 300">
              <a:extLst>
                <a:ext uri="{FF2B5EF4-FFF2-40B4-BE49-F238E27FC236}">
                  <a16:creationId xmlns:a16="http://schemas.microsoft.com/office/drawing/2014/main" id="{87ADD706-4C40-3A51-5C48-235BF7F42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1" name="Line 301">
              <a:extLst>
                <a:ext uri="{FF2B5EF4-FFF2-40B4-BE49-F238E27FC236}">
                  <a16:creationId xmlns:a16="http://schemas.microsoft.com/office/drawing/2014/main" id="{ED7D9FC6-7E40-99F2-80BC-12DDAF566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2" name="Freeform 302">
              <a:extLst>
                <a:ext uri="{FF2B5EF4-FFF2-40B4-BE49-F238E27FC236}">
                  <a16:creationId xmlns:a16="http://schemas.microsoft.com/office/drawing/2014/main" id="{89569248-B4C2-6A7C-BDDD-6EBF77137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3" name="Line 303">
              <a:extLst>
                <a:ext uri="{FF2B5EF4-FFF2-40B4-BE49-F238E27FC236}">
                  <a16:creationId xmlns:a16="http://schemas.microsoft.com/office/drawing/2014/main" id="{B7475A45-2B11-459B-0265-424EAEA3C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4" name="Line 304">
              <a:extLst>
                <a:ext uri="{FF2B5EF4-FFF2-40B4-BE49-F238E27FC236}">
                  <a16:creationId xmlns:a16="http://schemas.microsoft.com/office/drawing/2014/main" id="{5B6DD2F2-5D66-AD82-50FB-F96E05773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5" name="Line 305">
              <a:extLst>
                <a:ext uri="{FF2B5EF4-FFF2-40B4-BE49-F238E27FC236}">
                  <a16:creationId xmlns:a16="http://schemas.microsoft.com/office/drawing/2014/main" id="{5E8BAE98-1FC6-34FF-2057-532393D43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6" name="Line 306">
              <a:extLst>
                <a:ext uri="{FF2B5EF4-FFF2-40B4-BE49-F238E27FC236}">
                  <a16:creationId xmlns:a16="http://schemas.microsoft.com/office/drawing/2014/main" id="{11AF01D4-350D-354B-17F3-17CE45EDB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7" name="Line 307">
              <a:extLst>
                <a:ext uri="{FF2B5EF4-FFF2-40B4-BE49-F238E27FC236}">
                  <a16:creationId xmlns:a16="http://schemas.microsoft.com/office/drawing/2014/main" id="{36D78BF9-E4CA-A8E7-CDE6-71A05E8D7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0136C385-FA1C-3AEE-E291-CC7DE03E93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2057" y="3939853"/>
            <a:ext cx="322803" cy="490660"/>
            <a:chOff x="1762" y="1325"/>
            <a:chExt cx="300" cy="456"/>
          </a:xfrm>
        </p:grpSpPr>
        <p:sp>
          <p:nvSpPr>
            <p:cNvPr id="599" name="Freeform 28">
              <a:extLst>
                <a:ext uri="{FF2B5EF4-FFF2-40B4-BE49-F238E27FC236}">
                  <a16:creationId xmlns:a16="http://schemas.microsoft.com/office/drawing/2014/main" id="{B22A06A0-D201-D50A-D1C7-BCD8DB355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E850C4EA-9755-EE4A-22DD-3C1B156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1" name="Freeform 30">
              <a:extLst>
                <a:ext uri="{FF2B5EF4-FFF2-40B4-BE49-F238E27FC236}">
                  <a16:creationId xmlns:a16="http://schemas.microsoft.com/office/drawing/2014/main" id="{346C6A79-6E91-0CC4-60A4-CB1CBC91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2" name="Freeform 31">
              <a:extLst>
                <a:ext uri="{FF2B5EF4-FFF2-40B4-BE49-F238E27FC236}">
                  <a16:creationId xmlns:a16="http://schemas.microsoft.com/office/drawing/2014/main" id="{1D79EEB6-2A55-019D-08D6-673FCB710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FF3E4649-4A8B-2CE7-1E56-5F325E19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4" name="TextBox 603">
            <a:extLst>
              <a:ext uri="{FF2B5EF4-FFF2-40B4-BE49-F238E27FC236}">
                <a16:creationId xmlns:a16="http://schemas.microsoft.com/office/drawing/2014/main" id="{7798BEDA-F22C-2751-456E-B2F0AE8B51DE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605" name="Group 107">
            <a:extLst>
              <a:ext uri="{FF2B5EF4-FFF2-40B4-BE49-F238E27FC236}">
                <a16:creationId xmlns:a16="http://schemas.microsoft.com/office/drawing/2014/main" id="{9B9E808B-FE6E-AEB3-8CE0-EC5600E452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606" name="AutoShape 106">
              <a:extLst>
                <a:ext uri="{FF2B5EF4-FFF2-40B4-BE49-F238E27FC236}">
                  <a16:creationId xmlns:a16="http://schemas.microsoft.com/office/drawing/2014/main" id="{AB2CB95D-C296-ADD8-FAD7-94D44B7820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07" name="Freeform 108">
              <a:extLst>
                <a:ext uri="{FF2B5EF4-FFF2-40B4-BE49-F238E27FC236}">
                  <a16:creationId xmlns:a16="http://schemas.microsoft.com/office/drawing/2014/main" id="{5619F0EE-DD67-D9A9-1DDB-B6ABFEF37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08" name="Freeform 109">
              <a:extLst>
                <a:ext uri="{FF2B5EF4-FFF2-40B4-BE49-F238E27FC236}">
                  <a16:creationId xmlns:a16="http://schemas.microsoft.com/office/drawing/2014/main" id="{40F400A5-48BD-3DF2-E7C2-8D48F151E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09" name="Freeform 110">
              <a:extLst>
                <a:ext uri="{FF2B5EF4-FFF2-40B4-BE49-F238E27FC236}">
                  <a16:creationId xmlns:a16="http://schemas.microsoft.com/office/drawing/2014/main" id="{CCC94BDE-9270-F4C5-C958-F792AAAD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10" name="Freeform 111">
              <a:extLst>
                <a:ext uri="{FF2B5EF4-FFF2-40B4-BE49-F238E27FC236}">
                  <a16:creationId xmlns:a16="http://schemas.microsoft.com/office/drawing/2014/main" id="{702D4943-C56D-CBCD-0B76-AB7240505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11" name="Oval 112">
              <a:extLst>
                <a:ext uri="{FF2B5EF4-FFF2-40B4-BE49-F238E27FC236}">
                  <a16:creationId xmlns:a16="http://schemas.microsoft.com/office/drawing/2014/main" id="{B467E3D9-8F08-8022-E53D-22BB78BB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2" name="Freeform 113">
              <a:extLst>
                <a:ext uri="{FF2B5EF4-FFF2-40B4-BE49-F238E27FC236}">
                  <a16:creationId xmlns:a16="http://schemas.microsoft.com/office/drawing/2014/main" id="{45D58229-6D39-E8AD-7198-AEAE6DDD0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3" name="Freeform 114">
              <a:extLst>
                <a:ext uri="{FF2B5EF4-FFF2-40B4-BE49-F238E27FC236}">
                  <a16:creationId xmlns:a16="http://schemas.microsoft.com/office/drawing/2014/main" id="{3D95D36F-A771-647E-A14C-7AAB1F77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" name="Freeform 115">
              <a:extLst>
                <a:ext uri="{FF2B5EF4-FFF2-40B4-BE49-F238E27FC236}">
                  <a16:creationId xmlns:a16="http://schemas.microsoft.com/office/drawing/2014/main" id="{F95B7D4D-CD76-AFDD-47C7-CBC6ABBC6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079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Constructs on 7643 and 7644 for 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D13595-534F-AC19-4E16-255C21CE078D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FBC67-F7A1-C9BC-5F8B-18E0C8387BFF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A04CD3-3C7B-C63F-4AE5-CEF398BFAD82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101F7BD3-EEF6-171E-91E5-17E9E784FD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CF04B022-6084-7DD8-F962-D8D5D9C2F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787D046-70F0-2DFF-8DEE-2D51D280A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67FD6FED-07E1-D834-4F0C-CBB1B7C39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C9330CF-B03A-6B6C-0A6F-8E7F57DEF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64526A57-4AF0-F174-AF95-97985B658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23324DC-BDA4-3A78-39B4-A34E2A3F2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DB0EC26F-DD87-CB7F-EE73-B48A3570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AE8D0B2A-DC02-FF39-ED7F-5485E9414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D0E40556-A65E-DA86-9475-5AFA72A50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316E67F5-6225-8BD4-4820-3AD557843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B686558D-CCD6-25FD-76C7-73719BC5A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FE44EA4A-D49B-2CF7-5199-76B0FFFDB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ED079B82-4775-1FA5-9D73-B99ED8A7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5D49C4F5-15CD-056B-2701-3FA290948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865039E0-E407-7EB4-5DD9-B3E9193D0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1FC7E5D7-B596-EC27-E2CE-714C90AF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A8206BAB-EE5F-7775-7123-21C9FC293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99EA12FB-6F2D-E373-52B1-4C9FCF73F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D24A2552-903D-0EE5-0688-426B4781A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29E6A67B-B239-FB23-BC30-18CE97595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BC166A93-8C48-B67E-082C-A4271750B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A5B9D3FE-7985-B079-CFF4-5D844BEA8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2F5AFE21-A12E-80D2-C804-C6EDBB068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F1397C38-9A8B-7F87-E2FE-2C113CD6F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BFEEC527-5428-190C-2CDF-39B58FC0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B74FEE27-716F-1901-AB1F-D2AC86DBB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CAAEBF70-937D-161E-45BC-8DD497A85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A1592A97-8950-A84C-74BD-AB536B3D5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50B17A23-269B-C1EC-D250-18E32FF76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4CF22E0D-12E5-FA51-0201-0DDB82340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A01E27DB-0E64-A09D-668E-82166D812F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8385F2-EABD-4FD0-2E0F-4BCD49BB1CA6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53F9BD0E-618D-1C3F-C4BE-172CBCF1D4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F8A767AF-C2F3-0487-246B-CCADA2B36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5C438400-5E60-5F17-9604-C8B622EEF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4D07B5CD-4F85-B3A0-1854-F320ED7BE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A4E10400-A789-D93A-BF7E-D6285D040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8AB95B38-36FF-C293-9B25-15161305F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336968CB-ED48-8EF3-69E2-4D219D389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552FC063-9E9D-0686-9280-82E26A625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A37A3F20-CF66-7F56-AE4B-EE182079A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CD3DD68D-0432-6681-836A-72DD06422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1003817D-F565-7249-56C9-B82B61E6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BEDFA9E0-178E-FD24-83F8-6A398A8B1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157DEF14-0419-347B-DB4B-A9022BF69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BC531835-8B0F-7D41-57E6-1561D360D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C8E50261-AE53-A925-3AC2-778A5BA53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D125FBC5-D903-EED8-7355-1897FC894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8C010C86-9730-F872-37CE-E3493731F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B318BEF-1E61-8EBD-3905-770B0569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4F2BB1D8-42A4-F329-003E-64D25757C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A5DAD68E-CDBF-7F6F-A782-90B85ED55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78537A72-5B0A-E76D-6960-486DE494F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C0A4D73F-6AC5-4CBE-99AF-1A4988AD7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FAE270A2-C6EA-AB75-CB81-055675DAD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010F40E-A072-753B-59E3-D91B5DDEB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3979AB29-AC68-8DBD-981E-5B432D987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D75DCFE3-4F7D-7691-8C0E-59D1FD612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2E4467BD-B74E-1C69-B4C1-93B9B9575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262327FB-6057-FAE3-1D46-4A46ADFB1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015AD338-8EDB-4E74-CA65-C5676C934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219EA5A2-8ED5-063A-A48B-313512D64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97CAA42C-B2B1-959C-F79C-2EC880794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A9CD8135-D9AC-9751-0D88-8B7D712CC4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10B08605-1834-AB40-C7EE-872E856739AE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C038A217-AF7B-52EA-B473-217B53D5D0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CA3E4944-D335-9047-DDE1-2013B6E7E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BBFE0490-3301-F6B5-E5F6-C103A0C65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3C6C30C0-2A05-41C1-368C-6C69286CB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7FD43A25-FAC8-F92A-3E98-4DEA61C61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A01979A9-8B47-8AA3-ED8D-442BD9447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D566C8CE-CA7C-3F0D-651D-27A8909CF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31B85EBE-BA91-18D7-ABA7-D9D7D675E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107FCF2C-63FB-B977-4F6B-C626060C2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BBF5B097-99A1-123A-3825-A91FD7D20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833B156-70D2-92C5-1088-418AC1962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C765F126-EB2E-00D5-6F36-BC33B0CC9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89">
                <a:extLst>
                  <a:ext uri="{FF2B5EF4-FFF2-40B4-BE49-F238E27FC236}">
                    <a16:creationId xmlns:a16="http://schemas.microsoft.com/office/drawing/2014/main" id="{2E19B6BA-E8A3-7B35-55C0-B6CBCD654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Freeform 290">
                <a:extLst>
                  <a:ext uri="{FF2B5EF4-FFF2-40B4-BE49-F238E27FC236}">
                    <a16:creationId xmlns:a16="http://schemas.microsoft.com/office/drawing/2014/main" id="{C09B6594-57BA-F2E1-CB62-05F3C3BAB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1">
                <a:extLst>
                  <a:ext uri="{FF2B5EF4-FFF2-40B4-BE49-F238E27FC236}">
                    <a16:creationId xmlns:a16="http://schemas.microsoft.com/office/drawing/2014/main" id="{51067FB2-2831-C3AD-0CDD-79232361D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2">
                <a:extLst>
                  <a:ext uri="{FF2B5EF4-FFF2-40B4-BE49-F238E27FC236}">
                    <a16:creationId xmlns:a16="http://schemas.microsoft.com/office/drawing/2014/main" id="{EA28B4EE-EA42-C7D8-8B80-778079F00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3">
                <a:extLst>
                  <a:ext uri="{FF2B5EF4-FFF2-40B4-BE49-F238E27FC236}">
                    <a16:creationId xmlns:a16="http://schemas.microsoft.com/office/drawing/2014/main" id="{E4A422E1-A282-C556-6C72-A699B8EF8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Line 294">
                <a:extLst>
                  <a:ext uri="{FF2B5EF4-FFF2-40B4-BE49-F238E27FC236}">
                    <a16:creationId xmlns:a16="http://schemas.microsoft.com/office/drawing/2014/main" id="{3FF6400F-E05F-04DC-AB4A-414EFA5C9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5">
                <a:extLst>
                  <a:ext uri="{FF2B5EF4-FFF2-40B4-BE49-F238E27FC236}">
                    <a16:creationId xmlns:a16="http://schemas.microsoft.com/office/drawing/2014/main" id="{DD0E9DF6-D9BA-A482-6F26-64D93F536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Freeform 296">
                <a:extLst>
                  <a:ext uri="{FF2B5EF4-FFF2-40B4-BE49-F238E27FC236}">
                    <a16:creationId xmlns:a16="http://schemas.microsoft.com/office/drawing/2014/main" id="{41DEE996-C0A2-8143-FD5F-DDE6E7D6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7">
                <a:extLst>
                  <a:ext uri="{FF2B5EF4-FFF2-40B4-BE49-F238E27FC236}">
                    <a16:creationId xmlns:a16="http://schemas.microsoft.com/office/drawing/2014/main" id="{2835AA9F-E2D4-1D6E-5F1B-BA7F8AB7F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298">
                <a:extLst>
                  <a:ext uri="{FF2B5EF4-FFF2-40B4-BE49-F238E27FC236}">
                    <a16:creationId xmlns:a16="http://schemas.microsoft.com/office/drawing/2014/main" id="{F15B4E7C-5C26-BA9E-048E-AD7B07B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299">
                <a:extLst>
                  <a:ext uri="{FF2B5EF4-FFF2-40B4-BE49-F238E27FC236}">
                    <a16:creationId xmlns:a16="http://schemas.microsoft.com/office/drawing/2014/main" id="{152162DA-F0D7-8B67-609B-A496956C2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Line 300">
                <a:extLst>
                  <a:ext uri="{FF2B5EF4-FFF2-40B4-BE49-F238E27FC236}">
                    <a16:creationId xmlns:a16="http://schemas.microsoft.com/office/drawing/2014/main" id="{A557EBBB-B987-58E6-CB47-0F7034FED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1">
                <a:extLst>
                  <a:ext uri="{FF2B5EF4-FFF2-40B4-BE49-F238E27FC236}">
                    <a16:creationId xmlns:a16="http://schemas.microsoft.com/office/drawing/2014/main" id="{DAA53A8B-2F01-F079-843E-B4F94FCF5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Freeform 302">
                <a:extLst>
                  <a:ext uri="{FF2B5EF4-FFF2-40B4-BE49-F238E27FC236}">
                    <a16:creationId xmlns:a16="http://schemas.microsoft.com/office/drawing/2014/main" id="{04635D38-A9C4-3A6E-7B18-94FD92D71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3">
                <a:extLst>
                  <a:ext uri="{FF2B5EF4-FFF2-40B4-BE49-F238E27FC236}">
                    <a16:creationId xmlns:a16="http://schemas.microsoft.com/office/drawing/2014/main" id="{F0B72F3F-9452-EC56-0C7D-62D949A56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4">
                <a:extLst>
                  <a:ext uri="{FF2B5EF4-FFF2-40B4-BE49-F238E27FC236}">
                    <a16:creationId xmlns:a16="http://schemas.microsoft.com/office/drawing/2014/main" id="{6D596F5A-DF86-5643-3995-7A4B502DD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5">
                <a:extLst>
                  <a:ext uri="{FF2B5EF4-FFF2-40B4-BE49-F238E27FC236}">
                    <a16:creationId xmlns:a16="http://schemas.microsoft.com/office/drawing/2014/main" id="{4708180D-BE2B-3CCA-CECF-156E94A6A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7" name="Line 306">
                <a:extLst>
                  <a:ext uri="{FF2B5EF4-FFF2-40B4-BE49-F238E27FC236}">
                    <a16:creationId xmlns:a16="http://schemas.microsoft.com/office/drawing/2014/main" id="{A1D838EA-DB18-3555-9A85-721897021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8" name="Line 307">
                <a:extLst>
                  <a:ext uri="{FF2B5EF4-FFF2-40B4-BE49-F238E27FC236}">
                    <a16:creationId xmlns:a16="http://schemas.microsoft.com/office/drawing/2014/main" id="{DA12B9C8-86D3-0442-4297-AAB6126D1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BA994526-68E3-CC75-ED01-A289EC259A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20" name="TextBox 619">
            <a:extLst>
              <a:ext uri="{FF2B5EF4-FFF2-40B4-BE49-F238E27FC236}">
                <a16:creationId xmlns:a16="http://schemas.microsoft.com/office/drawing/2014/main" id="{80E02520-D019-51EE-D4AE-074D6ACE2D21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5A175FE0-1841-9B0F-D7C1-D9ACB5170BF1}"/>
              </a:ext>
            </a:extLst>
          </p:cNvPr>
          <p:cNvSpPr txBox="1"/>
          <p:nvPr/>
        </p:nvSpPr>
        <p:spPr>
          <a:xfrm>
            <a:off x="3704312" y="4387748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622" name="Group 107">
            <a:extLst>
              <a:ext uri="{FF2B5EF4-FFF2-40B4-BE49-F238E27FC236}">
                <a16:creationId xmlns:a16="http://schemas.microsoft.com/office/drawing/2014/main" id="{6BE30CD8-8C58-F267-0B0F-5E250F762C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3" name="AutoShape 106">
              <a:extLst>
                <a:ext uri="{FF2B5EF4-FFF2-40B4-BE49-F238E27FC236}">
                  <a16:creationId xmlns:a16="http://schemas.microsoft.com/office/drawing/2014/main" id="{60DC9D0A-1A80-14D1-22A7-A1BE233B18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08">
              <a:extLst>
                <a:ext uri="{FF2B5EF4-FFF2-40B4-BE49-F238E27FC236}">
                  <a16:creationId xmlns:a16="http://schemas.microsoft.com/office/drawing/2014/main" id="{1078F38B-D038-42C9-EAAF-F9F2B3A9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09">
              <a:extLst>
                <a:ext uri="{FF2B5EF4-FFF2-40B4-BE49-F238E27FC236}">
                  <a16:creationId xmlns:a16="http://schemas.microsoft.com/office/drawing/2014/main" id="{E1653E6A-D7AE-D831-F551-35BB603E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Freeform 110">
              <a:extLst>
                <a:ext uri="{FF2B5EF4-FFF2-40B4-BE49-F238E27FC236}">
                  <a16:creationId xmlns:a16="http://schemas.microsoft.com/office/drawing/2014/main" id="{A344F056-65EB-9575-4D05-5220B6A95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7" name="Freeform 111">
              <a:extLst>
                <a:ext uri="{FF2B5EF4-FFF2-40B4-BE49-F238E27FC236}">
                  <a16:creationId xmlns:a16="http://schemas.microsoft.com/office/drawing/2014/main" id="{77E0604C-AB55-6BB5-0A35-A66E44552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8" name="Oval 112">
              <a:extLst>
                <a:ext uri="{FF2B5EF4-FFF2-40B4-BE49-F238E27FC236}">
                  <a16:creationId xmlns:a16="http://schemas.microsoft.com/office/drawing/2014/main" id="{8BB005E4-506F-3B10-5F01-A730E78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9" name="Freeform 113">
              <a:extLst>
                <a:ext uri="{FF2B5EF4-FFF2-40B4-BE49-F238E27FC236}">
                  <a16:creationId xmlns:a16="http://schemas.microsoft.com/office/drawing/2014/main" id="{FAD7D6E6-FB70-5121-A6DE-4039E4E36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0" name="Freeform 114">
              <a:extLst>
                <a:ext uri="{FF2B5EF4-FFF2-40B4-BE49-F238E27FC236}">
                  <a16:creationId xmlns:a16="http://schemas.microsoft.com/office/drawing/2014/main" id="{AD74065F-BA33-5ECD-36BF-98E49D41A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1" name="Freeform 115">
              <a:extLst>
                <a:ext uri="{FF2B5EF4-FFF2-40B4-BE49-F238E27FC236}">
                  <a16:creationId xmlns:a16="http://schemas.microsoft.com/office/drawing/2014/main" id="{A9B7E961-7E85-C8D7-E8D0-848ADA0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0057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from Device and Subscription from other Devices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B704AA3-8880-4C50-71ED-8D73BA1B2129}"/>
              </a:ext>
            </a:extLst>
          </p:cNvPr>
          <p:cNvSpPr txBox="1"/>
          <p:nvPr/>
        </p:nvSpPr>
        <p:spPr>
          <a:xfrm>
            <a:off x="6164634" y="409809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137" name="Group 107">
            <a:extLst>
              <a:ext uri="{FF2B5EF4-FFF2-40B4-BE49-F238E27FC236}">
                <a16:creationId xmlns:a16="http://schemas.microsoft.com/office/drawing/2014/main" id="{0F4FA7EB-9558-E75B-8B5B-AC5C28A158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38" name="AutoShape 106">
              <a:extLst>
                <a:ext uri="{FF2B5EF4-FFF2-40B4-BE49-F238E27FC236}">
                  <a16:creationId xmlns:a16="http://schemas.microsoft.com/office/drawing/2014/main" id="{ED953D2C-D1CF-F0E7-4F44-1AD155A2DF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9" name="Freeform 108">
              <a:extLst>
                <a:ext uri="{FF2B5EF4-FFF2-40B4-BE49-F238E27FC236}">
                  <a16:creationId xmlns:a16="http://schemas.microsoft.com/office/drawing/2014/main" id="{37C4B067-D573-3353-7F32-4183D863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0" name="Freeform 109">
              <a:extLst>
                <a:ext uri="{FF2B5EF4-FFF2-40B4-BE49-F238E27FC236}">
                  <a16:creationId xmlns:a16="http://schemas.microsoft.com/office/drawing/2014/main" id="{A80E6A27-8605-851A-750A-EE68B40F1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1" name="Freeform 110">
              <a:extLst>
                <a:ext uri="{FF2B5EF4-FFF2-40B4-BE49-F238E27FC236}">
                  <a16:creationId xmlns:a16="http://schemas.microsoft.com/office/drawing/2014/main" id="{FABEFA9E-1684-D5D7-5E79-1834FCF5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11">
              <a:extLst>
                <a:ext uri="{FF2B5EF4-FFF2-40B4-BE49-F238E27FC236}">
                  <a16:creationId xmlns:a16="http://schemas.microsoft.com/office/drawing/2014/main" id="{9B06A2C3-1ECB-0C14-1EB8-493AC7F39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Oval 112">
              <a:extLst>
                <a:ext uri="{FF2B5EF4-FFF2-40B4-BE49-F238E27FC236}">
                  <a16:creationId xmlns:a16="http://schemas.microsoft.com/office/drawing/2014/main" id="{7B77CC46-3D93-A2E7-47BA-F96B0CAA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Freeform 113">
              <a:extLst>
                <a:ext uri="{FF2B5EF4-FFF2-40B4-BE49-F238E27FC236}">
                  <a16:creationId xmlns:a16="http://schemas.microsoft.com/office/drawing/2014/main" id="{D96D4460-FF9D-F4BD-ED8E-FB4B286B8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4">
              <a:extLst>
                <a:ext uri="{FF2B5EF4-FFF2-40B4-BE49-F238E27FC236}">
                  <a16:creationId xmlns:a16="http://schemas.microsoft.com/office/drawing/2014/main" id="{CE49175B-18AC-8EA8-23D6-4027F52C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15">
              <a:extLst>
                <a:ext uri="{FF2B5EF4-FFF2-40B4-BE49-F238E27FC236}">
                  <a16:creationId xmlns:a16="http://schemas.microsoft.com/office/drawing/2014/main" id="{9E98A00C-56B2-A11A-BB7C-1B3E2CD25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51CCB8F7-C3B6-BE2E-84BB-7254FDE69C2D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8" name="Group 107">
            <a:extLst>
              <a:ext uri="{FF2B5EF4-FFF2-40B4-BE49-F238E27FC236}">
                <a16:creationId xmlns:a16="http://schemas.microsoft.com/office/drawing/2014/main" id="{7CEAA3A0-082B-03C7-3F4C-DB95DEFD09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9" name="AutoShape 106">
              <a:extLst>
                <a:ext uri="{FF2B5EF4-FFF2-40B4-BE49-F238E27FC236}">
                  <a16:creationId xmlns:a16="http://schemas.microsoft.com/office/drawing/2014/main" id="{553420B7-A51B-B8C5-C197-BD1B145B81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0" name="Freeform 108">
              <a:extLst>
                <a:ext uri="{FF2B5EF4-FFF2-40B4-BE49-F238E27FC236}">
                  <a16:creationId xmlns:a16="http://schemas.microsoft.com/office/drawing/2014/main" id="{23848348-78AC-A8DF-DF11-3CD1798AC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1" name="Freeform 109">
              <a:extLst>
                <a:ext uri="{FF2B5EF4-FFF2-40B4-BE49-F238E27FC236}">
                  <a16:creationId xmlns:a16="http://schemas.microsoft.com/office/drawing/2014/main" id="{2E2BE4B7-BFCE-5A0B-8882-CC6663492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2" name="Freeform 110">
              <a:extLst>
                <a:ext uri="{FF2B5EF4-FFF2-40B4-BE49-F238E27FC236}">
                  <a16:creationId xmlns:a16="http://schemas.microsoft.com/office/drawing/2014/main" id="{9EE25D62-2FFF-0572-03BA-8CA0720F0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11">
              <a:extLst>
                <a:ext uri="{FF2B5EF4-FFF2-40B4-BE49-F238E27FC236}">
                  <a16:creationId xmlns:a16="http://schemas.microsoft.com/office/drawing/2014/main" id="{7786AF5C-8A5C-01E1-F18F-075F1608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Oval 112">
              <a:extLst>
                <a:ext uri="{FF2B5EF4-FFF2-40B4-BE49-F238E27FC236}">
                  <a16:creationId xmlns:a16="http://schemas.microsoft.com/office/drawing/2014/main" id="{CFA8B59B-1DFA-F2B1-D032-E27B82E3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Freeform 113">
              <a:extLst>
                <a:ext uri="{FF2B5EF4-FFF2-40B4-BE49-F238E27FC236}">
                  <a16:creationId xmlns:a16="http://schemas.microsoft.com/office/drawing/2014/main" id="{C052848C-EA01-08A2-C6F4-5ABEC30A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14">
              <a:extLst>
                <a:ext uri="{FF2B5EF4-FFF2-40B4-BE49-F238E27FC236}">
                  <a16:creationId xmlns:a16="http://schemas.microsoft.com/office/drawing/2014/main" id="{CC58FE38-F001-BCE8-D353-97B973C59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15">
              <a:extLst>
                <a:ext uri="{FF2B5EF4-FFF2-40B4-BE49-F238E27FC236}">
                  <a16:creationId xmlns:a16="http://schemas.microsoft.com/office/drawing/2014/main" id="{70E8A76E-A31F-C5EA-7B14-C9455D4D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3622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Client Active Pull and Push</a:t>
            </a:r>
          </a:p>
        </p:txBody>
      </p:sp>
    </p:spTree>
    <p:extLst>
      <p:ext uri="{BB962C8B-B14F-4D97-AF65-F5344CB8AC3E}">
        <p14:creationId xmlns:p14="http://schemas.microsoft.com/office/powerpoint/2010/main" val="1223525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32025</TotalTime>
  <Words>2501</Words>
  <Application>Microsoft Office PowerPoint</Application>
  <PresentationFormat>On-screen Show (16:9)</PresentationFormat>
  <Paragraphs>472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Proposed Specs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Client Active Push</vt:lpstr>
      <vt:lpstr>Basic Constructs on 7643 and 7644 for RO creation/update</vt:lpstr>
      <vt:lpstr>How to map it into the use cases</vt:lpstr>
      <vt:lpstr>Constructs on 7643 and 7644 for RO creation/update for HR applications</vt:lpstr>
      <vt:lpstr>How to map it into the use cases</vt:lpstr>
      <vt:lpstr>Constructs on 7643 and 7644 for RO creation/update for HR applications and consumption from a SaaS application</vt:lpstr>
      <vt:lpstr>How to map it into the use cases</vt:lpstr>
      <vt:lpstr>Constructs on 7643 and 7644 for RO creation/update for HR applications and consumption from a SaaS application that is master for specific RA</vt:lpstr>
      <vt:lpstr>How to map it into the use cases</vt:lpstr>
      <vt:lpstr>Client Active Pull</vt:lpstr>
      <vt:lpstr>Basic Constructs on 7643 and 7644 for RO creation/update</vt:lpstr>
      <vt:lpstr>How to map it into the use cases</vt:lpstr>
      <vt:lpstr>Basic Constructs on 7643 and 7644 for RO  Subscription </vt:lpstr>
      <vt:lpstr>How to map it into the use cases</vt:lpstr>
      <vt:lpstr>Constructs on 7643 and 7644 for RO creation/update from Device and Subscription from other Devices</vt:lpstr>
      <vt:lpstr>How to map it into the use cases</vt:lpstr>
      <vt:lpstr>Client Active Pull and Push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137</cp:revision>
  <dcterms:created xsi:type="dcterms:W3CDTF">2020-07-23T13:26:46Z</dcterms:created>
  <dcterms:modified xsi:type="dcterms:W3CDTF">2023-04-11T17:27:20Z</dcterms:modified>
</cp:coreProperties>
</file>