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306" r:id="rId2"/>
    <p:sldId id="3308" r:id="rId3"/>
    <p:sldId id="3208" r:id="rId4"/>
    <p:sldId id="3334" r:id="rId5"/>
    <p:sldId id="3335" r:id="rId6"/>
    <p:sldId id="3314" r:id="rId7"/>
    <p:sldId id="3311" r:id="rId8"/>
    <p:sldId id="3328" r:id="rId9"/>
    <p:sldId id="3329" r:id="rId10"/>
    <p:sldId id="3330" r:id="rId11"/>
    <p:sldId id="3302" r:id="rId12"/>
    <p:sldId id="3331" r:id="rId13"/>
    <p:sldId id="3332" r:id="rId14"/>
    <p:sldId id="3313" r:id="rId15"/>
    <p:sldId id="3322" r:id="rId16"/>
    <p:sldId id="3325" r:id="rId17"/>
    <p:sldId id="3327" r:id="rId18"/>
    <p:sldId id="3299" r:id="rId19"/>
    <p:sldId id="3319" r:id="rId20"/>
    <p:sldId id="3321" r:id="rId21"/>
    <p:sldId id="3324" r:id="rId22"/>
    <p:sldId id="3316" r:id="rId23"/>
    <p:sldId id="3315" r:id="rId24"/>
    <p:sldId id="264" r:id="rId25"/>
    <p:sldId id="3303" r:id="rId26"/>
    <p:sldId id="3272" r:id="rId27"/>
    <p:sldId id="3273" r:id="rId28"/>
    <p:sldId id="3333" r:id="rId29"/>
    <p:sldId id="3307" r:id="rId30"/>
    <p:sldId id="3228" r:id="rId31"/>
    <p:sldId id="3309" r:id="rId32"/>
    <p:sldId id="3310" r:id="rId33"/>
    <p:sldId id="3279" r:id="rId34"/>
    <p:sldId id="258" r:id="rId35"/>
    <p:sldId id="3269" r:id="rId36"/>
    <p:sldId id="256" r:id="rId37"/>
    <p:sldId id="263" r:id="rId38"/>
    <p:sldId id="260" r:id="rId39"/>
    <p:sldId id="259" r:id="rId40"/>
    <p:sldId id="3270" r:id="rId41"/>
    <p:sldId id="3271" r:id="rId42"/>
    <p:sldId id="3274" r:id="rId43"/>
    <p:sldId id="3264" r:id="rId44"/>
    <p:sldId id="3218" r:id="rId45"/>
    <p:sldId id="3223" r:id="rId46"/>
    <p:sldId id="326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56082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E617E-0B28-4DC7-A587-5BB3EAB13DD3}" v="3" dt="2024-11-04T13:21:2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616" autoAdjust="0"/>
  </p:normalViewPr>
  <p:slideViewPr>
    <p:cSldViewPr snapToGrid="0">
      <p:cViewPr varScale="1">
        <p:scale>
          <a:sx n="35" d="100"/>
          <a:sy n="35" d="100"/>
        </p:scale>
        <p:origin x="121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6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9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E03DA-488D-11BB-EF99-C785E30C7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6A53C-2605-300B-814C-6CF58E322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EF13B-80F6-526B-29AA-F285F7910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EB23-0C97-C3AA-CF8A-FA084C934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1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1AE9C-AA28-CDEF-5D81-731C24D11F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Resource Creator 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Resource Manager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Resource Manager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88062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082465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144512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587088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488806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523230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197197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35659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272802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994081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575193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488933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528391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197198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13509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13509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932581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93258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2696393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49162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16215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112277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93258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801100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6152771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9145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6204389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853052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85305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8530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6260343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6128881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475668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563368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5225939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3610895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479433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6326264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6194802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5392306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5225939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533863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180082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36317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28786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508429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602872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1902875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190720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64170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371566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49802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14709" y="640790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27681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3721835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4663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40524-490D-CE92-DEED-29B278F662BE}"/>
              </a:ext>
            </a:extLst>
          </p:cNvPr>
          <p:cNvSpPr/>
          <p:nvPr/>
        </p:nvSpPr>
        <p:spPr>
          <a:xfrm>
            <a:off x="1311909" y="397794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482EE-F4B4-C433-65F1-5E24878DAD2F}"/>
              </a:ext>
            </a:extLst>
          </p:cNvPr>
          <p:cNvSpPr/>
          <p:nvPr/>
        </p:nvSpPr>
        <p:spPr>
          <a:xfrm>
            <a:off x="5926743" y="438428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85498-D889-4860-3D0F-F2D92A04DC04}"/>
              </a:ext>
            </a:extLst>
          </p:cNvPr>
          <p:cNvSpPr txBox="1"/>
          <p:nvPr/>
        </p:nvSpPr>
        <p:spPr>
          <a:xfrm>
            <a:off x="6001542" y="416827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25941-A9B3-1CD5-D416-B347AA3E39EB}"/>
              </a:ext>
            </a:extLst>
          </p:cNvPr>
          <p:cNvSpPr/>
          <p:nvPr/>
        </p:nvSpPr>
        <p:spPr>
          <a:xfrm>
            <a:off x="1653210" y="438440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947AB-C78C-F0B4-4291-19263AC2A9ED}"/>
              </a:ext>
            </a:extLst>
          </p:cNvPr>
          <p:cNvSpPr/>
          <p:nvPr/>
        </p:nvSpPr>
        <p:spPr>
          <a:xfrm>
            <a:off x="4137976" y="4030565"/>
            <a:ext cx="50970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3CD34-F996-DB6A-62DE-BFC25CC87DAE}"/>
              </a:ext>
            </a:extLst>
          </p:cNvPr>
          <p:cNvSpPr/>
          <p:nvPr/>
        </p:nvSpPr>
        <p:spPr>
          <a:xfrm>
            <a:off x="3573989" y="403056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F376B-4407-2DE8-CDF6-B6957EDB638D}"/>
              </a:ext>
            </a:extLst>
          </p:cNvPr>
          <p:cNvSpPr txBox="1"/>
          <p:nvPr/>
        </p:nvSpPr>
        <p:spPr>
          <a:xfrm>
            <a:off x="1322766" y="40077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D2ED0-78A5-BE29-FD81-254647DAF29B}"/>
              </a:ext>
            </a:extLst>
          </p:cNvPr>
          <p:cNvGrpSpPr/>
          <p:nvPr/>
        </p:nvGrpSpPr>
        <p:grpSpPr>
          <a:xfrm>
            <a:off x="4752575" y="4371143"/>
            <a:ext cx="1100055" cy="184666"/>
            <a:chOff x="7286123" y="6417563"/>
            <a:chExt cx="1100055" cy="18466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067931-0E5D-05C2-0DD1-C3FC7B49F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2D9BA-E4ED-6FA5-2E65-7C0BEA241D9F}"/>
                </a:ext>
              </a:extLst>
            </p:cNvPr>
            <p:cNvSpPr txBox="1"/>
            <p:nvPr/>
          </p:nvSpPr>
          <p:spPr>
            <a:xfrm>
              <a:off x="7453962" y="6417563"/>
              <a:ext cx="7360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1EB366-7554-0333-A66B-E14DC3A30A21}"/>
              </a:ext>
            </a:extLst>
          </p:cNvPr>
          <p:cNvCxnSpPr>
            <a:cxnSpLocks/>
          </p:cNvCxnSpPr>
          <p:nvPr/>
        </p:nvCxnSpPr>
        <p:spPr>
          <a:xfrm>
            <a:off x="2597745" y="450637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0C1FB-BBD6-241E-F92C-AA4D7CC1C2FE}"/>
              </a:ext>
            </a:extLst>
          </p:cNvPr>
          <p:cNvSpPr txBox="1"/>
          <p:nvPr/>
        </p:nvSpPr>
        <p:spPr>
          <a:xfrm>
            <a:off x="2605630" y="4374908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B659D-E99D-9C91-4563-56AE61959BE0}"/>
              </a:ext>
            </a:extLst>
          </p:cNvPr>
          <p:cNvSpPr txBox="1"/>
          <p:nvPr/>
        </p:nvSpPr>
        <p:spPr>
          <a:xfrm>
            <a:off x="1830312" y="418334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19DF5-7806-4564-B667-59079E0C862C}"/>
              </a:ext>
            </a:extLst>
          </p:cNvPr>
          <p:cNvSpPr txBox="1"/>
          <p:nvPr/>
        </p:nvSpPr>
        <p:spPr>
          <a:xfrm>
            <a:off x="1580764" y="46111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F6AE9-510D-3584-8F2B-12BB22BBF52A}"/>
              </a:ext>
            </a:extLst>
          </p:cNvPr>
          <p:cNvSpPr txBox="1"/>
          <p:nvPr/>
        </p:nvSpPr>
        <p:spPr>
          <a:xfrm>
            <a:off x="6473209" y="461731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065434"/>
            <a:ext cx="1266489" cy="46528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99AC1-7567-1679-2841-461FF3FCCBFD}"/>
              </a:ext>
            </a:extLst>
          </p:cNvPr>
          <p:cNvSpPr txBox="1"/>
          <p:nvPr/>
        </p:nvSpPr>
        <p:spPr>
          <a:xfrm>
            <a:off x="4225863" y="456847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54656B-CB60-7507-0D64-2DDE6C2012D8}"/>
              </a:ext>
            </a:extLst>
          </p:cNvPr>
          <p:cNvSpPr txBox="1"/>
          <p:nvPr/>
        </p:nvSpPr>
        <p:spPr>
          <a:xfrm>
            <a:off x="3651566" y="4579643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6931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B082D-B800-C6AB-AAE5-76E6DE6E5A56}"/>
              </a:ext>
            </a:extLst>
          </p:cNvPr>
          <p:cNvSpPr txBox="1"/>
          <p:nvPr/>
        </p:nvSpPr>
        <p:spPr>
          <a:xfrm>
            <a:off x="-206410" y="276250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36C48-2C24-B32C-3078-28601FFB1791}"/>
              </a:ext>
            </a:extLst>
          </p:cNvPr>
          <p:cNvSpPr txBox="1"/>
          <p:nvPr/>
        </p:nvSpPr>
        <p:spPr>
          <a:xfrm>
            <a:off x="-206409" y="512510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581D4-F27B-70B1-D1B2-CFF5F1725DBD}"/>
              </a:ext>
            </a:extLst>
          </p:cNvPr>
          <p:cNvSpPr txBox="1"/>
          <p:nvPr/>
        </p:nvSpPr>
        <p:spPr>
          <a:xfrm>
            <a:off x="-208253" y="3937921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 from Commissioner Tool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4727244" y="4685874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10759" y="4389350"/>
            <a:ext cx="2616485" cy="41115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38790" y="378215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2918277" y="4536992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162524" y="411381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894268" y="411629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C74B1-B624-EE73-6C51-C97420C82F78}"/>
              </a:ext>
            </a:extLst>
          </p:cNvPr>
          <p:cNvSpPr txBox="1"/>
          <p:nvPr/>
        </p:nvSpPr>
        <p:spPr>
          <a:xfrm>
            <a:off x="4328746" y="4288452"/>
            <a:ext cx="126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Client App + </a:t>
            </a:r>
          </a:p>
          <a:p>
            <a:pPr algn="ctr"/>
            <a:r>
              <a:rPr lang="en-US" sz="1000" dirty="0"/>
              <a:t>Commissioner Tool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163439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Simple Apps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apps can’t run fancy SCIM implementations</a:t>
            </a:r>
          </a:p>
          <a:p>
            <a:pPr lvl="1"/>
            <a:r>
              <a:rPr lang="en-US" dirty="0"/>
              <a:t>Homegrown apps with local databases</a:t>
            </a:r>
          </a:p>
          <a:p>
            <a:pPr lvl="1"/>
            <a:r>
              <a:rPr lang="en-US" dirty="0"/>
              <a:t>Small line of business applications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No ability to be SCIM Server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866580"/>
            <a:ext cx="1252330" cy="6505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A </a:t>
            </a:r>
            <a:r>
              <a:rPr lang="en-US" sz="1400" dirty="0"/>
              <a:t>(SQL-based)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0"/>
            <a:ext cx="1252330" cy="643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B</a:t>
            </a:r>
          </a:p>
          <a:p>
            <a:pPr algn="ctr"/>
            <a:r>
              <a:rPr lang="en-US" sz="1400" dirty="0"/>
              <a:t>(SCIM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783333"/>
            <a:ext cx="1252330" cy="724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C</a:t>
            </a:r>
          </a:p>
          <a:p>
            <a:pPr algn="ctr"/>
            <a:r>
              <a:rPr lang="en-US" sz="1400" dirty="0"/>
              <a:t>(Proprietary API/library)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90160" y="2345922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2866580"/>
            <a:ext cx="1252330" cy="264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In-Domain Provisioning Tool</a:t>
            </a:r>
          </a:p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</p:cNvCxnSpPr>
          <p:nvPr/>
        </p:nvCxnSpPr>
        <p:spPr>
          <a:xfrm>
            <a:off x="2158862" y="329049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</p:cNvCxnSpPr>
          <p:nvPr/>
        </p:nvCxnSpPr>
        <p:spPr>
          <a:xfrm>
            <a:off x="2158862" y="501401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300835" y="2877922"/>
            <a:ext cx="1694695" cy="4462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database update)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46926" y="3866970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Active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158862" y="5006387"/>
            <a:ext cx="17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(Proprietary connector)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2206D-9082-3142-B2F9-CCEE78C721D5}"/>
              </a:ext>
            </a:extLst>
          </p:cNvPr>
          <p:cNvSpPr/>
          <p:nvPr/>
        </p:nvSpPr>
        <p:spPr>
          <a:xfrm>
            <a:off x="1013904" y="3866970"/>
            <a:ext cx="1071326" cy="452039"/>
          </a:xfrm>
          <a:prstGeom prst="rect">
            <a:avLst/>
          </a:prstGeom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463-100A-1496-C573-04FB9EB4A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46E40-8EF4-FC62-7207-D90054BD4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1003608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91376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67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7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4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55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4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8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6EA4-C958-276A-4DE4-97ABCCAE2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5EB7-3D58-0344-29E6-54643836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Provisioning Domains &amp; SCIM Actions/Triggers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A2073-74CE-9673-1C95-A225B3B9C431}"/>
              </a:ext>
            </a:extLst>
          </p:cNvPr>
          <p:cNvSpPr/>
          <p:nvPr/>
        </p:nvSpPr>
        <p:spPr>
          <a:xfrm>
            <a:off x="7138565" y="3155326"/>
            <a:ext cx="3323307" cy="1529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Resource Subscriber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2C0F64-D872-8CFF-3AD7-923E77F42DCF}"/>
              </a:ext>
            </a:extLst>
          </p:cNvPr>
          <p:cNvSpPr/>
          <p:nvPr/>
        </p:nvSpPr>
        <p:spPr>
          <a:xfrm>
            <a:off x="1288079" y="3155326"/>
            <a:ext cx="3323307" cy="15297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RC/RU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(res</a:t>
            </a:r>
            <a:r>
              <a:rPr lang="en-US" sz="2000" dirty="0" err="1">
                <a:solidFill>
                  <a:prstClr val="white"/>
                </a:solidFill>
                <a:latin typeface="Aptos" panose="02110004020202020204"/>
              </a:rPr>
              <a:t>ource</a:t>
            </a:r>
            <a:r>
              <a:rPr lang="en-US" sz="2000" dirty="0">
                <a:solidFill>
                  <a:prstClr val="white"/>
                </a:solidFill>
                <a:latin typeface="Aptos" panose="02110004020202020204"/>
              </a:rPr>
              <a:t> creator/updater)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A9250-E436-3EBD-2AC1-B0CE6B3F7079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611386" y="3920215"/>
            <a:ext cx="252717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39E8CE-32FC-6870-690F-3E969C61E7D1}"/>
              </a:ext>
            </a:extLst>
          </p:cNvPr>
          <p:cNvSpPr/>
          <p:nvPr/>
        </p:nvSpPr>
        <p:spPr>
          <a:xfrm>
            <a:off x="6693410" y="2654604"/>
            <a:ext cx="4210512" cy="271292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A78B7C-9A50-65CE-87EB-3142D68FCBF6}"/>
              </a:ext>
            </a:extLst>
          </p:cNvPr>
          <p:cNvSpPr txBox="1"/>
          <p:nvPr/>
        </p:nvSpPr>
        <p:spPr>
          <a:xfrm>
            <a:off x="7855015" y="2280516"/>
            <a:ext cx="1550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16CE8-739E-CF67-7D15-EF7EE68B060A}"/>
              </a:ext>
            </a:extLst>
          </p:cNvPr>
          <p:cNvSpPr txBox="1"/>
          <p:nvPr/>
        </p:nvSpPr>
        <p:spPr>
          <a:xfrm>
            <a:off x="1902361" y="1983044"/>
            <a:ext cx="224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B939C-6564-B22A-10D9-6CC7636FC5D8}"/>
              </a:ext>
            </a:extLst>
          </p:cNvPr>
          <p:cNvSpPr txBox="1"/>
          <p:nvPr/>
        </p:nvSpPr>
        <p:spPr>
          <a:xfrm>
            <a:off x="7565267" y="1958244"/>
            <a:ext cx="230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SCIM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2F162-DC5F-0D22-05BC-0A43E5D8D141}"/>
              </a:ext>
            </a:extLst>
          </p:cNvPr>
          <p:cNvSpPr txBox="1"/>
          <p:nvPr/>
        </p:nvSpPr>
        <p:spPr>
          <a:xfrm>
            <a:off x="3448224" y="5941250"/>
            <a:ext cx="548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Implementer’s Provisioning Domain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E00DE-DD4E-A8F1-A8BD-9872EC05DF6B}"/>
              </a:ext>
            </a:extLst>
          </p:cNvPr>
          <p:cNvSpPr txBox="1"/>
          <p:nvPr/>
        </p:nvSpPr>
        <p:spPr>
          <a:xfrm>
            <a:off x="5284111" y="3533116"/>
            <a:ext cx="140929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C614E-2123-FBF2-F6AF-2C3C1DB2DD66}"/>
              </a:ext>
            </a:extLst>
          </p:cNvPr>
          <p:cNvSpPr/>
          <p:nvPr/>
        </p:nvSpPr>
        <p:spPr>
          <a:xfrm>
            <a:off x="844476" y="2654603"/>
            <a:ext cx="4210512" cy="2712924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2BC381-9E1A-3360-27F6-B0D0B24DCBAB}"/>
              </a:ext>
            </a:extLst>
          </p:cNvPr>
          <p:cNvCxnSpPr/>
          <p:nvPr/>
        </p:nvCxnSpPr>
        <p:spPr>
          <a:xfrm>
            <a:off x="4928616" y="5504688"/>
            <a:ext cx="0" cy="50057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C4A4D-135D-2B5E-96F3-A4597AD7E7ED}"/>
              </a:ext>
            </a:extLst>
          </p:cNvPr>
          <p:cNvCxnSpPr/>
          <p:nvPr/>
        </p:nvCxnSpPr>
        <p:spPr>
          <a:xfrm>
            <a:off x="7138565" y="5495893"/>
            <a:ext cx="0" cy="50057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41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7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3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1140206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99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358225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645528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303117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9110B-7004-A08F-8479-CB681D7C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78AA-5214-8377-5D42-B4E4F42B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Provisioning Domains &amp; Triggers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CB8A3-4FB9-84CE-89A0-BF16559201EE}"/>
              </a:ext>
            </a:extLst>
          </p:cNvPr>
          <p:cNvSpPr/>
          <p:nvPr/>
        </p:nvSpPr>
        <p:spPr>
          <a:xfrm>
            <a:off x="7138565" y="3155326"/>
            <a:ext cx="3323307" cy="1529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Resource Subscriber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C411CC-DA85-1CE6-A870-F87CA937030D}"/>
              </a:ext>
            </a:extLst>
          </p:cNvPr>
          <p:cNvSpPr/>
          <p:nvPr/>
        </p:nvSpPr>
        <p:spPr>
          <a:xfrm>
            <a:off x="1288079" y="3155326"/>
            <a:ext cx="3323307" cy="15297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RC/RU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(res</a:t>
            </a:r>
            <a:r>
              <a:rPr lang="en-US" sz="2000" dirty="0" err="1">
                <a:solidFill>
                  <a:prstClr val="white"/>
                </a:solidFill>
                <a:latin typeface="Aptos" panose="02110004020202020204"/>
              </a:rPr>
              <a:t>ource</a:t>
            </a:r>
            <a:r>
              <a:rPr lang="en-US" sz="2000" dirty="0">
                <a:solidFill>
                  <a:prstClr val="white"/>
                </a:solidFill>
                <a:latin typeface="Aptos" panose="02110004020202020204"/>
              </a:rPr>
              <a:t> creator/updater)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DFCB2B-2EB2-838C-4137-578DE34032FB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611386" y="3920215"/>
            <a:ext cx="252717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826AF2-B062-4026-4510-0E91CD693B9C}"/>
              </a:ext>
            </a:extLst>
          </p:cNvPr>
          <p:cNvSpPr/>
          <p:nvPr/>
        </p:nvSpPr>
        <p:spPr>
          <a:xfrm>
            <a:off x="6693410" y="2654604"/>
            <a:ext cx="4210512" cy="271292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D7A276-C53C-FACE-7327-BBBAE2BF17A0}"/>
              </a:ext>
            </a:extLst>
          </p:cNvPr>
          <p:cNvSpPr txBox="1"/>
          <p:nvPr/>
        </p:nvSpPr>
        <p:spPr>
          <a:xfrm>
            <a:off x="7673690" y="1958244"/>
            <a:ext cx="224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SCIM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68C5E-ADD1-32B5-C8CD-6B241681724C}"/>
              </a:ext>
            </a:extLst>
          </p:cNvPr>
          <p:cNvGrpSpPr/>
          <p:nvPr/>
        </p:nvGrpSpPr>
        <p:grpSpPr>
          <a:xfrm>
            <a:off x="1831979" y="1958244"/>
            <a:ext cx="2304663" cy="660826"/>
            <a:chOff x="7565267" y="1958244"/>
            <a:chExt cx="2304663" cy="6608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706A7-FC38-4AB0-E4FD-B4BFE49A589A}"/>
                </a:ext>
              </a:extLst>
            </p:cNvPr>
            <p:cNvSpPr txBox="1"/>
            <p:nvPr/>
          </p:nvSpPr>
          <p:spPr>
            <a:xfrm>
              <a:off x="7855015" y="2280516"/>
              <a:ext cx="1550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/Object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C0285-F1BD-CA64-753A-396287B9CC06}"/>
                </a:ext>
              </a:extLst>
            </p:cNvPr>
            <p:cNvSpPr txBox="1"/>
            <p:nvPr/>
          </p:nvSpPr>
          <p:spPr>
            <a:xfrm>
              <a:off x="7565267" y="1958244"/>
              <a:ext cx="2304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SCIM Server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242111E-0BFE-1353-6F54-FCA45F03EBC4}"/>
              </a:ext>
            </a:extLst>
          </p:cNvPr>
          <p:cNvSpPr txBox="1"/>
          <p:nvPr/>
        </p:nvSpPr>
        <p:spPr>
          <a:xfrm>
            <a:off x="4325281" y="6059502"/>
            <a:ext cx="430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Which Implementer are you?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700AE-1C3B-828A-E174-90601BA6C215}"/>
              </a:ext>
            </a:extLst>
          </p:cNvPr>
          <p:cNvSpPr txBox="1"/>
          <p:nvPr/>
        </p:nvSpPr>
        <p:spPr>
          <a:xfrm>
            <a:off x="4936638" y="3533117"/>
            <a:ext cx="204937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Active/Delta Pull </a:t>
            </a:r>
          </a:p>
        </p:txBody>
      </p:sp>
    </p:spTree>
    <p:extLst>
      <p:ext uri="{BB962C8B-B14F-4D97-AF65-F5344CB8AC3E}">
        <p14:creationId xmlns:p14="http://schemas.microsoft.com/office/powerpoint/2010/main" val="3834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Generic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Resource Subscriber 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 Resource Subscriber 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Resource Creator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a common implementation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27062</TotalTime>
  <Words>3119</Words>
  <Application>Microsoft Office PowerPoint</Application>
  <PresentationFormat>Widescreen</PresentationFormat>
  <Paragraphs>1057</Paragraphs>
  <Slides>46</Slides>
  <Notes>17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Aptos</vt:lpstr>
      <vt:lpstr>Aptos Display</vt:lpstr>
      <vt:lpstr>Arial</vt:lpstr>
      <vt:lpstr>Calibri</vt:lpstr>
      <vt:lpstr>Courier New</vt:lpstr>
      <vt:lpstr>Office Theme</vt:lpstr>
      <vt:lpstr>SCIM Use Cases </vt:lpstr>
      <vt:lpstr>PowerPoint Presentation</vt:lpstr>
      <vt:lpstr>Orchestrator Roles</vt:lpstr>
      <vt:lpstr>Provisioning Domains &amp; SCIM Actions/Triggers</vt:lpstr>
      <vt:lpstr>Provisioning Domains &amp; Triggers</vt:lpstr>
      <vt:lpstr>Use Cases</vt:lpstr>
      <vt:lpstr>UC1: Resource Subscriber  Single-tenant Resource Subscriber (RS)</vt:lpstr>
      <vt:lpstr>UC1: Resource Subscriber  Multi-tenant Resource Subscriber (RS)</vt:lpstr>
      <vt:lpstr>UC2: Resource Creator Single-tenant Resource Creator/Updater (RC/RU)</vt:lpstr>
      <vt:lpstr>UC2: Resource Creator  Multi-tenant Resource Creator/Updater (RC/RU)</vt:lpstr>
      <vt:lpstr>UC3: Resource Manager Single-Tenant Resource Manager (RM)</vt:lpstr>
      <vt:lpstr>UC3: Resource Manager Multi-tenant Resource Manager (RM)</vt:lpstr>
      <vt:lpstr>Use Cases</vt:lpstr>
      <vt:lpstr>UC4: Partner Device Registry Manufacturer details pushed to customers at time of device sale</vt:lpstr>
      <vt:lpstr>UC5: Device identity Creation from Commissioner Tool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Simple Apps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  <vt:lpstr>Other Slides</vt:lpstr>
      <vt:lpstr>Summary: SCIM use cases document</vt:lpstr>
      <vt:lpstr>PowerPoint Presentation</vt:lpstr>
      <vt:lpstr>PowerPoint Presentation</vt:lpstr>
      <vt:lpstr>PowerPoint Presentation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Pamela Dingle</cp:lastModifiedBy>
  <cp:revision>96</cp:revision>
  <dcterms:created xsi:type="dcterms:W3CDTF">2024-01-05T13:39:15Z</dcterms:created>
  <dcterms:modified xsi:type="dcterms:W3CDTF">2024-11-05T10:46:24Z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2024-09-29T10:26:48Z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8b483d67-fa93-4f39-bdd5-3819afb59456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