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3306" r:id="rId2"/>
    <p:sldId id="3308" r:id="rId3"/>
    <p:sldId id="3208" r:id="rId4"/>
    <p:sldId id="3314" r:id="rId5"/>
    <p:sldId id="3311" r:id="rId6"/>
    <p:sldId id="3328" r:id="rId7"/>
    <p:sldId id="3329" r:id="rId8"/>
    <p:sldId id="3330" r:id="rId9"/>
    <p:sldId id="3302" r:id="rId10"/>
    <p:sldId id="3331" r:id="rId11"/>
    <p:sldId id="3332" r:id="rId12"/>
    <p:sldId id="3313" r:id="rId13"/>
    <p:sldId id="3322" r:id="rId14"/>
    <p:sldId id="3325" r:id="rId15"/>
    <p:sldId id="3327" r:id="rId16"/>
    <p:sldId id="3299" r:id="rId17"/>
    <p:sldId id="3319" r:id="rId18"/>
    <p:sldId id="3321" r:id="rId19"/>
    <p:sldId id="3324" r:id="rId20"/>
    <p:sldId id="3316" r:id="rId21"/>
    <p:sldId id="3315" r:id="rId22"/>
    <p:sldId id="264" r:id="rId23"/>
    <p:sldId id="3303" r:id="rId24"/>
    <p:sldId id="3272" r:id="rId25"/>
    <p:sldId id="3273" r:id="rId26"/>
    <p:sldId id="3333" r:id="rId27"/>
    <p:sldId id="3307" r:id="rId28"/>
    <p:sldId id="3228" r:id="rId29"/>
    <p:sldId id="3309" r:id="rId30"/>
    <p:sldId id="3310" r:id="rId31"/>
    <p:sldId id="3279" r:id="rId32"/>
    <p:sldId id="258" r:id="rId33"/>
    <p:sldId id="3269" r:id="rId34"/>
    <p:sldId id="256" r:id="rId35"/>
    <p:sldId id="263" r:id="rId36"/>
    <p:sldId id="260" r:id="rId37"/>
    <p:sldId id="259" r:id="rId38"/>
    <p:sldId id="3270" r:id="rId39"/>
    <p:sldId id="3271" r:id="rId40"/>
    <p:sldId id="3274" r:id="rId41"/>
    <p:sldId id="3264" r:id="rId42"/>
    <p:sldId id="3218" r:id="rId43"/>
    <p:sldId id="3223" r:id="rId44"/>
    <p:sldId id="326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4C4C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E617E-0B28-4DC7-A587-5BB3EAB13DD3}" v="3" dt="2024-11-04T13:21:29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5616" autoAdjust="0"/>
  </p:normalViewPr>
  <p:slideViewPr>
    <p:cSldViewPr snapToGrid="0">
      <p:cViewPr varScale="1">
        <p:scale>
          <a:sx n="70" d="100"/>
          <a:sy n="70" d="100"/>
        </p:scale>
        <p:origin x="4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Jorge N. Correia (paucorre)" userId="e63a0f84-6ae4-41de-b730-deb3c97b4978" providerId="ADAL" clId="{596E617E-0B28-4DC7-A587-5BB3EAB13DD3}"/>
    <pc:docChg chg="custSel addSld delSld modSld">
      <pc:chgData name="Paulo Jorge N. Correia (paucorre)" userId="e63a0f84-6ae4-41de-b730-deb3c97b4978" providerId="ADAL" clId="{596E617E-0B28-4DC7-A587-5BB3EAB13DD3}" dt="2024-11-04T13:21:43.421" v="29" actId="20577"/>
      <pc:docMkLst>
        <pc:docMk/>
      </pc:docMkLst>
      <pc:sldChg chg="del">
        <pc:chgData name="Paulo Jorge N. Correia (paucorre)" userId="e63a0f84-6ae4-41de-b730-deb3c97b4978" providerId="ADAL" clId="{596E617E-0B28-4DC7-A587-5BB3EAB13DD3}" dt="2024-11-04T13:21:22.529" v="21" actId="2696"/>
        <pc:sldMkLst>
          <pc:docMk/>
          <pc:sldMk cId="3141278297" sldId="256"/>
        </pc:sldMkLst>
      </pc:sldChg>
      <pc:sldChg chg="del">
        <pc:chgData name="Paulo Jorge N. Correia (paucorre)" userId="e63a0f84-6ae4-41de-b730-deb3c97b4978" providerId="ADAL" clId="{596E617E-0B28-4DC7-A587-5BB3EAB13DD3}" dt="2024-11-04T13:21:22.529" v="21" actId="2696"/>
        <pc:sldMkLst>
          <pc:docMk/>
          <pc:sldMk cId="2178089884" sldId="258"/>
        </pc:sldMkLst>
      </pc:sldChg>
      <pc:sldChg chg="del">
        <pc:chgData name="Paulo Jorge N. Correia (paucorre)" userId="e63a0f84-6ae4-41de-b730-deb3c97b4978" providerId="ADAL" clId="{596E617E-0B28-4DC7-A587-5BB3EAB13DD3}" dt="2024-11-04T13:21:22.529" v="21" actId="2696"/>
        <pc:sldMkLst>
          <pc:docMk/>
          <pc:sldMk cId="3454237266" sldId="259"/>
        </pc:sldMkLst>
      </pc:sldChg>
      <pc:sldChg chg="del">
        <pc:chgData name="Paulo Jorge N. Correia (paucorre)" userId="e63a0f84-6ae4-41de-b730-deb3c97b4978" providerId="ADAL" clId="{596E617E-0B28-4DC7-A587-5BB3EAB13DD3}" dt="2024-11-04T13:21:22.529" v="21" actId="2696"/>
        <pc:sldMkLst>
          <pc:docMk/>
          <pc:sldMk cId="1124338507" sldId="260"/>
        </pc:sldMkLst>
      </pc:sldChg>
      <pc:sldChg chg="del">
        <pc:chgData name="Paulo Jorge N. Correia (paucorre)" userId="e63a0f84-6ae4-41de-b730-deb3c97b4978" providerId="ADAL" clId="{596E617E-0B28-4DC7-A587-5BB3EAB13DD3}" dt="2024-11-04T13:21:22.529" v="21" actId="2696"/>
        <pc:sldMkLst>
          <pc:docMk/>
          <pc:sldMk cId="758539256" sldId="263"/>
        </pc:sldMkLst>
      </pc:sldChg>
      <pc:sldChg chg="del">
        <pc:chgData name="Paulo Jorge N. Correia (paucorre)" userId="e63a0f84-6ae4-41de-b730-deb3c97b4978" providerId="ADAL" clId="{596E617E-0B28-4DC7-A587-5BB3EAB13DD3}" dt="2024-11-04T13:21:22.529" v="21" actId="2696"/>
        <pc:sldMkLst>
          <pc:docMk/>
          <pc:sldMk cId="2389051874" sldId="3218"/>
        </pc:sldMkLst>
      </pc:sldChg>
      <pc:sldChg chg="del">
        <pc:chgData name="Paulo Jorge N. Correia (paucorre)" userId="e63a0f84-6ae4-41de-b730-deb3c97b4978" providerId="ADAL" clId="{596E617E-0B28-4DC7-A587-5BB3EAB13DD3}" dt="2024-11-04T13:21:22.529" v="21" actId="2696"/>
        <pc:sldMkLst>
          <pc:docMk/>
          <pc:sldMk cId="1115221305" sldId="3223"/>
        </pc:sldMkLst>
      </pc:sldChg>
      <pc:sldChg chg="del">
        <pc:chgData name="Paulo Jorge N. Correia (paucorre)" userId="e63a0f84-6ae4-41de-b730-deb3c97b4978" providerId="ADAL" clId="{596E617E-0B28-4DC7-A587-5BB3EAB13DD3}" dt="2024-11-04T13:21:04.461" v="20" actId="2696"/>
        <pc:sldMkLst>
          <pc:docMk/>
          <pc:sldMk cId="3879528174" sldId="3228"/>
        </pc:sldMkLst>
      </pc:sldChg>
      <pc:sldChg chg="del">
        <pc:chgData name="Paulo Jorge N. Correia (paucorre)" userId="e63a0f84-6ae4-41de-b730-deb3c97b4978" providerId="ADAL" clId="{596E617E-0B28-4DC7-A587-5BB3EAB13DD3}" dt="2024-11-04T13:21:22.529" v="21" actId="2696"/>
        <pc:sldMkLst>
          <pc:docMk/>
          <pc:sldMk cId="4104444459" sldId="3264"/>
        </pc:sldMkLst>
      </pc:sldChg>
      <pc:sldChg chg="del">
        <pc:chgData name="Paulo Jorge N. Correia (paucorre)" userId="e63a0f84-6ae4-41de-b730-deb3c97b4978" providerId="ADAL" clId="{596E617E-0B28-4DC7-A587-5BB3EAB13DD3}" dt="2024-11-04T13:21:22.529" v="21" actId="2696"/>
        <pc:sldMkLst>
          <pc:docMk/>
          <pc:sldMk cId="1894607568" sldId="3265"/>
        </pc:sldMkLst>
      </pc:sldChg>
      <pc:sldChg chg="del">
        <pc:chgData name="Paulo Jorge N. Correia (paucorre)" userId="e63a0f84-6ae4-41de-b730-deb3c97b4978" providerId="ADAL" clId="{596E617E-0B28-4DC7-A587-5BB3EAB13DD3}" dt="2024-11-04T13:21:22.529" v="21" actId="2696"/>
        <pc:sldMkLst>
          <pc:docMk/>
          <pc:sldMk cId="2096128155" sldId="3269"/>
        </pc:sldMkLst>
      </pc:sldChg>
      <pc:sldChg chg="del">
        <pc:chgData name="Paulo Jorge N. Correia (paucorre)" userId="e63a0f84-6ae4-41de-b730-deb3c97b4978" providerId="ADAL" clId="{596E617E-0B28-4DC7-A587-5BB3EAB13DD3}" dt="2024-11-04T13:21:22.529" v="21" actId="2696"/>
        <pc:sldMkLst>
          <pc:docMk/>
          <pc:sldMk cId="3845402687" sldId="3270"/>
        </pc:sldMkLst>
      </pc:sldChg>
      <pc:sldChg chg="del">
        <pc:chgData name="Paulo Jorge N. Correia (paucorre)" userId="e63a0f84-6ae4-41de-b730-deb3c97b4978" providerId="ADAL" clId="{596E617E-0B28-4DC7-A587-5BB3EAB13DD3}" dt="2024-11-04T13:21:22.529" v="21" actId="2696"/>
        <pc:sldMkLst>
          <pc:docMk/>
          <pc:sldMk cId="2347683126" sldId="3271"/>
        </pc:sldMkLst>
      </pc:sldChg>
      <pc:sldChg chg="del">
        <pc:chgData name="Paulo Jorge N. Correia (paucorre)" userId="e63a0f84-6ae4-41de-b730-deb3c97b4978" providerId="ADAL" clId="{596E617E-0B28-4DC7-A587-5BB3EAB13DD3}" dt="2024-11-04T13:21:22.529" v="21" actId="2696"/>
        <pc:sldMkLst>
          <pc:docMk/>
          <pc:sldMk cId="2933672864" sldId="3274"/>
        </pc:sldMkLst>
      </pc:sldChg>
      <pc:sldChg chg="del">
        <pc:chgData name="Paulo Jorge N. Correia (paucorre)" userId="e63a0f84-6ae4-41de-b730-deb3c97b4978" providerId="ADAL" clId="{596E617E-0B28-4DC7-A587-5BB3EAB13DD3}" dt="2024-11-04T13:21:22.529" v="21" actId="2696"/>
        <pc:sldMkLst>
          <pc:docMk/>
          <pc:sldMk cId="997622689" sldId="3279"/>
        </pc:sldMkLst>
      </pc:sldChg>
      <pc:sldChg chg="del">
        <pc:chgData name="Paulo Jorge N. Correia (paucorre)" userId="e63a0f84-6ae4-41de-b730-deb3c97b4978" providerId="ADAL" clId="{596E617E-0B28-4DC7-A587-5BB3EAB13DD3}" dt="2024-11-04T13:20:02.314" v="1" actId="2696"/>
        <pc:sldMkLst>
          <pc:docMk/>
          <pc:sldMk cId="125718915" sldId="3307"/>
        </pc:sldMkLst>
      </pc:sldChg>
      <pc:sldChg chg="mod modShow">
        <pc:chgData name="Paulo Jorge N. Correia (paucorre)" userId="e63a0f84-6ae4-41de-b730-deb3c97b4978" providerId="ADAL" clId="{596E617E-0B28-4DC7-A587-5BB3EAB13DD3}" dt="2024-11-04T13:19:55.026" v="0" actId="729"/>
        <pc:sldMkLst>
          <pc:docMk/>
          <pc:sldMk cId="1022841453" sldId="3308"/>
        </pc:sldMkLst>
      </pc:sldChg>
      <pc:sldChg chg="del">
        <pc:chgData name="Paulo Jorge N. Correia (paucorre)" userId="e63a0f84-6ae4-41de-b730-deb3c97b4978" providerId="ADAL" clId="{596E617E-0B28-4DC7-A587-5BB3EAB13DD3}" dt="2024-11-04T13:21:04.461" v="20" actId="2696"/>
        <pc:sldMkLst>
          <pc:docMk/>
          <pc:sldMk cId="1598016953" sldId="3309"/>
        </pc:sldMkLst>
      </pc:sldChg>
      <pc:sldChg chg="del">
        <pc:chgData name="Paulo Jorge N. Correia (paucorre)" userId="e63a0f84-6ae4-41de-b730-deb3c97b4978" providerId="ADAL" clId="{596E617E-0B28-4DC7-A587-5BB3EAB13DD3}" dt="2024-11-04T13:21:04.461" v="20" actId="2696"/>
        <pc:sldMkLst>
          <pc:docMk/>
          <pc:sldMk cId="157439100" sldId="3310"/>
        </pc:sldMkLst>
      </pc:sldChg>
      <pc:sldChg chg="modSp mod">
        <pc:chgData name="Paulo Jorge N. Correia (paucorre)" userId="e63a0f84-6ae4-41de-b730-deb3c97b4978" providerId="ADAL" clId="{596E617E-0B28-4DC7-A587-5BB3EAB13DD3}" dt="2024-11-04T13:21:43.421" v="29" actId="20577"/>
        <pc:sldMkLst>
          <pc:docMk/>
          <pc:sldMk cId="1331054437" sldId="3314"/>
        </pc:sldMkLst>
        <pc:spChg chg="mod">
          <ac:chgData name="Paulo Jorge N. Correia (paucorre)" userId="e63a0f84-6ae4-41de-b730-deb3c97b4978" providerId="ADAL" clId="{596E617E-0B28-4DC7-A587-5BB3EAB13DD3}" dt="2024-11-04T13:21:43.421" v="29" actId="20577"/>
          <ac:spMkLst>
            <pc:docMk/>
            <pc:sldMk cId="1331054437" sldId="3314"/>
            <ac:spMk id="4" creationId="{28A3C088-DBC0-74D1-9E58-E311F108C166}"/>
          </ac:spMkLst>
        </pc:spChg>
      </pc:sldChg>
      <pc:sldChg chg="addSp modSp new mod modClrScheme chgLayout">
        <pc:chgData name="Paulo Jorge N. Correia (paucorre)" userId="e63a0f84-6ae4-41de-b730-deb3c97b4978" providerId="ADAL" clId="{596E617E-0B28-4DC7-A587-5BB3EAB13DD3}" dt="2024-11-04T13:20:34.986" v="19" actId="20577"/>
        <pc:sldMkLst>
          <pc:docMk/>
          <pc:sldMk cId="894271896" sldId="3333"/>
        </pc:sldMkLst>
        <pc:spChg chg="mod ord">
          <ac:chgData name="Paulo Jorge N. Correia (paucorre)" userId="e63a0f84-6ae4-41de-b730-deb3c97b4978" providerId="ADAL" clId="{596E617E-0B28-4DC7-A587-5BB3EAB13DD3}" dt="2024-11-04T13:20:34.986" v="19" actId="20577"/>
          <ac:spMkLst>
            <pc:docMk/>
            <pc:sldMk cId="894271896" sldId="3333"/>
            <ac:spMk id="2" creationId="{D9560463-100A-1496-C573-04FB9EB4AF59}"/>
          </ac:spMkLst>
        </pc:spChg>
        <pc:spChg chg="add mod ord">
          <ac:chgData name="Paulo Jorge N. Correia (paucorre)" userId="e63a0f84-6ae4-41de-b730-deb3c97b4978" providerId="ADAL" clId="{596E617E-0B28-4DC7-A587-5BB3EAB13DD3}" dt="2024-11-04T13:20:28.284" v="6" actId="700"/>
          <ac:spMkLst>
            <pc:docMk/>
            <pc:sldMk cId="894271896" sldId="3333"/>
            <ac:spMk id="3" creationId="{47D46E40-8EF4-FC62-7207-D90054BD4DDA}"/>
          </ac:spMkLst>
        </pc:spChg>
      </pc:sldChg>
    </pc:docChg>
  </pc:docChgLst>
  <pc:docChgLst>
    <pc:chgData name="Paulo Jorge N. Correia (paucorre)" userId="e63a0f84-6ae4-41de-b730-deb3c97b4978" providerId="ADAL" clId="{AB2C20FF-6B24-F843-BAFB-F340BFD89094}"/>
    <pc:docChg chg="modSld">
      <pc:chgData name="Paulo Jorge N. Correia (paucorre)" userId="e63a0f84-6ae4-41de-b730-deb3c97b4978" providerId="ADAL" clId="{AB2C20FF-6B24-F843-BAFB-F340BFD89094}" dt="2024-11-04T10:07:48.197" v="24" actId="729"/>
      <pc:docMkLst>
        <pc:docMk/>
      </pc:docMkLst>
      <pc:sldChg chg="mod modShow">
        <pc:chgData name="Paulo Jorge N. Correia (paucorre)" userId="e63a0f84-6ae4-41de-b730-deb3c97b4978" providerId="ADAL" clId="{AB2C20FF-6B24-F843-BAFB-F340BFD89094}" dt="2024-11-04T10:04:57.731" v="8" actId="729"/>
        <pc:sldMkLst>
          <pc:docMk/>
          <pc:sldMk cId="3141278297" sldId="256"/>
        </pc:sldMkLst>
      </pc:sldChg>
      <pc:sldChg chg="mod modShow">
        <pc:chgData name="Paulo Jorge N. Correia (paucorre)" userId="e63a0f84-6ae4-41de-b730-deb3c97b4978" providerId="ADAL" clId="{AB2C20FF-6B24-F843-BAFB-F340BFD89094}" dt="2024-11-04T10:04:45.677" v="6" actId="729"/>
        <pc:sldMkLst>
          <pc:docMk/>
          <pc:sldMk cId="2178089884" sldId="258"/>
        </pc:sldMkLst>
      </pc:sldChg>
      <pc:sldChg chg="mod modShow">
        <pc:chgData name="Paulo Jorge N. Correia (paucorre)" userId="e63a0f84-6ae4-41de-b730-deb3c97b4978" providerId="ADAL" clId="{AB2C20FF-6B24-F843-BAFB-F340BFD89094}" dt="2024-11-04T10:05:18.882" v="11" actId="729"/>
        <pc:sldMkLst>
          <pc:docMk/>
          <pc:sldMk cId="3454237266" sldId="259"/>
        </pc:sldMkLst>
      </pc:sldChg>
      <pc:sldChg chg="mod modShow">
        <pc:chgData name="Paulo Jorge N. Correia (paucorre)" userId="e63a0f84-6ae4-41de-b730-deb3c97b4978" providerId="ADAL" clId="{AB2C20FF-6B24-F843-BAFB-F340BFD89094}" dt="2024-11-04T10:05:08.983" v="10" actId="729"/>
        <pc:sldMkLst>
          <pc:docMk/>
          <pc:sldMk cId="1124338507" sldId="260"/>
        </pc:sldMkLst>
      </pc:sldChg>
      <pc:sldChg chg="mod modShow">
        <pc:chgData name="Paulo Jorge N. Correia (paucorre)" userId="e63a0f84-6ae4-41de-b730-deb3c97b4978" providerId="ADAL" clId="{AB2C20FF-6B24-F843-BAFB-F340BFD89094}" dt="2024-11-04T10:05:03.907" v="9" actId="729"/>
        <pc:sldMkLst>
          <pc:docMk/>
          <pc:sldMk cId="758539256" sldId="263"/>
        </pc:sldMkLst>
      </pc:sldChg>
      <pc:sldChg chg="mod modShow">
        <pc:chgData name="Paulo Jorge N. Correia (paucorre)" userId="e63a0f84-6ae4-41de-b730-deb3c97b4978" providerId="ADAL" clId="{AB2C20FF-6B24-F843-BAFB-F340BFD89094}" dt="2024-11-04T10:07:27.509" v="21" actId="729"/>
        <pc:sldMkLst>
          <pc:docMk/>
          <pc:sldMk cId="270816845" sldId="264"/>
        </pc:sldMkLst>
      </pc:sldChg>
      <pc:sldChg chg="mod modShow">
        <pc:chgData name="Paulo Jorge N. Correia (paucorre)" userId="e63a0f84-6ae4-41de-b730-deb3c97b4978" providerId="ADAL" clId="{AB2C20FF-6B24-F843-BAFB-F340BFD89094}" dt="2024-11-04T10:05:55.683" v="16" actId="729"/>
        <pc:sldMkLst>
          <pc:docMk/>
          <pc:sldMk cId="2389051874" sldId="3218"/>
        </pc:sldMkLst>
      </pc:sldChg>
      <pc:sldChg chg="mod modShow">
        <pc:chgData name="Paulo Jorge N. Correia (paucorre)" userId="e63a0f84-6ae4-41de-b730-deb3c97b4978" providerId="ADAL" clId="{AB2C20FF-6B24-F843-BAFB-F340BFD89094}" dt="2024-11-04T10:06:03.707" v="17" actId="729"/>
        <pc:sldMkLst>
          <pc:docMk/>
          <pc:sldMk cId="1115221305" sldId="3223"/>
        </pc:sldMkLst>
      </pc:sldChg>
      <pc:sldChg chg="mod modShow">
        <pc:chgData name="Paulo Jorge N. Correia (paucorre)" userId="e63a0f84-6ae4-41de-b730-deb3c97b4978" providerId="ADAL" clId="{AB2C20FF-6B24-F843-BAFB-F340BFD89094}" dt="2024-11-04T10:03:55.799" v="2" actId="729"/>
        <pc:sldMkLst>
          <pc:docMk/>
          <pc:sldMk cId="3879528174" sldId="3228"/>
        </pc:sldMkLst>
      </pc:sldChg>
      <pc:sldChg chg="mod modShow">
        <pc:chgData name="Paulo Jorge N. Correia (paucorre)" userId="e63a0f84-6ae4-41de-b730-deb3c97b4978" providerId="ADAL" clId="{AB2C20FF-6B24-F843-BAFB-F340BFD89094}" dt="2024-11-04T10:05:52.020" v="15" actId="729"/>
        <pc:sldMkLst>
          <pc:docMk/>
          <pc:sldMk cId="4104444459" sldId="3264"/>
        </pc:sldMkLst>
      </pc:sldChg>
      <pc:sldChg chg="mod modShow">
        <pc:chgData name="Paulo Jorge N. Correia (paucorre)" userId="e63a0f84-6ae4-41de-b730-deb3c97b4978" providerId="ADAL" clId="{AB2C20FF-6B24-F843-BAFB-F340BFD89094}" dt="2024-11-04T10:06:10.329" v="18" actId="729"/>
        <pc:sldMkLst>
          <pc:docMk/>
          <pc:sldMk cId="1894607568" sldId="3265"/>
        </pc:sldMkLst>
      </pc:sldChg>
      <pc:sldChg chg="mod modShow">
        <pc:chgData name="Paulo Jorge N. Correia (paucorre)" userId="e63a0f84-6ae4-41de-b730-deb3c97b4978" providerId="ADAL" clId="{AB2C20FF-6B24-F843-BAFB-F340BFD89094}" dt="2024-11-04T10:04:50.409" v="7" actId="729"/>
        <pc:sldMkLst>
          <pc:docMk/>
          <pc:sldMk cId="2096128155" sldId="3269"/>
        </pc:sldMkLst>
      </pc:sldChg>
      <pc:sldChg chg="mod modShow">
        <pc:chgData name="Paulo Jorge N. Correia (paucorre)" userId="e63a0f84-6ae4-41de-b730-deb3c97b4978" providerId="ADAL" clId="{AB2C20FF-6B24-F843-BAFB-F340BFD89094}" dt="2024-11-04T10:05:24.381" v="12" actId="729"/>
        <pc:sldMkLst>
          <pc:docMk/>
          <pc:sldMk cId="3845402687" sldId="3270"/>
        </pc:sldMkLst>
      </pc:sldChg>
      <pc:sldChg chg="mod modShow">
        <pc:chgData name="Paulo Jorge N. Correia (paucorre)" userId="e63a0f84-6ae4-41de-b730-deb3c97b4978" providerId="ADAL" clId="{AB2C20FF-6B24-F843-BAFB-F340BFD89094}" dt="2024-11-04T10:05:28.981" v="13" actId="729"/>
        <pc:sldMkLst>
          <pc:docMk/>
          <pc:sldMk cId="2347683126" sldId="3271"/>
        </pc:sldMkLst>
      </pc:sldChg>
      <pc:sldChg chg="mod modShow">
        <pc:chgData name="Paulo Jorge N. Correia (paucorre)" userId="e63a0f84-6ae4-41de-b730-deb3c97b4978" providerId="ADAL" clId="{AB2C20FF-6B24-F843-BAFB-F340BFD89094}" dt="2024-11-04T10:07:44.167" v="23" actId="729"/>
        <pc:sldMkLst>
          <pc:docMk/>
          <pc:sldMk cId="2917352164" sldId="3272"/>
        </pc:sldMkLst>
      </pc:sldChg>
      <pc:sldChg chg="mod modShow">
        <pc:chgData name="Paulo Jorge N. Correia (paucorre)" userId="e63a0f84-6ae4-41de-b730-deb3c97b4978" providerId="ADAL" clId="{AB2C20FF-6B24-F843-BAFB-F340BFD89094}" dt="2024-11-04T10:07:48.197" v="24" actId="729"/>
        <pc:sldMkLst>
          <pc:docMk/>
          <pc:sldMk cId="1705077987" sldId="3273"/>
        </pc:sldMkLst>
      </pc:sldChg>
      <pc:sldChg chg="mod modShow">
        <pc:chgData name="Paulo Jorge N. Correia (paucorre)" userId="e63a0f84-6ae4-41de-b730-deb3c97b4978" providerId="ADAL" clId="{AB2C20FF-6B24-F843-BAFB-F340BFD89094}" dt="2024-11-04T10:05:34.644" v="14" actId="729"/>
        <pc:sldMkLst>
          <pc:docMk/>
          <pc:sldMk cId="2933672864" sldId="3274"/>
        </pc:sldMkLst>
      </pc:sldChg>
      <pc:sldChg chg="mod modShow">
        <pc:chgData name="Paulo Jorge N. Correia (paucorre)" userId="e63a0f84-6ae4-41de-b730-deb3c97b4978" providerId="ADAL" clId="{AB2C20FF-6B24-F843-BAFB-F340BFD89094}" dt="2024-11-04T10:04:40.889" v="5" actId="729"/>
        <pc:sldMkLst>
          <pc:docMk/>
          <pc:sldMk cId="997622689" sldId="3279"/>
        </pc:sldMkLst>
      </pc:sldChg>
      <pc:sldChg chg="mod modShow">
        <pc:chgData name="Paulo Jorge N. Correia (paucorre)" userId="e63a0f84-6ae4-41de-b730-deb3c97b4978" providerId="ADAL" clId="{AB2C20FF-6B24-F843-BAFB-F340BFD89094}" dt="2024-11-04T10:07:35.077" v="22" actId="729"/>
        <pc:sldMkLst>
          <pc:docMk/>
          <pc:sldMk cId="2031999008" sldId="3303"/>
        </pc:sldMkLst>
      </pc:sldChg>
      <pc:sldChg chg="mod modShow">
        <pc:chgData name="Paulo Jorge N. Correia (paucorre)" userId="e63a0f84-6ae4-41de-b730-deb3c97b4978" providerId="ADAL" clId="{AB2C20FF-6B24-F843-BAFB-F340BFD89094}" dt="2024-11-04T10:03:45.291" v="0" actId="729"/>
        <pc:sldMkLst>
          <pc:docMk/>
          <pc:sldMk cId="125718915" sldId="3307"/>
        </pc:sldMkLst>
      </pc:sldChg>
      <pc:sldChg chg="mod modShow">
        <pc:chgData name="Paulo Jorge N. Correia (paucorre)" userId="e63a0f84-6ae4-41de-b730-deb3c97b4978" providerId="ADAL" clId="{AB2C20FF-6B24-F843-BAFB-F340BFD89094}" dt="2024-11-04T10:03:50.939" v="1" actId="729"/>
        <pc:sldMkLst>
          <pc:docMk/>
          <pc:sldMk cId="1022841453" sldId="3308"/>
        </pc:sldMkLst>
      </pc:sldChg>
      <pc:sldChg chg="mod modShow">
        <pc:chgData name="Paulo Jorge N. Correia (paucorre)" userId="e63a0f84-6ae4-41de-b730-deb3c97b4978" providerId="ADAL" clId="{AB2C20FF-6B24-F843-BAFB-F340BFD89094}" dt="2024-11-04T10:04:08.158" v="3" actId="729"/>
        <pc:sldMkLst>
          <pc:docMk/>
          <pc:sldMk cId="1598016953" sldId="3309"/>
        </pc:sldMkLst>
      </pc:sldChg>
      <pc:sldChg chg="mod modShow">
        <pc:chgData name="Paulo Jorge N. Correia (paucorre)" userId="e63a0f84-6ae4-41de-b730-deb3c97b4978" providerId="ADAL" clId="{AB2C20FF-6B24-F843-BAFB-F340BFD89094}" dt="2024-11-04T10:04:13.392" v="4" actId="729"/>
        <pc:sldMkLst>
          <pc:docMk/>
          <pc:sldMk cId="157439100" sldId="3310"/>
        </pc:sldMkLst>
      </pc:sldChg>
      <pc:sldChg chg="mod modShow">
        <pc:chgData name="Paulo Jorge N. Correia (paucorre)" userId="e63a0f84-6ae4-41de-b730-deb3c97b4978" providerId="ADAL" clId="{AB2C20FF-6B24-F843-BAFB-F340BFD89094}" dt="2024-11-04T10:07:22.931" v="20" actId="729"/>
        <pc:sldMkLst>
          <pc:docMk/>
          <pc:sldMk cId="3418966027" sldId="3315"/>
        </pc:sldMkLst>
      </pc:sldChg>
      <pc:sldChg chg="mod modShow">
        <pc:chgData name="Paulo Jorge N. Correia (paucorre)" userId="e63a0f84-6ae4-41de-b730-deb3c97b4978" providerId="ADAL" clId="{AB2C20FF-6B24-F843-BAFB-F340BFD89094}" dt="2024-11-04T10:07:08.499" v="19" actId="729"/>
        <pc:sldMkLst>
          <pc:docMk/>
          <pc:sldMk cId="2010893848" sldId="3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F805-FCA6-C740-8987-B76A5293F29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8236-AD80-EF45-A6F2-8A98F4D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9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5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0E6F-A282-FE1F-0334-7844B10F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67B37-0678-F487-5FEB-122A0F10D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A6CA-987B-9EEB-0166-55A0799CF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E1BDA-9210-7A90-8CE5-E18379971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28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1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70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62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99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5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41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3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D95E-BFF3-0EA6-58C3-678EE8BB7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2E6B57-3D24-E762-01AD-B7DCF09DF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A1E6FA-E309-8CFE-1C31-D18C3F1C9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76986-EB65-D8AB-50FF-AC58E739C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81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B29E-CA3A-A879-8AB0-1A1C348DA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7C30CB-035C-4967-AB24-D38CFFAB07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684B08-81BD-9AD0-A4BA-0B533A4FE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B588D-4988-9BC1-2485-8ABDDA182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82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6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60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A8E2-A0F4-8F60-DD64-617C7CFB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8F169-86FC-79CC-5F5C-58EA65F5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36FA-B43C-124F-6F22-BB8A296F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1891-C81A-3474-0395-29DD5925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DE27-1270-E4CE-EA51-8FF65A35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A4D4-CA5A-BE03-E97A-C3F7C9D4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D316C-D0B7-187D-45B8-13619DBDB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BA35-20CB-FC4B-94E2-9681C668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217B7-613F-8A08-459C-1AD3AD0F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8749-48D2-1E39-3EB1-36D66E2A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B9C01-3E28-1975-238E-A3E58628E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76219-5B36-7CF4-A0FC-E539F204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A41F-7B51-4D4E-78F9-C43A4678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91FE-4A43-EF96-CF2C-5EA89523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DE6D-B1A8-6143-4C58-2C71CBA3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03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E8EC-8700-1747-86A8-89793123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C439-FDA6-5A18-FFA5-9DE81ED6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0810-78FE-FCE4-BDAC-0F44427E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B129-2304-8E62-AAB5-49D0E7A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4500-D101-1CFC-A66A-A531DBD1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D62-D412-3156-28E4-F3A71A03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6CBBF-2712-2128-E686-2C64C6DD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CC2D-62F6-949D-07E5-0A224066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EDA3-C273-4B81-CFFD-96FB84C1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8CFF-1FB3-CE7B-3170-437372F1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126-E4DD-0294-434A-CDEF78AD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FF0-86CB-F741-08BD-546E0617D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997AA-0438-AEFC-5921-F4EFC824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D2FEF-09C4-C1C2-3034-FA19F772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06879-D722-11D4-3D0B-3723F042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3A02-867C-9541-E5AE-BAB8DC56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E222-5086-FF64-CD71-20EFD5F1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B55C-0D22-48FD-7CA9-7FC7FEC93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881B-BE27-299A-D656-3E212015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6210C-1397-C5F2-C836-D2B91B233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8DE0B-D1C7-B8C5-6622-034D4E61D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B6C20-AF97-2176-1CFE-0622C648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77D9A-7554-FCC8-93C2-53FB96E9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B5590-0664-ED6B-03B8-B3B79C16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0795-D5CA-1871-B26A-8A799724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2F537-7DB6-B46A-CA79-69490427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38925-C842-FFDC-6ED3-2A26381C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CCD8-0A8B-38E2-F22B-D00EFBAF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10D7F-AF5C-FE91-64B0-916E8A9E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88C0C-8A7F-87F9-8C33-E1B90B97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42F4-2653-0FD1-9C68-BCAD0F49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B417-FCD5-3376-28E4-D8DFB11C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2C58-663E-482F-6A71-4F032568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F4502-F208-4D1E-8A1D-66E76E45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CD1CD-AE5F-0AD7-89AC-3257F5C1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ECD15-7603-43BA-2437-A2C70458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41849-4DCA-C471-CB57-E854DBB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64D5-A1BA-D02C-07E3-100B80DE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DD263-DCBB-85B3-D157-94D8608BF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DE536-EC44-F67E-633A-5344D749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B9E6D-F53A-A26C-3710-B7EBFF1A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236E-0781-2B94-5DA7-F5121FD0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1FDCF-58CF-09A1-D5DD-BA862972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5EE06-FAA4-1838-CDC2-4E0CE39A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8099-60FC-1AA0-4D3A-7337F4A2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EF9C-603E-6FE1-9781-70FC295DE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75D22-D2BB-2C46-8255-B49A2F62439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A5D0-44E7-5957-58A0-B7E7E3108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87AB-EB84-96C7-E122-77F1BEE8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91AE9C-AA28-CDEF-5D81-731C24D11F9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614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BCDD-FF6A-E997-43F9-157DB68D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SCIM Use Cases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485D4-C5E7-6D1E-6287-3F8563DBA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FDB3-1974-B9AF-E145-78A4441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Resource Manager</a:t>
            </a:r>
            <a:br>
              <a:rPr lang="en-US" sz="4000" dirty="0"/>
            </a:br>
            <a:r>
              <a:rPr lang="en-US" sz="2400" dirty="0"/>
              <a:t>Multi-tenant Resource Manager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sz="2400" dirty="0"/>
              <a:t>)</a:t>
            </a:r>
            <a:endParaRPr lang="en-US" sz="4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E14C20-25E2-A699-DFB6-EB76B6DEE477}"/>
              </a:ext>
            </a:extLst>
          </p:cNvPr>
          <p:cNvSpPr/>
          <p:nvPr/>
        </p:nvSpPr>
        <p:spPr>
          <a:xfrm>
            <a:off x="1316837" y="4880629"/>
            <a:ext cx="5844830" cy="8300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FAE8E-4999-EC50-ED49-545D94757E88}"/>
              </a:ext>
            </a:extLst>
          </p:cNvPr>
          <p:cNvSpPr/>
          <p:nvPr/>
        </p:nvSpPr>
        <p:spPr>
          <a:xfrm>
            <a:off x="1311909" y="3082465"/>
            <a:ext cx="5844830" cy="83003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4F90C2-D58C-E0E8-F257-3F4DEFF98AF1}"/>
              </a:ext>
            </a:extLst>
          </p:cNvPr>
          <p:cNvSpPr/>
          <p:nvPr/>
        </p:nvSpPr>
        <p:spPr>
          <a:xfrm>
            <a:off x="1311909" y="2144512"/>
            <a:ext cx="5844830" cy="815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86891-90CC-7812-3D86-C2EE75199C53}"/>
              </a:ext>
            </a:extLst>
          </p:cNvPr>
          <p:cNvSpPr/>
          <p:nvPr/>
        </p:nvSpPr>
        <p:spPr>
          <a:xfrm>
            <a:off x="5920419" y="2587088"/>
            <a:ext cx="929075" cy="2019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9DA34-0544-4F2D-2D10-81E21AD902E1}"/>
              </a:ext>
            </a:extLst>
          </p:cNvPr>
          <p:cNvSpPr/>
          <p:nvPr/>
        </p:nvSpPr>
        <p:spPr>
          <a:xfrm>
            <a:off x="5926743" y="3488806"/>
            <a:ext cx="929075" cy="2426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31FD5-87B7-F907-AB30-D3764F8A98C6}"/>
              </a:ext>
            </a:extLst>
          </p:cNvPr>
          <p:cNvSpPr/>
          <p:nvPr/>
        </p:nvSpPr>
        <p:spPr>
          <a:xfrm>
            <a:off x="5942204" y="5232300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F50BE-B992-91B9-F591-AD86A624BFD8}"/>
              </a:ext>
            </a:extLst>
          </p:cNvPr>
          <p:cNvSpPr/>
          <p:nvPr/>
        </p:nvSpPr>
        <p:spPr>
          <a:xfrm>
            <a:off x="4156143" y="2197197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51C82-5343-8DFD-5DCF-BF241B51D992}"/>
              </a:ext>
            </a:extLst>
          </p:cNvPr>
          <p:cNvSpPr txBox="1"/>
          <p:nvPr/>
        </p:nvSpPr>
        <p:spPr>
          <a:xfrm>
            <a:off x="5942204" y="235659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FA24C-2B3E-C671-D532-862788902A6A}"/>
              </a:ext>
            </a:extLst>
          </p:cNvPr>
          <p:cNvSpPr txBox="1"/>
          <p:nvPr/>
        </p:nvSpPr>
        <p:spPr>
          <a:xfrm>
            <a:off x="6001542" y="3272802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B</a:t>
            </a:r>
            <a:endParaRPr lang="en-US" sz="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7F37F-07D6-959E-513D-58E5C2D89FBF}"/>
              </a:ext>
            </a:extLst>
          </p:cNvPr>
          <p:cNvSpPr txBox="1"/>
          <p:nvPr/>
        </p:nvSpPr>
        <p:spPr>
          <a:xfrm>
            <a:off x="5962298" y="4994081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C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E9738E-2EAD-8335-6FDD-ABEB47519C7F}"/>
              </a:ext>
            </a:extLst>
          </p:cNvPr>
          <p:cNvSpPr/>
          <p:nvPr/>
        </p:nvSpPr>
        <p:spPr>
          <a:xfrm>
            <a:off x="1628299" y="2575193"/>
            <a:ext cx="1017666" cy="234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E2962D-2C63-11F1-B77F-C8B1DA594B33}"/>
              </a:ext>
            </a:extLst>
          </p:cNvPr>
          <p:cNvSpPr/>
          <p:nvPr/>
        </p:nvSpPr>
        <p:spPr>
          <a:xfrm>
            <a:off x="1653210" y="3488933"/>
            <a:ext cx="929075" cy="2423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9F069-89CF-6475-887C-DAE5CCCFBD55}"/>
              </a:ext>
            </a:extLst>
          </p:cNvPr>
          <p:cNvSpPr/>
          <p:nvPr/>
        </p:nvSpPr>
        <p:spPr>
          <a:xfrm>
            <a:off x="1668670" y="5283918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ECEAD2-B275-202B-0996-E714690A491D}"/>
              </a:ext>
            </a:extLst>
          </p:cNvPr>
          <p:cNvSpPr/>
          <p:nvPr/>
        </p:nvSpPr>
        <p:spPr>
          <a:xfrm>
            <a:off x="3573987" y="2197198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2370C3-53EB-4B19-55FF-57273106EB83}"/>
              </a:ext>
            </a:extLst>
          </p:cNvPr>
          <p:cNvSpPr/>
          <p:nvPr/>
        </p:nvSpPr>
        <p:spPr>
          <a:xfrm>
            <a:off x="4156144" y="3135090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37076F-4104-F46C-E2D1-E6711C3C18CF}"/>
              </a:ext>
            </a:extLst>
          </p:cNvPr>
          <p:cNvSpPr/>
          <p:nvPr/>
        </p:nvSpPr>
        <p:spPr>
          <a:xfrm>
            <a:off x="3573989" y="3135090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DB8B6A-913A-9F9F-13AB-B8655CD9C941}"/>
              </a:ext>
            </a:extLst>
          </p:cNvPr>
          <p:cNvSpPr/>
          <p:nvPr/>
        </p:nvSpPr>
        <p:spPr>
          <a:xfrm>
            <a:off x="4157007" y="4932581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8D1B7F-7346-1893-B100-087C389AC452}"/>
              </a:ext>
            </a:extLst>
          </p:cNvPr>
          <p:cNvSpPr/>
          <p:nvPr/>
        </p:nvSpPr>
        <p:spPr>
          <a:xfrm>
            <a:off x="3574851" y="4932582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9F5B5B3-6075-E55A-670E-1FC49AA147CB}"/>
              </a:ext>
            </a:extLst>
          </p:cNvPr>
          <p:cNvCxnSpPr>
            <a:cxnSpLocks/>
          </p:cNvCxnSpPr>
          <p:nvPr/>
        </p:nvCxnSpPr>
        <p:spPr>
          <a:xfrm>
            <a:off x="2727699" y="2696393"/>
            <a:ext cx="754308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EB185FA-487E-D6A6-AC46-8FC17DBCE57F}"/>
              </a:ext>
            </a:extLst>
          </p:cNvPr>
          <p:cNvSpPr txBox="1"/>
          <p:nvPr/>
        </p:nvSpPr>
        <p:spPr>
          <a:xfrm>
            <a:off x="2745785" y="2491628"/>
            <a:ext cx="641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Non-SCIM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29B666-0C85-50A3-B58B-F63D7996F36C}"/>
              </a:ext>
            </a:extLst>
          </p:cNvPr>
          <p:cNvSpPr txBox="1"/>
          <p:nvPr/>
        </p:nvSpPr>
        <p:spPr>
          <a:xfrm>
            <a:off x="1347677" y="2162153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8AB99A-BD8A-2FBB-4581-26B535CCB58D}"/>
              </a:ext>
            </a:extLst>
          </p:cNvPr>
          <p:cNvSpPr txBox="1"/>
          <p:nvPr/>
        </p:nvSpPr>
        <p:spPr>
          <a:xfrm>
            <a:off x="1322766" y="3112277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CB9CF6-E0F3-B7F7-4E13-2562E79F89BF}"/>
              </a:ext>
            </a:extLst>
          </p:cNvPr>
          <p:cNvSpPr txBox="1"/>
          <p:nvPr/>
        </p:nvSpPr>
        <p:spPr>
          <a:xfrm>
            <a:off x="1318255" y="4932581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E9C301-A252-CE60-B362-61A1F9F6CCE1}"/>
              </a:ext>
            </a:extLst>
          </p:cNvPr>
          <p:cNvSpPr/>
          <p:nvPr/>
        </p:nvSpPr>
        <p:spPr>
          <a:xfrm>
            <a:off x="1311909" y="5801100"/>
            <a:ext cx="5844830" cy="8300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610C8C-F252-DAB0-2310-DED10E32A713}"/>
              </a:ext>
            </a:extLst>
          </p:cNvPr>
          <p:cNvSpPr/>
          <p:nvPr/>
        </p:nvSpPr>
        <p:spPr>
          <a:xfrm>
            <a:off x="5937276" y="6152771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7EA73E-F7C4-3A3B-B417-028D4D9C11EB}"/>
              </a:ext>
            </a:extLst>
          </p:cNvPr>
          <p:cNvSpPr txBox="1"/>
          <p:nvPr/>
        </p:nvSpPr>
        <p:spPr>
          <a:xfrm>
            <a:off x="5957369" y="5914552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D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CE41F4-2ED7-A845-C6BB-FE1BD34AF3A8}"/>
              </a:ext>
            </a:extLst>
          </p:cNvPr>
          <p:cNvSpPr/>
          <p:nvPr/>
        </p:nvSpPr>
        <p:spPr>
          <a:xfrm>
            <a:off x="1663743" y="6204389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295CFB-3AC2-6B29-C47E-252E4036CDBB}"/>
              </a:ext>
            </a:extLst>
          </p:cNvPr>
          <p:cNvSpPr/>
          <p:nvPr/>
        </p:nvSpPr>
        <p:spPr>
          <a:xfrm>
            <a:off x="4152079" y="5853052"/>
            <a:ext cx="506350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5B351-773F-3BA8-7432-B85E2852429E}"/>
              </a:ext>
            </a:extLst>
          </p:cNvPr>
          <p:cNvSpPr/>
          <p:nvPr/>
        </p:nvSpPr>
        <p:spPr>
          <a:xfrm>
            <a:off x="3569924" y="5853053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9B533B2-8DE4-E600-9351-CC1C614888BF}"/>
              </a:ext>
            </a:extLst>
          </p:cNvPr>
          <p:cNvSpPr txBox="1"/>
          <p:nvPr/>
        </p:nvSpPr>
        <p:spPr>
          <a:xfrm>
            <a:off x="1313328" y="5853052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72DF84-3E2B-0516-5C60-EB4F897FFE0B}"/>
              </a:ext>
            </a:extLst>
          </p:cNvPr>
          <p:cNvCxnSpPr>
            <a:cxnSpLocks/>
          </p:cNvCxnSpPr>
          <p:nvPr/>
        </p:nvCxnSpPr>
        <p:spPr>
          <a:xfrm flipV="1">
            <a:off x="4773353" y="6260343"/>
            <a:ext cx="1100055" cy="14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4C6B43-F26D-B217-3219-318CAAD46781}"/>
              </a:ext>
            </a:extLst>
          </p:cNvPr>
          <p:cNvSpPr txBox="1"/>
          <p:nvPr/>
        </p:nvSpPr>
        <p:spPr>
          <a:xfrm>
            <a:off x="4941192" y="6128881"/>
            <a:ext cx="7360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Active/Delta Pull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1CA0B0-D748-9D67-1A83-3706A6AB8EE2}"/>
              </a:ext>
            </a:extLst>
          </p:cNvPr>
          <p:cNvGrpSpPr/>
          <p:nvPr/>
        </p:nvGrpSpPr>
        <p:grpSpPr>
          <a:xfrm>
            <a:off x="4752575" y="3475668"/>
            <a:ext cx="1100055" cy="184666"/>
            <a:chOff x="7286123" y="6417563"/>
            <a:chExt cx="1100055" cy="18466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E0A151-4855-CB59-1571-F8F1BF614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C4D07A-F765-A4B5-93D7-4A10AF12E833}"/>
                </a:ext>
              </a:extLst>
            </p:cNvPr>
            <p:cNvSpPr txBox="1"/>
            <p:nvPr/>
          </p:nvSpPr>
          <p:spPr>
            <a:xfrm>
              <a:off x="7453962" y="641756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A85AD0-9276-D8B5-38B1-B6E7134C6ECC}"/>
              </a:ext>
            </a:extLst>
          </p:cNvPr>
          <p:cNvGrpSpPr/>
          <p:nvPr/>
        </p:nvGrpSpPr>
        <p:grpSpPr>
          <a:xfrm>
            <a:off x="4731175" y="2563368"/>
            <a:ext cx="1100055" cy="184666"/>
            <a:chOff x="7286123" y="6417563"/>
            <a:chExt cx="1100055" cy="184666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A60AEAD-CF94-3C17-E74B-C4054D9F8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6D0DE2-B3DF-67A3-9CF7-1232D11C8189}"/>
                </a:ext>
              </a:extLst>
            </p:cNvPr>
            <p:cNvSpPr txBox="1"/>
            <p:nvPr/>
          </p:nvSpPr>
          <p:spPr>
            <a:xfrm>
              <a:off x="7453962" y="641756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2780E5-D468-A58A-1257-8EC59D2D783F}"/>
              </a:ext>
            </a:extLst>
          </p:cNvPr>
          <p:cNvGrpSpPr/>
          <p:nvPr/>
        </p:nvGrpSpPr>
        <p:grpSpPr>
          <a:xfrm>
            <a:off x="4753101" y="5225939"/>
            <a:ext cx="1100055" cy="184666"/>
            <a:chOff x="7286123" y="6417563"/>
            <a:chExt cx="1100055" cy="184666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B2A9189-C831-BDE1-2E39-8A7CC7121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DB2189B-D41B-C505-F395-FEBC2E7324D8}"/>
                </a:ext>
              </a:extLst>
            </p:cNvPr>
            <p:cNvSpPr txBox="1"/>
            <p:nvPr/>
          </p:nvSpPr>
          <p:spPr>
            <a:xfrm>
              <a:off x="7453962" y="641756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9F564B-5D83-7C02-6D60-88F1FD5DDD1C}"/>
              </a:ext>
            </a:extLst>
          </p:cNvPr>
          <p:cNvCxnSpPr>
            <a:cxnSpLocks/>
          </p:cNvCxnSpPr>
          <p:nvPr/>
        </p:nvCxnSpPr>
        <p:spPr>
          <a:xfrm>
            <a:off x="2597745" y="3610895"/>
            <a:ext cx="94010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E2D464-ABB8-7566-FBDB-1AE3CEB2B590}"/>
              </a:ext>
            </a:extLst>
          </p:cNvPr>
          <p:cNvSpPr txBox="1"/>
          <p:nvPr/>
        </p:nvSpPr>
        <p:spPr>
          <a:xfrm>
            <a:off x="2605630" y="3479433"/>
            <a:ext cx="7360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Active/Delta Pull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0766B5C-302A-A196-6C88-D3FA25DDFF47}"/>
              </a:ext>
            </a:extLst>
          </p:cNvPr>
          <p:cNvCxnSpPr>
            <a:cxnSpLocks/>
          </p:cNvCxnSpPr>
          <p:nvPr/>
        </p:nvCxnSpPr>
        <p:spPr>
          <a:xfrm>
            <a:off x="2613150" y="6326264"/>
            <a:ext cx="94010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E96B128-56F5-BE58-D5D1-F26481E9884E}"/>
              </a:ext>
            </a:extLst>
          </p:cNvPr>
          <p:cNvSpPr txBox="1"/>
          <p:nvPr/>
        </p:nvSpPr>
        <p:spPr>
          <a:xfrm>
            <a:off x="2621035" y="6194802"/>
            <a:ext cx="7360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Active/Delta Pull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49CB0C0-5F93-5F12-75A3-A6B7BFA5FAD4}"/>
              </a:ext>
            </a:extLst>
          </p:cNvPr>
          <p:cNvCxnSpPr>
            <a:cxnSpLocks/>
          </p:cNvCxnSpPr>
          <p:nvPr/>
        </p:nvCxnSpPr>
        <p:spPr>
          <a:xfrm>
            <a:off x="2639547" y="5392306"/>
            <a:ext cx="90308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97F33EB-48D0-3ED9-FAD8-196FC6AA5B8E}"/>
              </a:ext>
            </a:extLst>
          </p:cNvPr>
          <p:cNvSpPr txBox="1"/>
          <p:nvPr/>
        </p:nvSpPr>
        <p:spPr>
          <a:xfrm>
            <a:off x="2786144" y="5225939"/>
            <a:ext cx="5709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 Push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A2449A-2A79-2485-06B3-DC0DF49F5E9A}"/>
              </a:ext>
            </a:extLst>
          </p:cNvPr>
          <p:cNvSpPr txBox="1"/>
          <p:nvPr/>
        </p:nvSpPr>
        <p:spPr>
          <a:xfrm>
            <a:off x="3342732" y="1533863"/>
            <a:ext cx="154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Implementer’s Provisioning Domain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349FC6-2540-F21E-E8CD-4980A0ABE595}"/>
              </a:ext>
            </a:extLst>
          </p:cNvPr>
          <p:cNvSpPr txBox="1"/>
          <p:nvPr/>
        </p:nvSpPr>
        <p:spPr>
          <a:xfrm>
            <a:off x="3104429" y="1800825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Manager (RM)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F95BDD-B86A-ACC2-80CD-715C9F7B8D20}"/>
              </a:ext>
            </a:extLst>
          </p:cNvPr>
          <p:cNvSpPr txBox="1"/>
          <p:nvPr/>
        </p:nvSpPr>
        <p:spPr>
          <a:xfrm>
            <a:off x="1812187" y="2363175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7C1A19-6F78-25C6-2E9D-BA05F2BF3CF4}"/>
              </a:ext>
            </a:extLst>
          </p:cNvPr>
          <p:cNvSpPr txBox="1"/>
          <p:nvPr/>
        </p:nvSpPr>
        <p:spPr>
          <a:xfrm>
            <a:off x="1830312" y="3287865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B010C5-C319-1AB0-2B21-7C124BC3FC7E}"/>
              </a:ext>
            </a:extLst>
          </p:cNvPr>
          <p:cNvSpPr txBox="1"/>
          <p:nvPr/>
        </p:nvSpPr>
        <p:spPr>
          <a:xfrm>
            <a:off x="1812186" y="5084291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3AB8FF0-D207-103E-AC6E-4CC3CEA7BD96}"/>
              </a:ext>
            </a:extLst>
          </p:cNvPr>
          <p:cNvSpPr txBox="1"/>
          <p:nvPr/>
        </p:nvSpPr>
        <p:spPr>
          <a:xfrm>
            <a:off x="1794559" y="6028721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7B4390-4196-F6C1-7292-A8CC5D0CBC98}"/>
              </a:ext>
            </a:extLst>
          </p:cNvPr>
          <p:cNvSpPr txBox="1"/>
          <p:nvPr/>
        </p:nvSpPr>
        <p:spPr>
          <a:xfrm>
            <a:off x="838200" y="1902875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UpStream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3BF482-A026-EE88-EFDE-1024A5D2DB1B}"/>
              </a:ext>
            </a:extLst>
          </p:cNvPr>
          <p:cNvSpPr txBox="1"/>
          <p:nvPr/>
        </p:nvSpPr>
        <p:spPr>
          <a:xfrm>
            <a:off x="6010434" y="1907204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DownStream</a:t>
            </a:r>
            <a:endParaRPr lang="en-US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072815-9BFA-553E-E2B4-11EF8D1D728F}"/>
              </a:ext>
            </a:extLst>
          </p:cNvPr>
          <p:cNvSpPr txBox="1"/>
          <p:nvPr/>
        </p:nvSpPr>
        <p:spPr>
          <a:xfrm>
            <a:off x="1591297" y="6417029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F2A65A-1560-8FB2-1D90-78D06224E789}"/>
              </a:ext>
            </a:extLst>
          </p:cNvPr>
          <p:cNvSpPr txBox="1"/>
          <p:nvPr/>
        </p:nvSpPr>
        <p:spPr>
          <a:xfrm>
            <a:off x="1580764" y="3715669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1C43CD1-CCF0-C8C4-CD3E-F3B7DA5A294B}"/>
              </a:ext>
            </a:extLst>
          </p:cNvPr>
          <p:cNvSpPr txBox="1"/>
          <p:nvPr/>
        </p:nvSpPr>
        <p:spPr>
          <a:xfrm>
            <a:off x="3534469" y="5498020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/Object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8EF5576-5612-A682-E9BD-7CCAA2E3EE1B}"/>
              </a:ext>
            </a:extLst>
          </p:cNvPr>
          <p:cNvSpPr txBox="1"/>
          <p:nvPr/>
        </p:nvSpPr>
        <p:spPr>
          <a:xfrm>
            <a:off x="4214709" y="640790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/Object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AFCAC0D-F103-9937-DDF3-F55D6FC3B10F}"/>
              </a:ext>
            </a:extLst>
          </p:cNvPr>
          <p:cNvSpPr txBox="1"/>
          <p:nvPr/>
        </p:nvSpPr>
        <p:spPr>
          <a:xfrm>
            <a:off x="6452780" y="2768129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C1BBE3-6D9E-1273-8DB3-B421CFDC476F}"/>
              </a:ext>
            </a:extLst>
          </p:cNvPr>
          <p:cNvSpPr txBox="1"/>
          <p:nvPr/>
        </p:nvSpPr>
        <p:spPr>
          <a:xfrm>
            <a:off x="6473209" y="3721835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7D1ECC-3F5E-3D10-D197-32BD2C304734}"/>
              </a:ext>
            </a:extLst>
          </p:cNvPr>
          <p:cNvSpPr txBox="1"/>
          <p:nvPr/>
        </p:nvSpPr>
        <p:spPr>
          <a:xfrm>
            <a:off x="6448196" y="546638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101" name="Content Placeholder 3">
            <a:extLst>
              <a:ext uri="{FF2B5EF4-FFF2-40B4-BE49-F238E27FC236}">
                <a16:creationId xmlns:a16="http://schemas.microsoft.com/office/drawing/2014/main" id="{E91AE36E-5FBB-14D9-B349-30151EBB13AF}"/>
              </a:ext>
            </a:extLst>
          </p:cNvPr>
          <p:cNvSpPr txBox="1">
            <a:spLocks/>
          </p:cNvSpPr>
          <p:nvPr/>
        </p:nvSpPr>
        <p:spPr>
          <a:xfrm>
            <a:off x="7430522" y="2488646"/>
            <a:ext cx="4046632" cy="3875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Normally one or more upstream object database that populates the Multi-Tenant Resource Manager, that after provides that resource information to downstream services that requires a specific sets of the populated objects.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  <a:endParaRPr lang="en-US" sz="1800" dirty="0"/>
          </a:p>
          <a:p>
            <a:r>
              <a:rPr lang="en-US" sz="1600" dirty="0"/>
              <a:t>Typically, we see SCIM Clients functions in the Resource Manager.</a:t>
            </a:r>
          </a:p>
          <a:p>
            <a:r>
              <a:rPr lang="en-US" sz="1600" dirty="0"/>
              <a:t>To address issues of upstream or downstream services not be reachable we might also fin in the Resources Manager the SCIM server role.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E40524-490D-CE92-DEED-29B278F662BE}"/>
              </a:ext>
            </a:extLst>
          </p:cNvPr>
          <p:cNvSpPr/>
          <p:nvPr/>
        </p:nvSpPr>
        <p:spPr>
          <a:xfrm>
            <a:off x="1311909" y="3977940"/>
            <a:ext cx="5844830" cy="83003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C482EE-F4B4-C433-65F1-5E24878DAD2F}"/>
              </a:ext>
            </a:extLst>
          </p:cNvPr>
          <p:cNvSpPr/>
          <p:nvPr/>
        </p:nvSpPr>
        <p:spPr>
          <a:xfrm>
            <a:off x="5926743" y="4384281"/>
            <a:ext cx="929075" cy="2426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85498-D889-4860-3D0F-F2D92A04DC04}"/>
              </a:ext>
            </a:extLst>
          </p:cNvPr>
          <p:cNvSpPr txBox="1"/>
          <p:nvPr/>
        </p:nvSpPr>
        <p:spPr>
          <a:xfrm>
            <a:off x="6001542" y="4168277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B</a:t>
            </a:r>
            <a:endParaRPr lang="en-US" sz="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725941-A9B3-1CD5-D416-B347AA3E39EB}"/>
              </a:ext>
            </a:extLst>
          </p:cNvPr>
          <p:cNvSpPr/>
          <p:nvPr/>
        </p:nvSpPr>
        <p:spPr>
          <a:xfrm>
            <a:off x="1653210" y="4384408"/>
            <a:ext cx="929075" cy="2423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3947AB-C78C-F0B4-4291-19263AC2A9ED}"/>
              </a:ext>
            </a:extLst>
          </p:cNvPr>
          <p:cNvSpPr/>
          <p:nvPr/>
        </p:nvSpPr>
        <p:spPr>
          <a:xfrm>
            <a:off x="4137976" y="4030565"/>
            <a:ext cx="50970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83CD34-F996-DB6A-62DE-BFC25CC87DAE}"/>
              </a:ext>
            </a:extLst>
          </p:cNvPr>
          <p:cNvSpPr/>
          <p:nvPr/>
        </p:nvSpPr>
        <p:spPr>
          <a:xfrm>
            <a:off x="3573989" y="4030565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7F376B-4407-2DE8-CDF6-B6957EDB638D}"/>
              </a:ext>
            </a:extLst>
          </p:cNvPr>
          <p:cNvSpPr txBox="1"/>
          <p:nvPr/>
        </p:nvSpPr>
        <p:spPr>
          <a:xfrm>
            <a:off x="1322766" y="4007752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DD2ED0-78A5-BE29-FD81-254647DAF29B}"/>
              </a:ext>
            </a:extLst>
          </p:cNvPr>
          <p:cNvGrpSpPr/>
          <p:nvPr/>
        </p:nvGrpSpPr>
        <p:grpSpPr>
          <a:xfrm>
            <a:off x="4752575" y="4371143"/>
            <a:ext cx="1100055" cy="184666"/>
            <a:chOff x="7286123" y="6417563"/>
            <a:chExt cx="1100055" cy="18466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067931-0E5D-05C2-0DD1-C3FC7B49F9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52D9BA-E4ED-6FA5-2E65-7C0BEA241D9F}"/>
                </a:ext>
              </a:extLst>
            </p:cNvPr>
            <p:cNvSpPr txBox="1"/>
            <p:nvPr/>
          </p:nvSpPr>
          <p:spPr>
            <a:xfrm>
              <a:off x="7453962" y="6417563"/>
              <a:ext cx="7360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1EB366-7554-0333-A66B-E14DC3A30A21}"/>
              </a:ext>
            </a:extLst>
          </p:cNvPr>
          <p:cNvCxnSpPr>
            <a:cxnSpLocks/>
          </p:cNvCxnSpPr>
          <p:nvPr/>
        </p:nvCxnSpPr>
        <p:spPr>
          <a:xfrm>
            <a:off x="2597745" y="4506370"/>
            <a:ext cx="94010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30C1FB-BBD6-241E-F92C-AA4D7CC1C2FE}"/>
              </a:ext>
            </a:extLst>
          </p:cNvPr>
          <p:cNvSpPr txBox="1"/>
          <p:nvPr/>
        </p:nvSpPr>
        <p:spPr>
          <a:xfrm>
            <a:off x="2605630" y="4374908"/>
            <a:ext cx="5709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DB659D-E99D-9C91-4563-56AE61959BE0}"/>
              </a:ext>
            </a:extLst>
          </p:cNvPr>
          <p:cNvSpPr txBox="1"/>
          <p:nvPr/>
        </p:nvSpPr>
        <p:spPr>
          <a:xfrm>
            <a:off x="1830312" y="4183340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319DF5-7806-4564-B667-59079E0C862C}"/>
              </a:ext>
            </a:extLst>
          </p:cNvPr>
          <p:cNvSpPr txBox="1"/>
          <p:nvPr/>
        </p:nvSpPr>
        <p:spPr>
          <a:xfrm>
            <a:off x="1580764" y="461114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9F6AE9-510D-3584-8F2B-12BB22BBF52A}"/>
              </a:ext>
            </a:extLst>
          </p:cNvPr>
          <p:cNvSpPr txBox="1"/>
          <p:nvPr/>
        </p:nvSpPr>
        <p:spPr>
          <a:xfrm>
            <a:off x="6473209" y="4617310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0F046-B8F4-4DAB-8F56-F0A68D4537DD}"/>
              </a:ext>
            </a:extLst>
          </p:cNvPr>
          <p:cNvSpPr/>
          <p:nvPr/>
        </p:nvSpPr>
        <p:spPr>
          <a:xfrm>
            <a:off x="3487127" y="2065434"/>
            <a:ext cx="1266489" cy="465287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C99AC1-7567-1679-2841-461FF3FCCBFD}"/>
              </a:ext>
            </a:extLst>
          </p:cNvPr>
          <p:cNvSpPr txBox="1"/>
          <p:nvPr/>
        </p:nvSpPr>
        <p:spPr>
          <a:xfrm>
            <a:off x="4225863" y="456847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/Object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54656B-CB60-7507-0D64-2DDE6C2012D8}"/>
              </a:ext>
            </a:extLst>
          </p:cNvPr>
          <p:cNvSpPr txBox="1"/>
          <p:nvPr/>
        </p:nvSpPr>
        <p:spPr>
          <a:xfrm>
            <a:off x="3651566" y="4579643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/Object</a:t>
            </a:r>
          </a:p>
        </p:txBody>
      </p:sp>
    </p:spTree>
    <p:extLst>
      <p:ext uri="{BB962C8B-B14F-4D97-AF65-F5344CB8AC3E}">
        <p14:creationId xmlns:p14="http://schemas.microsoft.com/office/powerpoint/2010/main" val="178176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B4DFA7-9BB5-B392-A61B-7222C329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3C088-DBC0-74D1-9E58-E311F108C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6931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UC4: Partner Device Registry</a:t>
            </a:r>
            <a:br>
              <a:rPr lang="en-US" sz="4000" dirty="0"/>
            </a:br>
            <a:r>
              <a:rPr lang="en-US" sz="2400" dirty="0"/>
              <a:t>Manufacturer details pushed to customers at time of device sale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387258"/>
            <a:ext cx="1754083" cy="386625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823205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922105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250241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674923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842787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994934"/>
            <a:ext cx="877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CE5855F-C40D-1F24-D277-66AAFB4058CA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Specification:</a:t>
            </a:r>
          </a:p>
          <a:p>
            <a:r>
              <a:rPr lang="en-US" sz="2000" dirty="0"/>
              <a:t>ROs representing devices purchased by a customer are pushed only to that customer</a:t>
            </a:r>
          </a:p>
          <a:p>
            <a:r>
              <a:rPr lang="en-US" sz="2000" dirty="0"/>
              <a:t>Maybe or may not be Multi-tenant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A46F36-6D53-1BD8-D28E-B4F5175DED80}"/>
              </a:ext>
            </a:extLst>
          </p:cNvPr>
          <p:cNvSpPr txBox="1"/>
          <p:nvPr/>
        </p:nvSpPr>
        <p:spPr>
          <a:xfrm>
            <a:off x="838200" y="5914960"/>
            <a:ext cx="138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Manufacturer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1E29-3215-DF45-9B6C-1912696AE349}"/>
              </a:ext>
            </a:extLst>
          </p:cNvPr>
          <p:cNvSpPr txBox="1"/>
          <p:nvPr/>
        </p:nvSpPr>
        <p:spPr>
          <a:xfrm>
            <a:off x="4038335" y="2320476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A24B0-6EBF-2A54-0E3B-C89D38884F6C}"/>
              </a:ext>
            </a:extLst>
          </p:cNvPr>
          <p:cNvSpPr txBox="1"/>
          <p:nvPr/>
        </p:nvSpPr>
        <p:spPr>
          <a:xfrm>
            <a:off x="4018898" y="4682331"/>
            <a:ext cx="1254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A50A2-D952-3744-7B5B-CFF52AF69910}"/>
              </a:ext>
            </a:extLst>
          </p:cNvPr>
          <p:cNvSpPr txBox="1"/>
          <p:nvPr/>
        </p:nvSpPr>
        <p:spPr>
          <a:xfrm>
            <a:off x="4038335" y="3504624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B082D-B800-C6AB-AAE5-76E6DE6E5A56}"/>
              </a:ext>
            </a:extLst>
          </p:cNvPr>
          <p:cNvSpPr txBox="1"/>
          <p:nvPr/>
        </p:nvSpPr>
        <p:spPr>
          <a:xfrm>
            <a:off x="-206410" y="2762506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36C48-2C24-B32C-3078-28601FFB1791}"/>
              </a:ext>
            </a:extLst>
          </p:cNvPr>
          <p:cNvSpPr txBox="1"/>
          <p:nvPr/>
        </p:nvSpPr>
        <p:spPr>
          <a:xfrm>
            <a:off x="-206409" y="5125103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C581D4-F27B-70B1-D1B2-CFF5F1725DBD}"/>
              </a:ext>
            </a:extLst>
          </p:cNvPr>
          <p:cNvSpPr txBox="1"/>
          <p:nvPr/>
        </p:nvSpPr>
        <p:spPr>
          <a:xfrm>
            <a:off x="-208253" y="3937921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</p:spTree>
    <p:extLst>
      <p:ext uri="{BB962C8B-B14F-4D97-AF65-F5344CB8AC3E}">
        <p14:creationId xmlns:p14="http://schemas.microsoft.com/office/powerpoint/2010/main" val="425080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5A95B-9CA2-AEAB-AE79-B9DBBC503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8BFC-67DA-AB95-4712-D8FB6EF2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UC5: Device identity Creation from Commissioner Tool</a:t>
            </a:r>
            <a:br>
              <a:rPr lang="en-US" sz="4000" dirty="0"/>
            </a:br>
            <a:r>
              <a:rPr lang="en-US" sz="2400" dirty="0"/>
              <a:t>Customer uses Client App to provide specific centric customer attributes of the IOT device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9749A-F98F-31C8-E390-086D818F3CD6}"/>
              </a:ext>
            </a:extLst>
          </p:cNvPr>
          <p:cNvSpPr/>
          <p:nvPr/>
        </p:nvSpPr>
        <p:spPr>
          <a:xfrm>
            <a:off x="823997" y="38729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692E8-A326-9AE6-5547-759F2243394C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106ADD-DFC3-085A-56BC-CEA9EB1C2272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DFF45B-B217-06D0-E104-4F250D73FC3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1D8428-14BE-C69E-284E-10D7E13C83AD}"/>
              </a:ext>
            </a:extLst>
          </p:cNvPr>
          <p:cNvSpPr txBox="1"/>
          <p:nvPr/>
        </p:nvSpPr>
        <p:spPr>
          <a:xfrm>
            <a:off x="2111053" y="376957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93D1C58-6A75-C5F5-68DC-FD0E52EF5EA9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IOT devices using Matter or other protocol provide the Client App (Mobile App, Web Application) information about itself</a:t>
            </a:r>
          </a:p>
          <a:p>
            <a:r>
              <a:rPr lang="en-US" sz="2000" dirty="0"/>
              <a:t>Client App fill up information about the IOT device</a:t>
            </a:r>
          </a:p>
          <a:p>
            <a:r>
              <a:rPr lang="en-US" sz="2000" dirty="0"/>
              <a:t>Typically, the communication between IOT Device and Client App is using protocols like Bluetooth, Zigbee, Thread, etc.</a:t>
            </a:r>
          </a:p>
          <a:p>
            <a:r>
              <a:rPr lang="en-US" sz="1600" dirty="0"/>
              <a:t>SCIM clients should only be able to access to devices that they manage  </a:t>
            </a:r>
            <a:endParaRPr lang="en-US" sz="1200" dirty="0"/>
          </a:p>
          <a:p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BE64F4-3C3D-BA2E-886F-30D4440C2A99}"/>
              </a:ext>
            </a:extLst>
          </p:cNvPr>
          <p:cNvSpPr txBox="1"/>
          <p:nvPr/>
        </p:nvSpPr>
        <p:spPr>
          <a:xfrm>
            <a:off x="682973" y="3559576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019AF-AB47-6783-AAFD-4EFDF63FF678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94076E-21E3-8C59-F21C-013FB13E4D28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775A2-C9D6-6C46-6632-343CB0E3679C}"/>
              </a:ext>
            </a:extLst>
          </p:cNvPr>
          <p:cNvSpPr/>
          <p:nvPr/>
        </p:nvSpPr>
        <p:spPr>
          <a:xfrm>
            <a:off x="4727244" y="4685874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3F102-E920-20A7-9842-A5CAD016E184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52A77B-9291-6159-0E3E-644C9083B599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4BFC12-8D7C-BB14-5803-5E484ED5FA2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EC6F08-FAAD-E726-19BB-5A6A1485F7F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110759" y="4389350"/>
            <a:ext cx="2616485" cy="411155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8774B79-D5FB-0D3E-4F2C-038E4AE2934C}"/>
              </a:ext>
            </a:extLst>
          </p:cNvPr>
          <p:cNvSpPr txBox="1"/>
          <p:nvPr/>
        </p:nvSpPr>
        <p:spPr>
          <a:xfrm rot="21158367">
            <a:off x="4438790" y="3782155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F5C80-2F3D-BE84-C23B-F7EB8966385F}"/>
              </a:ext>
            </a:extLst>
          </p:cNvPr>
          <p:cNvSpPr/>
          <p:nvPr/>
        </p:nvSpPr>
        <p:spPr>
          <a:xfrm>
            <a:off x="661326" y="2894504"/>
            <a:ext cx="5732896" cy="21182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F0895-3DF1-BCC2-12EC-A0EA2A743960}"/>
              </a:ext>
            </a:extLst>
          </p:cNvPr>
          <p:cNvSpPr txBox="1"/>
          <p:nvPr/>
        </p:nvSpPr>
        <p:spPr>
          <a:xfrm>
            <a:off x="5160964" y="4707813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2B2B7-F61E-0F42-7B58-4B0A9D510FCA}"/>
              </a:ext>
            </a:extLst>
          </p:cNvPr>
          <p:cNvSpPr txBox="1"/>
          <p:nvPr/>
        </p:nvSpPr>
        <p:spPr>
          <a:xfrm rot="247191">
            <a:off x="2918277" y="4536992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611B6-C5CD-9453-0681-7C05EBAAE0E8}"/>
              </a:ext>
            </a:extLst>
          </p:cNvPr>
          <p:cNvSpPr/>
          <p:nvPr/>
        </p:nvSpPr>
        <p:spPr>
          <a:xfrm>
            <a:off x="3162524" y="4113813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1A6C8E-4A2D-F0CF-542A-7074BFE5A344}"/>
              </a:ext>
            </a:extLst>
          </p:cNvPr>
          <p:cNvSpPr/>
          <p:nvPr/>
        </p:nvSpPr>
        <p:spPr>
          <a:xfrm>
            <a:off x="3894268" y="4116293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DC74B1-B624-EE73-6C51-C97420C82F78}"/>
              </a:ext>
            </a:extLst>
          </p:cNvPr>
          <p:cNvSpPr txBox="1"/>
          <p:nvPr/>
        </p:nvSpPr>
        <p:spPr>
          <a:xfrm>
            <a:off x="4328746" y="4288452"/>
            <a:ext cx="1260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Client App + </a:t>
            </a:r>
          </a:p>
          <a:p>
            <a:pPr algn="ctr"/>
            <a:r>
              <a:rPr lang="en-US" sz="1000" dirty="0"/>
              <a:t>Commissioner Tool</a:t>
            </a:r>
          </a:p>
        </p:txBody>
      </p:sp>
    </p:spTree>
    <p:extLst>
      <p:ext uri="{BB962C8B-B14F-4D97-AF65-F5344CB8AC3E}">
        <p14:creationId xmlns:p14="http://schemas.microsoft.com/office/powerpoint/2010/main" val="384649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54B3-D53A-5047-BEC4-E1EA7A05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F26-8870-C038-B6E8-0CD2BAE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UC6: Client App get directory services</a:t>
            </a:r>
            <a:br>
              <a:rPr lang="en-US" sz="4000" dirty="0"/>
            </a:br>
            <a:r>
              <a:rPr lang="en-US" sz="2400" dirty="0"/>
              <a:t>Client App gets information about all the devices and its attributes in customer environment 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E09D9-37DD-2517-C70F-9AE144034E20}"/>
              </a:ext>
            </a:extLst>
          </p:cNvPr>
          <p:cNvSpPr/>
          <p:nvPr/>
        </p:nvSpPr>
        <p:spPr>
          <a:xfrm>
            <a:off x="817556" y="389621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022EFB-A921-5CA0-E588-02810E9AEE9B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C90EB0-2AC8-8C23-5C24-08EA4203E696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7C7241-E001-616E-7024-028985017EE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985FCD-AD72-3E0A-ECF7-435F71EAE59D}"/>
              </a:ext>
            </a:extLst>
          </p:cNvPr>
          <p:cNvSpPr txBox="1"/>
          <p:nvPr/>
        </p:nvSpPr>
        <p:spPr>
          <a:xfrm>
            <a:off x="2111053" y="3769576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DB30F6E-2D78-1A0B-139C-E3910420E078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Client App gets from device manager information about all devices and its attributes from their environments</a:t>
            </a:r>
          </a:p>
          <a:p>
            <a:r>
              <a:rPr lang="en-US" sz="2000" dirty="0"/>
              <a:t>Client App does the operation of downloading the full list of devices typically every day in non working hours, optionally with on-demand sync</a:t>
            </a:r>
          </a:p>
          <a:p>
            <a:r>
              <a:rPr lang="en-US" sz="2000" dirty="0"/>
              <a:t>SCIM clients should only be able to access to devices that they manage  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BEEEC9-6FB3-F686-3DBA-30DEFDA77714}"/>
              </a:ext>
            </a:extLst>
          </p:cNvPr>
          <p:cNvSpPr txBox="1"/>
          <p:nvPr/>
        </p:nvSpPr>
        <p:spPr>
          <a:xfrm>
            <a:off x="676530" y="3582818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61C97-688D-F76D-116B-D771A2F4A2F3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F33515-7568-416A-90C9-D0656364056D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69C1DE-EE1F-B03D-ECA5-09FE75C91925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A4AB67-27F7-23B8-6222-FB9650D2095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CC1951-D681-5893-AEFC-2A26F4B8B54E}"/>
              </a:ext>
            </a:extLst>
          </p:cNvPr>
          <p:cNvSpPr txBox="1"/>
          <p:nvPr/>
        </p:nvSpPr>
        <p:spPr>
          <a:xfrm rot="20881721">
            <a:off x="4493577" y="374750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F3EC6-2B26-D871-E76E-BDDC806DAA9C}"/>
              </a:ext>
            </a:extLst>
          </p:cNvPr>
          <p:cNvSpPr/>
          <p:nvPr/>
        </p:nvSpPr>
        <p:spPr>
          <a:xfrm>
            <a:off x="661326" y="2894504"/>
            <a:ext cx="5732896" cy="21182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41B1B-2BC1-A178-6BD0-29B8C4A5DAD1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9C5D5-F3C1-EACD-78BF-7A158BBB8C1C}"/>
              </a:ext>
            </a:extLst>
          </p:cNvPr>
          <p:cNvSpPr/>
          <p:nvPr/>
        </p:nvSpPr>
        <p:spPr>
          <a:xfrm>
            <a:off x="5381773" y="4485837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494DE9-FC88-A651-AFFF-CA3230A8C91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059945" y="4376763"/>
            <a:ext cx="3321828" cy="22370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CA2292-B2E9-184F-98D4-C7536312E2D5}"/>
              </a:ext>
            </a:extLst>
          </p:cNvPr>
          <p:cNvSpPr txBox="1"/>
          <p:nvPr/>
        </p:nvSpPr>
        <p:spPr>
          <a:xfrm>
            <a:off x="5160964" y="4707813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DA203-82ED-DCDF-5051-2AC09E20A4E1}"/>
              </a:ext>
            </a:extLst>
          </p:cNvPr>
          <p:cNvSpPr txBox="1"/>
          <p:nvPr/>
        </p:nvSpPr>
        <p:spPr>
          <a:xfrm rot="247191">
            <a:off x="3767172" y="4323468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</p:spTree>
    <p:extLst>
      <p:ext uri="{BB962C8B-B14F-4D97-AF65-F5344CB8AC3E}">
        <p14:creationId xmlns:p14="http://schemas.microsoft.com/office/powerpoint/2010/main" val="352120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54B3-D53A-5047-BEC4-E1EA7A05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F26-8870-C038-B6E8-0CD2BAE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UC7: other device use cases</a:t>
            </a:r>
            <a:br>
              <a:rPr lang="en-US" sz="4000" dirty="0"/>
            </a:br>
            <a:r>
              <a:rPr lang="en-US" sz="2400" dirty="0"/>
              <a:t>Provide credentials to manage device</a:t>
            </a:r>
            <a:endParaRPr lang="en-US" sz="28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DB30F6E-2D78-1A0B-139C-E3910420E078}"/>
              </a:ext>
            </a:extLst>
          </p:cNvPr>
          <p:cNvSpPr txBox="1">
            <a:spLocks/>
          </p:cNvSpPr>
          <p:nvPr/>
        </p:nvSpPr>
        <p:spPr>
          <a:xfrm>
            <a:off x="6697690" y="1677566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Device manager provides certificate and application details to the Devices gateway to allow  it to establish trust.</a:t>
            </a:r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EF90B4-5B26-2031-8CC5-7781A91ED4A6}"/>
              </a:ext>
            </a:extLst>
          </p:cNvPr>
          <p:cNvSpPr/>
          <p:nvPr/>
        </p:nvSpPr>
        <p:spPr>
          <a:xfrm>
            <a:off x="817556" y="389621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A9FD68-AE77-A68E-CC18-9963F93BC937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BD0FB-58C2-01E1-87E5-C25248CB1AAF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D1AD5B-5C4D-A993-BEA1-CC9921DF0B9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B3863A-F445-D4C7-C359-6380DEC6935E}"/>
              </a:ext>
            </a:extLst>
          </p:cNvPr>
          <p:cNvSpPr txBox="1"/>
          <p:nvPr/>
        </p:nvSpPr>
        <p:spPr>
          <a:xfrm>
            <a:off x="2111053" y="376957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728DB-93B0-B1E4-D14F-026C738E2F23}"/>
              </a:ext>
            </a:extLst>
          </p:cNvPr>
          <p:cNvSpPr txBox="1"/>
          <p:nvPr/>
        </p:nvSpPr>
        <p:spPr>
          <a:xfrm>
            <a:off x="676530" y="3582818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C0D6D-75A9-A022-0FDB-19443CD82F5F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752CD-EE1B-7CE2-7D79-9E20286D3DE7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6BA97-8800-04EE-7027-B982356B2D84}"/>
              </a:ext>
            </a:extLst>
          </p:cNvPr>
          <p:cNvSpPr txBox="1"/>
          <p:nvPr/>
        </p:nvSpPr>
        <p:spPr>
          <a:xfrm>
            <a:off x="3163439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FD3125-6D99-88E0-902A-A8DF7147CA7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57A77C-72F2-0B5C-8478-112DF2CC45EF}"/>
              </a:ext>
            </a:extLst>
          </p:cNvPr>
          <p:cNvSpPr txBox="1"/>
          <p:nvPr/>
        </p:nvSpPr>
        <p:spPr>
          <a:xfrm rot="20881721">
            <a:off x="4493577" y="374750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089C0A-9415-18B9-0431-916E7A197F26}"/>
              </a:ext>
            </a:extLst>
          </p:cNvPr>
          <p:cNvSpPr/>
          <p:nvPr/>
        </p:nvSpPr>
        <p:spPr>
          <a:xfrm>
            <a:off x="661326" y="3429000"/>
            <a:ext cx="1615257" cy="1325563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C49E4A-6A09-665E-FF1A-12C87AF10737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990841-B3AF-5DCF-F84F-17CB782A4DE4}"/>
              </a:ext>
            </a:extLst>
          </p:cNvPr>
          <p:cNvSpPr txBox="1"/>
          <p:nvPr/>
        </p:nvSpPr>
        <p:spPr>
          <a:xfrm>
            <a:off x="466307" y="2793276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</p:spTree>
    <p:extLst>
      <p:ext uri="{BB962C8B-B14F-4D97-AF65-F5344CB8AC3E}">
        <p14:creationId xmlns:p14="http://schemas.microsoft.com/office/powerpoint/2010/main" val="1516894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UC8: Enterprise Simple Apps</a:t>
            </a:r>
            <a:br>
              <a:rPr lang="en-US" sz="4000" dirty="0"/>
            </a:br>
            <a:r>
              <a:rPr lang="en-US" sz="2000" dirty="0"/>
              <a:t>Single-tenant Resource Creators &amp; Subscribers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Some apps can’t run fancy SCIM implementations</a:t>
            </a:r>
          </a:p>
          <a:p>
            <a:pPr lvl="1"/>
            <a:r>
              <a:rPr lang="en-US" dirty="0"/>
              <a:t>Homegrown apps with local databases</a:t>
            </a:r>
          </a:p>
          <a:p>
            <a:pPr lvl="1"/>
            <a:r>
              <a:rPr lang="en-US" dirty="0"/>
              <a:t>Small line of business applications</a:t>
            </a:r>
          </a:p>
          <a:p>
            <a:r>
              <a:rPr lang="en-US" dirty="0"/>
              <a:t>If no native provisioning capabilities</a:t>
            </a:r>
          </a:p>
          <a:p>
            <a:pPr lvl="1"/>
            <a:r>
              <a:rPr lang="en-US" dirty="0"/>
              <a:t>HTTP Headers</a:t>
            </a:r>
          </a:p>
          <a:p>
            <a:pPr lvl="1"/>
            <a:r>
              <a:rPr lang="en-US" dirty="0"/>
              <a:t>Libraries / framework modules</a:t>
            </a:r>
          </a:p>
          <a:p>
            <a:pPr lvl="1"/>
            <a:r>
              <a:rPr lang="en-US" dirty="0"/>
              <a:t>Proxies</a:t>
            </a:r>
          </a:p>
          <a:p>
            <a:r>
              <a:rPr lang="en-US" dirty="0"/>
              <a:t>No ability to be SCIM Server</a:t>
            </a:r>
          </a:p>
          <a:p>
            <a:pPr lvl="1"/>
            <a:r>
              <a:rPr lang="en-US" dirty="0"/>
              <a:t>Often must be client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69CFF-386A-16C5-C30B-52ECA605B9CA}"/>
              </a:ext>
            </a:extLst>
          </p:cNvPr>
          <p:cNvSpPr/>
          <p:nvPr/>
        </p:nvSpPr>
        <p:spPr>
          <a:xfrm>
            <a:off x="3995530" y="2866580"/>
            <a:ext cx="1252330" cy="65056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App A </a:t>
            </a:r>
            <a:r>
              <a:rPr lang="en-US" sz="1400" dirty="0"/>
              <a:t>(SQL-based)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1FE2A-C546-366F-36CB-B30D74E1BA5F}"/>
              </a:ext>
            </a:extLst>
          </p:cNvPr>
          <p:cNvSpPr/>
          <p:nvPr/>
        </p:nvSpPr>
        <p:spPr>
          <a:xfrm>
            <a:off x="3995530" y="3794140"/>
            <a:ext cx="1252330" cy="643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App B</a:t>
            </a:r>
          </a:p>
          <a:p>
            <a:pPr algn="ctr"/>
            <a:r>
              <a:rPr lang="en-US" sz="1400" dirty="0"/>
              <a:t>(SCIM Client)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8127B-D37E-D945-B7EC-3A11C9BCD99C}"/>
              </a:ext>
            </a:extLst>
          </p:cNvPr>
          <p:cNvSpPr/>
          <p:nvPr/>
        </p:nvSpPr>
        <p:spPr>
          <a:xfrm>
            <a:off x="3995530" y="4783333"/>
            <a:ext cx="1252330" cy="724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App C</a:t>
            </a:r>
          </a:p>
          <a:p>
            <a:pPr algn="ctr"/>
            <a:r>
              <a:rPr lang="en-US" sz="1400" dirty="0"/>
              <a:t>(Proprietary API/library)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5C062-9070-78CB-A97B-B0E3DA4B6DEF}"/>
              </a:ext>
            </a:extLst>
          </p:cNvPr>
          <p:cNvSpPr/>
          <p:nvPr/>
        </p:nvSpPr>
        <p:spPr>
          <a:xfrm>
            <a:off x="790160" y="2345922"/>
            <a:ext cx="4919870" cy="368214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26B5C-BB70-1F91-E174-79412451214C}"/>
              </a:ext>
            </a:extLst>
          </p:cNvPr>
          <p:cNvSpPr/>
          <p:nvPr/>
        </p:nvSpPr>
        <p:spPr>
          <a:xfrm>
            <a:off x="906532" y="2866580"/>
            <a:ext cx="1252330" cy="264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In-Domain Provisioning Tool</a:t>
            </a:r>
          </a:p>
          <a:p>
            <a:pPr algn="ctr"/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8249D-2104-190B-56D4-A4D0B8E9EC87}"/>
              </a:ext>
            </a:extLst>
          </p:cNvPr>
          <p:cNvSpPr txBox="1"/>
          <p:nvPr/>
        </p:nvSpPr>
        <p:spPr>
          <a:xfrm>
            <a:off x="1400884" y="1910643"/>
            <a:ext cx="371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Implementer’s Provisioning Domain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3AB325-AC8F-AB9C-ED93-31972AE55AB0}"/>
              </a:ext>
            </a:extLst>
          </p:cNvPr>
          <p:cNvCxnSpPr>
            <a:cxnSpLocks/>
          </p:cNvCxnSpPr>
          <p:nvPr/>
        </p:nvCxnSpPr>
        <p:spPr>
          <a:xfrm>
            <a:off x="2158862" y="3290499"/>
            <a:ext cx="183666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7C16EB-438D-1A11-A1F5-64111AD7981A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E86E82-6EB0-2508-44F3-C31A83159C81}"/>
              </a:ext>
            </a:extLst>
          </p:cNvPr>
          <p:cNvCxnSpPr>
            <a:cxnSpLocks/>
          </p:cNvCxnSpPr>
          <p:nvPr/>
        </p:nvCxnSpPr>
        <p:spPr>
          <a:xfrm>
            <a:off x="2158862" y="5014019"/>
            <a:ext cx="183666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3A667-5A82-82DE-87EF-896168EDB265}"/>
              </a:ext>
            </a:extLst>
          </p:cNvPr>
          <p:cNvSpPr txBox="1"/>
          <p:nvPr/>
        </p:nvSpPr>
        <p:spPr>
          <a:xfrm>
            <a:off x="2300835" y="2877922"/>
            <a:ext cx="1694695" cy="4462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Non-SCIM</a:t>
            </a: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(Direct database update)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4FD91D-3D30-44A9-C497-60086EDE13F1}"/>
              </a:ext>
            </a:extLst>
          </p:cNvPr>
          <p:cNvSpPr txBox="1"/>
          <p:nvPr/>
        </p:nvSpPr>
        <p:spPr>
          <a:xfrm>
            <a:off x="2446926" y="3866970"/>
            <a:ext cx="1260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Active Pull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A79AE-2E17-801B-7336-13FCDF4D9B93}"/>
              </a:ext>
            </a:extLst>
          </p:cNvPr>
          <p:cNvSpPr txBox="1"/>
          <p:nvPr/>
        </p:nvSpPr>
        <p:spPr>
          <a:xfrm>
            <a:off x="2158862" y="5006387"/>
            <a:ext cx="1719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Non-SCIM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(Proprietary connector)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92206D-9082-3142-B2F9-CCEE78C721D5}"/>
              </a:ext>
            </a:extLst>
          </p:cNvPr>
          <p:cNvSpPr/>
          <p:nvPr/>
        </p:nvSpPr>
        <p:spPr>
          <a:xfrm>
            <a:off x="1013904" y="3866970"/>
            <a:ext cx="1071326" cy="452039"/>
          </a:xfrm>
          <a:prstGeom prst="rect">
            <a:avLst/>
          </a:prstGeom>
          <a:ln w="95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SCIM Server</a:t>
            </a:r>
          </a:p>
        </p:txBody>
      </p:sp>
    </p:spTree>
    <p:extLst>
      <p:ext uri="{BB962C8B-B14F-4D97-AF65-F5344CB8AC3E}">
        <p14:creationId xmlns:p14="http://schemas.microsoft.com/office/powerpoint/2010/main" val="1685024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B7485-CA94-6E8A-3762-9E3B10938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E705-6F31-0825-698F-F1227CB0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UC9: RA authority in SaaS App</a:t>
            </a:r>
            <a:br>
              <a:rPr lang="en-US" sz="4000" dirty="0"/>
            </a:br>
            <a:r>
              <a:rPr lang="en-US" sz="2400" dirty="0"/>
              <a:t>Creation and Updating of attributes resides in SaaS App and Resource Creators/Updaters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02D54-1A6A-6A15-D4D1-F18939A381C5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D56E6-7AC0-0AD1-3249-0B9B39BAF0E4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F0139-8981-0388-241F-361587F21211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C3D8D-403D-3AD2-B1DC-903010ADD692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CA86E-C5EF-D902-293E-8FF65E5B3853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A181A-2BF8-A1E5-82BE-C82E5A31F4CA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6EDDF-C99F-B628-6A36-F3DBC1FB86DC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6684DB-1C56-FDC5-CC3A-CDDF4AE42380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4DE75E-3600-A323-5E89-80FE2224283B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41770-A438-17BF-404F-1A215A74D2FA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8019307-82D6-B284-84DB-A8DA444CCBF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</a:t>
            </a:r>
            <a:r>
              <a:rPr lang="en-US" sz="2000" dirty="0" err="1"/>
              <a:t>IdM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E83939-E276-FB28-CBEA-FB12BAC59991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3C969-C5C1-A038-7523-004E2FFAC11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2318E3-4BDF-2A90-21C0-2E2CB828B19E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BA5A98-FC14-9C3D-9FA1-3C9EDA086696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16F2E8-626E-6C2B-A19E-ED1C3B76AF5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128D95-16B3-3C50-F7DE-5089707DAB50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005B04-C304-FC65-6A40-8CFFCED7C469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5B2066-A3CF-2ED6-456A-8A64861DC59C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6D193-2118-69B9-4D66-5110D21A0180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FFF006-50EC-2DD4-09B7-1E1FBAB5ABFA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162D0B-940D-E1F1-8BF6-E96ED629401C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35B28-5AF6-2B94-6A44-875291B4E836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3140229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DCCB7-D720-C4E2-1103-EDF4D6A26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3391-2EC4-CF8D-4705-C3CC80A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UC10: Reconciliation</a:t>
            </a:r>
            <a:br>
              <a:rPr lang="en-US" sz="4000" dirty="0"/>
            </a:br>
            <a:r>
              <a:rPr lang="en-US" sz="2400" dirty="0"/>
              <a:t>Bringing consistency between the </a:t>
            </a:r>
            <a:r>
              <a:rPr lang="en-US" sz="2400" dirty="0" err="1"/>
              <a:t>IdM</a:t>
            </a:r>
            <a:r>
              <a:rPr lang="en-US" sz="2400" dirty="0"/>
              <a:t> and the Enterprise Applications</a:t>
            </a:r>
            <a:endParaRPr lang="en-US" sz="28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FEB3D4-05FA-C89E-27EB-E7DBA9AAC66D}"/>
              </a:ext>
            </a:extLst>
          </p:cNvPr>
          <p:cNvSpPr txBox="1">
            <a:spLocks/>
          </p:cNvSpPr>
          <p:nvPr/>
        </p:nvSpPr>
        <p:spPr>
          <a:xfrm>
            <a:off x="6897002" y="1647565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Because of inconsistencies or mistakes in the SaaS App Resource Objects and it attributes might change and there is no visibility of the </a:t>
            </a:r>
            <a:r>
              <a:rPr lang="en-US" sz="2000" dirty="0" err="1"/>
              <a:t>IdM</a:t>
            </a:r>
            <a:r>
              <a:rPr lang="en-US" sz="2000" dirty="0"/>
              <a:t> that it happens.</a:t>
            </a:r>
          </a:p>
          <a:p>
            <a:r>
              <a:rPr lang="en-US" sz="2000" dirty="0"/>
              <a:t>System will do reconciliation to make sure that Resource Objects and its Attributes are consistent across different systems </a:t>
            </a:r>
          </a:p>
          <a:p>
            <a:r>
              <a:rPr lang="en-US" sz="2000" dirty="0"/>
              <a:t>If there is a new attributes from SCIM Server in the Delta Pull, the SCIM client will do a push to fix it and make again synchronize</a:t>
            </a:r>
          </a:p>
          <a:p>
            <a:pPr lvl="1"/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E6CE8-F9C7-9E8E-89DC-644FE7313FC1}"/>
              </a:ext>
            </a:extLst>
          </p:cNvPr>
          <p:cNvSpPr/>
          <p:nvPr/>
        </p:nvSpPr>
        <p:spPr>
          <a:xfrm>
            <a:off x="4605285" y="365856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E942C-F29F-F9F3-8F92-303D6EA4FDEA}"/>
              </a:ext>
            </a:extLst>
          </p:cNvPr>
          <p:cNvSpPr/>
          <p:nvPr/>
        </p:nvSpPr>
        <p:spPr>
          <a:xfrm>
            <a:off x="1271081" y="341195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373C7-F480-BC78-C894-1858250D3D1E}"/>
              </a:ext>
            </a:extLst>
          </p:cNvPr>
          <p:cNvSpPr/>
          <p:nvPr/>
        </p:nvSpPr>
        <p:spPr>
          <a:xfrm>
            <a:off x="1516287" y="365856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0A6844-A6CF-52DD-0BF2-6AD98F454159}"/>
              </a:ext>
            </a:extLst>
          </p:cNvPr>
          <p:cNvSpPr txBox="1"/>
          <p:nvPr/>
        </p:nvSpPr>
        <p:spPr>
          <a:xfrm>
            <a:off x="1139805" y="284790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449BB8-83D0-9CBE-8976-F10363CD518F}"/>
              </a:ext>
            </a:extLst>
          </p:cNvPr>
          <p:cNvCxnSpPr>
            <a:cxnSpLocks/>
          </p:cNvCxnSpPr>
          <p:nvPr/>
        </p:nvCxnSpPr>
        <p:spPr>
          <a:xfrm>
            <a:off x="2768617" y="394680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6E4833-BCB6-26FF-1E86-550257D7AECA}"/>
              </a:ext>
            </a:extLst>
          </p:cNvPr>
          <p:cNvCxnSpPr>
            <a:cxnSpLocks/>
          </p:cNvCxnSpPr>
          <p:nvPr/>
        </p:nvCxnSpPr>
        <p:spPr>
          <a:xfrm>
            <a:off x="2745752" y="433612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E93842-10FB-0DF8-6F19-BB81F6706077}"/>
              </a:ext>
            </a:extLst>
          </p:cNvPr>
          <p:cNvSpPr txBox="1"/>
          <p:nvPr/>
        </p:nvSpPr>
        <p:spPr>
          <a:xfrm>
            <a:off x="3046593" y="369961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045FC3-7C62-C743-A43E-518AB10288A7}"/>
              </a:ext>
            </a:extLst>
          </p:cNvPr>
          <p:cNvSpPr txBox="1"/>
          <p:nvPr/>
        </p:nvSpPr>
        <p:spPr>
          <a:xfrm>
            <a:off x="3061281" y="409653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004FD-7204-00B8-CDD2-0E05F9007271}"/>
              </a:ext>
            </a:extLst>
          </p:cNvPr>
          <p:cNvSpPr txBox="1"/>
          <p:nvPr/>
        </p:nvSpPr>
        <p:spPr>
          <a:xfrm>
            <a:off x="4648090" y="334517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ED78E8-1765-35E4-F639-32299782B37D}"/>
              </a:ext>
            </a:extLst>
          </p:cNvPr>
          <p:cNvSpPr/>
          <p:nvPr/>
        </p:nvSpPr>
        <p:spPr>
          <a:xfrm>
            <a:off x="3719838" y="3523016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52B094-0DFD-D947-A2CA-ABC1D62367DD}"/>
              </a:ext>
            </a:extLst>
          </p:cNvPr>
          <p:cNvSpPr/>
          <p:nvPr/>
        </p:nvSpPr>
        <p:spPr>
          <a:xfrm>
            <a:off x="3734661" y="4381264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5A7B2F-EF1C-24F8-DFEE-2620F92F0536}"/>
              </a:ext>
            </a:extLst>
          </p:cNvPr>
          <p:cNvSpPr/>
          <p:nvPr/>
        </p:nvSpPr>
        <p:spPr>
          <a:xfrm>
            <a:off x="3994417" y="3517820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1418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037A1-0589-AD35-63AF-693218E02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59BE-2816-D20F-051F-7A22DA7F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UC11: HR Application </a:t>
            </a:r>
            <a:br>
              <a:rPr lang="en-US" sz="4000" dirty="0"/>
            </a:b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C2E957-D152-39BD-0597-DCF198B50DAD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41A3E-20FC-1403-8E83-2D6A619ED2F5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A79CF-0B75-8A2F-0F21-D2C07623FBE8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C7365-BC08-CB30-264B-311E0B91120B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A957B-C30F-4039-644B-118D9DCC20AA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BD9C2-8A24-9995-427C-0B32598D06F5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D684F3-72BF-E81E-428D-430CBA725078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AF0DCF-F426-E490-1F27-72A4A41DF8CF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FFE6B-00B4-EE34-10E1-D0013EF338AC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5634A-4257-A581-6CF5-84AF66A1AD45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7D549A-5DC4-89E0-8F5A-C30A35CEF8E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Provision domain  (Typically the IdP)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14776-7528-309E-E945-26FBD09A3A34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2A764-795F-5782-30A6-F10305095CB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CE58F8-5C5B-4966-BCE1-E26388FE7C51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188479-5B98-BF12-D065-9BA2CFE9ABA4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EDA9B-9D27-8839-2CF7-26579850790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61069B-4A1E-6264-C62B-29C7131AC646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040E3-A662-1811-AFFA-2EF630D84A76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FA46F8C-B193-3DC3-D198-94FF9DAAAE3D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8AA6C3-D5B3-78F9-A539-0F6A94FBA8D5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CA64F3-1ABE-FEFA-85C9-72D1BACC2FEC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0398C-3684-E62C-76F4-6B7AB79C75F0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38FDD-465C-C02D-7350-DFEEAFD296F0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111349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6FB92CA-BB23-3E6D-96BF-A509DCE64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0505" y="2380776"/>
            <a:ext cx="2345160" cy="1357199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4652289" y="4465736"/>
            <a:ext cx="3009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8235731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4652288" y="5022994"/>
            <a:ext cx="30099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</a:t>
            </a:r>
            <a:r>
              <a:rPr lang="en-GB" sz="1467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specific</a:t>
            </a:r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resource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8348220" y="4992969"/>
            <a:ext cx="3388171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defRPr>
            </a:lvl1pPr>
          </a:lstStyle>
          <a:p>
            <a:r>
              <a:rPr lang="en-US" altLang="en-US" sz="146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name-value pair containing at least one simple or complex value, either of which may be multi-valued.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72303A-F26C-1463-94D7-9AE7DAF23B81}"/>
              </a:ext>
            </a:extLst>
          </p:cNvPr>
          <p:cNvSpPr txBox="1"/>
          <p:nvPr/>
        </p:nvSpPr>
        <p:spPr>
          <a:xfrm>
            <a:off x="646435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Type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E5AA62-5958-B2DA-4B6A-F3A88DC6D429}"/>
              </a:ext>
            </a:extLst>
          </p:cNvPr>
          <p:cNvGrpSpPr/>
          <p:nvPr/>
        </p:nvGrpSpPr>
        <p:grpSpPr>
          <a:xfrm>
            <a:off x="1625233" y="1620245"/>
            <a:ext cx="1479894" cy="852393"/>
            <a:chOff x="1252678" y="1734244"/>
            <a:chExt cx="1726051" cy="994175"/>
          </a:xfrm>
        </p:grpSpPr>
        <p:pic>
          <p:nvPicPr>
            <p:cNvPr id="33" name="Picture 32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CFECA77D-7F2E-176F-F759-9EFE59428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2678" y="1734244"/>
              <a:ext cx="1726051" cy="994175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9C98D0-1DB2-4D2E-2296-8149DA8C6A4E}"/>
                </a:ext>
              </a:extLst>
            </p:cNvPr>
            <p:cNvSpPr/>
            <p:nvPr/>
          </p:nvSpPr>
          <p:spPr>
            <a:xfrm>
              <a:off x="1465891" y="1961106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 with solid fill">
              <a:extLst>
                <a:ext uri="{FF2B5EF4-FFF2-40B4-BE49-F238E27FC236}">
                  <a16:creationId xmlns:a16="http://schemas.microsoft.com/office/drawing/2014/main" id="{88C180FE-59DB-7D26-AE60-BE4B22CD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88095" y="1950130"/>
              <a:ext cx="520461" cy="52046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E56C2A-7009-725D-1FAF-DA54A84B1F3D}"/>
              </a:ext>
            </a:extLst>
          </p:cNvPr>
          <p:cNvGrpSpPr/>
          <p:nvPr/>
        </p:nvGrpSpPr>
        <p:grpSpPr>
          <a:xfrm>
            <a:off x="1609845" y="2519611"/>
            <a:ext cx="1479894" cy="852393"/>
            <a:chOff x="1255909" y="2895949"/>
            <a:chExt cx="1726051" cy="994175"/>
          </a:xfrm>
        </p:grpSpPr>
        <p:pic>
          <p:nvPicPr>
            <p:cNvPr id="36" name="Picture 35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D406D4DF-B9E2-E399-13FE-EBED007D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5909" y="2895949"/>
              <a:ext cx="1726051" cy="994175"/>
            </a:xfrm>
            <a:prstGeom prst="rect">
              <a:avLst/>
            </a:prstGeom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5C8596-ECF9-0294-D913-C0C05863F29F}"/>
                </a:ext>
              </a:extLst>
            </p:cNvPr>
            <p:cNvSpPr/>
            <p:nvPr/>
          </p:nvSpPr>
          <p:spPr>
            <a:xfrm>
              <a:off x="1465891" y="3099957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Users with solid fill">
              <a:extLst>
                <a:ext uri="{FF2B5EF4-FFF2-40B4-BE49-F238E27FC236}">
                  <a16:creationId xmlns:a16="http://schemas.microsoft.com/office/drawing/2014/main" id="{F8D8AA66-D48F-01DD-4DCA-5385245E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83203" y="3120257"/>
              <a:ext cx="549162" cy="54916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CB0AA51-C579-E736-00F4-CE90D743759F}"/>
              </a:ext>
            </a:extLst>
          </p:cNvPr>
          <p:cNvGrpSpPr/>
          <p:nvPr/>
        </p:nvGrpSpPr>
        <p:grpSpPr>
          <a:xfrm>
            <a:off x="1609845" y="3426696"/>
            <a:ext cx="1479894" cy="852393"/>
            <a:chOff x="686440" y="3144751"/>
            <a:chExt cx="1479894" cy="852393"/>
          </a:xfrm>
        </p:grpSpPr>
        <p:pic>
          <p:nvPicPr>
            <p:cNvPr id="50" name="Picture 49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7F69B5FE-36C9-18FE-8677-B8FDD2DBE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440" y="3144751"/>
              <a:ext cx="1479894" cy="852393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017D037-1470-39CE-608A-5004937D899A}"/>
                </a:ext>
              </a:extLst>
            </p:cNvPr>
            <p:cNvSpPr/>
            <p:nvPr/>
          </p:nvSpPr>
          <p:spPr>
            <a:xfrm>
              <a:off x="866476" y="3319665"/>
              <a:ext cx="455032" cy="477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 descr="Stream with solid fill">
              <a:extLst>
                <a:ext uri="{FF2B5EF4-FFF2-40B4-BE49-F238E27FC236}">
                  <a16:creationId xmlns:a16="http://schemas.microsoft.com/office/drawing/2014/main" id="{4615373A-FB20-26B6-9D69-5C5D6170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1319" y="3344555"/>
              <a:ext cx="439380" cy="439380"/>
            </a:xfrm>
            <a:prstGeom prst="rect">
              <a:avLst/>
            </a:prstGeom>
          </p:spPr>
        </p:pic>
      </p:grp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B7F6DBE8-8185-5A71-EF6A-12295C1D6917}"/>
              </a:ext>
            </a:extLst>
          </p:cNvPr>
          <p:cNvSpPr/>
          <p:nvPr/>
        </p:nvSpPr>
        <p:spPr>
          <a:xfrm>
            <a:off x="1277275" y="1680073"/>
            <a:ext cx="228599" cy="167907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83D896-EF08-0B91-BC12-F2E6CB62AE6F}"/>
              </a:ext>
            </a:extLst>
          </p:cNvPr>
          <p:cNvSpPr txBox="1"/>
          <p:nvPr/>
        </p:nvSpPr>
        <p:spPr>
          <a:xfrm>
            <a:off x="65885" y="2249779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Standardized</a:t>
            </a:r>
          </a:p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 RFC7643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CF1A4AA-ECF3-1A0C-60D3-16A154EE89E6}"/>
              </a:ext>
            </a:extLst>
          </p:cNvPr>
          <p:cNvSpPr txBox="1"/>
          <p:nvPr/>
        </p:nvSpPr>
        <p:spPr>
          <a:xfrm>
            <a:off x="3191315" y="1869411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2CAC055-C790-05E8-1DCE-41D33B427DCB}"/>
              </a:ext>
            </a:extLst>
          </p:cNvPr>
          <p:cNvSpPr txBox="1"/>
          <p:nvPr/>
        </p:nvSpPr>
        <p:spPr>
          <a:xfrm>
            <a:off x="3191315" y="2786757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BCECA68-0E04-3664-35F8-6E8D20ADB331}"/>
              </a:ext>
            </a:extLst>
          </p:cNvPr>
          <p:cNvSpPr txBox="1"/>
          <p:nvPr/>
        </p:nvSpPr>
        <p:spPr>
          <a:xfrm>
            <a:off x="3170260" y="3608829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64985EB-E3E7-7D50-78F2-9D6352923074}"/>
              </a:ext>
            </a:extLst>
          </p:cNvPr>
          <p:cNvSpPr txBox="1"/>
          <p:nvPr/>
        </p:nvSpPr>
        <p:spPr>
          <a:xfrm>
            <a:off x="514350" y="5022994"/>
            <a:ext cx="3661501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of a resource name, endpoint URL, schema, and other metadata that indicate where a resource is managed and how it is composed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781C91C-8395-49B5-6C6A-580F338983DE}"/>
              </a:ext>
            </a:extLst>
          </p:cNvPr>
          <p:cNvSpPr txBox="1"/>
          <p:nvPr/>
        </p:nvSpPr>
        <p:spPr>
          <a:xfrm>
            <a:off x="65564" y="3617988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New Draft Extension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F1D15D7-2F8A-7283-976A-26F12ACC3AAB}"/>
              </a:ext>
            </a:extLst>
          </p:cNvPr>
          <p:cNvSpPr txBox="1"/>
          <p:nvPr/>
        </p:nvSpPr>
        <p:spPr>
          <a:xfrm>
            <a:off x="1740895" y="2249971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3911EF6-7C54-4825-D5CD-016B83C01A33}"/>
              </a:ext>
            </a:extLst>
          </p:cNvPr>
          <p:cNvSpPr txBox="1"/>
          <p:nvPr/>
        </p:nvSpPr>
        <p:spPr>
          <a:xfrm>
            <a:off x="1742042" y="3144537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40257C1-9355-170D-DE32-F7EEB49222E8}"/>
              </a:ext>
            </a:extLst>
          </p:cNvPr>
          <p:cNvSpPr txBox="1"/>
          <p:nvPr/>
        </p:nvSpPr>
        <p:spPr>
          <a:xfrm>
            <a:off x="1637322" y="4042369"/>
            <a:ext cx="807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BE59123-C28C-EE9F-8C61-5A840FE232FD}"/>
              </a:ext>
            </a:extLst>
          </p:cNvPr>
          <p:cNvGrpSpPr/>
          <p:nvPr/>
        </p:nvGrpSpPr>
        <p:grpSpPr>
          <a:xfrm>
            <a:off x="4836259" y="2124991"/>
            <a:ext cx="2606413" cy="1501152"/>
            <a:chOff x="4836259" y="2124991"/>
            <a:chExt cx="2606413" cy="1501152"/>
          </a:xfrm>
        </p:grpSpPr>
        <p:grpSp>
          <p:nvGrpSpPr>
            <p:cNvPr id="12" name="Group 107">
              <a:extLst>
                <a:ext uri="{FF2B5EF4-FFF2-40B4-BE49-F238E27FC236}">
                  <a16:creationId xmlns:a16="http://schemas.microsoft.com/office/drawing/2014/main" id="{FBE5A77C-6C8E-B629-FF68-7948424C62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37180" y="2125224"/>
              <a:ext cx="2605492" cy="1500919"/>
              <a:chOff x="980" y="1435"/>
              <a:chExt cx="602" cy="346"/>
            </a:xfrm>
          </p:grpSpPr>
          <p:sp>
            <p:nvSpPr>
              <p:cNvPr id="13" name="AutoShape 106">
                <a:extLst>
                  <a:ext uri="{FF2B5EF4-FFF2-40B4-BE49-F238E27FC236}">
                    <a16:creationId xmlns:a16="http://schemas.microsoft.com/office/drawing/2014/main" id="{B8C3899C-845D-57F0-BEFA-14ECA05FCA9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4" name="Freeform 108">
                <a:extLst>
                  <a:ext uri="{FF2B5EF4-FFF2-40B4-BE49-F238E27FC236}">
                    <a16:creationId xmlns:a16="http://schemas.microsoft.com/office/drawing/2014/main" id="{A94BDDA9-26E2-3C0C-77FC-0BAE88C8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1435"/>
                <a:ext cx="602" cy="346"/>
              </a:xfrm>
              <a:custGeom>
                <a:avLst/>
                <a:gdLst>
                  <a:gd name="T0" fmla="*/ 5 w 2989"/>
                  <a:gd name="T1" fmla="*/ 2 h 1759"/>
                  <a:gd name="T2" fmla="*/ 5 w 2989"/>
                  <a:gd name="T3" fmla="*/ 3 h 1759"/>
                  <a:gd name="T4" fmla="*/ 0 w 2989"/>
                  <a:gd name="T5" fmla="*/ 3 h 1759"/>
                  <a:gd name="T6" fmla="*/ 0 w 2989"/>
                  <a:gd name="T7" fmla="*/ 2 h 1759"/>
                  <a:gd name="T8" fmla="*/ 0 w 2989"/>
                  <a:gd name="T9" fmla="*/ 0 h 1759"/>
                  <a:gd name="T10" fmla="*/ 0 w 2989"/>
                  <a:gd name="T11" fmla="*/ 0 h 1759"/>
                  <a:gd name="T12" fmla="*/ 5 w 2989"/>
                  <a:gd name="T13" fmla="*/ 0 h 1759"/>
                  <a:gd name="T14" fmla="*/ 5 w 2989"/>
                  <a:gd name="T15" fmla="*/ 0 h 1759"/>
                  <a:gd name="T16" fmla="*/ 5 w 2989"/>
                  <a:gd name="T17" fmla="*/ 2 h 175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89" h="1759">
                    <a:moveTo>
                      <a:pt x="2989" y="1628"/>
                    </a:moveTo>
                    <a:cubicBezTo>
                      <a:pt x="2989" y="1700"/>
                      <a:pt x="2930" y="1759"/>
                      <a:pt x="2858" y="1759"/>
                    </a:cubicBezTo>
                    <a:cubicBezTo>
                      <a:pt x="131" y="1759"/>
                      <a:pt x="131" y="1759"/>
                      <a:pt x="131" y="1759"/>
                    </a:cubicBezTo>
                    <a:cubicBezTo>
                      <a:pt x="59" y="1759"/>
                      <a:pt x="0" y="1700"/>
                      <a:pt x="0" y="1628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2858" y="0"/>
                      <a:pt x="2858" y="0"/>
                      <a:pt x="2858" y="0"/>
                    </a:cubicBezTo>
                    <a:cubicBezTo>
                      <a:pt x="2930" y="0"/>
                      <a:pt x="2989" y="59"/>
                      <a:pt x="2989" y="131"/>
                    </a:cubicBezTo>
                    <a:lnTo>
                      <a:pt x="2989" y="1628"/>
                    </a:lnTo>
                    <a:close/>
                  </a:path>
                </a:pathLst>
              </a:custGeom>
              <a:solidFill>
                <a:srgbClr val="B2EB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5" name="Freeform 109">
                <a:extLst>
                  <a:ext uri="{FF2B5EF4-FFF2-40B4-BE49-F238E27FC236}">
                    <a16:creationId xmlns:a16="http://schemas.microsoft.com/office/drawing/2014/main" id="{23463F6E-C63C-A4C4-9BE8-7A9440CFD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39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7"/>
                      <a:pt x="1086" y="60"/>
                    </a:cubicBezTo>
                    <a:cubicBezTo>
                      <a:pt x="1086" y="93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6" name="Freeform 110">
                <a:extLst>
                  <a:ext uri="{FF2B5EF4-FFF2-40B4-BE49-F238E27FC236}">
                    <a16:creationId xmlns:a16="http://schemas.microsoft.com/office/drawing/2014/main" id="{4DE7E2B0-629B-E70A-763F-5672A79A5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96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4"/>
                      <a:pt x="0" y="61"/>
                    </a:cubicBezTo>
                    <a:cubicBezTo>
                      <a:pt x="0" y="28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8"/>
                      <a:pt x="1086" y="61"/>
                    </a:cubicBezTo>
                    <a:cubicBezTo>
                      <a:pt x="1086" y="94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7" name="Freeform 111">
                <a:extLst>
                  <a:ext uri="{FF2B5EF4-FFF2-40B4-BE49-F238E27FC236}">
                    <a16:creationId xmlns:a16="http://schemas.microsoft.com/office/drawing/2014/main" id="{6CE269E2-BBFC-454F-EFAA-E19FDE4C5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653"/>
                <a:ext cx="115" cy="24"/>
              </a:xfrm>
              <a:custGeom>
                <a:avLst/>
                <a:gdLst>
                  <a:gd name="T0" fmla="*/ 1 w 571"/>
                  <a:gd name="T1" fmla="*/ 0 h 120"/>
                  <a:gd name="T2" fmla="*/ 0 w 571"/>
                  <a:gd name="T3" fmla="*/ 0 h 120"/>
                  <a:gd name="T4" fmla="*/ 0 w 571"/>
                  <a:gd name="T5" fmla="*/ 0 h 120"/>
                  <a:gd name="T6" fmla="*/ 0 w 571"/>
                  <a:gd name="T7" fmla="*/ 0 h 120"/>
                  <a:gd name="T8" fmla="*/ 1 w 571"/>
                  <a:gd name="T9" fmla="*/ 0 h 120"/>
                  <a:gd name="T10" fmla="*/ 1 w 571"/>
                  <a:gd name="T11" fmla="*/ 0 h 120"/>
                  <a:gd name="T12" fmla="*/ 1 w 571"/>
                  <a:gd name="T13" fmla="*/ 0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1" h="120">
                    <a:moveTo>
                      <a:pt x="511" y="120"/>
                    </a:moveTo>
                    <a:cubicBezTo>
                      <a:pt x="60" y="120"/>
                      <a:pt x="60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511" y="0"/>
                      <a:pt x="511" y="0"/>
                      <a:pt x="511" y="0"/>
                    </a:cubicBezTo>
                    <a:cubicBezTo>
                      <a:pt x="544" y="0"/>
                      <a:pt x="571" y="27"/>
                      <a:pt x="571" y="60"/>
                    </a:cubicBezTo>
                    <a:cubicBezTo>
                      <a:pt x="571" y="93"/>
                      <a:pt x="544" y="120"/>
                      <a:pt x="511" y="1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8" name="Oval 112">
                <a:extLst>
                  <a:ext uri="{FF2B5EF4-FFF2-40B4-BE49-F238E27FC236}">
                    <a16:creationId xmlns:a16="http://schemas.microsoft.com/office/drawing/2014/main" id="{D34A573B-E4CE-5631-120E-EC78AC226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" name="Freeform 113">
                <a:extLst>
                  <a:ext uri="{FF2B5EF4-FFF2-40B4-BE49-F238E27FC236}">
                    <a16:creationId xmlns:a16="http://schemas.microsoft.com/office/drawing/2014/main" id="{F707344C-86E2-7083-125A-8BE03A93F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0" name="Freeform 114">
                <a:extLst>
                  <a:ext uri="{FF2B5EF4-FFF2-40B4-BE49-F238E27FC236}">
                    <a16:creationId xmlns:a16="http://schemas.microsoft.com/office/drawing/2014/main" id="{C1CD7C4E-17C0-760E-6181-0B250F84F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1" name="Freeform 115">
                <a:extLst>
                  <a:ext uri="{FF2B5EF4-FFF2-40B4-BE49-F238E27FC236}">
                    <a16:creationId xmlns:a16="http://schemas.microsoft.com/office/drawing/2014/main" id="{7B0630A3-2352-0BDF-04B7-FC9CD0B41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9CC0413-9EB6-2A04-A506-FF5133DC881A}"/>
                </a:ext>
              </a:extLst>
            </p:cNvPr>
            <p:cNvSpPr txBox="1"/>
            <p:nvPr/>
          </p:nvSpPr>
          <p:spPr>
            <a:xfrm>
              <a:off x="5087353" y="2135094"/>
              <a:ext cx="1353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4C4C4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janesmith</a:t>
              </a:r>
              <a:endParaRPr lang="en-GB" sz="2000" b="1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05" name="Picture 204" descr="Smiling woman">
              <a:extLst>
                <a:ext uri="{FF2B5EF4-FFF2-40B4-BE49-F238E27FC236}">
                  <a16:creationId xmlns:a16="http://schemas.microsoft.com/office/drawing/2014/main" id="{8B6E1709-0C83-6CEC-7EA3-BD2ED69AA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33563"/>
            <a:stretch/>
          </p:blipFill>
          <p:spPr>
            <a:xfrm>
              <a:off x="5122164" y="2429702"/>
              <a:ext cx="888287" cy="891362"/>
            </a:xfrm>
            <a:prstGeom prst="flowChartConnector">
              <a:avLst/>
            </a:prstGeom>
          </p:spPr>
        </p:pic>
        <p:pic>
          <p:nvPicPr>
            <p:cNvPr id="209" name="Graphic 208" descr="User with solid fill">
              <a:extLst>
                <a:ext uri="{FF2B5EF4-FFF2-40B4-BE49-F238E27FC236}">
                  <a16:creationId xmlns:a16="http://schemas.microsoft.com/office/drawing/2014/main" id="{91E63AC4-10F8-BBA6-B9D6-DBFDEE872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6259" y="2124991"/>
              <a:ext cx="351319" cy="35131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5C2C38B-A279-9F8F-2DC1-61F103ACA212}"/>
              </a:ext>
            </a:extLst>
          </p:cNvPr>
          <p:cNvGrpSpPr/>
          <p:nvPr/>
        </p:nvGrpSpPr>
        <p:grpSpPr>
          <a:xfrm>
            <a:off x="9244261" y="1511191"/>
            <a:ext cx="2383971" cy="487804"/>
            <a:chOff x="8439830" y="1647290"/>
            <a:chExt cx="2383971" cy="487804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7D188FC-D8F5-B145-C349-991B0F6ADDA2}"/>
                </a:ext>
              </a:extLst>
            </p:cNvPr>
            <p:cNvSpPr/>
            <p:nvPr/>
          </p:nvSpPr>
          <p:spPr>
            <a:xfrm>
              <a:off x="8439830" y="1647290"/>
              <a:ext cx="2383971" cy="48780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4">
              <a:extLst>
                <a:ext uri="{FF2B5EF4-FFF2-40B4-BE49-F238E27FC236}">
                  <a16:creationId xmlns:a16="http://schemas.microsoft.com/office/drawing/2014/main" id="{C1C7C021-54C2-2089-EE74-73EEC152D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404" y="1780618"/>
              <a:ext cx="229620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tel</a:t>
              </a:r>
              <a:r>
                <a:rPr lang="en-US" altLang="en-US" sz="14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:+1-201-555-0123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endParaRPr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C94DCA6-8C0A-D14F-2DCA-C249ADB26162}"/>
              </a:ext>
            </a:extLst>
          </p:cNvPr>
          <p:cNvCxnSpPr>
            <a:cxnSpLocks/>
            <a:stCxn id="240" idx="2"/>
          </p:cNvCxnSpPr>
          <p:nvPr/>
        </p:nvCxnSpPr>
        <p:spPr>
          <a:xfrm flipH="1">
            <a:off x="10152093" y="1998995"/>
            <a:ext cx="284154" cy="842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41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593B3-3770-CDDA-5DE7-A72955F1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4BF5EA-021E-D3B3-C2DC-0B39B6AFC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893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164B68B-E3EC-1A1E-6419-EDAB66BA0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D0A91F4-66E6-6850-92F7-08DEAFF1836F}"/>
              </a:ext>
            </a:extLst>
          </p:cNvPr>
          <p:cNvSpPr/>
          <p:nvPr/>
        </p:nvSpPr>
        <p:spPr>
          <a:xfrm>
            <a:off x="359985" y="5170789"/>
            <a:ext cx="7878433" cy="126486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CCF4B4-A1FD-476C-F589-D6026EB62738}"/>
              </a:ext>
            </a:extLst>
          </p:cNvPr>
          <p:cNvSpPr/>
          <p:nvPr/>
        </p:nvSpPr>
        <p:spPr>
          <a:xfrm>
            <a:off x="353343" y="3722541"/>
            <a:ext cx="7878433" cy="12648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FDA4DC-D7D6-20A7-75D7-023710D9B9A2}"/>
              </a:ext>
            </a:extLst>
          </p:cNvPr>
          <p:cNvSpPr/>
          <p:nvPr/>
        </p:nvSpPr>
        <p:spPr>
          <a:xfrm>
            <a:off x="353343" y="2293226"/>
            <a:ext cx="7878433" cy="1242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52607-474A-F754-40F0-B3BF73CF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Multi-tenant IAM Provisioning Platform</a:t>
            </a:r>
            <a:br>
              <a:rPr lang="en-US" sz="4000" dirty="0"/>
            </a:br>
            <a:r>
              <a:rPr lang="en-US" sz="2400" dirty="0"/>
              <a:t>Multi-tenant Resource Manager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35F7E-78C5-A4BC-D3E9-77420D715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52" y="2301341"/>
            <a:ext cx="2730148" cy="3875621"/>
          </a:xfrm>
        </p:spPr>
        <p:txBody>
          <a:bodyPr>
            <a:normAutofit/>
          </a:bodyPr>
          <a:lstStyle/>
          <a:p>
            <a:r>
              <a:rPr lang="en-US" sz="1800" dirty="0"/>
              <a:t>Multiple situations and requirements</a:t>
            </a:r>
            <a:endParaRPr lang="en-US" sz="1800" u="sng" dirty="0"/>
          </a:p>
          <a:p>
            <a:r>
              <a:rPr lang="en-US" sz="1800" dirty="0"/>
              <a:t>Resource objects and attributes can be transformed between actions</a:t>
            </a:r>
          </a:p>
          <a:p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6EF594-4297-B96E-CC95-0C12C8402E0A}"/>
              </a:ext>
            </a:extLst>
          </p:cNvPr>
          <p:cNvSpPr/>
          <p:nvPr/>
        </p:nvSpPr>
        <p:spPr>
          <a:xfrm>
            <a:off x="6565300" y="2642807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</a:t>
            </a:r>
          </a:p>
          <a:p>
            <a:pPr algn="ctr"/>
            <a:r>
              <a:rPr lang="en-US" sz="1600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F9539-0F6B-6D4B-AE6F-D74DFE34922F}"/>
              </a:ext>
            </a:extLst>
          </p:cNvPr>
          <p:cNvSpPr/>
          <p:nvPr/>
        </p:nvSpPr>
        <p:spPr>
          <a:xfrm>
            <a:off x="6573825" y="4341750"/>
            <a:ext cx="1252330" cy="3697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7AD3D-0358-7DDD-B3AA-80D23154C291}"/>
              </a:ext>
            </a:extLst>
          </p:cNvPr>
          <p:cNvSpPr/>
          <p:nvPr/>
        </p:nvSpPr>
        <p:spPr>
          <a:xfrm>
            <a:off x="6594665" y="5616345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071A1-BF97-EAC1-D1AF-7D6FD0286D75}"/>
              </a:ext>
            </a:extLst>
          </p:cNvPr>
          <p:cNvSpPr/>
          <p:nvPr/>
        </p:nvSpPr>
        <p:spPr>
          <a:xfrm>
            <a:off x="3285388" y="2227700"/>
            <a:ext cx="1707141" cy="435722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A1E00-A6D8-737F-3EB5-A9B71594C0D7}"/>
              </a:ext>
            </a:extLst>
          </p:cNvPr>
          <p:cNvSpPr/>
          <p:nvPr/>
        </p:nvSpPr>
        <p:spPr>
          <a:xfrm>
            <a:off x="4187176" y="2373511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F36BD-405E-2338-47BA-1DAA003895A6}"/>
              </a:ext>
            </a:extLst>
          </p:cNvPr>
          <p:cNvSpPr txBox="1"/>
          <p:nvPr/>
        </p:nvSpPr>
        <p:spPr>
          <a:xfrm>
            <a:off x="3099621" y="1663415"/>
            <a:ext cx="20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Implementer’s Provisioning Domain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888EE-B558-8474-3025-35CDE13AB82B}"/>
              </a:ext>
            </a:extLst>
          </p:cNvPr>
          <p:cNvCxnSpPr>
            <a:cxnSpLocks/>
          </p:cNvCxnSpPr>
          <p:nvPr/>
        </p:nvCxnSpPr>
        <p:spPr>
          <a:xfrm>
            <a:off x="4921808" y="2931042"/>
            <a:ext cx="16250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1BA2E-9FC7-95CA-874A-44E1CEEF779D}"/>
              </a:ext>
            </a:extLst>
          </p:cNvPr>
          <p:cNvCxnSpPr>
            <a:cxnSpLocks/>
          </p:cNvCxnSpPr>
          <p:nvPr/>
        </p:nvCxnSpPr>
        <p:spPr>
          <a:xfrm>
            <a:off x="4966481" y="5721532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30D386-8E78-429C-2A9D-C22297F9EF8B}"/>
              </a:ext>
            </a:extLst>
          </p:cNvPr>
          <p:cNvSpPr txBox="1"/>
          <p:nvPr/>
        </p:nvSpPr>
        <p:spPr>
          <a:xfrm>
            <a:off x="5287338" y="2714645"/>
            <a:ext cx="107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A759D-EC34-E8EB-EECE-929C54B814B3}"/>
              </a:ext>
            </a:extLst>
          </p:cNvPr>
          <p:cNvSpPr txBox="1"/>
          <p:nvPr/>
        </p:nvSpPr>
        <p:spPr>
          <a:xfrm>
            <a:off x="5362366" y="4311302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46287-8427-2E11-66F4-FF52FF857AFD}"/>
              </a:ext>
            </a:extLst>
          </p:cNvPr>
          <p:cNvSpPr txBox="1"/>
          <p:nvPr/>
        </p:nvSpPr>
        <p:spPr>
          <a:xfrm>
            <a:off x="6601777" y="2346262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18FCC-ACD3-3FF8-A6C2-D46E5CB827D1}"/>
              </a:ext>
            </a:extLst>
          </p:cNvPr>
          <p:cNvSpPr txBox="1"/>
          <p:nvPr/>
        </p:nvSpPr>
        <p:spPr>
          <a:xfrm>
            <a:off x="6748065" y="3844858"/>
            <a:ext cx="1039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  <a:p>
            <a:r>
              <a:rPr lang="en-US" sz="1100" dirty="0"/>
              <a:t>(customer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35120-E983-6AF5-E88E-968BD3A78CDA}"/>
              </a:ext>
            </a:extLst>
          </p:cNvPr>
          <p:cNvSpPr txBox="1"/>
          <p:nvPr/>
        </p:nvSpPr>
        <p:spPr>
          <a:xfrm>
            <a:off x="6535116" y="5331479"/>
            <a:ext cx="1323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IAM Platform 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2C1C6-B42D-B9CC-13CA-5C9A8C1B2203}"/>
              </a:ext>
            </a:extLst>
          </p:cNvPr>
          <p:cNvSpPr txBox="1"/>
          <p:nvPr/>
        </p:nvSpPr>
        <p:spPr>
          <a:xfrm>
            <a:off x="5350594" y="5490699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25FE3-44D2-A0A8-B12A-83D5BBAA6744}"/>
              </a:ext>
            </a:extLst>
          </p:cNvPr>
          <p:cNvSpPr/>
          <p:nvPr/>
        </p:nvSpPr>
        <p:spPr>
          <a:xfrm>
            <a:off x="779815" y="2824540"/>
            <a:ext cx="1371745" cy="357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0AC2F6-657C-5D06-084C-F3E9D22983FB}"/>
              </a:ext>
            </a:extLst>
          </p:cNvPr>
          <p:cNvSpPr/>
          <p:nvPr/>
        </p:nvSpPr>
        <p:spPr>
          <a:xfrm>
            <a:off x="813393" y="4341944"/>
            <a:ext cx="125233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F5E726-054F-EAF2-D3AC-334A5A0CB9E9}"/>
              </a:ext>
            </a:extLst>
          </p:cNvPr>
          <p:cNvSpPr/>
          <p:nvPr/>
        </p:nvSpPr>
        <p:spPr>
          <a:xfrm>
            <a:off x="834233" y="5785347"/>
            <a:ext cx="1252330" cy="3460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AC4626-5BAC-3D4A-B2A7-B4BF38820A25}"/>
              </a:ext>
            </a:extLst>
          </p:cNvPr>
          <p:cNvSpPr txBox="1"/>
          <p:nvPr/>
        </p:nvSpPr>
        <p:spPr>
          <a:xfrm>
            <a:off x="899313" y="2396585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A)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201EF6-98E6-E3A3-C223-8D320609A132}"/>
              </a:ext>
            </a:extLst>
          </p:cNvPr>
          <p:cNvSpPr txBox="1"/>
          <p:nvPr/>
        </p:nvSpPr>
        <p:spPr>
          <a:xfrm>
            <a:off x="821549" y="4046014"/>
            <a:ext cx="116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HR System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5054DA-F9BE-5F79-7D4D-566274C9567F}"/>
              </a:ext>
            </a:extLst>
          </p:cNvPr>
          <p:cNvSpPr/>
          <p:nvPr/>
        </p:nvSpPr>
        <p:spPr>
          <a:xfrm>
            <a:off x="3402470" y="2373512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DC1127-5E5B-2B6C-EDA9-EDB943304E35}"/>
              </a:ext>
            </a:extLst>
          </p:cNvPr>
          <p:cNvSpPr/>
          <p:nvPr/>
        </p:nvSpPr>
        <p:spPr>
          <a:xfrm>
            <a:off x="4187178" y="3802734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CE7652-3331-ACCF-38E4-9C9CCDBEF109}"/>
              </a:ext>
            </a:extLst>
          </p:cNvPr>
          <p:cNvSpPr/>
          <p:nvPr/>
        </p:nvSpPr>
        <p:spPr>
          <a:xfrm>
            <a:off x="3402472" y="3802735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39BDAF-5FE2-81A5-6405-9C836C437177}"/>
              </a:ext>
            </a:extLst>
          </p:cNvPr>
          <p:cNvSpPr/>
          <p:nvPr/>
        </p:nvSpPr>
        <p:spPr>
          <a:xfrm>
            <a:off x="4188341" y="5249957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F99F31-E350-0FE4-82BE-EC1C34189B8D}"/>
              </a:ext>
            </a:extLst>
          </p:cNvPr>
          <p:cNvSpPr/>
          <p:nvPr/>
        </p:nvSpPr>
        <p:spPr>
          <a:xfrm>
            <a:off x="3403635" y="5249958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C55A7D-792D-5968-5A76-0A332AB1B294}"/>
              </a:ext>
            </a:extLst>
          </p:cNvPr>
          <p:cNvCxnSpPr>
            <a:cxnSpLocks/>
          </p:cNvCxnSpPr>
          <p:nvPr/>
        </p:nvCxnSpPr>
        <p:spPr>
          <a:xfrm>
            <a:off x="2165699" y="591967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0A71067-1AB2-49AE-5CC0-5D7B758C0979}"/>
              </a:ext>
            </a:extLst>
          </p:cNvPr>
          <p:cNvSpPr txBox="1"/>
          <p:nvPr/>
        </p:nvSpPr>
        <p:spPr>
          <a:xfrm>
            <a:off x="2264110" y="5706688"/>
            <a:ext cx="883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ACC9919-BE15-BAC6-7990-56261F728AF1}"/>
              </a:ext>
            </a:extLst>
          </p:cNvPr>
          <p:cNvCxnSpPr>
            <a:cxnSpLocks/>
          </p:cNvCxnSpPr>
          <p:nvPr/>
        </p:nvCxnSpPr>
        <p:spPr>
          <a:xfrm>
            <a:off x="2162104" y="4526610"/>
            <a:ext cx="1118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CE7035A-6D32-1A95-CCA0-2D966E634415}"/>
              </a:ext>
            </a:extLst>
          </p:cNvPr>
          <p:cNvSpPr txBox="1"/>
          <p:nvPr/>
        </p:nvSpPr>
        <p:spPr>
          <a:xfrm>
            <a:off x="2264751" y="4311302"/>
            <a:ext cx="809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pull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773E869-5B22-D244-6708-178FD6B3E29D}"/>
              </a:ext>
            </a:extLst>
          </p:cNvPr>
          <p:cNvCxnSpPr>
            <a:cxnSpLocks/>
          </p:cNvCxnSpPr>
          <p:nvPr/>
        </p:nvCxnSpPr>
        <p:spPr>
          <a:xfrm>
            <a:off x="2261732" y="300923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076391-D8C1-90BE-FB7F-0DBCBC0D6809}"/>
              </a:ext>
            </a:extLst>
          </p:cNvPr>
          <p:cNvSpPr txBox="1"/>
          <p:nvPr/>
        </p:nvSpPr>
        <p:spPr>
          <a:xfrm>
            <a:off x="2257131" y="2770303"/>
            <a:ext cx="871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Non-SCIM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DB0609-E437-A873-2BA8-2533FA4E9348}"/>
              </a:ext>
            </a:extLst>
          </p:cNvPr>
          <p:cNvSpPr txBox="1"/>
          <p:nvPr/>
        </p:nvSpPr>
        <p:spPr>
          <a:xfrm>
            <a:off x="885865" y="5346136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C)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A105A1-AF50-46F8-9E3E-19CD2F65F6CF}"/>
              </a:ext>
            </a:extLst>
          </p:cNvPr>
          <p:cNvCxnSpPr>
            <a:cxnSpLocks/>
          </p:cNvCxnSpPr>
          <p:nvPr/>
        </p:nvCxnSpPr>
        <p:spPr>
          <a:xfrm>
            <a:off x="4921808" y="4525726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7ABAC6-7AE0-E229-4CE1-9E9BBF48C970}"/>
              </a:ext>
            </a:extLst>
          </p:cNvPr>
          <p:cNvCxnSpPr>
            <a:cxnSpLocks/>
          </p:cNvCxnSpPr>
          <p:nvPr/>
        </p:nvCxnSpPr>
        <p:spPr>
          <a:xfrm>
            <a:off x="4957476" y="6147531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D1C6D8-52FC-DAE2-20C0-0024DA989A57}"/>
              </a:ext>
            </a:extLst>
          </p:cNvPr>
          <p:cNvSpPr txBox="1"/>
          <p:nvPr/>
        </p:nvSpPr>
        <p:spPr>
          <a:xfrm>
            <a:off x="5394839" y="5916698"/>
            <a:ext cx="84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delta  pull</a:t>
            </a:r>
          </a:p>
        </p:txBody>
      </p:sp>
    </p:spTree>
    <p:extLst>
      <p:ext uri="{BB962C8B-B14F-4D97-AF65-F5344CB8AC3E}">
        <p14:creationId xmlns:p14="http://schemas.microsoft.com/office/powerpoint/2010/main" val="3418966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947A96-310A-703C-3690-8CC748E3E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A1EB3-FD3E-9872-2E49-4A5A40FB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Events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5A9F3-C82E-49F0-D271-661BE0189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6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C8CB-0F34-A861-C024-508BFB1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17" y="1954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UC5: SCIM Events</a:t>
            </a:r>
            <a:br>
              <a:rPr lang="en-US" sz="4000" dirty="0"/>
            </a:br>
            <a:r>
              <a:rPr lang="en-US" sz="2400" dirty="0"/>
              <a:t>Combined actions/triggers</a:t>
            </a:r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584E63-7947-A1A0-72B7-3617A601F6A0}"/>
              </a:ext>
            </a:extLst>
          </p:cNvPr>
          <p:cNvSpPr/>
          <p:nvPr/>
        </p:nvSpPr>
        <p:spPr>
          <a:xfrm>
            <a:off x="500366" y="2110591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370A62-8093-C9DE-31B3-2C2EF4EC1E74}"/>
              </a:ext>
            </a:extLst>
          </p:cNvPr>
          <p:cNvSpPr/>
          <p:nvPr/>
        </p:nvSpPr>
        <p:spPr>
          <a:xfrm>
            <a:off x="485698" y="3768664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FF543F-A493-1475-8BBA-5481C3D5286A}"/>
              </a:ext>
            </a:extLst>
          </p:cNvPr>
          <p:cNvSpPr/>
          <p:nvPr/>
        </p:nvSpPr>
        <p:spPr>
          <a:xfrm>
            <a:off x="525050" y="5397518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0992D-4141-A647-E2B5-A64169CB4A86}"/>
              </a:ext>
            </a:extLst>
          </p:cNvPr>
          <p:cNvSpPr txBox="1"/>
          <p:nvPr/>
        </p:nvSpPr>
        <p:spPr>
          <a:xfrm>
            <a:off x="485698" y="1463036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AC0CDC-D43C-B2A9-FC05-B92C1A463BD5}"/>
              </a:ext>
            </a:extLst>
          </p:cNvPr>
          <p:cNvSpPr/>
          <p:nvPr/>
        </p:nvSpPr>
        <p:spPr>
          <a:xfrm>
            <a:off x="378017" y="1866923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EF6FA1-110C-1BB1-24D6-E7702561BE49}"/>
              </a:ext>
            </a:extLst>
          </p:cNvPr>
          <p:cNvCxnSpPr>
            <a:cxnSpLocks/>
          </p:cNvCxnSpPr>
          <p:nvPr/>
        </p:nvCxnSpPr>
        <p:spPr>
          <a:xfrm>
            <a:off x="3596678" y="4200638"/>
            <a:ext cx="1234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F1D5AE-DE03-4BCB-C2BB-93EBD917E54A}"/>
              </a:ext>
            </a:extLst>
          </p:cNvPr>
          <p:cNvSpPr txBox="1"/>
          <p:nvPr/>
        </p:nvSpPr>
        <p:spPr>
          <a:xfrm>
            <a:off x="954450" y="298440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BD99AB-B993-367F-1349-F7E01F05C49A}"/>
              </a:ext>
            </a:extLst>
          </p:cNvPr>
          <p:cNvSpPr/>
          <p:nvPr/>
        </p:nvSpPr>
        <p:spPr>
          <a:xfrm>
            <a:off x="2457818" y="3413457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Transmitter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73893D5-0D07-5D25-AD0E-63CBFC9C7073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 flipV="1">
            <a:off x="1620993" y="4177333"/>
            <a:ext cx="836825" cy="15084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970EC6-C5B7-53C0-B0FE-BC87B1646D44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>
            <a:off x="1588044" y="2408551"/>
            <a:ext cx="869774" cy="1768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E4FF623-0315-3BD8-8006-B63A383F9CA4}"/>
              </a:ext>
            </a:extLst>
          </p:cNvPr>
          <p:cNvCxnSpPr>
            <a:cxnSpLocks/>
            <a:stCxn id="24" idx="3"/>
            <a:endCxn id="46" idx="1"/>
          </p:cNvCxnSpPr>
          <p:nvPr/>
        </p:nvCxnSpPr>
        <p:spPr>
          <a:xfrm>
            <a:off x="1595776" y="4076249"/>
            <a:ext cx="862042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336C75-B236-DB26-A0FE-1ECBC9547665}"/>
              </a:ext>
            </a:extLst>
          </p:cNvPr>
          <p:cNvSpPr txBox="1"/>
          <p:nvPr/>
        </p:nvSpPr>
        <p:spPr>
          <a:xfrm>
            <a:off x="982915" y="475217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05035B-F3D1-5CB7-FE87-22BA0A622B1A}"/>
              </a:ext>
            </a:extLst>
          </p:cNvPr>
          <p:cNvSpPr/>
          <p:nvPr/>
        </p:nvSpPr>
        <p:spPr>
          <a:xfrm>
            <a:off x="6673064" y="2280295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X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37C8CF-CD7F-B26A-F100-C8F18A7DF084}"/>
              </a:ext>
            </a:extLst>
          </p:cNvPr>
          <p:cNvSpPr/>
          <p:nvPr/>
        </p:nvSpPr>
        <p:spPr>
          <a:xfrm>
            <a:off x="6673064" y="3768663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7FBBDD-167A-B997-32D5-0C829114DFCB}"/>
              </a:ext>
            </a:extLst>
          </p:cNvPr>
          <p:cNvSpPr/>
          <p:nvPr/>
        </p:nvSpPr>
        <p:spPr>
          <a:xfrm>
            <a:off x="6668931" y="5356516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403103-F297-5DF7-EE0B-FA3BAE4C500C}"/>
              </a:ext>
            </a:extLst>
          </p:cNvPr>
          <p:cNvSpPr txBox="1"/>
          <p:nvPr/>
        </p:nvSpPr>
        <p:spPr>
          <a:xfrm>
            <a:off x="4826099" y="1472944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93343EB-F848-CAEE-59A9-2CD1DA0C6941}"/>
              </a:ext>
            </a:extLst>
          </p:cNvPr>
          <p:cNvSpPr/>
          <p:nvPr/>
        </p:nvSpPr>
        <p:spPr>
          <a:xfrm>
            <a:off x="4718418" y="1876831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BC3722-86FF-15FE-4A8A-CB48FC17938E}"/>
              </a:ext>
            </a:extLst>
          </p:cNvPr>
          <p:cNvSpPr txBox="1"/>
          <p:nvPr/>
        </p:nvSpPr>
        <p:spPr>
          <a:xfrm>
            <a:off x="6325046" y="319442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0E0713-DAE5-7AEB-4B02-474AF5A32072}"/>
              </a:ext>
            </a:extLst>
          </p:cNvPr>
          <p:cNvSpPr/>
          <p:nvPr/>
        </p:nvSpPr>
        <p:spPr>
          <a:xfrm>
            <a:off x="4917023" y="3413456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Receiver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DBBDEF4-A6A5-BD61-25B2-08534D208A5F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6027101" y="4177332"/>
            <a:ext cx="641830" cy="1467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DB3F7BC-A5E7-0943-BD3B-08AD9B7B9C14}"/>
              </a:ext>
            </a:extLst>
          </p:cNvPr>
          <p:cNvCxnSpPr>
            <a:cxnSpLocks/>
            <a:stCxn id="78" idx="3"/>
            <a:endCxn id="70" idx="1"/>
          </p:cNvCxnSpPr>
          <p:nvPr/>
        </p:nvCxnSpPr>
        <p:spPr>
          <a:xfrm flipV="1">
            <a:off x="6027101" y="4076248"/>
            <a:ext cx="645963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8A183B6E-EDF9-E87D-A205-D7B70ACC567A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6027101" y="2578255"/>
            <a:ext cx="645963" cy="1599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40AE10F-8E1F-F660-AB75-B3995F734BF3}"/>
              </a:ext>
            </a:extLst>
          </p:cNvPr>
          <p:cNvSpPr txBox="1"/>
          <p:nvPr/>
        </p:nvSpPr>
        <p:spPr>
          <a:xfrm>
            <a:off x="6394314" y="479128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106" name="Content Placeholder 3">
            <a:extLst>
              <a:ext uri="{FF2B5EF4-FFF2-40B4-BE49-F238E27FC236}">
                <a16:creationId xmlns:a16="http://schemas.microsoft.com/office/drawing/2014/main" id="{C613C3A3-B8EF-317C-CB4E-09520AFD9F69}"/>
              </a:ext>
            </a:extLst>
          </p:cNvPr>
          <p:cNvSpPr txBox="1">
            <a:spLocks/>
          </p:cNvSpPr>
          <p:nvPr/>
        </p:nvSpPr>
        <p:spPr>
          <a:xfrm>
            <a:off x="8429105" y="1876831"/>
            <a:ext cx="3303104" cy="4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SCIM data can be aggregated, sorted, routed</a:t>
            </a:r>
          </a:p>
          <a:p>
            <a:r>
              <a:rPr lang="en-US" dirty="0"/>
              <a:t>Uses SSF pub/sub mechanism instead of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99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CBA6715-3835-EDD6-9760-8E5B1280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985CA3-224E-3B10-BFE9-25EEA2873428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A31133-FBDD-3CE1-9C26-02B3359066A2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ACDE4A-F97B-E0D9-9E8B-CCA1B32F1C2B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373FE-0894-6E9D-63F4-F0338BC12E13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4A92A8E-3FE1-BEAE-BF02-506125F2163A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A1EE49-EF97-B447-BE89-A8B2A04922B1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70E8B5-18DC-AECC-ACAE-9D5A2C103FAE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16375E-F2F8-0772-B9C8-8F67B8977A09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7F1DCA-E5CB-08DA-7140-D79C6BC602C6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9CB09C-3729-5FE5-71E9-56D39598282B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9C01C7-BCEC-F4FF-04A2-F6A2F67466EF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6616E0D-61A4-FF58-62E2-7114D6BE202B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3F7C4C-8BDD-B230-0579-70240D18EEF3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14543EF4-47F2-6548-873D-2D97337BF836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448DA9-DB2C-91BB-3238-297B17F99969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47791F-7592-4E33-C211-C062DB3BF4ED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81A252-E22C-1398-367F-CC4F8EBC1F0A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01C92A-20B8-7C93-5B32-B8F41255E379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17B990-107B-E93E-9299-416DDD8CD74F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5F47DF-E2E0-75FD-7453-CC8F07819089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07B3F3-E321-6BE0-AFCA-6401563E954C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2C0D84C-FEDB-B860-21A6-1C3DB0E93685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105E14E-ACB2-6729-5E4B-822FAABCABA8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7C96E8-BF56-A91F-6C62-35441854C31A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B000A2-AF62-C004-7820-A5A066D82172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9573794-4670-3605-646A-6A4659A4199B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8B0FFD-D755-9167-0F31-B4BDBEE629A7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56A5B63-ACAB-C937-96E4-9905F5BB3ED3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94D6DBE-5685-44DD-F145-722E91AD9023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3627ED7-ADD2-A3FC-43BC-D7A0B3D63103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E25683-773C-E153-8B25-70754A38B10B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973E19A1-CC78-800F-6B98-6ACDADC5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Domain Replication Mode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0F91A38-A4C9-D56A-8A0A-1CB82D9AAD5E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CAFF87-ED25-0D76-3061-EB4F137CA780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CC0B2661-7C39-EE12-234B-2AC3B6102162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46043CC-DEBE-1357-BCE6-55F6FF99FDBF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7769342-DDCA-A64C-8D25-B24672A3D818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8BE5A9-C535-EEED-E8BC-B3B1C95F6730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301161-ABE4-448D-57AA-2E43C0B9B682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4E96BD-C095-8DB8-0EC4-64CF82C50594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A6BE01D-05BD-2B15-EDEE-C3FADE41EF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0FFDE5-75D6-C1EE-CB79-361249656AE0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2F77CACC-E817-7DE6-81F0-8E3FF140772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6FEB80-3303-FC41-A425-9220B5F4DB7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1DF708C-581E-CBA3-1CD0-61A5258F8E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EF899DE6-7B02-BDAD-3389-FFBCF9D6A39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E8AB55A1-9664-B605-DCBD-5F9B21F365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C2C0A-7CFC-9710-8958-6955C05A4C7A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8A6646-B318-6AE0-52A7-B2394656C4F3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9B671D-1E57-6169-67DE-2A771D480B77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120822-2B33-76D4-C224-49F9C220A8D8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C52D1E-04BF-3045-5011-52996C367269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2E9DAC-DDE4-F180-E50D-77A10C6BC114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9EA8930-FB96-E1C0-79E3-5A910629FB0E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5BE42A2-AF6C-E783-6536-A7003E1EB031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CE05D658-41A4-101F-6112-C62798DAB765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E75A8D-E18E-51BC-2C24-296E685661FA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2C93D17-3450-9DFE-908B-2D4D9E4CBC33}"/>
              </a:ext>
            </a:extLst>
          </p:cNvPr>
          <p:cNvSpPr txBox="1"/>
          <p:nvPr/>
        </p:nvSpPr>
        <p:spPr>
          <a:xfrm rot="17984842">
            <a:off x="2880968" y="2535403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F5D32148-7DE1-64A7-D910-4668D69215B5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0C145FB2-D3AE-C3EE-C2D8-734DC7A0861E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AC3798-BE8D-21AD-CE76-5F518A638B69}"/>
              </a:ext>
            </a:extLst>
          </p:cNvPr>
          <p:cNvCxnSpPr>
            <a:cxnSpLocks/>
          </p:cNvCxnSpPr>
          <p:nvPr/>
        </p:nvCxnSpPr>
        <p:spPr>
          <a:xfrm flipV="1">
            <a:off x="5716856" y="2379507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0F7C842-7DE6-EED6-775B-FBDB0BEA027B}"/>
              </a:ext>
            </a:extLst>
          </p:cNvPr>
          <p:cNvCxnSpPr>
            <a:cxnSpLocks/>
          </p:cNvCxnSpPr>
          <p:nvPr/>
        </p:nvCxnSpPr>
        <p:spPr>
          <a:xfrm flipV="1">
            <a:off x="8089636" y="237783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0F43E3-BFD9-E040-7BBB-DE6D540E5535}"/>
              </a:ext>
            </a:extLst>
          </p:cNvPr>
          <p:cNvCxnSpPr>
            <a:cxnSpLocks/>
          </p:cNvCxnSpPr>
          <p:nvPr/>
        </p:nvCxnSpPr>
        <p:spPr>
          <a:xfrm flipV="1">
            <a:off x="10140136" y="237336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A9B1F77-FFE9-61E2-5B90-F6E732C3E6B1}"/>
              </a:ext>
            </a:extLst>
          </p:cNvPr>
          <p:cNvSpPr txBox="1"/>
          <p:nvPr/>
        </p:nvSpPr>
        <p:spPr>
          <a:xfrm rot="17984842">
            <a:off x="3334608" y="2587660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9BBD5-8213-5AC7-A82B-EFD4BEC36C0F}"/>
              </a:ext>
            </a:extLst>
          </p:cNvPr>
          <p:cNvSpPr txBox="1"/>
          <p:nvPr/>
        </p:nvSpPr>
        <p:spPr>
          <a:xfrm rot="17984842">
            <a:off x="5295590" y="254142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82F725-6B06-6C52-930B-2C3A31535F34}"/>
              </a:ext>
            </a:extLst>
          </p:cNvPr>
          <p:cNvSpPr txBox="1"/>
          <p:nvPr/>
        </p:nvSpPr>
        <p:spPr>
          <a:xfrm rot="17984842">
            <a:off x="5749230" y="259368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B025F0-B17E-CD03-FCEB-77BBD3E69BDB}"/>
              </a:ext>
            </a:extLst>
          </p:cNvPr>
          <p:cNvSpPr txBox="1"/>
          <p:nvPr/>
        </p:nvSpPr>
        <p:spPr>
          <a:xfrm rot="17984842">
            <a:off x="7639946" y="249888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BED141-FF4B-32A6-7C6E-04E9162F5A1F}"/>
              </a:ext>
            </a:extLst>
          </p:cNvPr>
          <p:cNvSpPr txBox="1"/>
          <p:nvPr/>
        </p:nvSpPr>
        <p:spPr>
          <a:xfrm rot="17984842">
            <a:off x="8093586" y="255114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B0ECC2-1C6C-C258-2BF7-7F6AACBF8A3F}"/>
              </a:ext>
            </a:extLst>
          </p:cNvPr>
          <p:cNvSpPr txBox="1"/>
          <p:nvPr/>
        </p:nvSpPr>
        <p:spPr>
          <a:xfrm rot="17984842">
            <a:off x="9664579" y="2556535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E476DA-37F8-3ADB-2BA8-820584900776}"/>
              </a:ext>
            </a:extLst>
          </p:cNvPr>
          <p:cNvSpPr txBox="1"/>
          <p:nvPr/>
        </p:nvSpPr>
        <p:spPr>
          <a:xfrm rot="17984842">
            <a:off x="10118219" y="2608792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</p:spTree>
    <p:extLst>
      <p:ext uri="{BB962C8B-B14F-4D97-AF65-F5344CB8AC3E}">
        <p14:creationId xmlns:p14="http://schemas.microsoft.com/office/powerpoint/2010/main" val="2917352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647F68A-45C3-D7D6-F12C-3998287D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9A3587-C04F-8B7D-AB3C-865410EE0F7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CC1CBE-B662-8D5E-30A1-5FA790C0CE47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D9A5A-9C6D-1E9B-CDD9-72FDC8BA5C3D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4E4F1-D758-3165-5474-1F3B933780E8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998BAB3-CA8B-A555-47E8-191942FDD750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9C81DA6-1232-B1CB-4920-AEC3DEBB2332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7412A9-80B5-C64A-81B5-1A4825C6541D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1E77D2-A1B1-8EAD-A7B3-AA1854046512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2B7408-C3E8-9984-EB58-5B353DE64C43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5C5AFE-E797-938D-0EA6-3EE3B66A39EC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BACEDE-CD40-7D48-5BAC-256861EABD24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244E5DA-2030-890A-F327-63B32F2F5BBE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7BDF99-46F4-CCC1-7ABE-C6EF2CD2BB1E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A88AEC14-724C-6168-EA5C-9453B17EFE94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363767-0097-2413-38E8-D24D3577967C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24E326-3C22-6436-AEAF-7D847CFF43A9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DE0721-DB03-FBA6-4875-880FE52F4460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519CA5A-597B-B66F-EEBA-B3419F6451E6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00053E-396A-3D7B-278C-2AE8B1A95112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BAADAE-CFCB-5260-B2F4-77B306B4C356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6878218-6EF6-6158-7350-FBB69BCEDA3F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06FB75A-E745-5701-D2EF-2A253D943515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0A1F42B2-E497-DE9B-095A-0BB8069184F7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FD6B10-B404-2B3B-C490-5D9ABAAE6831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23D43F5-F2C5-13C7-6C6A-A8D82D38AFDA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9C319F3-5A46-8042-F3F9-C6EF2B242D7A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628A8D-CEC0-DED2-1E15-2F94C711DAD6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C5AE7F6-406A-E083-382C-BFDDF0DFF8CE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B333C4F-888B-E406-69DA-939FCF5C8BDD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99DA20B-8694-5E1C-8B44-3068DBFC3453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0BCE6E-6A46-1138-E84F-1138938B8271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1F5D77E-ABB2-8771-50E7-2F4E2F8D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Co-Ordinated Provision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A1E2E03-DC9D-095B-8BA6-B1BECF4BBA11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514336-6655-BA4C-8F2B-4DC1C411314E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59A96EF5-3C8F-C2C5-0DDC-2AFF4FF86F3D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8477535-B6F5-1BF3-DDB7-90954318A9C6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4C56AA12-702C-D8B0-19F5-179BE1226401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020A2C-B8D7-369A-2042-D419485EC89B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3B82C50-7307-6812-5716-4B3CE657ACB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4F7878-89DC-943B-5897-81196399DCB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C5E6C-1480-5CFE-81F3-F444D8C95BD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31BE50-88F9-D662-BF96-775676FCB740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62F7B96A-16AC-91AC-CC87-1D9DFBFC9EF3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BA1B39-C0B1-7CAD-5B6A-BBAEEFD3375E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14F92D-1629-CCDD-B523-9917594B48F5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F8F69F4F-379F-6741-665D-0DBCA3C83D3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91F788DB-22BD-C4C2-0151-E44B5746E3DC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8DBB5B-19E2-039D-2E2F-E9ADAC0B9D8A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C9BDCE-3946-3388-48A8-0B40095A6102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DF624E-C523-4928-3E05-C483351FBB20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04BE70-7C77-7CCD-E623-A31370EDB317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FF4D38-F079-A01D-DA59-09277733C3D7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7BC992-118D-8ABF-4158-DE08B6FBA2C1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C83A80-3049-2C43-F598-58602DAF75EC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B4CE24-0B09-DADF-131D-1E536FBA2330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10B15FB9-984E-2DEF-9839-C5F69D51DE5F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6F576D-DDD4-578D-10BB-F6F53095186F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05A3F04-D371-0CCA-A848-CB658F3E4A58}"/>
              </a:ext>
            </a:extLst>
          </p:cNvPr>
          <p:cNvSpPr txBox="1"/>
          <p:nvPr/>
        </p:nvSpPr>
        <p:spPr>
          <a:xfrm rot="17984842">
            <a:off x="2614946" y="2470558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4754C6B9-F93D-5B4B-327E-087AF45605B8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75E308BD-30A5-1CFC-AAD6-096E7BAA7493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294B3B-FB09-35ED-E4C8-F7F3A36DD0B7}"/>
              </a:ext>
            </a:extLst>
          </p:cNvPr>
          <p:cNvSpPr txBox="1"/>
          <p:nvPr/>
        </p:nvSpPr>
        <p:spPr>
          <a:xfrm rot="17984842">
            <a:off x="2921906" y="2596559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4E2F12-C3E5-701B-0328-E4E568E6508B}"/>
              </a:ext>
            </a:extLst>
          </p:cNvPr>
          <p:cNvCxnSpPr>
            <a:cxnSpLocks/>
          </p:cNvCxnSpPr>
          <p:nvPr/>
        </p:nvCxnSpPr>
        <p:spPr>
          <a:xfrm flipH="1" flipV="1">
            <a:off x="3844174" y="2396555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CA74AD-3B84-DD97-CB8D-F91A3BB29D80}"/>
              </a:ext>
            </a:extLst>
          </p:cNvPr>
          <p:cNvSpPr txBox="1"/>
          <p:nvPr/>
        </p:nvSpPr>
        <p:spPr>
          <a:xfrm rot="4062332">
            <a:off x="3610165" y="2597606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D0F9FA-2CE5-2244-032A-037501DE6F5C}"/>
              </a:ext>
            </a:extLst>
          </p:cNvPr>
          <p:cNvCxnSpPr>
            <a:cxnSpLocks/>
          </p:cNvCxnSpPr>
          <p:nvPr/>
        </p:nvCxnSpPr>
        <p:spPr>
          <a:xfrm flipV="1">
            <a:off x="5403160" y="238906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AC3687-5340-EB0C-FDC0-0477296CBB2F}"/>
              </a:ext>
            </a:extLst>
          </p:cNvPr>
          <p:cNvSpPr txBox="1"/>
          <p:nvPr/>
        </p:nvSpPr>
        <p:spPr>
          <a:xfrm rot="17984842">
            <a:off x="4684892" y="248055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6AFB46-5553-2AD7-5727-6D6E330D378D}"/>
              </a:ext>
            </a:extLst>
          </p:cNvPr>
          <p:cNvSpPr txBox="1"/>
          <p:nvPr/>
        </p:nvSpPr>
        <p:spPr>
          <a:xfrm rot="17984842">
            <a:off x="4991852" y="2606555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0C6463-5345-DC40-2CAB-C87745629216}"/>
              </a:ext>
            </a:extLst>
          </p:cNvPr>
          <p:cNvCxnSpPr>
            <a:cxnSpLocks/>
          </p:cNvCxnSpPr>
          <p:nvPr/>
        </p:nvCxnSpPr>
        <p:spPr>
          <a:xfrm flipH="1" flipV="1">
            <a:off x="5914120" y="2406551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62686A-1B7A-43A2-C088-D6FD13C094EF}"/>
              </a:ext>
            </a:extLst>
          </p:cNvPr>
          <p:cNvSpPr txBox="1"/>
          <p:nvPr/>
        </p:nvSpPr>
        <p:spPr>
          <a:xfrm rot="4062332">
            <a:off x="5680111" y="2607602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5677D6-6844-87D9-7F55-9031BEC9E27B}"/>
              </a:ext>
            </a:extLst>
          </p:cNvPr>
          <p:cNvCxnSpPr>
            <a:cxnSpLocks/>
          </p:cNvCxnSpPr>
          <p:nvPr/>
        </p:nvCxnSpPr>
        <p:spPr>
          <a:xfrm flipV="1">
            <a:off x="7263468" y="238637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BD25902-C7B2-3004-5ECE-136B272E78C2}"/>
              </a:ext>
            </a:extLst>
          </p:cNvPr>
          <p:cNvSpPr txBox="1"/>
          <p:nvPr/>
        </p:nvSpPr>
        <p:spPr>
          <a:xfrm rot="17984842">
            <a:off x="6852160" y="2603864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8BF48F-B70C-2B2E-8458-BAF90578D59A}"/>
              </a:ext>
            </a:extLst>
          </p:cNvPr>
          <p:cNvCxnSpPr>
            <a:cxnSpLocks/>
          </p:cNvCxnSpPr>
          <p:nvPr/>
        </p:nvCxnSpPr>
        <p:spPr>
          <a:xfrm flipH="1" flipV="1">
            <a:off x="7774428" y="2403860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3E239EE-E828-5488-06FC-EB55EA230E19}"/>
              </a:ext>
            </a:extLst>
          </p:cNvPr>
          <p:cNvSpPr txBox="1"/>
          <p:nvPr/>
        </p:nvSpPr>
        <p:spPr>
          <a:xfrm rot="4062332">
            <a:off x="7540419" y="2604911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57E2ECF-B82C-3124-6A3B-981F2D3A6ED9}"/>
              </a:ext>
            </a:extLst>
          </p:cNvPr>
          <p:cNvCxnSpPr>
            <a:cxnSpLocks/>
          </p:cNvCxnSpPr>
          <p:nvPr/>
        </p:nvCxnSpPr>
        <p:spPr>
          <a:xfrm flipV="1">
            <a:off x="9333414" y="2396369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0966DE6-12E9-7821-CD0C-5E7435D103AD}"/>
              </a:ext>
            </a:extLst>
          </p:cNvPr>
          <p:cNvSpPr txBox="1"/>
          <p:nvPr/>
        </p:nvSpPr>
        <p:spPr>
          <a:xfrm rot="17984842">
            <a:off x="8615146" y="248785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A2023C-FA97-7B8B-F8A1-6A4B310107AD}"/>
              </a:ext>
            </a:extLst>
          </p:cNvPr>
          <p:cNvSpPr txBox="1"/>
          <p:nvPr/>
        </p:nvSpPr>
        <p:spPr>
          <a:xfrm rot="17984842">
            <a:off x="8922106" y="2613860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6130B6-4983-EFEC-36E3-F499C3EB22F3}"/>
              </a:ext>
            </a:extLst>
          </p:cNvPr>
          <p:cNvCxnSpPr>
            <a:cxnSpLocks/>
          </p:cNvCxnSpPr>
          <p:nvPr/>
        </p:nvCxnSpPr>
        <p:spPr>
          <a:xfrm flipH="1" flipV="1">
            <a:off x="9844374" y="2413856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69018E-F685-92F4-E69B-43579DBF0456}"/>
              </a:ext>
            </a:extLst>
          </p:cNvPr>
          <p:cNvSpPr txBox="1"/>
          <p:nvPr/>
        </p:nvSpPr>
        <p:spPr>
          <a:xfrm rot="4062332">
            <a:off x="9610365" y="2614907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108F8E-3413-A39E-0622-50EF852F4C2F}"/>
              </a:ext>
            </a:extLst>
          </p:cNvPr>
          <p:cNvSpPr txBox="1"/>
          <p:nvPr/>
        </p:nvSpPr>
        <p:spPr>
          <a:xfrm rot="17984842">
            <a:off x="4721445" y="3747490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9F7D0C2-E7AA-DC40-6D89-8FA563501657}"/>
              </a:ext>
            </a:extLst>
          </p:cNvPr>
          <p:cNvSpPr txBox="1"/>
          <p:nvPr/>
        </p:nvSpPr>
        <p:spPr>
          <a:xfrm rot="17984842">
            <a:off x="9151183" y="3714492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04E7E5-99E4-72E1-E28A-0C28EFCF6206}"/>
              </a:ext>
            </a:extLst>
          </p:cNvPr>
          <p:cNvSpPr txBox="1"/>
          <p:nvPr/>
        </p:nvSpPr>
        <p:spPr>
          <a:xfrm rot="17984842">
            <a:off x="7052921" y="3725937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</p:spTree>
    <p:extLst>
      <p:ext uri="{BB962C8B-B14F-4D97-AF65-F5344CB8AC3E}">
        <p14:creationId xmlns:p14="http://schemas.microsoft.com/office/powerpoint/2010/main" val="1705077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0463-100A-1496-C573-04FB9EB4A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46E40-8EF4-FC62-7207-D90054BD4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71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9E07-4962-F12C-1F1C-F5BD4934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SCIM use cases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FE7F-C866-7ECA-6196-F5B89931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Planned to obsolete RFC 7642</a:t>
            </a:r>
          </a:p>
          <a:p>
            <a:r>
              <a:rPr lang="en-US" dirty="0"/>
              <a:t>Places single SCIM actions &amp; triggers into larger context</a:t>
            </a:r>
          </a:p>
          <a:p>
            <a:r>
              <a:rPr lang="en-US" dirty="0"/>
              <a:t>Use cases include historical uses and new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30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17942" y="2272110"/>
            <a:ext cx="149431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100" dirty="0"/>
              <a:t>(aka Service Provider)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1963920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013350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B2C06D1-BADE-9037-09E6-CD3AFDA65E6D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427" name="Picture 42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4DC40B05-229E-878E-EA1B-4402986D0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4040" y="1595765"/>
            <a:ext cx="636150" cy="368155"/>
          </a:xfrm>
          <a:prstGeom prst="rect">
            <a:avLst/>
          </a:prstGeom>
        </p:spPr>
      </p:pic>
      <p:pic>
        <p:nvPicPr>
          <p:cNvPr id="428" name="Picture 42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AB6F715-1013-A8A0-7A95-4BE7AAE42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12327" y="1645195"/>
            <a:ext cx="636150" cy="368155"/>
          </a:xfrm>
          <a:prstGeom prst="rect">
            <a:avLst/>
          </a:prstGeom>
        </p:spPr>
      </p:pic>
      <p:sp>
        <p:nvSpPr>
          <p:cNvPr id="429" name="TextBox 428">
            <a:extLst>
              <a:ext uri="{FF2B5EF4-FFF2-40B4-BE49-F238E27FC236}">
                <a16:creationId xmlns:a16="http://schemas.microsoft.com/office/drawing/2014/main" id="{487D8B1A-C9FB-6508-E1D2-C442EF2BFF9E}"/>
              </a:ext>
            </a:extLst>
          </p:cNvPr>
          <p:cNvSpPr txBox="1"/>
          <p:nvPr/>
        </p:nvSpPr>
        <p:spPr>
          <a:xfrm>
            <a:off x="5109301" y="3105834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Highly available REST API endpoint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Manages many 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Open to one/more REST clients</a:t>
            </a:r>
          </a:p>
        </p:txBody>
      </p:sp>
    </p:spTree>
    <p:extLst>
      <p:ext uri="{BB962C8B-B14F-4D97-AF65-F5344CB8AC3E}">
        <p14:creationId xmlns:p14="http://schemas.microsoft.com/office/powerpoint/2010/main" val="1003608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1" y="4526890"/>
            <a:ext cx="30506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472502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472502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123816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5611882" y="4526890"/>
            <a:ext cx="4628919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459482" y="4984680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76F87-26F5-09E4-075B-53F32589C96E}"/>
              </a:ext>
            </a:extLst>
          </p:cNvPr>
          <p:cNvSpPr txBox="1"/>
          <p:nvPr/>
        </p:nvSpPr>
        <p:spPr>
          <a:xfrm>
            <a:off x="6490138" y="3611241"/>
            <a:ext cx="5203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Active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Calls endpoints using HTTP verbs (GET, PUSH, DELETE)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Must be credentialled by SCIM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CF478-E386-2E1C-038C-2E9469906A6F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39137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C8B1973-F42D-9DA8-CE5A-3FABDFA9EA44}"/>
              </a:ext>
            </a:extLst>
          </p:cNvPr>
          <p:cNvGrpSpPr/>
          <p:nvPr/>
        </p:nvGrpSpPr>
        <p:grpSpPr>
          <a:xfrm>
            <a:off x="1185964" y="1588994"/>
            <a:ext cx="1278680" cy="1167424"/>
            <a:chOff x="714124" y="1754258"/>
            <a:chExt cx="2178999" cy="1989407"/>
          </a:xfrm>
        </p:grpSpPr>
        <p:grpSp>
          <p:nvGrpSpPr>
            <p:cNvPr id="147" name="Group 593">
              <a:extLst>
                <a:ext uri="{FF2B5EF4-FFF2-40B4-BE49-F238E27FC236}">
                  <a16:creationId xmlns:a16="http://schemas.microsoft.com/office/drawing/2014/main" id="{9F062414-CCF0-167F-8FB3-327A3C931B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4124" y="1754258"/>
              <a:ext cx="1748643" cy="1538548"/>
              <a:chOff x="6146801" y="2133602"/>
              <a:chExt cx="644525" cy="566738"/>
            </a:xfrm>
          </p:grpSpPr>
          <p:sp>
            <p:nvSpPr>
              <p:cNvPr id="148" name="Freeform 278">
                <a:extLst>
                  <a:ext uri="{FF2B5EF4-FFF2-40B4-BE49-F238E27FC236}">
                    <a16:creationId xmlns:a16="http://schemas.microsoft.com/office/drawing/2014/main" id="{8DEA7D72-D28D-E19A-F4B1-BCB5E96FF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79">
                <a:extLst>
                  <a:ext uri="{FF2B5EF4-FFF2-40B4-BE49-F238E27FC236}">
                    <a16:creationId xmlns:a16="http://schemas.microsoft.com/office/drawing/2014/main" id="{59163C82-1F46-8186-4DD6-A83648646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0">
                <a:extLst>
                  <a:ext uri="{FF2B5EF4-FFF2-40B4-BE49-F238E27FC236}">
                    <a16:creationId xmlns:a16="http://schemas.microsoft.com/office/drawing/2014/main" id="{EB977E5E-C942-1C2C-ABE9-E6B3E8DA6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281">
                <a:extLst>
                  <a:ext uri="{FF2B5EF4-FFF2-40B4-BE49-F238E27FC236}">
                    <a16:creationId xmlns:a16="http://schemas.microsoft.com/office/drawing/2014/main" id="{76BB1CE4-976F-8C15-4F66-3A1184259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82">
                <a:extLst>
                  <a:ext uri="{FF2B5EF4-FFF2-40B4-BE49-F238E27FC236}">
                    <a16:creationId xmlns:a16="http://schemas.microsoft.com/office/drawing/2014/main" id="{686C62CC-0939-D614-5553-07B3939CA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83">
                <a:extLst>
                  <a:ext uri="{FF2B5EF4-FFF2-40B4-BE49-F238E27FC236}">
                    <a16:creationId xmlns:a16="http://schemas.microsoft.com/office/drawing/2014/main" id="{936FD31C-1407-68B8-4B27-163E46CB9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Freeform 284">
                <a:extLst>
                  <a:ext uri="{FF2B5EF4-FFF2-40B4-BE49-F238E27FC236}">
                    <a16:creationId xmlns:a16="http://schemas.microsoft.com/office/drawing/2014/main" id="{8E2499B0-0519-9C07-B991-EE9FE8F12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85">
                <a:extLst>
                  <a:ext uri="{FF2B5EF4-FFF2-40B4-BE49-F238E27FC236}">
                    <a16:creationId xmlns:a16="http://schemas.microsoft.com/office/drawing/2014/main" id="{440926C2-6CC1-2B7D-2BB8-C91A8F7A4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86">
                <a:extLst>
                  <a:ext uri="{FF2B5EF4-FFF2-40B4-BE49-F238E27FC236}">
                    <a16:creationId xmlns:a16="http://schemas.microsoft.com/office/drawing/2014/main" id="{143AD703-DECB-0A10-4414-163406AE0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Line 287">
                <a:extLst>
                  <a:ext uri="{FF2B5EF4-FFF2-40B4-BE49-F238E27FC236}">
                    <a16:creationId xmlns:a16="http://schemas.microsoft.com/office/drawing/2014/main" id="{0A1203CE-BC03-6558-38AE-2EAFC669C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88">
                <a:extLst>
                  <a:ext uri="{FF2B5EF4-FFF2-40B4-BE49-F238E27FC236}">
                    <a16:creationId xmlns:a16="http://schemas.microsoft.com/office/drawing/2014/main" id="{3831889A-26BA-0814-99F4-B6E6E1496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9">
                <a:extLst>
                  <a:ext uri="{FF2B5EF4-FFF2-40B4-BE49-F238E27FC236}">
                    <a16:creationId xmlns:a16="http://schemas.microsoft.com/office/drawing/2014/main" id="{DAD18248-7861-28B7-F60B-E6BF44CD5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Freeform 290">
                <a:extLst>
                  <a:ext uri="{FF2B5EF4-FFF2-40B4-BE49-F238E27FC236}">
                    <a16:creationId xmlns:a16="http://schemas.microsoft.com/office/drawing/2014/main" id="{3E330E84-1C93-28DD-BD91-4F661321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91">
                <a:extLst>
                  <a:ext uri="{FF2B5EF4-FFF2-40B4-BE49-F238E27FC236}">
                    <a16:creationId xmlns:a16="http://schemas.microsoft.com/office/drawing/2014/main" id="{4CCDB37B-9262-F332-5EB7-3C76E4112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92">
                <a:extLst>
                  <a:ext uri="{FF2B5EF4-FFF2-40B4-BE49-F238E27FC236}">
                    <a16:creationId xmlns:a16="http://schemas.microsoft.com/office/drawing/2014/main" id="{1D809210-5D2F-DE5B-CB3D-1F8808ACB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Line 293">
                <a:extLst>
                  <a:ext uri="{FF2B5EF4-FFF2-40B4-BE49-F238E27FC236}">
                    <a16:creationId xmlns:a16="http://schemas.microsoft.com/office/drawing/2014/main" id="{1C564D52-BBA3-1232-E8DF-5ADD8CBBD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94">
                <a:extLst>
                  <a:ext uri="{FF2B5EF4-FFF2-40B4-BE49-F238E27FC236}">
                    <a16:creationId xmlns:a16="http://schemas.microsoft.com/office/drawing/2014/main" id="{4D9FED8E-1432-77FC-85E3-78C77BEA2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95">
                <a:extLst>
                  <a:ext uri="{FF2B5EF4-FFF2-40B4-BE49-F238E27FC236}">
                    <a16:creationId xmlns:a16="http://schemas.microsoft.com/office/drawing/2014/main" id="{5670EECE-B1D6-B1E0-0CED-992FE8328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Freeform 296">
                <a:extLst>
                  <a:ext uri="{FF2B5EF4-FFF2-40B4-BE49-F238E27FC236}">
                    <a16:creationId xmlns:a16="http://schemas.microsoft.com/office/drawing/2014/main" id="{1019B9B0-9403-CBC2-3ECC-700305651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97">
                <a:extLst>
                  <a:ext uri="{FF2B5EF4-FFF2-40B4-BE49-F238E27FC236}">
                    <a16:creationId xmlns:a16="http://schemas.microsoft.com/office/drawing/2014/main" id="{CF0085DE-5E82-A233-8184-9F3B7ABF6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98">
                <a:extLst>
                  <a:ext uri="{FF2B5EF4-FFF2-40B4-BE49-F238E27FC236}">
                    <a16:creationId xmlns:a16="http://schemas.microsoft.com/office/drawing/2014/main" id="{9C57AD88-BCB9-2DBF-050C-7E18FD2F9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Line 299">
                <a:extLst>
                  <a:ext uri="{FF2B5EF4-FFF2-40B4-BE49-F238E27FC236}">
                    <a16:creationId xmlns:a16="http://schemas.microsoft.com/office/drawing/2014/main" id="{CFCB9C4B-5299-762D-8C10-2ADF1D068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300">
                <a:extLst>
                  <a:ext uri="{FF2B5EF4-FFF2-40B4-BE49-F238E27FC236}">
                    <a16:creationId xmlns:a16="http://schemas.microsoft.com/office/drawing/2014/main" id="{0E5D2200-0686-E965-E350-7B8BE6B62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301">
                <a:extLst>
                  <a:ext uri="{FF2B5EF4-FFF2-40B4-BE49-F238E27FC236}">
                    <a16:creationId xmlns:a16="http://schemas.microsoft.com/office/drawing/2014/main" id="{870EA3D7-456B-3359-273C-784DD884F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Freeform 302">
                <a:extLst>
                  <a:ext uri="{FF2B5EF4-FFF2-40B4-BE49-F238E27FC236}">
                    <a16:creationId xmlns:a16="http://schemas.microsoft.com/office/drawing/2014/main" id="{5EEF1FA9-B82D-00FB-651C-83D1ED589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303">
                <a:extLst>
                  <a:ext uri="{FF2B5EF4-FFF2-40B4-BE49-F238E27FC236}">
                    <a16:creationId xmlns:a16="http://schemas.microsoft.com/office/drawing/2014/main" id="{83D6FF33-96E0-7D31-6813-632256E10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304">
                <a:extLst>
                  <a:ext uri="{FF2B5EF4-FFF2-40B4-BE49-F238E27FC236}">
                    <a16:creationId xmlns:a16="http://schemas.microsoft.com/office/drawing/2014/main" id="{F2957FCC-947C-7E8E-ED6A-1B2984716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Line 305">
                <a:extLst>
                  <a:ext uri="{FF2B5EF4-FFF2-40B4-BE49-F238E27FC236}">
                    <a16:creationId xmlns:a16="http://schemas.microsoft.com/office/drawing/2014/main" id="{B58FB9C2-BBF2-0605-9F5A-690BAFFC4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306">
                <a:extLst>
                  <a:ext uri="{FF2B5EF4-FFF2-40B4-BE49-F238E27FC236}">
                    <a16:creationId xmlns:a16="http://schemas.microsoft.com/office/drawing/2014/main" id="{65403CF1-8B9A-613E-3760-EF716A77E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307">
                <a:extLst>
                  <a:ext uri="{FF2B5EF4-FFF2-40B4-BE49-F238E27FC236}">
                    <a16:creationId xmlns:a16="http://schemas.microsoft.com/office/drawing/2014/main" id="{D8C95C44-6512-F2D7-816E-C7780092C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0BFFA58-0CB9-BF16-3FE2-E70BF5276A1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46456" y="2456732"/>
              <a:ext cx="846667" cy="1286933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C1356DF8-FAB4-7BC0-3B7D-1595070CE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B0695C-6131-D1CF-F992-0B99687C4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DFA6559-A11C-F902-85CC-F6CDDDE32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1577"/>
                <a:ext cx="35" cy="122"/>
              </a:xfrm>
              <a:custGeom>
                <a:avLst/>
                <a:gdLst>
                  <a:gd name="T0" fmla="*/ 132 w 263"/>
                  <a:gd name="T1" fmla="*/ 963 h 963"/>
                  <a:gd name="T2" fmla="*/ 131 w 263"/>
                  <a:gd name="T3" fmla="*/ 963 h 963"/>
                  <a:gd name="T4" fmla="*/ 0 w 263"/>
                  <a:gd name="T5" fmla="*/ 833 h 963"/>
                  <a:gd name="T6" fmla="*/ 0 w 263"/>
                  <a:gd name="T7" fmla="*/ 131 h 963"/>
                  <a:gd name="T8" fmla="*/ 131 w 263"/>
                  <a:gd name="T9" fmla="*/ 0 h 963"/>
                  <a:gd name="T10" fmla="*/ 132 w 263"/>
                  <a:gd name="T11" fmla="*/ 0 h 963"/>
                  <a:gd name="T12" fmla="*/ 263 w 263"/>
                  <a:gd name="T13" fmla="*/ 131 h 963"/>
                  <a:gd name="T14" fmla="*/ 263 w 263"/>
                  <a:gd name="T15" fmla="*/ 833 h 963"/>
                  <a:gd name="T16" fmla="*/ 132 w 263"/>
                  <a:gd name="T17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963">
                    <a:moveTo>
                      <a:pt x="132" y="963"/>
                    </a:moveTo>
                    <a:cubicBezTo>
                      <a:pt x="131" y="963"/>
                      <a:pt x="131" y="963"/>
                      <a:pt x="131" y="963"/>
                    </a:cubicBezTo>
                    <a:cubicBezTo>
                      <a:pt x="59" y="963"/>
                      <a:pt x="0" y="904"/>
                      <a:pt x="0" y="83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204" y="0"/>
                      <a:pt x="263" y="59"/>
                      <a:pt x="263" y="131"/>
                    </a:cubicBezTo>
                    <a:cubicBezTo>
                      <a:pt x="263" y="833"/>
                      <a:pt x="263" y="833"/>
                      <a:pt x="263" y="833"/>
                    </a:cubicBezTo>
                    <a:cubicBezTo>
                      <a:pt x="263" y="904"/>
                      <a:pt x="204" y="963"/>
                      <a:pt x="132" y="9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38B97C6-CCE5-F8B5-CB70-9A6B58AD1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1621"/>
                <a:ext cx="125" cy="34"/>
              </a:xfrm>
              <a:custGeom>
                <a:avLst/>
                <a:gdLst>
                  <a:gd name="T0" fmla="*/ 0 w 963"/>
                  <a:gd name="T1" fmla="*/ 132 h 263"/>
                  <a:gd name="T2" fmla="*/ 0 w 963"/>
                  <a:gd name="T3" fmla="*/ 131 h 263"/>
                  <a:gd name="T4" fmla="*/ 131 w 963"/>
                  <a:gd name="T5" fmla="*/ 0 h 263"/>
                  <a:gd name="T6" fmla="*/ 832 w 963"/>
                  <a:gd name="T7" fmla="*/ 0 h 263"/>
                  <a:gd name="T8" fmla="*/ 963 w 963"/>
                  <a:gd name="T9" fmla="*/ 131 h 263"/>
                  <a:gd name="T10" fmla="*/ 963 w 963"/>
                  <a:gd name="T11" fmla="*/ 132 h 263"/>
                  <a:gd name="T12" fmla="*/ 832 w 963"/>
                  <a:gd name="T13" fmla="*/ 263 h 263"/>
                  <a:gd name="T14" fmla="*/ 131 w 963"/>
                  <a:gd name="T15" fmla="*/ 263 h 263"/>
                  <a:gd name="T16" fmla="*/ 0 w 963"/>
                  <a:gd name="T17" fmla="*/ 13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3" h="263">
                    <a:moveTo>
                      <a:pt x="0" y="132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832" y="0"/>
                      <a:pt x="832" y="0"/>
                      <a:pt x="832" y="0"/>
                    </a:cubicBezTo>
                    <a:cubicBezTo>
                      <a:pt x="904" y="0"/>
                      <a:pt x="963" y="59"/>
                      <a:pt x="963" y="131"/>
                    </a:cubicBezTo>
                    <a:cubicBezTo>
                      <a:pt x="963" y="132"/>
                      <a:pt x="963" y="132"/>
                      <a:pt x="963" y="132"/>
                    </a:cubicBezTo>
                    <a:cubicBezTo>
                      <a:pt x="963" y="204"/>
                      <a:pt x="904" y="263"/>
                      <a:pt x="832" y="263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59" y="263"/>
                      <a:pt x="0" y="204"/>
                      <a:pt x="0" y="1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CBCE63E-1529-44DB-3A2A-7615129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1621"/>
                <a:ext cx="35" cy="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5324752" y="2401940"/>
            <a:ext cx="1568416" cy="1296027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7AFF77-B2A8-AA67-39A5-8B4EA3F98089}"/>
              </a:ext>
            </a:extLst>
          </p:cNvPr>
          <p:cNvGrpSpPr/>
          <p:nvPr/>
        </p:nvGrpSpPr>
        <p:grpSpPr>
          <a:xfrm>
            <a:off x="9432780" y="1576176"/>
            <a:ext cx="1393545" cy="1300248"/>
            <a:chOff x="9564469" y="1741814"/>
            <a:chExt cx="2116874" cy="1975150"/>
          </a:xfrm>
        </p:grpSpPr>
        <p:grpSp>
          <p:nvGrpSpPr>
            <p:cNvPr id="178" name="Group 593">
              <a:extLst>
                <a:ext uri="{FF2B5EF4-FFF2-40B4-BE49-F238E27FC236}">
                  <a16:creationId xmlns:a16="http://schemas.microsoft.com/office/drawing/2014/main" id="{7DB3B7E7-1A9A-709E-E2C1-3929AD0AC8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64469" y="1741814"/>
              <a:ext cx="1748643" cy="1538548"/>
              <a:chOff x="6146801" y="2133602"/>
              <a:chExt cx="644525" cy="566738"/>
            </a:xfrm>
          </p:grpSpPr>
          <p:sp>
            <p:nvSpPr>
              <p:cNvPr id="179" name="Freeform 278">
                <a:extLst>
                  <a:ext uri="{FF2B5EF4-FFF2-40B4-BE49-F238E27FC236}">
                    <a16:creationId xmlns:a16="http://schemas.microsoft.com/office/drawing/2014/main" id="{53FE6B1B-5431-94E9-04CD-88C3D0363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79">
                <a:extLst>
                  <a:ext uri="{FF2B5EF4-FFF2-40B4-BE49-F238E27FC236}">
                    <a16:creationId xmlns:a16="http://schemas.microsoft.com/office/drawing/2014/main" id="{BC950C35-607E-0825-CC65-592C75EF9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Line 280">
                <a:extLst>
                  <a:ext uri="{FF2B5EF4-FFF2-40B4-BE49-F238E27FC236}">
                    <a16:creationId xmlns:a16="http://schemas.microsoft.com/office/drawing/2014/main" id="{02284494-381E-901C-DB07-05EBE8D5E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1">
                <a:extLst>
                  <a:ext uri="{FF2B5EF4-FFF2-40B4-BE49-F238E27FC236}">
                    <a16:creationId xmlns:a16="http://schemas.microsoft.com/office/drawing/2014/main" id="{E27DE1D1-6655-A678-DBD3-9C13847A4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2">
                <a:extLst>
                  <a:ext uri="{FF2B5EF4-FFF2-40B4-BE49-F238E27FC236}">
                    <a16:creationId xmlns:a16="http://schemas.microsoft.com/office/drawing/2014/main" id="{3072F376-7C1E-9B64-899B-455A11F6D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3">
                <a:extLst>
                  <a:ext uri="{FF2B5EF4-FFF2-40B4-BE49-F238E27FC236}">
                    <a16:creationId xmlns:a16="http://schemas.microsoft.com/office/drawing/2014/main" id="{5179C8EF-967E-B441-BA31-DB8B652A5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Freeform 284">
                <a:extLst>
                  <a:ext uri="{FF2B5EF4-FFF2-40B4-BE49-F238E27FC236}">
                    <a16:creationId xmlns:a16="http://schemas.microsoft.com/office/drawing/2014/main" id="{D1F8BDE2-5B50-F1DA-5C92-03DA26003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285">
                <a:extLst>
                  <a:ext uri="{FF2B5EF4-FFF2-40B4-BE49-F238E27FC236}">
                    <a16:creationId xmlns:a16="http://schemas.microsoft.com/office/drawing/2014/main" id="{0FADD82A-B85C-1210-F044-40FC38BC5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7" name="Line 286">
                <a:extLst>
                  <a:ext uri="{FF2B5EF4-FFF2-40B4-BE49-F238E27FC236}">
                    <a16:creationId xmlns:a16="http://schemas.microsoft.com/office/drawing/2014/main" id="{148E3617-AC6F-0307-D085-C7BBC6D5E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Line 287">
                <a:extLst>
                  <a:ext uri="{FF2B5EF4-FFF2-40B4-BE49-F238E27FC236}">
                    <a16:creationId xmlns:a16="http://schemas.microsoft.com/office/drawing/2014/main" id="{FDF15BFC-C1EA-2EBB-7F73-BC03C0DCE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Line 288">
                <a:extLst>
                  <a:ext uri="{FF2B5EF4-FFF2-40B4-BE49-F238E27FC236}">
                    <a16:creationId xmlns:a16="http://schemas.microsoft.com/office/drawing/2014/main" id="{28FACF1E-06B4-8D92-A3B4-0E159AE2C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Line 289">
                <a:extLst>
                  <a:ext uri="{FF2B5EF4-FFF2-40B4-BE49-F238E27FC236}">
                    <a16:creationId xmlns:a16="http://schemas.microsoft.com/office/drawing/2014/main" id="{F6901F71-9E68-5A9E-1F2A-6B83CB78E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Freeform 290">
                <a:extLst>
                  <a:ext uri="{FF2B5EF4-FFF2-40B4-BE49-F238E27FC236}">
                    <a16:creationId xmlns:a16="http://schemas.microsoft.com/office/drawing/2014/main" id="{8A2AEE42-4324-93B5-94FA-F1F982D0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Line 291">
                <a:extLst>
                  <a:ext uri="{FF2B5EF4-FFF2-40B4-BE49-F238E27FC236}">
                    <a16:creationId xmlns:a16="http://schemas.microsoft.com/office/drawing/2014/main" id="{37F7D01F-9BA3-F22A-9A58-12C2C3C9D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3" name="Line 292">
                <a:extLst>
                  <a:ext uri="{FF2B5EF4-FFF2-40B4-BE49-F238E27FC236}">
                    <a16:creationId xmlns:a16="http://schemas.microsoft.com/office/drawing/2014/main" id="{BB367D13-2B23-D769-D77C-6858EE5E0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Line 293">
                <a:extLst>
                  <a:ext uri="{FF2B5EF4-FFF2-40B4-BE49-F238E27FC236}">
                    <a16:creationId xmlns:a16="http://schemas.microsoft.com/office/drawing/2014/main" id="{8AB30A59-111A-8F87-D5A3-ABC923B4E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Line 294">
                <a:extLst>
                  <a:ext uri="{FF2B5EF4-FFF2-40B4-BE49-F238E27FC236}">
                    <a16:creationId xmlns:a16="http://schemas.microsoft.com/office/drawing/2014/main" id="{B60AF39F-9D92-4EB2-2008-4C012DAA2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Line 295">
                <a:extLst>
                  <a:ext uri="{FF2B5EF4-FFF2-40B4-BE49-F238E27FC236}">
                    <a16:creationId xmlns:a16="http://schemas.microsoft.com/office/drawing/2014/main" id="{553B5FC8-51EB-60E0-4640-834F7E9E5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Freeform 296">
                <a:extLst>
                  <a:ext uri="{FF2B5EF4-FFF2-40B4-BE49-F238E27FC236}">
                    <a16:creationId xmlns:a16="http://schemas.microsoft.com/office/drawing/2014/main" id="{CABB5864-71C8-9C18-5CB6-6DD9ED063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Line 297">
                <a:extLst>
                  <a:ext uri="{FF2B5EF4-FFF2-40B4-BE49-F238E27FC236}">
                    <a16:creationId xmlns:a16="http://schemas.microsoft.com/office/drawing/2014/main" id="{6C12B299-7406-7DAB-E6DF-B48EE30C6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9" name="Line 298">
                <a:extLst>
                  <a:ext uri="{FF2B5EF4-FFF2-40B4-BE49-F238E27FC236}">
                    <a16:creationId xmlns:a16="http://schemas.microsoft.com/office/drawing/2014/main" id="{7F066158-3698-DB31-22E3-4F1070E8D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Line 299">
                <a:extLst>
                  <a:ext uri="{FF2B5EF4-FFF2-40B4-BE49-F238E27FC236}">
                    <a16:creationId xmlns:a16="http://schemas.microsoft.com/office/drawing/2014/main" id="{26CDC3BC-E26C-CB52-F96E-CE0C5257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Line 300">
                <a:extLst>
                  <a:ext uri="{FF2B5EF4-FFF2-40B4-BE49-F238E27FC236}">
                    <a16:creationId xmlns:a16="http://schemas.microsoft.com/office/drawing/2014/main" id="{453D6B0B-8B56-4A7C-83A8-F476C4641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Line 301">
                <a:extLst>
                  <a:ext uri="{FF2B5EF4-FFF2-40B4-BE49-F238E27FC236}">
                    <a16:creationId xmlns:a16="http://schemas.microsoft.com/office/drawing/2014/main" id="{8263D43C-3A44-AE4C-6C87-432CAB6EC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Freeform 302">
                <a:extLst>
                  <a:ext uri="{FF2B5EF4-FFF2-40B4-BE49-F238E27FC236}">
                    <a16:creationId xmlns:a16="http://schemas.microsoft.com/office/drawing/2014/main" id="{492DE804-533A-37EB-AEF8-6A92DA7C4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Line 303">
                <a:extLst>
                  <a:ext uri="{FF2B5EF4-FFF2-40B4-BE49-F238E27FC236}">
                    <a16:creationId xmlns:a16="http://schemas.microsoft.com/office/drawing/2014/main" id="{111FF28F-3BD6-F1D3-5F79-10157020C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5" name="Line 304">
                <a:extLst>
                  <a:ext uri="{FF2B5EF4-FFF2-40B4-BE49-F238E27FC236}">
                    <a16:creationId xmlns:a16="http://schemas.microsoft.com/office/drawing/2014/main" id="{AFD35285-0ABB-53CE-B9F1-747A92E05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Line 305">
                <a:extLst>
                  <a:ext uri="{FF2B5EF4-FFF2-40B4-BE49-F238E27FC236}">
                    <a16:creationId xmlns:a16="http://schemas.microsoft.com/office/drawing/2014/main" id="{E9995BAC-DA7B-916A-9DCB-BD43A754C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Line 306">
                <a:extLst>
                  <a:ext uri="{FF2B5EF4-FFF2-40B4-BE49-F238E27FC236}">
                    <a16:creationId xmlns:a16="http://schemas.microsoft.com/office/drawing/2014/main" id="{60CD51AE-40A3-4108-BA7B-7A83AC196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Line 307">
                <a:extLst>
                  <a:ext uri="{FF2B5EF4-FFF2-40B4-BE49-F238E27FC236}">
                    <a16:creationId xmlns:a16="http://schemas.microsoft.com/office/drawing/2014/main" id="{44C4196F-6585-941D-913A-411852F13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C5559231-0656-7DB2-CE5D-D85CD8F0DD66}"/>
                </a:ext>
              </a:extLst>
            </p:cNvPr>
            <p:cNvGrpSpPr/>
            <p:nvPr/>
          </p:nvGrpSpPr>
          <p:grpSpPr>
            <a:xfrm>
              <a:off x="10834676" y="2430031"/>
              <a:ext cx="846667" cy="1286933"/>
              <a:chOff x="3901731" y="3694181"/>
              <a:chExt cx="635000" cy="96520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2B851A7-58C4-3961-1760-375E05BBC2D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45" name="Freeform 28">
                  <a:extLst>
                    <a:ext uri="{FF2B5EF4-FFF2-40B4-BE49-F238E27FC236}">
                      <a16:creationId xmlns:a16="http://schemas.microsoft.com/office/drawing/2014/main" id="{18E1486B-10A7-3EE0-09FA-91E030CA2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BFA2E0B-CB2C-D027-2E84-51B326BDD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0" name="Group 360">
                <a:extLst>
                  <a:ext uri="{FF2B5EF4-FFF2-40B4-BE49-F238E27FC236}">
                    <a16:creationId xmlns:a16="http://schemas.microsoft.com/office/drawing/2014/main" id="{DFE0D758-5B20-A66A-DB85-D98397A9E32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51" name="Freeform 251">
                  <a:extLst>
                    <a:ext uri="{FF2B5EF4-FFF2-40B4-BE49-F238E27FC236}">
                      <a16:creationId xmlns:a16="http://schemas.microsoft.com/office/drawing/2014/main" id="{5080A0BC-162E-F40D-619D-CC295CD98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" name="Freeform 256">
                  <a:extLst>
                    <a:ext uri="{FF2B5EF4-FFF2-40B4-BE49-F238E27FC236}">
                      <a16:creationId xmlns:a16="http://schemas.microsoft.com/office/drawing/2014/main" id="{564EB3B8-AEE8-D0DC-6F1B-668E90C22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260">
                  <a:extLst>
                    <a:ext uri="{FF2B5EF4-FFF2-40B4-BE49-F238E27FC236}">
                      <a16:creationId xmlns:a16="http://schemas.microsoft.com/office/drawing/2014/main" id="{FFC1F958-B2AF-9DBC-0837-A7B55220ED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368301" y="3855225"/>
            <a:ext cx="361315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667681" y="3883507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8530309" y="3922990"/>
            <a:ext cx="394396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368299" y="4537356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682819" y="4448702"/>
            <a:ext cx="3009900" cy="144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8997341" y="4552199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29700C-EF1E-60A0-F35D-22A0D2BF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Orchestrator Roles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2C8CD-2282-DB17-0612-E97B6253C6D0}"/>
              </a:ext>
            </a:extLst>
          </p:cNvPr>
          <p:cNvCxnSpPr>
            <a:cxnSpLocks/>
          </p:cNvCxnSpPr>
          <p:nvPr/>
        </p:nvCxnSpPr>
        <p:spPr>
          <a:xfrm flipV="1">
            <a:off x="2418272" y="1753379"/>
            <a:ext cx="6903698" cy="75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A26E0A87-26CC-41DA-D1DA-96A1FF6F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48" y="1622769"/>
            <a:ext cx="571000" cy="33045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FED7E4-B498-4A76-6E33-C362B4C9C31D}"/>
              </a:ext>
            </a:extLst>
          </p:cNvPr>
          <p:cNvCxnSpPr>
            <a:cxnSpLocks/>
          </p:cNvCxnSpPr>
          <p:nvPr/>
        </p:nvCxnSpPr>
        <p:spPr>
          <a:xfrm>
            <a:off x="2472141" y="2138759"/>
            <a:ext cx="2694409" cy="7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0BE85562-D77B-944F-EF91-8F7D5461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34" y="2384739"/>
            <a:ext cx="571000" cy="33045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033C48-7BF6-F833-3502-00A2B2C91B77}"/>
              </a:ext>
            </a:extLst>
          </p:cNvPr>
          <p:cNvCxnSpPr>
            <a:cxnSpLocks/>
          </p:cNvCxnSpPr>
          <p:nvPr/>
        </p:nvCxnSpPr>
        <p:spPr>
          <a:xfrm flipV="1">
            <a:off x="6606709" y="2243887"/>
            <a:ext cx="2724613" cy="619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B9CBFB52-8EDA-0B84-ADEB-D86AA456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15" y="2410293"/>
            <a:ext cx="571000" cy="3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0" y="4526890"/>
            <a:ext cx="35913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6" y="2472502"/>
            <a:ext cx="2992062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6523538" y="2472502"/>
            <a:ext cx="484467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6371138" y="1723929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6174380" y="4525657"/>
            <a:ext cx="4072205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729507" y="5384085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254E366-441B-491B-83FA-FD71B1AD2538}"/>
              </a:ext>
            </a:extLst>
          </p:cNvPr>
          <p:cNvCxnSpPr>
            <a:cxnSpLocks/>
          </p:cNvCxnSpPr>
          <p:nvPr/>
        </p:nvCxnSpPr>
        <p:spPr>
          <a:xfrm flipV="1">
            <a:off x="6272725" y="2853906"/>
            <a:ext cx="98413" cy="163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576549-299A-1188-18D1-9F9B49F33A36}"/>
              </a:ext>
            </a:extLst>
          </p:cNvPr>
          <p:cNvSpPr txBox="1"/>
          <p:nvPr/>
        </p:nvSpPr>
        <p:spPr>
          <a:xfrm>
            <a:off x="6300801" y="3378872"/>
            <a:ext cx="407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Actions (what):  push, pull, delta pull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Triggers (when):  time, app changes, event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05B46-5F2C-F57D-3216-8B6E4D775062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D507242F-5611-F3AB-9DA6-33BDE9428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5112" y="2078239"/>
            <a:ext cx="634636" cy="367279"/>
          </a:xfrm>
          <a:prstGeom prst="rect">
            <a:avLst/>
          </a:prstGeom>
        </p:spPr>
      </p:pic>
      <p:pic>
        <p:nvPicPr>
          <p:cNvPr id="19" name="Picture 1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9149E62E-BE17-41BB-2F10-360982D2F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714" y="4944350"/>
            <a:ext cx="665821" cy="3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67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&amp;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AFE8-0F0D-4059-8C63-3871BB425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73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897DD7-002D-CC9F-96B1-86757506CCAC}"/>
              </a:ext>
            </a:extLst>
          </p:cNvPr>
          <p:cNvCxnSpPr/>
          <p:nvPr/>
        </p:nvCxnSpPr>
        <p:spPr>
          <a:xfrm>
            <a:off x="481610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555245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555245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139583" y="2372138"/>
            <a:ext cx="129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89405" y="4449370"/>
            <a:ext cx="135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38629" y="2362036"/>
            <a:ext cx="23582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987143" y="4416424"/>
            <a:ext cx="1707936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1993565" y="278206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>
            <a:off x="1675403" y="346926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199356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2430985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1731829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4796867" y="2362036"/>
            <a:ext cx="2367159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482365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4407017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V="1">
            <a:off x="2429002" y="28057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1995544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4E23F6-3C67-D233-5965-AE8316F0F023}"/>
              </a:ext>
            </a:extLst>
          </p:cNvPr>
          <p:cNvCxnSpPr>
            <a:cxnSpLocks/>
          </p:cNvCxnSpPr>
          <p:nvPr/>
        </p:nvCxnSpPr>
        <p:spPr>
          <a:xfrm flipV="1">
            <a:off x="4379411" y="2787815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FF69B3-5C4E-B68E-A386-AC4763B0FFBC}"/>
              </a:ext>
            </a:extLst>
          </p:cNvPr>
          <p:cNvCxnSpPr>
            <a:cxnSpLocks/>
          </p:cNvCxnSpPr>
          <p:nvPr/>
        </p:nvCxnSpPr>
        <p:spPr>
          <a:xfrm flipV="1">
            <a:off x="4824807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4384524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A107BC0-4830-27AC-CA35-B9E9DE927066}"/>
              </a:ext>
            </a:extLst>
          </p:cNvPr>
          <p:cNvSpPr txBox="1"/>
          <p:nvPr/>
        </p:nvSpPr>
        <p:spPr>
          <a:xfrm>
            <a:off x="4065021" y="344435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3709103" y="4416424"/>
            <a:ext cx="1720804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164026" y="2362036"/>
            <a:ext cx="3412516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156384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F62B94-7162-2BFE-8662-A3C338201F4C}"/>
              </a:ext>
            </a:extLst>
          </p:cNvPr>
          <p:cNvCxnSpPr>
            <a:cxnSpLocks/>
          </p:cNvCxnSpPr>
          <p:nvPr/>
        </p:nvCxnSpPr>
        <p:spPr>
          <a:xfrm flipV="1">
            <a:off x="6718962" y="277957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657638-6D7C-4C19-EB04-B45B18F0B0CF}"/>
              </a:ext>
            </a:extLst>
          </p:cNvPr>
          <p:cNvCxnSpPr>
            <a:cxnSpLocks/>
          </p:cNvCxnSpPr>
          <p:nvPr/>
        </p:nvCxnSpPr>
        <p:spPr>
          <a:xfrm flipV="1">
            <a:off x="7157532" y="2826361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6724077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6746569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8814132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9251554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FB0167-6532-2F9C-9F24-9D92451D6044}"/>
              </a:ext>
            </a:extLst>
          </p:cNvPr>
          <p:cNvCxnSpPr>
            <a:cxnSpLocks/>
          </p:cNvCxnSpPr>
          <p:nvPr/>
        </p:nvCxnSpPr>
        <p:spPr>
          <a:xfrm flipV="1">
            <a:off x="8814132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668E52-3D2C-139B-5C05-E5F083CC88C7}"/>
              </a:ext>
            </a:extLst>
          </p:cNvPr>
          <p:cNvCxnSpPr>
            <a:cxnSpLocks/>
          </p:cNvCxnSpPr>
          <p:nvPr/>
        </p:nvCxnSpPr>
        <p:spPr>
          <a:xfrm flipV="1">
            <a:off x="9252704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8819246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5429908" y="4415191"/>
            <a:ext cx="947008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8841739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2B28AC-019B-C421-8B6C-D47425414586}"/>
              </a:ext>
            </a:extLst>
          </p:cNvPr>
          <p:cNvSpPr txBox="1"/>
          <p:nvPr/>
        </p:nvSpPr>
        <p:spPr>
          <a:xfrm>
            <a:off x="6376917" y="3505483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90906D-9E47-E35D-A723-0491BA4BCF71}"/>
              </a:ext>
            </a:extLst>
          </p:cNvPr>
          <p:cNvSpPr txBox="1"/>
          <p:nvPr/>
        </p:nvSpPr>
        <p:spPr>
          <a:xfrm>
            <a:off x="8527312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6388666" y="4419530"/>
            <a:ext cx="4173455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6730501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6584502" y="48398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FD27B3-AA2C-DAC3-A8CA-D101871B5191}"/>
              </a:ext>
            </a:extLst>
          </p:cNvPr>
          <p:cNvGrpSpPr/>
          <p:nvPr/>
        </p:nvGrpSpPr>
        <p:grpSpPr>
          <a:xfrm>
            <a:off x="11079526" y="3603301"/>
            <a:ext cx="572593" cy="470760"/>
            <a:chOff x="6992029" y="4852026"/>
            <a:chExt cx="681993" cy="5688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7490C-F545-0D13-41A2-BA2E85D9C633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7E3ACBFA-96A0-D9B9-951F-E26628B680D0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F01F6E-14B6-6DF9-3FB2-2B097247762B}"/>
              </a:ext>
            </a:extLst>
          </p:cNvPr>
          <p:cNvSpPr txBox="1"/>
          <p:nvPr/>
        </p:nvSpPr>
        <p:spPr>
          <a:xfrm>
            <a:off x="866154" y="933308"/>
            <a:ext cx="640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client to server on a periodic basis</a:t>
            </a:r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DAE79EAE-5088-49CD-4EB0-3C8CD50AADC0}"/>
              </a:ext>
            </a:extLst>
          </p:cNvPr>
          <p:cNvSpPr/>
          <p:nvPr/>
        </p:nvSpPr>
        <p:spPr>
          <a:xfrm>
            <a:off x="1620133" y="2367149"/>
            <a:ext cx="818495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5E4A6D36-0AED-FF56-BE06-13AE678EF652}"/>
              </a:ext>
            </a:extLst>
          </p:cNvPr>
          <p:cNvSpPr/>
          <p:nvPr/>
        </p:nvSpPr>
        <p:spPr>
          <a:xfrm>
            <a:off x="4235926" y="484257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B8CAD425-1680-B777-ECED-2F2EDB26D50D}"/>
              </a:ext>
            </a:extLst>
          </p:cNvPr>
          <p:cNvSpPr/>
          <p:nvPr/>
        </p:nvSpPr>
        <p:spPr>
          <a:xfrm>
            <a:off x="8661732" y="483200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26">
            <a:extLst>
              <a:ext uri="{FF2B5EF4-FFF2-40B4-BE49-F238E27FC236}">
                <a16:creationId xmlns:a16="http://schemas.microsoft.com/office/drawing/2014/main" id="{53EA4839-DEBC-F7EF-58A3-6E3CA573D567}"/>
              </a:ext>
            </a:extLst>
          </p:cNvPr>
          <p:cNvSpPr/>
          <p:nvPr/>
        </p:nvSpPr>
        <p:spPr>
          <a:xfrm>
            <a:off x="1835955" y="486415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7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4384F4-D6AC-566B-4369-37D76A3E996B}"/>
              </a:ext>
            </a:extLst>
          </p:cNvPr>
          <p:cNvCxnSpPr>
            <a:cxnSpLocks/>
          </p:cNvCxnSpPr>
          <p:nvPr/>
        </p:nvCxnSpPr>
        <p:spPr>
          <a:xfrm flipV="1">
            <a:off x="8780276" y="437934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2B5828-CF0D-A9B6-213E-693C64B1B829}"/>
              </a:ext>
            </a:extLst>
          </p:cNvPr>
          <p:cNvCxnSpPr>
            <a:cxnSpLocks/>
          </p:cNvCxnSpPr>
          <p:nvPr/>
        </p:nvCxnSpPr>
        <p:spPr>
          <a:xfrm flipV="1">
            <a:off x="6927048" y="275566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8E4227-FCA8-3C2B-1527-5938DA8DF144}"/>
              </a:ext>
            </a:extLst>
          </p:cNvPr>
          <p:cNvCxnSpPr>
            <a:cxnSpLocks/>
          </p:cNvCxnSpPr>
          <p:nvPr/>
        </p:nvCxnSpPr>
        <p:spPr>
          <a:xfrm flipV="1">
            <a:off x="6458792" y="438568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6301BF-92D0-3FF5-8F51-CB6F0AFB14C1}"/>
              </a:ext>
            </a:extLst>
          </p:cNvPr>
          <p:cNvCxnSpPr>
            <a:cxnSpLocks/>
          </p:cNvCxnSpPr>
          <p:nvPr/>
        </p:nvCxnSpPr>
        <p:spPr>
          <a:xfrm flipV="1">
            <a:off x="9255906" y="27640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88154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88154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44347" y="2337476"/>
            <a:ext cx="139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108306" y="4400534"/>
            <a:ext cx="13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824795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97070" y="4416424"/>
            <a:ext cx="2601982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880615-CBFD-DB2E-9B43-EF3984548FE6}"/>
              </a:ext>
            </a:extLst>
          </p:cNvPr>
          <p:cNvCxnSpPr>
            <a:cxnSpLocks/>
          </p:cNvCxnSpPr>
          <p:nvPr/>
        </p:nvCxnSpPr>
        <p:spPr>
          <a:xfrm flipV="1">
            <a:off x="1911938" y="2741207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AE2122-C4B6-4D23-C3EF-07211C964D76}"/>
              </a:ext>
            </a:extLst>
          </p:cNvPr>
          <p:cNvSpPr txBox="1"/>
          <p:nvPr/>
        </p:nvSpPr>
        <p:spPr>
          <a:xfrm>
            <a:off x="1607209" y="35034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91177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8331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690980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2896849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5520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62674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96459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BE157B-603A-EFAC-49C9-0D3A7512C933}"/>
              </a:ext>
            </a:extLst>
          </p:cNvPr>
          <p:cNvCxnSpPr>
            <a:cxnSpLocks/>
          </p:cNvCxnSpPr>
          <p:nvPr/>
        </p:nvCxnSpPr>
        <p:spPr>
          <a:xfrm flipV="1">
            <a:off x="2383316" y="272684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3867161" y="350341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8004877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52035" y="54751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23577" y="54698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79642" y="56170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8342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25496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CBB80A-40F8-2452-7B95-CDEBA92F0E8D}"/>
              </a:ext>
            </a:extLst>
          </p:cNvPr>
          <p:cNvSpPr/>
          <p:nvPr/>
        </p:nvSpPr>
        <p:spPr>
          <a:xfrm>
            <a:off x="9259803" y="4415191"/>
            <a:ext cx="121369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9423093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143082" y="353782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A2AE53-9CFE-4D14-F4CB-A7125D3F5303}"/>
              </a:ext>
            </a:extLst>
          </p:cNvPr>
          <p:cNvSpPr txBox="1"/>
          <p:nvPr/>
        </p:nvSpPr>
        <p:spPr>
          <a:xfrm>
            <a:off x="8497563" y="349445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633863" y="4416424"/>
            <a:ext cx="4614996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6CBF6-C390-4578-F388-E521E0670D8D}"/>
              </a:ext>
            </a:extLst>
          </p:cNvPr>
          <p:cNvCxnSpPr>
            <a:cxnSpLocks/>
          </p:cNvCxnSpPr>
          <p:nvPr/>
        </p:nvCxnSpPr>
        <p:spPr>
          <a:xfrm flipV="1">
            <a:off x="4154562" y="2750666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F02C20-E17E-4897-BF9C-40D05CEDDAB4}"/>
              </a:ext>
            </a:extLst>
          </p:cNvPr>
          <p:cNvCxnSpPr>
            <a:cxnSpLocks/>
          </p:cNvCxnSpPr>
          <p:nvPr/>
        </p:nvCxnSpPr>
        <p:spPr>
          <a:xfrm flipV="1">
            <a:off x="4619115" y="278018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69ED7-1804-C5C3-A511-EEF8A918812B}"/>
              </a:ext>
            </a:extLst>
          </p:cNvPr>
          <p:cNvCxnSpPr>
            <a:cxnSpLocks/>
          </p:cNvCxnSpPr>
          <p:nvPr/>
        </p:nvCxnSpPr>
        <p:spPr>
          <a:xfrm flipV="1">
            <a:off x="4158233" y="4372341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CF67F2-8296-E13B-FD99-98D86154FFF6}"/>
              </a:ext>
            </a:extLst>
          </p:cNvPr>
          <p:cNvCxnSpPr>
            <a:cxnSpLocks/>
          </p:cNvCxnSpPr>
          <p:nvPr/>
        </p:nvCxnSpPr>
        <p:spPr>
          <a:xfrm flipV="1">
            <a:off x="6448736" y="275608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326E5-3CE3-31E0-80DE-0A83FCB7E19B}"/>
              </a:ext>
            </a:extLst>
          </p:cNvPr>
          <p:cNvCxnSpPr>
            <a:cxnSpLocks/>
          </p:cNvCxnSpPr>
          <p:nvPr/>
        </p:nvCxnSpPr>
        <p:spPr>
          <a:xfrm flipV="1">
            <a:off x="8784968" y="2749745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D4715D-2622-927E-953B-BDEAD3723884}"/>
              </a:ext>
            </a:extLst>
          </p:cNvPr>
          <p:cNvGrpSpPr/>
          <p:nvPr/>
        </p:nvGrpSpPr>
        <p:grpSpPr>
          <a:xfrm>
            <a:off x="11216737" y="3280552"/>
            <a:ext cx="640967" cy="517718"/>
            <a:chOff x="6921694" y="4852026"/>
            <a:chExt cx="763433" cy="62556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DF9710-6980-8045-E944-F6087D51196B}"/>
                </a:ext>
              </a:extLst>
            </p:cNvPr>
            <p:cNvSpPr txBox="1"/>
            <p:nvPr/>
          </p:nvSpPr>
          <p:spPr>
            <a:xfrm>
              <a:off x="6921694" y="5170781"/>
              <a:ext cx="763433" cy="30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4" name="5-Point Star 3">
              <a:extLst>
                <a:ext uri="{FF2B5EF4-FFF2-40B4-BE49-F238E27FC236}">
                  <a16:creationId xmlns:a16="http://schemas.microsoft.com/office/drawing/2014/main" id="{69F36BA7-1344-34F3-7DD0-78325D27D56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138356-DED2-008E-3CAA-C5DBF8F6FF89}"/>
              </a:ext>
            </a:extLst>
          </p:cNvPr>
          <p:cNvSpPr txBox="1"/>
          <p:nvPr/>
        </p:nvSpPr>
        <p:spPr>
          <a:xfrm>
            <a:off x="866154" y="933308"/>
            <a:ext cx="667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server to client on a periodic basis</a:t>
            </a:r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955B8179-04CE-6E3F-763B-22002E9B11A9}"/>
              </a:ext>
            </a:extLst>
          </p:cNvPr>
          <p:cNvSpPr/>
          <p:nvPr/>
        </p:nvSpPr>
        <p:spPr>
          <a:xfrm>
            <a:off x="1554958" y="4416080"/>
            <a:ext cx="829568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024D9DB-939C-D469-C264-832384A16D70}"/>
              </a:ext>
            </a:extLst>
          </p:cNvPr>
          <p:cNvSpPr/>
          <p:nvPr/>
        </p:nvSpPr>
        <p:spPr>
          <a:xfrm rot="5400000">
            <a:off x="2962865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ket 46">
            <a:extLst>
              <a:ext uri="{FF2B5EF4-FFF2-40B4-BE49-F238E27FC236}">
                <a16:creationId xmlns:a16="http://schemas.microsoft.com/office/drawing/2014/main" id="{C5DAB76D-1E29-7CE7-54D8-F90ACFF3DEF3}"/>
              </a:ext>
            </a:extLst>
          </p:cNvPr>
          <p:cNvSpPr/>
          <p:nvPr/>
        </p:nvSpPr>
        <p:spPr>
          <a:xfrm rot="5400000">
            <a:off x="5253077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89DDEE7F-A8DA-A982-EEA7-878120EABFE2}"/>
              </a:ext>
            </a:extLst>
          </p:cNvPr>
          <p:cNvSpPr/>
          <p:nvPr/>
        </p:nvSpPr>
        <p:spPr>
          <a:xfrm rot="5400000">
            <a:off x="7543289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380B4FF4-F08B-89EC-E18F-A2047047E63D}"/>
              </a:ext>
            </a:extLst>
          </p:cNvPr>
          <p:cNvSpPr/>
          <p:nvPr/>
        </p:nvSpPr>
        <p:spPr>
          <a:xfrm rot="5400000">
            <a:off x="9833501" y="506622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1908786" y="4369156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762334" y="485655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26">
            <a:extLst>
              <a:ext uri="{FF2B5EF4-FFF2-40B4-BE49-F238E27FC236}">
                <a16:creationId xmlns:a16="http://schemas.microsoft.com/office/drawing/2014/main" id="{F6AB6CE6-7EEF-2AE8-6495-8BBCD6B860EE}"/>
              </a:ext>
            </a:extLst>
          </p:cNvPr>
          <p:cNvSpPr/>
          <p:nvPr/>
        </p:nvSpPr>
        <p:spPr>
          <a:xfrm>
            <a:off x="4009002" y="48614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26">
            <a:extLst>
              <a:ext uri="{FF2B5EF4-FFF2-40B4-BE49-F238E27FC236}">
                <a16:creationId xmlns:a16="http://schemas.microsoft.com/office/drawing/2014/main" id="{F6397DFE-AB18-EBF1-5390-7883D35396FB}"/>
              </a:ext>
            </a:extLst>
          </p:cNvPr>
          <p:cNvSpPr/>
          <p:nvPr/>
        </p:nvSpPr>
        <p:spPr>
          <a:xfrm>
            <a:off x="6314669" y="4866392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26">
            <a:extLst>
              <a:ext uri="{FF2B5EF4-FFF2-40B4-BE49-F238E27FC236}">
                <a16:creationId xmlns:a16="http://schemas.microsoft.com/office/drawing/2014/main" id="{1BA91B22-F882-831C-681D-90F3E763663D}"/>
              </a:ext>
            </a:extLst>
          </p:cNvPr>
          <p:cNvSpPr/>
          <p:nvPr/>
        </p:nvSpPr>
        <p:spPr>
          <a:xfrm>
            <a:off x="8635082" y="48344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34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29037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29037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-2258" y="2388689"/>
            <a:ext cx="13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-21314" y="4437360"/>
            <a:ext cx="141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522445" y="2362036"/>
            <a:ext cx="160279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18897" y="4416423"/>
            <a:ext cx="2272119" cy="364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848262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19802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586526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3130021" y="2362037"/>
            <a:ext cx="1898017" cy="3562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23497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595039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51103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2319802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4648477" y="33857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5033069" y="2362036"/>
            <a:ext cx="1084496" cy="35621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38004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09546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65611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011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13227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87288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Delta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925898" y="3324976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591016" y="4416423"/>
            <a:ext cx="2302836" cy="3699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574D18-237E-B136-A6A8-6C4EDB541912}"/>
              </a:ext>
            </a:extLst>
          </p:cNvPr>
          <p:cNvGrpSpPr/>
          <p:nvPr/>
        </p:nvGrpSpPr>
        <p:grpSpPr>
          <a:xfrm>
            <a:off x="11264129" y="3270664"/>
            <a:ext cx="572593" cy="470760"/>
            <a:chOff x="6992029" y="4852026"/>
            <a:chExt cx="681993" cy="5688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E1650B-A6A7-0926-D55A-9B5C3FAFC86F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9" name="5-Point Star 3">
              <a:extLst>
                <a:ext uri="{FF2B5EF4-FFF2-40B4-BE49-F238E27FC236}">
                  <a16:creationId xmlns:a16="http://schemas.microsoft.com/office/drawing/2014/main" id="{00925DFA-1E2C-E7AE-28C4-AA4B2510A15A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CF15EF-0A96-3856-648E-E4289ED8AED2}"/>
              </a:ext>
            </a:extLst>
          </p:cNvPr>
          <p:cNvCxnSpPr>
            <a:cxnSpLocks/>
          </p:cNvCxnSpPr>
          <p:nvPr/>
        </p:nvCxnSpPr>
        <p:spPr>
          <a:xfrm flipV="1">
            <a:off x="4114828" y="2758021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682AC0-330D-EF86-0B43-A8D45DBDAC8B}"/>
              </a:ext>
            </a:extLst>
          </p:cNvPr>
          <p:cNvCxnSpPr>
            <a:cxnSpLocks/>
          </p:cNvCxnSpPr>
          <p:nvPr/>
        </p:nvCxnSpPr>
        <p:spPr>
          <a:xfrm flipV="1">
            <a:off x="4593027" y="279182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76385C-3D46-6E2A-4E23-6F0C00431C6E}"/>
              </a:ext>
            </a:extLst>
          </p:cNvPr>
          <p:cNvCxnSpPr>
            <a:cxnSpLocks/>
          </p:cNvCxnSpPr>
          <p:nvPr/>
        </p:nvCxnSpPr>
        <p:spPr>
          <a:xfrm flipV="1">
            <a:off x="4115961" y="4372872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E661344-31AC-8BA5-86A8-700B11C0C83E}"/>
              </a:ext>
            </a:extLst>
          </p:cNvPr>
          <p:cNvSpPr txBox="1"/>
          <p:nvPr/>
        </p:nvSpPr>
        <p:spPr>
          <a:xfrm>
            <a:off x="2255986" y="3277327"/>
            <a:ext cx="6046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(initial)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FE889C1E-2881-C9CF-135B-D9FCEDB48253}"/>
              </a:ext>
            </a:extLst>
          </p:cNvPr>
          <p:cNvSpPr/>
          <p:nvPr/>
        </p:nvSpPr>
        <p:spPr>
          <a:xfrm>
            <a:off x="11416084" y="2698896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C6F145-AE7E-98CF-6BE1-F02F03AC8512}"/>
              </a:ext>
            </a:extLst>
          </p:cNvPr>
          <p:cNvSpPr txBox="1"/>
          <p:nvPr/>
        </p:nvSpPr>
        <p:spPr>
          <a:xfrm>
            <a:off x="11220214" y="2877932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F0F1D5E8-CB87-966C-0C48-0DC619FA23B3}"/>
              </a:ext>
            </a:extLst>
          </p:cNvPr>
          <p:cNvSpPr/>
          <p:nvPr/>
        </p:nvSpPr>
        <p:spPr>
          <a:xfrm>
            <a:off x="2261656" y="2091624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5770AD6-9D3A-16B1-0428-98734DCE39A9}"/>
              </a:ext>
            </a:extLst>
          </p:cNvPr>
          <p:cNvCxnSpPr>
            <a:cxnSpLocks/>
          </p:cNvCxnSpPr>
          <p:nvPr/>
        </p:nvCxnSpPr>
        <p:spPr>
          <a:xfrm flipV="1">
            <a:off x="1840910" y="2749383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B621DC-19F9-0846-0BB7-5B5D797DD0C5}"/>
              </a:ext>
            </a:extLst>
          </p:cNvPr>
          <p:cNvCxnSpPr>
            <a:cxnSpLocks/>
          </p:cNvCxnSpPr>
          <p:nvPr/>
        </p:nvCxnSpPr>
        <p:spPr>
          <a:xfrm flipV="1">
            <a:off x="1842761" y="436423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ADBEBD-6725-94BF-8A34-25B641BD4E2D}"/>
              </a:ext>
            </a:extLst>
          </p:cNvPr>
          <p:cNvCxnSpPr>
            <a:cxnSpLocks/>
          </p:cNvCxnSpPr>
          <p:nvPr/>
        </p:nvCxnSpPr>
        <p:spPr>
          <a:xfrm flipV="1">
            <a:off x="6415865" y="272665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BBA2D04-33CF-6627-5C3D-4DC4A363D09E}"/>
              </a:ext>
            </a:extLst>
          </p:cNvPr>
          <p:cNvCxnSpPr>
            <a:cxnSpLocks/>
          </p:cNvCxnSpPr>
          <p:nvPr/>
        </p:nvCxnSpPr>
        <p:spPr>
          <a:xfrm flipV="1">
            <a:off x="6894064" y="255589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D6933E3-A63F-0E94-D956-CC696D9864A9}"/>
              </a:ext>
            </a:extLst>
          </p:cNvPr>
          <p:cNvCxnSpPr>
            <a:cxnSpLocks/>
          </p:cNvCxnSpPr>
          <p:nvPr/>
        </p:nvCxnSpPr>
        <p:spPr>
          <a:xfrm flipV="1">
            <a:off x="6433182" y="434150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F59A57-79A6-24EC-F980-0A8B6D6009FC}"/>
              </a:ext>
            </a:extLst>
          </p:cNvPr>
          <p:cNvCxnSpPr>
            <a:cxnSpLocks/>
          </p:cNvCxnSpPr>
          <p:nvPr/>
        </p:nvCxnSpPr>
        <p:spPr>
          <a:xfrm flipV="1">
            <a:off x="8675361" y="277482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B7DD99F-83BB-6CAF-9713-4D42C188F7EE}"/>
              </a:ext>
            </a:extLst>
          </p:cNvPr>
          <p:cNvCxnSpPr>
            <a:cxnSpLocks/>
          </p:cNvCxnSpPr>
          <p:nvPr/>
        </p:nvCxnSpPr>
        <p:spPr>
          <a:xfrm flipV="1">
            <a:off x="9137376" y="276590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316151-F430-4EC6-7714-537C9C3F6172}"/>
              </a:ext>
            </a:extLst>
          </p:cNvPr>
          <p:cNvCxnSpPr>
            <a:cxnSpLocks/>
          </p:cNvCxnSpPr>
          <p:nvPr/>
        </p:nvCxnSpPr>
        <p:spPr>
          <a:xfrm flipV="1">
            <a:off x="8692678" y="438967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BC5C76E-71BC-429D-EC0D-10BB04C12876}"/>
              </a:ext>
            </a:extLst>
          </p:cNvPr>
          <p:cNvSpPr txBox="1"/>
          <p:nvPr/>
        </p:nvSpPr>
        <p:spPr>
          <a:xfrm>
            <a:off x="9186472" y="3344514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E5E33F34-5FF3-FD96-90B3-F663983C7996}"/>
              </a:ext>
            </a:extLst>
          </p:cNvPr>
          <p:cNvSpPr/>
          <p:nvPr/>
        </p:nvSpPr>
        <p:spPr>
          <a:xfrm>
            <a:off x="1566944" y="4416523"/>
            <a:ext cx="770999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A1D2630E-5C0E-A2D6-73E4-22DCC0822B37}"/>
              </a:ext>
            </a:extLst>
          </p:cNvPr>
          <p:cNvSpPr/>
          <p:nvPr/>
        </p:nvSpPr>
        <p:spPr>
          <a:xfrm rot="5400000">
            <a:off x="2910792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4E56EE1F-188F-3004-91B2-D106F195B84E}"/>
              </a:ext>
            </a:extLst>
          </p:cNvPr>
          <p:cNvSpPr/>
          <p:nvPr/>
        </p:nvSpPr>
        <p:spPr>
          <a:xfrm rot="5400000">
            <a:off x="5201004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B93928BC-8335-A391-7FF1-E3A33C06DB6B}"/>
              </a:ext>
            </a:extLst>
          </p:cNvPr>
          <p:cNvSpPr/>
          <p:nvPr/>
        </p:nvSpPr>
        <p:spPr>
          <a:xfrm rot="5400000">
            <a:off x="7491216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1F817DF-0F68-5584-C40C-5041819DDB90}"/>
              </a:ext>
            </a:extLst>
          </p:cNvPr>
          <p:cNvSpPr/>
          <p:nvPr/>
        </p:nvSpPr>
        <p:spPr>
          <a:xfrm>
            <a:off x="4192213" y="3560545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DE447A6-4BE9-8377-4603-3D0461C3DCF7}"/>
              </a:ext>
            </a:extLst>
          </p:cNvPr>
          <p:cNvSpPr/>
          <p:nvPr/>
        </p:nvSpPr>
        <p:spPr>
          <a:xfrm>
            <a:off x="4495048" y="2091624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695499" y="48757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6">
            <a:extLst>
              <a:ext uri="{FF2B5EF4-FFF2-40B4-BE49-F238E27FC236}">
                <a16:creationId xmlns:a16="http://schemas.microsoft.com/office/drawing/2014/main" id="{D35632DF-CCEA-A035-A917-C5295191F4F6}"/>
              </a:ext>
            </a:extLst>
          </p:cNvPr>
          <p:cNvSpPr/>
          <p:nvPr/>
        </p:nvSpPr>
        <p:spPr>
          <a:xfrm>
            <a:off x="3959911" y="487442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31">
            <a:extLst>
              <a:ext uri="{FF2B5EF4-FFF2-40B4-BE49-F238E27FC236}">
                <a16:creationId xmlns:a16="http://schemas.microsoft.com/office/drawing/2014/main" id="{E527B0C3-0313-08D0-F1D7-DD40D9084326}"/>
              </a:ext>
            </a:extLst>
          </p:cNvPr>
          <p:cNvSpPr/>
          <p:nvPr/>
        </p:nvSpPr>
        <p:spPr>
          <a:xfrm>
            <a:off x="6132391" y="2352227"/>
            <a:ext cx="4549354" cy="3774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B0D7F9-2DEF-522A-E326-4D38FE4C16DF}"/>
              </a:ext>
            </a:extLst>
          </p:cNvPr>
          <p:cNvSpPr/>
          <p:nvPr/>
        </p:nvSpPr>
        <p:spPr>
          <a:xfrm>
            <a:off x="6469324" y="357585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78830026-5565-C9BE-F8E9-D4507683B242}"/>
              </a:ext>
            </a:extLst>
          </p:cNvPr>
          <p:cNvSpPr/>
          <p:nvPr/>
        </p:nvSpPr>
        <p:spPr>
          <a:xfrm>
            <a:off x="6808065" y="2069483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FC9F846-5831-1755-C1C7-4ADC46644E1D}"/>
              </a:ext>
            </a:extLst>
          </p:cNvPr>
          <p:cNvSpPr/>
          <p:nvPr/>
        </p:nvSpPr>
        <p:spPr>
          <a:xfrm>
            <a:off x="6288688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31">
            <a:extLst>
              <a:ext uri="{FF2B5EF4-FFF2-40B4-BE49-F238E27FC236}">
                <a16:creationId xmlns:a16="http://schemas.microsoft.com/office/drawing/2014/main" id="{94DFCB8B-A480-9D2C-B639-86DE7BDFFB42}"/>
              </a:ext>
            </a:extLst>
          </p:cNvPr>
          <p:cNvSpPr/>
          <p:nvPr/>
        </p:nvSpPr>
        <p:spPr>
          <a:xfrm>
            <a:off x="6879559" y="4406512"/>
            <a:ext cx="3830098" cy="3873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93945A32-ED25-CEAC-C8DD-5873C57725A4}"/>
              </a:ext>
            </a:extLst>
          </p:cNvPr>
          <p:cNvSpPr/>
          <p:nvPr/>
        </p:nvSpPr>
        <p:spPr>
          <a:xfrm>
            <a:off x="8732613" y="3589431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1" name="5-Point Star 52">
            <a:extLst>
              <a:ext uri="{FF2B5EF4-FFF2-40B4-BE49-F238E27FC236}">
                <a16:creationId xmlns:a16="http://schemas.microsoft.com/office/drawing/2014/main" id="{3887A992-21DD-C36A-87A0-3CEE1C78039B}"/>
              </a:ext>
            </a:extLst>
          </p:cNvPr>
          <p:cNvSpPr/>
          <p:nvPr/>
        </p:nvSpPr>
        <p:spPr>
          <a:xfrm>
            <a:off x="8548797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53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Application triggers occur when administrative or end-user interfaces are manipulated.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55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CBFB051-D29B-8845-86C4-8567FC2CA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99687E-EBF8-0CF8-D0AA-29ED4F750A09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1B5AB6-4C86-F2D5-C05C-B3668DD464AC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CF67C-2519-C41B-2B47-FDDA70152B3C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9012B-F74C-C210-FA14-68912411EFE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F754662-0A38-0062-A13C-3DC7BE7C21D4}"/>
              </a:ext>
            </a:extLst>
          </p:cNvPr>
          <p:cNvSpPr/>
          <p:nvPr/>
        </p:nvSpPr>
        <p:spPr>
          <a:xfrm>
            <a:off x="1884702" y="2362036"/>
            <a:ext cx="369308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F0BDCFB-F102-4093-F2D1-484D738422DE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D10A537-3BBD-C4C8-997F-5DA15EA66987}"/>
              </a:ext>
            </a:extLst>
          </p:cNvPr>
          <p:cNvSpPr/>
          <p:nvPr/>
        </p:nvSpPr>
        <p:spPr>
          <a:xfrm>
            <a:off x="5588541" y="2362036"/>
            <a:ext cx="1140326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39BE14-1AAA-93C6-3D64-B151EFCB77E1}"/>
              </a:ext>
            </a:extLst>
          </p:cNvPr>
          <p:cNvCxnSpPr/>
          <p:nvPr/>
        </p:nvCxnSpPr>
        <p:spPr>
          <a:xfrm>
            <a:off x="509872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3F65BA-6008-CDA1-33F3-78AA89BE1FE3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35AB9D-93AD-59BC-975D-A4BB8A705A80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C4347-966B-7BA0-659C-05C183823181}"/>
              </a:ext>
            </a:extLst>
          </p:cNvPr>
          <p:cNvCxnSpPr>
            <a:cxnSpLocks/>
          </p:cNvCxnSpPr>
          <p:nvPr/>
        </p:nvCxnSpPr>
        <p:spPr>
          <a:xfrm flipV="1">
            <a:off x="5078415" y="2787815"/>
            <a:ext cx="537733" cy="1627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520770-E16C-13AA-54D6-318C8C59EA28}"/>
              </a:ext>
            </a:extLst>
          </p:cNvPr>
          <p:cNvCxnSpPr>
            <a:cxnSpLocks/>
          </p:cNvCxnSpPr>
          <p:nvPr/>
        </p:nvCxnSpPr>
        <p:spPr>
          <a:xfrm flipV="1">
            <a:off x="5643776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A2EA45-70DF-1A9B-F2B7-1587BBE4CFDF}"/>
              </a:ext>
            </a:extLst>
          </p:cNvPr>
          <p:cNvCxnSpPr>
            <a:cxnSpLocks/>
          </p:cNvCxnSpPr>
          <p:nvPr/>
        </p:nvCxnSpPr>
        <p:spPr>
          <a:xfrm flipV="1">
            <a:off x="5077398" y="4467120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54812BE-C77C-1F58-0AA6-8FB1D2E46345}"/>
              </a:ext>
            </a:extLst>
          </p:cNvPr>
          <p:cNvSpPr txBox="1"/>
          <p:nvPr/>
        </p:nvSpPr>
        <p:spPr>
          <a:xfrm>
            <a:off x="4727198" y="343443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B31FBA8-6BFC-9A64-BC85-E46FB8C4BDBF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2AE69F5-F14F-9CE2-F2FC-8D07832F0924}"/>
              </a:ext>
            </a:extLst>
          </p:cNvPr>
          <p:cNvSpPr/>
          <p:nvPr/>
        </p:nvSpPr>
        <p:spPr>
          <a:xfrm>
            <a:off x="8897933" y="2362036"/>
            <a:ext cx="2464914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C3FC8AF-3F70-A147-B1F9-E31020DC97A0}"/>
              </a:ext>
            </a:extLst>
          </p:cNvPr>
          <p:cNvCxnSpPr/>
          <p:nvPr/>
        </p:nvCxnSpPr>
        <p:spPr>
          <a:xfrm>
            <a:off x="8415251" y="541976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36A1B0-7D46-056F-526F-ECF45ADE6C04}"/>
              </a:ext>
            </a:extLst>
          </p:cNvPr>
          <p:cNvCxnSpPr>
            <a:cxnSpLocks/>
          </p:cNvCxnSpPr>
          <p:nvPr/>
        </p:nvCxnSpPr>
        <p:spPr>
          <a:xfrm>
            <a:off x="8906527" y="541451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FD41D5-E40F-07FE-C0DB-F028E9C44869}"/>
              </a:ext>
            </a:extLst>
          </p:cNvPr>
          <p:cNvCxnSpPr>
            <a:cxnSpLocks/>
          </p:cNvCxnSpPr>
          <p:nvPr/>
        </p:nvCxnSpPr>
        <p:spPr>
          <a:xfrm flipV="1">
            <a:off x="8451011" y="2736032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4E15BC-70DC-2612-52FD-EFF23673C7F3}"/>
              </a:ext>
            </a:extLst>
          </p:cNvPr>
          <p:cNvCxnSpPr>
            <a:cxnSpLocks/>
          </p:cNvCxnSpPr>
          <p:nvPr/>
        </p:nvCxnSpPr>
        <p:spPr>
          <a:xfrm flipV="1">
            <a:off x="8907675" y="2757595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0FA4AC4-650A-556C-99A6-80BFE440630B}"/>
              </a:ext>
            </a:extLst>
          </p:cNvPr>
          <p:cNvCxnSpPr>
            <a:cxnSpLocks/>
          </p:cNvCxnSpPr>
          <p:nvPr/>
        </p:nvCxnSpPr>
        <p:spPr>
          <a:xfrm flipV="1">
            <a:off x="8402508" y="4367112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36F42FF-DF0D-FA08-06CF-C379A59E2761}"/>
              </a:ext>
            </a:extLst>
          </p:cNvPr>
          <p:cNvSpPr txBox="1"/>
          <p:nvPr/>
        </p:nvSpPr>
        <p:spPr>
          <a:xfrm>
            <a:off x="8478618" y="5638914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76722A7-B4B3-9BA5-C99E-C2D7B343C47B}"/>
              </a:ext>
            </a:extLst>
          </p:cNvPr>
          <p:cNvCxnSpPr/>
          <p:nvPr/>
        </p:nvCxnSpPr>
        <p:spPr>
          <a:xfrm>
            <a:off x="62323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4B5395D-7AEE-5105-8D3C-CC4A54EB3525}"/>
              </a:ext>
            </a:extLst>
          </p:cNvPr>
          <p:cNvCxnSpPr>
            <a:cxnSpLocks/>
          </p:cNvCxnSpPr>
          <p:nvPr/>
        </p:nvCxnSpPr>
        <p:spPr>
          <a:xfrm>
            <a:off x="670393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46DBC86-875C-E7A5-F19D-49D4A461BCCE}"/>
              </a:ext>
            </a:extLst>
          </p:cNvPr>
          <p:cNvCxnSpPr>
            <a:cxnSpLocks/>
          </p:cNvCxnSpPr>
          <p:nvPr/>
        </p:nvCxnSpPr>
        <p:spPr>
          <a:xfrm flipV="1">
            <a:off x="6261517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6C8057-850B-4631-E585-73D7E7E20E5F}"/>
              </a:ext>
            </a:extLst>
          </p:cNvPr>
          <p:cNvCxnSpPr>
            <a:cxnSpLocks/>
          </p:cNvCxnSpPr>
          <p:nvPr/>
        </p:nvCxnSpPr>
        <p:spPr>
          <a:xfrm flipV="1">
            <a:off x="6705089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E2250BB-FA3A-9AAC-11E1-8F2996D51DA1}"/>
              </a:ext>
            </a:extLst>
          </p:cNvPr>
          <p:cNvCxnSpPr>
            <a:cxnSpLocks/>
          </p:cNvCxnSpPr>
          <p:nvPr/>
        </p:nvCxnSpPr>
        <p:spPr>
          <a:xfrm flipV="1">
            <a:off x="6237511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D12438D-807E-3149-9BB6-CBAE6F09E802}"/>
              </a:ext>
            </a:extLst>
          </p:cNvPr>
          <p:cNvSpPr/>
          <p:nvPr/>
        </p:nvSpPr>
        <p:spPr>
          <a:xfrm>
            <a:off x="6221581" y="4415191"/>
            <a:ext cx="2180936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F03A7E-C4F0-E886-F934-74856BE05AA3}"/>
              </a:ext>
            </a:extLst>
          </p:cNvPr>
          <p:cNvSpPr txBox="1"/>
          <p:nvPr/>
        </p:nvSpPr>
        <p:spPr>
          <a:xfrm>
            <a:off x="62600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2843ADEF-24DD-2769-3A62-985FBA34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E51826-CCB0-D274-7E8C-F7AE1EA503D1}"/>
              </a:ext>
            </a:extLst>
          </p:cNvPr>
          <p:cNvSpPr txBox="1"/>
          <p:nvPr/>
        </p:nvSpPr>
        <p:spPr>
          <a:xfrm>
            <a:off x="8154725" y="34367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4BAEF1-097E-5498-DE21-06C74DBABDAD}"/>
              </a:ext>
            </a:extLst>
          </p:cNvPr>
          <p:cNvSpPr txBox="1"/>
          <p:nvPr/>
        </p:nvSpPr>
        <p:spPr>
          <a:xfrm>
            <a:off x="5945577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F42EAFD-5F48-BC34-44F5-F33B3115D0B1}"/>
              </a:ext>
            </a:extLst>
          </p:cNvPr>
          <p:cNvSpPr/>
          <p:nvPr/>
        </p:nvSpPr>
        <p:spPr>
          <a:xfrm>
            <a:off x="8402517" y="4419530"/>
            <a:ext cx="295127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3122A48-CE42-3C37-E982-5C3A447D5419}"/>
              </a:ext>
            </a:extLst>
          </p:cNvPr>
          <p:cNvSpPr/>
          <p:nvPr/>
        </p:nvSpPr>
        <p:spPr>
          <a:xfrm>
            <a:off x="6707085" y="2356440"/>
            <a:ext cx="2199441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3CECF5-B481-05BF-0BD7-549B4B057A02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260117-5CEE-B89A-E42D-722EF344FF6F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8" name="5-Point Star 3">
              <a:extLst>
                <a:ext uri="{FF2B5EF4-FFF2-40B4-BE49-F238E27FC236}">
                  <a16:creationId xmlns:a16="http://schemas.microsoft.com/office/drawing/2014/main" id="{1CE5F8EB-6ADC-E0E2-C82F-4F3BD8F63C69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961393-0AA5-FAAE-B557-F8D5FD6942AC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most common deployments today</a:t>
            </a:r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55DBDD9E-6E6E-7ABC-B849-78237B7A4F19}"/>
              </a:ext>
            </a:extLst>
          </p:cNvPr>
          <p:cNvSpPr/>
          <p:nvPr/>
        </p:nvSpPr>
        <p:spPr>
          <a:xfrm>
            <a:off x="4946405" y="4855198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3">
            <a:extLst>
              <a:ext uri="{FF2B5EF4-FFF2-40B4-BE49-F238E27FC236}">
                <a16:creationId xmlns:a16="http://schemas.microsoft.com/office/drawing/2014/main" id="{B8F8B8B0-AB61-5F61-D79F-0092EEC8633A}"/>
              </a:ext>
            </a:extLst>
          </p:cNvPr>
          <p:cNvSpPr/>
          <p:nvPr/>
        </p:nvSpPr>
        <p:spPr>
          <a:xfrm>
            <a:off x="6117194" y="4869435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">
            <a:extLst>
              <a:ext uri="{FF2B5EF4-FFF2-40B4-BE49-F238E27FC236}">
                <a16:creationId xmlns:a16="http://schemas.microsoft.com/office/drawing/2014/main" id="{80AA45AD-5F8F-66BB-38BB-6E4CFDFF6B1F}"/>
              </a:ext>
            </a:extLst>
          </p:cNvPr>
          <p:cNvSpPr/>
          <p:nvPr/>
        </p:nvSpPr>
        <p:spPr>
          <a:xfrm>
            <a:off x="8274564" y="4907495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4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3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3712001" y="2715381"/>
            <a:ext cx="478794" cy="173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3956374" y="3421106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1200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18354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47462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47958" y="2362036"/>
            <a:ext cx="4242543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183541" y="2844550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3704714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01238" y="2362036"/>
            <a:ext cx="3583459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54743" y="547307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26285" y="546782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82350" y="561497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6E7B78-01EF-C5E1-B61C-5B043034FD88}"/>
              </a:ext>
            </a:extLst>
          </p:cNvPr>
          <p:cNvSpPr txBox="1"/>
          <p:nvPr/>
        </p:nvSpPr>
        <p:spPr>
          <a:xfrm>
            <a:off x="8268950" y="352237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850131-67D6-79D5-CF3F-C2BB39FDE3E0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2925178" y="336970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20459" y="4416424"/>
            <a:ext cx="27499" cy="10975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192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251249" y="3429000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893365" y="271538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90501" y="4356254"/>
            <a:ext cx="10737" cy="11156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0686" y="547194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6321D8-5551-4240-29C3-90120C8F64AC}"/>
              </a:ext>
            </a:extLst>
          </p:cNvPr>
          <p:cNvCxnSpPr>
            <a:cxnSpLocks/>
          </p:cNvCxnSpPr>
          <p:nvPr/>
        </p:nvCxnSpPr>
        <p:spPr>
          <a:xfrm flipV="1">
            <a:off x="7962626" y="2750689"/>
            <a:ext cx="445064" cy="163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C6E56C-57FE-9C97-9C4D-3222738A5129}"/>
              </a:ext>
            </a:extLst>
          </p:cNvPr>
          <p:cNvCxnSpPr>
            <a:cxnSpLocks/>
          </p:cNvCxnSpPr>
          <p:nvPr/>
        </p:nvCxnSpPr>
        <p:spPr>
          <a:xfrm flipV="1">
            <a:off x="8434166" y="277610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214460-E074-B81E-577F-56E233A7A272}"/>
              </a:ext>
            </a:extLst>
          </p:cNvPr>
          <p:cNvCxnSpPr>
            <a:cxnSpLocks/>
          </p:cNvCxnSpPr>
          <p:nvPr/>
        </p:nvCxnSpPr>
        <p:spPr>
          <a:xfrm flipV="1">
            <a:off x="7955339" y="434089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5-Point Star 3">
            <a:extLst>
              <a:ext uri="{FF2B5EF4-FFF2-40B4-BE49-F238E27FC236}">
                <a16:creationId xmlns:a16="http://schemas.microsoft.com/office/drawing/2014/main" id="{A071731A-3693-C497-B1FA-0B5F9875ADC5}"/>
              </a:ext>
            </a:extLst>
          </p:cNvPr>
          <p:cNvSpPr/>
          <p:nvPr/>
        </p:nvSpPr>
        <p:spPr>
          <a:xfrm>
            <a:off x="3485268" y="3504502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">
            <a:extLst>
              <a:ext uri="{FF2B5EF4-FFF2-40B4-BE49-F238E27FC236}">
                <a16:creationId xmlns:a16="http://schemas.microsoft.com/office/drawing/2014/main" id="{D5779EA2-F01E-50D6-4391-CFB231A38FDC}"/>
              </a:ext>
            </a:extLst>
          </p:cNvPr>
          <p:cNvSpPr/>
          <p:nvPr/>
        </p:nvSpPr>
        <p:spPr>
          <a:xfrm>
            <a:off x="7760340" y="3531198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84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1938804" y="2362036"/>
            <a:ext cx="173527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1938805" y="4416424"/>
            <a:ext cx="2235595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4353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21507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50615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84820" y="2362036"/>
            <a:ext cx="4229138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43128" y="2362036"/>
            <a:ext cx="342508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43128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14670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70735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Delta Pull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51989" y="4410428"/>
            <a:ext cx="0" cy="11035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5077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235067" y="337183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900709" y="273083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71944" y="4391868"/>
            <a:ext cx="42014" cy="118421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8030" y="548739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E6609-5069-984A-1BBE-DD148A51A8D9}"/>
              </a:ext>
            </a:extLst>
          </p:cNvPr>
          <p:cNvCxnSpPr>
            <a:cxnSpLocks/>
          </p:cNvCxnSpPr>
          <p:nvPr/>
        </p:nvCxnSpPr>
        <p:spPr>
          <a:xfrm flipV="1">
            <a:off x="2124634" y="2727380"/>
            <a:ext cx="569551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E7BD270-0137-19A7-08EF-6A67E6661BE0}"/>
              </a:ext>
            </a:extLst>
          </p:cNvPr>
          <p:cNvSpPr txBox="1"/>
          <p:nvPr/>
        </p:nvSpPr>
        <p:spPr>
          <a:xfrm>
            <a:off x="2483823" y="340460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12B9E3-D19D-3D58-BF1F-BC7C0857C449}"/>
              </a:ext>
            </a:extLst>
          </p:cNvPr>
          <p:cNvCxnSpPr/>
          <p:nvPr/>
        </p:nvCxnSpPr>
        <p:spPr>
          <a:xfrm>
            <a:off x="2239450" y="548027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F164AA-85DC-5309-BB58-829569042C3A}"/>
              </a:ext>
            </a:extLst>
          </p:cNvPr>
          <p:cNvCxnSpPr>
            <a:cxnSpLocks/>
          </p:cNvCxnSpPr>
          <p:nvPr/>
        </p:nvCxnSpPr>
        <p:spPr>
          <a:xfrm>
            <a:off x="2710990" y="5487376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0FCC19E-EF29-797C-3443-0A0730B6FBA6}"/>
              </a:ext>
            </a:extLst>
          </p:cNvPr>
          <p:cNvSpPr txBox="1"/>
          <p:nvPr/>
        </p:nvSpPr>
        <p:spPr>
          <a:xfrm>
            <a:off x="2002072" y="5547846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BCDD7A-022D-CD7E-BF62-1135D183BFA1}"/>
              </a:ext>
            </a:extLst>
          </p:cNvPr>
          <p:cNvCxnSpPr>
            <a:cxnSpLocks/>
          </p:cNvCxnSpPr>
          <p:nvPr/>
        </p:nvCxnSpPr>
        <p:spPr>
          <a:xfrm flipV="1">
            <a:off x="2706916" y="2689295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D3CE09-3863-992F-AE4F-08C57EE3A36B}"/>
              </a:ext>
            </a:extLst>
          </p:cNvPr>
          <p:cNvCxnSpPr>
            <a:cxnSpLocks/>
          </p:cNvCxnSpPr>
          <p:nvPr/>
        </p:nvCxnSpPr>
        <p:spPr>
          <a:xfrm flipV="1">
            <a:off x="2236892" y="441042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0EB27-24DE-183A-0965-A1E34B98B10E}"/>
              </a:ext>
            </a:extLst>
          </p:cNvPr>
          <p:cNvCxnSpPr>
            <a:cxnSpLocks/>
          </p:cNvCxnSpPr>
          <p:nvPr/>
        </p:nvCxnSpPr>
        <p:spPr>
          <a:xfrm>
            <a:off x="2159374" y="2734930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44F819-8D05-B0F3-B244-1013AC723B99}"/>
              </a:ext>
            </a:extLst>
          </p:cNvPr>
          <p:cNvCxnSpPr>
            <a:cxnSpLocks/>
          </p:cNvCxnSpPr>
          <p:nvPr/>
        </p:nvCxnSpPr>
        <p:spPr>
          <a:xfrm flipV="1">
            <a:off x="2147908" y="4410428"/>
            <a:ext cx="11466" cy="10870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A50BFC-BCE4-E365-9F1C-7E0E7C256D50}"/>
              </a:ext>
            </a:extLst>
          </p:cNvPr>
          <p:cNvCxnSpPr>
            <a:cxnSpLocks/>
          </p:cNvCxnSpPr>
          <p:nvPr/>
        </p:nvCxnSpPr>
        <p:spPr>
          <a:xfrm>
            <a:off x="2146695" y="5491492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912205-A805-1248-0A1C-1DCC4D14A650}"/>
              </a:ext>
            </a:extLst>
          </p:cNvPr>
          <p:cNvCxnSpPr>
            <a:cxnSpLocks/>
          </p:cNvCxnSpPr>
          <p:nvPr/>
        </p:nvCxnSpPr>
        <p:spPr>
          <a:xfrm flipV="1">
            <a:off x="3731816" y="2751428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1FECF6-6881-E7D3-7A57-AB30D1B75474}"/>
              </a:ext>
            </a:extLst>
          </p:cNvPr>
          <p:cNvCxnSpPr>
            <a:cxnSpLocks/>
          </p:cNvCxnSpPr>
          <p:nvPr/>
        </p:nvCxnSpPr>
        <p:spPr>
          <a:xfrm flipV="1">
            <a:off x="4218955" y="277776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1B4164-BBD7-9205-382D-522B9833157A}"/>
              </a:ext>
            </a:extLst>
          </p:cNvPr>
          <p:cNvCxnSpPr>
            <a:cxnSpLocks/>
          </p:cNvCxnSpPr>
          <p:nvPr/>
        </p:nvCxnSpPr>
        <p:spPr>
          <a:xfrm flipV="1">
            <a:off x="3748931" y="449889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316A863-A15B-9B63-C32A-CC74F873B77B}"/>
              </a:ext>
            </a:extLst>
          </p:cNvPr>
          <p:cNvSpPr txBox="1"/>
          <p:nvPr/>
        </p:nvSpPr>
        <p:spPr>
          <a:xfrm>
            <a:off x="4137807" y="3429000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D77343-0342-BD8F-EBFD-7A839848D612}"/>
              </a:ext>
            </a:extLst>
          </p:cNvPr>
          <p:cNvCxnSpPr>
            <a:cxnSpLocks/>
          </p:cNvCxnSpPr>
          <p:nvPr/>
        </p:nvCxnSpPr>
        <p:spPr>
          <a:xfrm flipV="1">
            <a:off x="7935090" y="2722872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CD0B6E8-14B4-2440-4AA9-D87F6D7428B9}"/>
              </a:ext>
            </a:extLst>
          </p:cNvPr>
          <p:cNvCxnSpPr>
            <a:cxnSpLocks/>
          </p:cNvCxnSpPr>
          <p:nvPr/>
        </p:nvCxnSpPr>
        <p:spPr>
          <a:xfrm flipV="1">
            <a:off x="8405114" y="26913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129CE3-73F3-FBEE-28AE-DB48D3CA378D}"/>
              </a:ext>
            </a:extLst>
          </p:cNvPr>
          <p:cNvCxnSpPr>
            <a:cxnSpLocks/>
          </p:cNvCxnSpPr>
          <p:nvPr/>
        </p:nvCxnSpPr>
        <p:spPr>
          <a:xfrm flipV="1">
            <a:off x="7935090" y="4412505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3EA1EEF-5CD3-2759-04B2-E4BE8355537B}"/>
              </a:ext>
            </a:extLst>
          </p:cNvPr>
          <p:cNvSpPr txBox="1"/>
          <p:nvPr/>
        </p:nvSpPr>
        <p:spPr>
          <a:xfrm>
            <a:off x="8368346" y="335027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F6BC1E-EB50-841B-ABA5-180134A8026A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542ED2-286A-94CF-3E58-6858DC7B97B4}"/>
              </a:ext>
            </a:extLst>
          </p:cNvPr>
          <p:cNvSpPr txBox="1"/>
          <p:nvPr/>
        </p:nvSpPr>
        <p:spPr>
          <a:xfrm>
            <a:off x="2989740" y="336970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9F4C66A7-DE38-AF22-8F98-B3AF7663DBCC}"/>
              </a:ext>
            </a:extLst>
          </p:cNvPr>
          <p:cNvSpPr/>
          <p:nvPr/>
        </p:nvSpPr>
        <p:spPr>
          <a:xfrm>
            <a:off x="2678488" y="2075881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5088E37D-24DA-F895-6058-535073E20046}"/>
              </a:ext>
            </a:extLst>
          </p:cNvPr>
          <p:cNvSpPr/>
          <p:nvPr/>
        </p:nvSpPr>
        <p:spPr>
          <a:xfrm>
            <a:off x="3871334" y="3478638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759D54EE-E6BF-365A-E7DF-6E4EC0829F73}"/>
              </a:ext>
            </a:extLst>
          </p:cNvPr>
          <p:cNvSpPr/>
          <p:nvPr/>
        </p:nvSpPr>
        <p:spPr>
          <a:xfrm>
            <a:off x="4093747" y="208516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0E511077-D515-8D2A-4324-EF0734CCD9FF}"/>
              </a:ext>
            </a:extLst>
          </p:cNvPr>
          <p:cNvSpPr/>
          <p:nvPr/>
        </p:nvSpPr>
        <p:spPr>
          <a:xfrm>
            <a:off x="8072449" y="3499666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5AB298CB-CCDD-5AC4-5154-158309189767}"/>
              </a:ext>
            </a:extLst>
          </p:cNvPr>
          <p:cNvSpPr/>
          <p:nvPr/>
        </p:nvSpPr>
        <p:spPr>
          <a:xfrm>
            <a:off x="8347447" y="2049116"/>
            <a:ext cx="255907" cy="206615"/>
          </a:xfrm>
          <a:prstGeom prst="hexag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A057CA-83AA-E58C-DC27-56BBDBE02A49}"/>
              </a:ext>
            </a:extLst>
          </p:cNvPr>
          <p:cNvSpPr txBox="1"/>
          <p:nvPr/>
        </p:nvSpPr>
        <p:spPr>
          <a:xfrm>
            <a:off x="1510693" y="3370801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sp>
        <p:nvSpPr>
          <p:cNvPr id="79" name="5-Point Star 3">
            <a:extLst>
              <a:ext uri="{FF2B5EF4-FFF2-40B4-BE49-F238E27FC236}">
                <a16:creationId xmlns:a16="http://schemas.microsoft.com/office/drawing/2014/main" id="{D9EF9F48-4E80-8859-EE55-27131D47B88D}"/>
              </a:ext>
            </a:extLst>
          </p:cNvPr>
          <p:cNvSpPr/>
          <p:nvPr/>
        </p:nvSpPr>
        <p:spPr>
          <a:xfrm>
            <a:off x="2018046" y="3467224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3">
            <a:extLst>
              <a:ext uri="{FF2B5EF4-FFF2-40B4-BE49-F238E27FC236}">
                <a16:creationId xmlns:a16="http://schemas.microsoft.com/office/drawing/2014/main" id="{873E7370-AA7E-84FA-F976-89C3AC6C7E75}"/>
              </a:ext>
            </a:extLst>
          </p:cNvPr>
          <p:cNvSpPr/>
          <p:nvPr/>
        </p:nvSpPr>
        <p:spPr>
          <a:xfrm>
            <a:off x="3491935" y="3476724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5-Point Star 3">
            <a:extLst>
              <a:ext uri="{FF2B5EF4-FFF2-40B4-BE49-F238E27FC236}">
                <a16:creationId xmlns:a16="http://schemas.microsoft.com/office/drawing/2014/main" id="{C13714AA-0462-6EB5-6272-B1C162C338EE}"/>
              </a:ext>
            </a:extLst>
          </p:cNvPr>
          <p:cNvSpPr/>
          <p:nvPr/>
        </p:nvSpPr>
        <p:spPr>
          <a:xfrm>
            <a:off x="7762290" y="3499666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37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SSO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83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B4DFA7-9BB5-B392-A61B-7222C329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3C088-DBC0-74D1-9E58-E311F108C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Common Generic Scenarios</a:t>
            </a:r>
          </a:p>
        </p:txBody>
      </p:sp>
    </p:spTree>
    <p:extLst>
      <p:ext uri="{BB962C8B-B14F-4D97-AF65-F5344CB8AC3E}">
        <p14:creationId xmlns:p14="http://schemas.microsoft.com/office/powerpoint/2010/main" val="1331054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2" y="2362036"/>
            <a:ext cx="19440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4445849" y="2766139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4416837" y="3077314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570534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963430" y="561274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963430" y="4917369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4530679" y="2362036"/>
            <a:ext cx="441479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570534" y="2766139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4438562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8945480" y="2362036"/>
            <a:ext cx="2539218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8251486" y="494162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</a:t>
            </a:r>
            <a:r>
              <a:rPr lang="en-US" b="1" dirty="0">
                <a:solidFill>
                  <a:schemeClr val="accent2"/>
                </a:solidFill>
              </a:rPr>
              <a:t>Single Sign-On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631642" y="324815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43414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4917F-7AFA-76D9-AAF6-58FD8EE21B33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8F8227-5D6D-B4B6-41E8-EC077ED12DAA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911CE-578E-30C3-DD9D-7D91CBFED64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2F9A8-79E5-5CF3-F4D8-A5AED2FA91A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B89CB-975D-9765-2FA4-BD6FB0D5F09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3E268E91-EB98-6718-3AA1-3A6F19B77D7B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F7BBD-313B-5C65-C93E-5E7BCDF10684}"/>
              </a:ext>
            </a:extLst>
          </p:cNvPr>
          <p:cNvCxnSpPr>
            <a:cxnSpLocks/>
          </p:cNvCxnSpPr>
          <p:nvPr/>
        </p:nvCxnSpPr>
        <p:spPr>
          <a:xfrm>
            <a:off x="4334215" y="2760185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05E778-36F6-3F25-1FD8-C77D41F50EFF}"/>
              </a:ext>
            </a:extLst>
          </p:cNvPr>
          <p:cNvCxnSpPr>
            <a:cxnSpLocks/>
          </p:cNvCxnSpPr>
          <p:nvPr/>
        </p:nvCxnSpPr>
        <p:spPr>
          <a:xfrm flipV="1">
            <a:off x="4334215" y="4416424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F3F43-DF78-947B-AA3A-9CAD563BFB93}"/>
              </a:ext>
            </a:extLst>
          </p:cNvPr>
          <p:cNvCxnSpPr>
            <a:cxnSpLocks/>
          </p:cNvCxnSpPr>
          <p:nvPr/>
        </p:nvCxnSpPr>
        <p:spPr>
          <a:xfrm flipV="1">
            <a:off x="8820794" y="2743816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5A46CD-327F-CDD7-DBF4-C5C7EE7604DB}"/>
              </a:ext>
            </a:extLst>
          </p:cNvPr>
          <p:cNvSpPr txBox="1"/>
          <p:nvPr/>
        </p:nvSpPr>
        <p:spPr>
          <a:xfrm>
            <a:off x="8813507" y="3141713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27418F-AC4C-5BBE-0A84-D01539CA9B6A}"/>
              </a:ext>
            </a:extLst>
          </p:cNvPr>
          <p:cNvCxnSpPr>
            <a:cxnSpLocks/>
          </p:cNvCxnSpPr>
          <p:nvPr/>
        </p:nvCxnSpPr>
        <p:spPr>
          <a:xfrm>
            <a:off x="8945479" y="547444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704727-7ACE-08F7-B67A-1EBFE2FBABA4}"/>
              </a:ext>
            </a:extLst>
          </p:cNvPr>
          <p:cNvSpPr txBox="1"/>
          <p:nvPr/>
        </p:nvSpPr>
        <p:spPr>
          <a:xfrm>
            <a:off x="8336526" y="556402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885224-BC1A-B9D8-D1FE-29067674C7F5}"/>
              </a:ext>
            </a:extLst>
          </p:cNvPr>
          <p:cNvCxnSpPr>
            <a:cxnSpLocks/>
          </p:cNvCxnSpPr>
          <p:nvPr/>
        </p:nvCxnSpPr>
        <p:spPr>
          <a:xfrm flipV="1">
            <a:off x="8945479" y="2743816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57754F-59C3-1B6E-42E8-6893ED71E183}"/>
              </a:ext>
            </a:extLst>
          </p:cNvPr>
          <p:cNvCxnSpPr>
            <a:cxnSpLocks/>
          </p:cNvCxnSpPr>
          <p:nvPr/>
        </p:nvCxnSpPr>
        <p:spPr>
          <a:xfrm flipV="1">
            <a:off x="8813507" y="438701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BFB5455-15BE-875B-F51E-6417924DD527}"/>
              </a:ext>
            </a:extLst>
          </p:cNvPr>
          <p:cNvCxnSpPr>
            <a:cxnSpLocks/>
          </p:cNvCxnSpPr>
          <p:nvPr/>
        </p:nvCxnSpPr>
        <p:spPr>
          <a:xfrm>
            <a:off x="8716391" y="548566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273D2E-33B9-BF0A-72AA-386BF78161C8}"/>
              </a:ext>
            </a:extLst>
          </p:cNvPr>
          <p:cNvCxnSpPr>
            <a:cxnSpLocks/>
          </p:cNvCxnSpPr>
          <p:nvPr/>
        </p:nvCxnSpPr>
        <p:spPr>
          <a:xfrm>
            <a:off x="8709160" y="2737862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548456-2E2D-86B9-B8D4-B2B2448D46DA}"/>
              </a:ext>
            </a:extLst>
          </p:cNvPr>
          <p:cNvCxnSpPr>
            <a:cxnSpLocks/>
          </p:cNvCxnSpPr>
          <p:nvPr/>
        </p:nvCxnSpPr>
        <p:spPr>
          <a:xfrm flipV="1">
            <a:off x="8709160" y="4449370"/>
            <a:ext cx="0" cy="10771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40F683-DE8A-A683-0B0B-462F8315DC7E}"/>
              </a:ext>
            </a:extLst>
          </p:cNvPr>
          <p:cNvSpPr txBox="1"/>
          <p:nvPr/>
        </p:nvSpPr>
        <p:spPr>
          <a:xfrm>
            <a:off x="7964429" y="3288900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B0962-A723-7B86-3231-223ED0D0991E}"/>
              </a:ext>
            </a:extLst>
          </p:cNvPr>
          <p:cNvCxnSpPr>
            <a:cxnSpLocks/>
          </p:cNvCxnSpPr>
          <p:nvPr/>
        </p:nvCxnSpPr>
        <p:spPr>
          <a:xfrm flipV="1">
            <a:off x="2668552" y="2741967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34B67B-5546-4DFE-8CD9-C4769D61F969}"/>
              </a:ext>
            </a:extLst>
          </p:cNvPr>
          <p:cNvSpPr txBox="1"/>
          <p:nvPr/>
        </p:nvSpPr>
        <p:spPr>
          <a:xfrm>
            <a:off x="2639540" y="3053142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5B152F-E699-C9DE-C200-D6F1D82AD0A7}"/>
              </a:ext>
            </a:extLst>
          </p:cNvPr>
          <p:cNvCxnSpPr>
            <a:cxnSpLocks/>
          </p:cNvCxnSpPr>
          <p:nvPr/>
        </p:nvCxnSpPr>
        <p:spPr>
          <a:xfrm>
            <a:off x="2793237" y="547259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ABDA30-DE5B-B7C8-7275-EEFFFFB8135B}"/>
              </a:ext>
            </a:extLst>
          </p:cNvPr>
          <p:cNvSpPr txBox="1"/>
          <p:nvPr/>
        </p:nvSpPr>
        <p:spPr>
          <a:xfrm>
            <a:off x="2186133" y="558857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4" name="5-Point Star 26">
            <a:extLst>
              <a:ext uri="{FF2B5EF4-FFF2-40B4-BE49-F238E27FC236}">
                <a16:creationId xmlns:a16="http://schemas.microsoft.com/office/drawing/2014/main" id="{1E741E32-A4C2-D1C3-E9BD-936124370862}"/>
              </a:ext>
            </a:extLst>
          </p:cNvPr>
          <p:cNvSpPr/>
          <p:nvPr/>
        </p:nvSpPr>
        <p:spPr>
          <a:xfrm>
            <a:off x="2186133" y="4893197"/>
            <a:ext cx="304800" cy="24965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EBF240-8A00-DFE9-A2BB-F322747D108A}"/>
              </a:ext>
            </a:extLst>
          </p:cNvPr>
          <p:cNvCxnSpPr>
            <a:cxnSpLocks/>
          </p:cNvCxnSpPr>
          <p:nvPr/>
        </p:nvCxnSpPr>
        <p:spPr>
          <a:xfrm flipV="1">
            <a:off x="2793237" y="27419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A9E22E-57ED-A9D9-1533-A9ED67D626B9}"/>
              </a:ext>
            </a:extLst>
          </p:cNvPr>
          <p:cNvCxnSpPr>
            <a:cxnSpLocks/>
          </p:cNvCxnSpPr>
          <p:nvPr/>
        </p:nvCxnSpPr>
        <p:spPr>
          <a:xfrm flipV="1">
            <a:off x="2661265" y="438516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1B6875-46B0-A6A1-224E-6C7EDB22D3AB}"/>
              </a:ext>
            </a:extLst>
          </p:cNvPr>
          <p:cNvCxnSpPr>
            <a:cxnSpLocks/>
          </p:cNvCxnSpPr>
          <p:nvPr/>
        </p:nvCxnSpPr>
        <p:spPr>
          <a:xfrm>
            <a:off x="2564149" y="548381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00B04B-8B0C-1C78-C03F-4FC4EFF4A09A}"/>
              </a:ext>
            </a:extLst>
          </p:cNvPr>
          <p:cNvCxnSpPr>
            <a:cxnSpLocks/>
          </p:cNvCxnSpPr>
          <p:nvPr/>
        </p:nvCxnSpPr>
        <p:spPr>
          <a:xfrm>
            <a:off x="2556918" y="2736013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0C28F0-5C1D-840C-9F98-1CA8D746E3C5}"/>
              </a:ext>
            </a:extLst>
          </p:cNvPr>
          <p:cNvCxnSpPr>
            <a:cxnSpLocks/>
          </p:cNvCxnSpPr>
          <p:nvPr/>
        </p:nvCxnSpPr>
        <p:spPr>
          <a:xfrm flipV="1">
            <a:off x="2556918" y="4392252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470405-D87A-C34B-0359-3E8A5B6028EA}"/>
              </a:ext>
            </a:extLst>
          </p:cNvPr>
          <p:cNvSpPr txBox="1"/>
          <p:nvPr/>
        </p:nvSpPr>
        <p:spPr>
          <a:xfrm>
            <a:off x="1670896" y="3295390"/>
            <a:ext cx="10002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First Time SSO with User creation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E43F00-AC62-6E8B-3218-D1352DAABEBB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User Flow</a:t>
            </a:r>
          </a:p>
        </p:txBody>
      </p:sp>
    </p:spTree>
    <p:extLst>
      <p:ext uri="{BB962C8B-B14F-4D97-AF65-F5344CB8AC3E}">
        <p14:creationId xmlns:p14="http://schemas.microsoft.com/office/powerpoint/2010/main" val="11402062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599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8395B6-4234-E590-0F05-885576217F64}"/>
              </a:ext>
            </a:extLst>
          </p:cNvPr>
          <p:cNvSpPr txBox="1"/>
          <p:nvPr/>
        </p:nvSpPr>
        <p:spPr>
          <a:xfrm>
            <a:off x="583688" y="1088730"/>
            <a:ext cx="859841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non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BFAC1F2-AC27-D8F3-AB5B-FE253D786A1C}"/>
              </a:ext>
            </a:extLst>
          </p:cNvPr>
          <p:cNvCxnSpPr>
            <a:cxnSpLocks/>
          </p:cNvCxnSpPr>
          <p:nvPr/>
        </p:nvCxnSpPr>
        <p:spPr>
          <a:xfrm>
            <a:off x="2272632" y="1691640"/>
            <a:ext cx="0" cy="477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DB51862-75EA-CD40-3812-08B0FA5C27A9}"/>
              </a:ext>
            </a:extLst>
          </p:cNvPr>
          <p:cNvCxnSpPr>
            <a:cxnSpLocks/>
          </p:cNvCxnSpPr>
          <p:nvPr/>
        </p:nvCxnSpPr>
        <p:spPr>
          <a:xfrm flipV="1">
            <a:off x="2272632" y="6425254"/>
            <a:ext cx="9216957" cy="37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B38F3D5-7314-D9AA-86B4-FADCD69C1553}"/>
              </a:ext>
            </a:extLst>
          </p:cNvPr>
          <p:cNvSpPr txBox="1"/>
          <p:nvPr/>
        </p:nvSpPr>
        <p:spPr>
          <a:xfrm>
            <a:off x="701447" y="1974275"/>
            <a:ext cx="1396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dirty="0"/>
              <a:t>SCIM Server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99D07F7-B53B-CCC7-5C65-B2275439880D}"/>
              </a:ext>
            </a:extLst>
          </p:cNvPr>
          <p:cNvSpPr txBox="1"/>
          <p:nvPr/>
        </p:nvSpPr>
        <p:spPr>
          <a:xfrm>
            <a:off x="707043" y="3722412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IDM</a:t>
            </a:r>
          </a:p>
          <a:p>
            <a:pPr algn="r"/>
            <a:r>
              <a:rPr lang="en-US" dirty="0"/>
              <a:t>SCIM Client</a:t>
            </a:r>
          </a:p>
        </p:txBody>
      </p:sp>
      <p:sp>
        <p:nvSpPr>
          <p:cNvPr id="185" name="Rounded Rectangle 15">
            <a:extLst>
              <a:ext uri="{FF2B5EF4-FFF2-40B4-BE49-F238E27FC236}">
                <a16:creationId xmlns:a16="http://schemas.microsoft.com/office/drawing/2014/main" id="{9201AA0B-3D01-C02F-F4EB-C1937A208C5E}"/>
              </a:ext>
            </a:extLst>
          </p:cNvPr>
          <p:cNvSpPr/>
          <p:nvPr/>
        </p:nvSpPr>
        <p:spPr>
          <a:xfrm>
            <a:off x="3249266" y="213088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86" name="Rounded Rectangle 16">
            <a:extLst>
              <a:ext uri="{FF2B5EF4-FFF2-40B4-BE49-F238E27FC236}">
                <a16:creationId xmlns:a16="http://schemas.microsoft.com/office/drawing/2014/main" id="{3AAAE8D7-61FA-61CA-9D02-9481E7F034FD}"/>
              </a:ext>
            </a:extLst>
          </p:cNvPr>
          <p:cNvSpPr/>
          <p:nvPr/>
        </p:nvSpPr>
        <p:spPr>
          <a:xfrm>
            <a:off x="2737452" y="383109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27E70CC-4E7F-13EB-FDBD-09E5FBA603AF}"/>
              </a:ext>
            </a:extLst>
          </p:cNvPr>
          <p:cNvCxnSpPr>
            <a:cxnSpLocks/>
          </p:cNvCxnSpPr>
          <p:nvPr/>
        </p:nvCxnSpPr>
        <p:spPr>
          <a:xfrm flipV="1">
            <a:off x="3254906" y="24784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A1B1086-B19F-F24B-0C71-C78E145D7E5A}"/>
              </a:ext>
            </a:extLst>
          </p:cNvPr>
          <p:cNvSpPr txBox="1"/>
          <p:nvPr/>
        </p:nvSpPr>
        <p:spPr>
          <a:xfrm>
            <a:off x="2914178" y="301390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5CC700A-93B0-4D47-75D4-71AE5D1BF8C5}"/>
              </a:ext>
            </a:extLst>
          </p:cNvPr>
          <p:cNvCxnSpPr/>
          <p:nvPr/>
        </p:nvCxnSpPr>
        <p:spPr>
          <a:xfrm>
            <a:off x="3254906" y="640256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83B3AE9-28D2-5FC8-ED2E-9CCFBD46C8C4}"/>
              </a:ext>
            </a:extLst>
          </p:cNvPr>
          <p:cNvCxnSpPr>
            <a:cxnSpLocks/>
          </p:cNvCxnSpPr>
          <p:nvPr/>
        </p:nvCxnSpPr>
        <p:spPr>
          <a:xfrm>
            <a:off x="3650804" y="640404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E112DCA3-D6EB-0541-9911-15C5B916D0A9}"/>
              </a:ext>
            </a:extLst>
          </p:cNvPr>
          <p:cNvSpPr txBox="1"/>
          <p:nvPr/>
        </p:nvSpPr>
        <p:spPr>
          <a:xfrm>
            <a:off x="2838248" y="644858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192" name="Rounded Rectangle 28">
            <a:extLst>
              <a:ext uri="{FF2B5EF4-FFF2-40B4-BE49-F238E27FC236}">
                <a16:creationId xmlns:a16="http://schemas.microsoft.com/office/drawing/2014/main" id="{90B1BF97-9788-60C4-1DC2-EAC1998D0D97}"/>
              </a:ext>
            </a:extLst>
          </p:cNvPr>
          <p:cNvSpPr/>
          <p:nvPr/>
        </p:nvSpPr>
        <p:spPr>
          <a:xfrm>
            <a:off x="5876428" y="2130884"/>
            <a:ext cx="2241674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36" name="5-Point Star 26">
            <a:extLst>
              <a:ext uri="{FF2B5EF4-FFF2-40B4-BE49-F238E27FC236}">
                <a16:creationId xmlns:a16="http://schemas.microsoft.com/office/drawing/2014/main" id="{376572EF-AD86-05B3-8B7E-D48E6BA9F1D0}"/>
              </a:ext>
            </a:extLst>
          </p:cNvPr>
          <p:cNvSpPr/>
          <p:nvPr/>
        </p:nvSpPr>
        <p:spPr>
          <a:xfrm>
            <a:off x="5504534" y="4222642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0B6074D-8298-FBB8-963A-DBDB871FAB0B}"/>
              </a:ext>
            </a:extLst>
          </p:cNvPr>
          <p:cNvCxnSpPr>
            <a:cxnSpLocks/>
          </p:cNvCxnSpPr>
          <p:nvPr/>
        </p:nvCxnSpPr>
        <p:spPr>
          <a:xfrm>
            <a:off x="5921839" y="639238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97E3625-912C-DD6B-2F8B-3A77A47BB5EB}"/>
              </a:ext>
            </a:extLst>
          </p:cNvPr>
          <p:cNvSpPr txBox="1"/>
          <p:nvPr/>
        </p:nvSpPr>
        <p:spPr>
          <a:xfrm>
            <a:off x="5084297" y="645044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5B9638B-866E-52C1-F889-465378BEBF84}"/>
              </a:ext>
            </a:extLst>
          </p:cNvPr>
          <p:cNvCxnSpPr>
            <a:cxnSpLocks/>
          </p:cNvCxnSpPr>
          <p:nvPr/>
        </p:nvCxnSpPr>
        <p:spPr>
          <a:xfrm flipH="1" flipV="1">
            <a:off x="3628575" y="2466912"/>
            <a:ext cx="20564" cy="405208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7BD4F8-2DD1-4AD4-A6DB-BCC24042D10E}"/>
              </a:ext>
            </a:extLst>
          </p:cNvPr>
          <p:cNvCxnSpPr>
            <a:cxnSpLocks/>
          </p:cNvCxnSpPr>
          <p:nvPr/>
        </p:nvCxnSpPr>
        <p:spPr>
          <a:xfrm flipV="1">
            <a:off x="3256567" y="3800653"/>
            <a:ext cx="0" cy="26627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FD5BBDF-D95E-0C78-CB8B-90D6105209C1}"/>
              </a:ext>
            </a:extLst>
          </p:cNvPr>
          <p:cNvCxnSpPr>
            <a:cxnSpLocks/>
          </p:cNvCxnSpPr>
          <p:nvPr/>
        </p:nvCxnSpPr>
        <p:spPr>
          <a:xfrm flipV="1">
            <a:off x="5525939" y="248325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C3D46DA-C473-0AA1-8693-8DC1BAB1E706}"/>
              </a:ext>
            </a:extLst>
          </p:cNvPr>
          <p:cNvCxnSpPr>
            <a:cxnSpLocks/>
          </p:cNvCxnSpPr>
          <p:nvPr/>
        </p:nvCxnSpPr>
        <p:spPr>
          <a:xfrm flipV="1">
            <a:off x="5921839" y="2532206"/>
            <a:ext cx="965" cy="39443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724CB00-4B76-1C95-7C4D-B4DF5391FECC}"/>
              </a:ext>
            </a:extLst>
          </p:cNvPr>
          <p:cNvCxnSpPr>
            <a:cxnSpLocks/>
          </p:cNvCxnSpPr>
          <p:nvPr/>
        </p:nvCxnSpPr>
        <p:spPr>
          <a:xfrm flipH="1" flipV="1">
            <a:off x="5530232" y="3875409"/>
            <a:ext cx="15447" cy="27062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52B1747-5941-0525-F166-1A7280685D59}"/>
              </a:ext>
            </a:extLst>
          </p:cNvPr>
          <p:cNvSpPr txBox="1"/>
          <p:nvPr/>
        </p:nvSpPr>
        <p:spPr>
          <a:xfrm>
            <a:off x="5261982" y="302661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02" name="Rounded Rectangle 31">
            <a:extLst>
              <a:ext uri="{FF2B5EF4-FFF2-40B4-BE49-F238E27FC236}">
                <a16:creationId xmlns:a16="http://schemas.microsoft.com/office/drawing/2014/main" id="{FDDA98B0-3E2A-6B43-A743-124C29BD8ACD}"/>
              </a:ext>
            </a:extLst>
          </p:cNvPr>
          <p:cNvSpPr/>
          <p:nvPr/>
        </p:nvSpPr>
        <p:spPr>
          <a:xfrm>
            <a:off x="5450520" y="383109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03" name="Rounded Rectangle 50">
            <a:extLst>
              <a:ext uri="{FF2B5EF4-FFF2-40B4-BE49-F238E27FC236}">
                <a16:creationId xmlns:a16="http://schemas.microsoft.com/office/drawing/2014/main" id="{29D3CEDC-306B-C8F3-0BAF-87FC92B04577}"/>
              </a:ext>
            </a:extLst>
          </p:cNvPr>
          <p:cNvSpPr/>
          <p:nvPr/>
        </p:nvSpPr>
        <p:spPr>
          <a:xfrm>
            <a:off x="8119067" y="2112247"/>
            <a:ext cx="3370522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05" name="5-Point Star 52">
            <a:extLst>
              <a:ext uri="{FF2B5EF4-FFF2-40B4-BE49-F238E27FC236}">
                <a16:creationId xmlns:a16="http://schemas.microsoft.com/office/drawing/2014/main" id="{35A2B5BD-6689-7C7E-D372-097A50FF9286}"/>
              </a:ext>
            </a:extLst>
          </p:cNvPr>
          <p:cNvSpPr/>
          <p:nvPr/>
        </p:nvSpPr>
        <p:spPr>
          <a:xfrm>
            <a:off x="6275481" y="4234376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BB5E734-98F4-708B-E7BB-F782379BA626}"/>
              </a:ext>
            </a:extLst>
          </p:cNvPr>
          <p:cNvCxnSpPr>
            <a:cxnSpLocks/>
          </p:cNvCxnSpPr>
          <p:nvPr/>
        </p:nvCxnSpPr>
        <p:spPr>
          <a:xfrm flipV="1">
            <a:off x="7775577" y="247643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A2EE7A9-D7AF-B3B5-5AC9-1BB3B41BF379}"/>
              </a:ext>
            </a:extLst>
          </p:cNvPr>
          <p:cNvCxnSpPr>
            <a:cxnSpLocks/>
          </p:cNvCxnSpPr>
          <p:nvPr/>
        </p:nvCxnSpPr>
        <p:spPr>
          <a:xfrm flipV="1">
            <a:off x="8171477" y="2515159"/>
            <a:ext cx="964" cy="394309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C9DE0CC-2370-9161-47EF-C96D16604140}"/>
              </a:ext>
            </a:extLst>
          </p:cNvPr>
          <p:cNvCxnSpPr>
            <a:cxnSpLocks/>
          </p:cNvCxnSpPr>
          <p:nvPr/>
        </p:nvCxnSpPr>
        <p:spPr>
          <a:xfrm flipH="1" flipV="1">
            <a:off x="7785696" y="3858362"/>
            <a:ext cx="6408" cy="25998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F98FBE9F-DBE6-7738-C341-3E06360C04E3}"/>
              </a:ext>
            </a:extLst>
          </p:cNvPr>
          <p:cNvSpPr txBox="1"/>
          <p:nvPr/>
        </p:nvSpPr>
        <p:spPr>
          <a:xfrm>
            <a:off x="7888801" y="6425254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F45EC7-0024-6A33-F76C-C14745270BB6}"/>
              </a:ext>
            </a:extLst>
          </p:cNvPr>
          <p:cNvCxnSpPr>
            <a:cxnSpLocks/>
          </p:cNvCxnSpPr>
          <p:nvPr/>
        </p:nvCxnSpPr>
        <p:spPr>
          <a:xfrm>
            <a:off x="10040388" y="637072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F77BC55-65A2-D145-1E45-957FF3826B07}"/>
              </a:ext>
            </a:extLst>
          </p:cNvPr>
          <p:cNvCxnSpPr>
            <a:cxnSpLocks/>
          </p:cNvCxnSpPr>
          <p:nvPr/>
        </p:nvCxnSpPr>
        <p:spPr>
          <a:xfrm>
            <a:off x="10436288" y="636637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778A155-A234-7129-07A5-AD81D8782E9D}"/>
              </a:ext>
            </a:extLst>
          </p:cNvPr>
          <p:cNvCxnSpPr>
            <a:cxnSpLocks/>
          </p:cNvCxnSpPr>
          <p:nvPr/>
        </p:nvCxnSpPr>
        <p:spPr>
          <a:xfrm flipV="1">
            <a:off x="10040388" y="2439775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FB03F3A-AC84-30C0-AF01-D2EC7A91FF87}"/>
              </a:ext>
            </a:extLst>
          </p:cNvPr>
          <p:cNvCxnSpPr>
            <a:cxnSpLocks/>
          </p:cNvCxnSpPr>
          <p:nvPr/>
        </p:nvCxnSpPr>
        <p:spPr>
          <a:xfrm flipV="1">
            <a:off x="10437254" y="2488723"/>
            <a:ext cx="0" cy="398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49B1D41-5376-A3BB-E473-27D518DE98A7}"/>
              </a:ext>
            </a:extLst>
          </p:cNvPr>
          <p:cNvCxnSpPr>
            <a:cxnSpLocks/>
          </p:cNvCxnSpPr>
          <p:nvPr/>
        </p:nvCxnSpPr>
        <p:spPr>
          <a:xfrm flipH="1" flipV="1">
            <a:off x="10044682" y="3821700"/>
            <a:ext cx="11269" cy="267504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72">
            <a:extLst>
              <a:ext uri="{FF2B5EF4-FFF2-40B4-BE49-F238E27FC236}">
                <a16:creationId xmlns:a16="http://schemas.microsoft.com/office/drawing/2014/main" id="{A524C06A-2910-7096-62B7-E31CE00382B3}"/>
              </a:ext>
            </a:extLst>
          </p:cNvPr>
          <p:cNvSpPr/>
          <p:nvPr/>
        </p:nvSpPr>
        <p:spPr>
          <a:xfrm>
            <a:off x="6407921" y="3830076"/>
            <a:ext cx="130741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7A82F3A-DCF8-CABD-C381-B7CCFC546B5B}"/>
              </a:ext>
            </a:extLst>
          </p:cNvPr>
          <p:cNvSpPr txBox="1"/>
          <p:nvPr/>
        </p:nvSpPr>
        <p:spPr>
          <a:xfrm>
            <a:off x="9598747" y="6406959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9A6846E-7D46-FC0E-F457-640C95FCFE41}"/>
              </a:ext>
            </a:extLst>
          </p:cNvPr>
          <p:cNvSpPr txBox="1"/>
          <p:nvPr/>
        </p:nvSpPr>
        <p:spPr>
          <a:xfrm>
            <a:off x="7488401" y="307720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FC1F56-45F6-EFD7-5B91-14144737A7D4}"/>
              </a:ext>
            </a:extLst>
          </p:cNvPr>
          <p:cNvSpPr txBox="1"/>
          <p:nvPr/>
        </p:nvSpPr>
        <p:spPr>
          <a:xfrm>
            <a:off x="9799578" y="2977629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20" name="Rounded Rectangle 1">
            <a:extLst>
              <a:ext uri="{FF2B5EF4-FFF2-40B4-BE49-F238E27FC236}">
                <a16:creationId xmlns:a16="http://schemas.microsoft.com/office/drawing/2014/main" id="{FF5C491B-ACF4-308F-A9FB-C6D436506ACF}"/>
              </a:ext>
            </a:extLst>
          </p:cNvPr>
          <p:cNvSpPr/>
          <p:nvPr/>
        </p:nvSpPr>
        <p:spPr>
          <a:xfrm>
            <a:off x="7715333" y="3833667"/>
            <a:ext cx="3001520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4" name="5-Point Star 3">
            <a:extLst>
              <a:ext uri="{FF2B5EF4-FFF2-40B4-BE49-F238E27FC236}">
                <a16:creationId xmlns:a16="http://schemas.microsoft.com/office/drawing/2014/main" id="{09A611B0-1117-00DD-C109-0B202031B7B3}"/>
              </a:ext>
            </a:extLst>
          </p:cNvPr>
          <p:cNvSpPr/>
          <p:nvPr/>
        </p:nvSpPr>
        <p:spPr>
          <a:xfrm>
            <a:off x="7507177" y="4222642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Cylinder 230">
            <a:extLst>
              <a:ext uri="{FF2B5EF4-FFF2-40B4-BE49-F238E27FC236}">
                <a16:creationId xmlns:a16="http://schemas.microsoft.com/office/drawing/2014/main" id="{8EBD8743-6947-1E31-FA99-CA2E399B1FF6}"/>
              </a:ext>
            </a:extLst>
          </p:cNvPr>
          <p:cNvSpPr/>
          <p:nvPr/>
        </p:nvSpPr>
        <p:spPr>
          <a:xfrm>
            <a:off x="5209781" y="418438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Cylinder 228">
            <a:extLst>
              <a:ext uri="{FF2B5EF4-FFF2-40B4-BE49-F238E27FC236}">
                <a16:creationId xmlns:a16="http://schemas.microsoft.com/office/drawing/2014/main" id="{12EA8D52-F792-952C-72D4-E6FE55B12CCE}"/>
              </a:ext>
            </a:extLst>
          </p:cNvPr>
          <p:cNvSpPr/>
          <p:nvPr/>
        </p:nvSpPr>
        <p:spPr>
          <a:xfrm>
            <a:off x="7881706" y="4172135"/>
            <a:ext cx="191929" cy="296909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4760782-D941-EB63-8484-BEAC90E90EE0}"/>
              </a:ext>
            </a:extLst>
          </p:cNvPr>
          <p:cNvCxnSpPr>
            <a:cxnSpLocks/>
          </p:cNvCxnSpPr>
          <p:nvPr/>
        </p:nvCxnSpPr>
        <p:spPr>
          <a:xfrm flipV="1">
            <a:off x="3157420" y="246691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02B24D4-2743-AB9D-201C-8CD8C0E0AFDA}"/>
              </a:ext>
            </a:extLst>
          </p:cNvPr>
          <p:cNvCxnSpPr>
            <a:cxnSpLocks/>
          </p:cNvCxnSpPr>
          <p:nvPr/>
        </p:nvCxnSpPr>
        <p:spPr>
          <a:xfrm flipV="1">
            <a:off x="5421405" y="24480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E712602-22A7-D7B4-478C-26182C6BE07B}"/>
              </a:ext>
            </a:extLst>
          </p:cNvPr>
          <p:cNvCxnSpPr>
            <a:cxnSpLocks/>
          </p:cNvCxnSpPr>
          <p:nvPr/>
        </p:nvCxnSpPr>
        <p:spPr>
          <a:xfrm flipV="1">
            <a:off x="7671040" y="249208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4F8CE59-530B-2B55-D93E-29EA2420E13E}"/>
              </a:ext>
            </a:extLst>
          </p:cNvPr>
          <p:cNvCxnSpPr>
            <a:cxnSpLocks/>
          </p:cNvCxnSpPr>
          <p:nvPr/>
        </p:nvCxnSpPr>
        <p:spPr>
          <a:xfrm flipV="1">
            <a:off x="9945831" y="24091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16">
            <a:extLst>
              <a:ext uri="{FF2B5EF4-FFF2-40B4-BE49-F238E27FC236}">
                <a16:creationId xmlns:a16="http://schemas.microsoft.com/office/drawing/2014/main" id="{A67A15FA-E239-DEB5-2582-D119A8BEE1C8}"/>
              </a:ext>
            </a:extLst>
          </p:cNvPr>
          <p:cNvSpPr/>
          <p:nvPr/>
        </p:nvSpPr>
        <p:spPr>
          <a:xfrm>
            <a:off x="2262236" y="5462974"/>
            <a:ext cx="2713068" cy="2932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T1</a:t>
            </a:r>
          </a:p>
        </p:txBody>
      </p:sp>
      <p:sp>
        <p:nvSpPr>
          <p:cNvPr id="241" name="Rounded Rectangle 31">
            <a:extLst>
              <a:ext uri="{FF2B5EF4-FFF2-40B4-BE49-F238E27FC236}">
                <a16:creationId xmlns:a16="http://schemas.microsoft.com/office/drawing/2014/main" id="{358E7DF9-8B0E-910D-3026-561BCC6B5420}"/>
              </a:ext>
            </a:extLst>
          </p:cNvPr>
          <p:cNvSpPr/>
          <p:nvPr/>
        </p:nvSpPr>
        <p:spPr>
          <a:xfrm>
            <a:off x="4992183" y="5458044"/>
            <a:ext cx="1862981" cy="293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T2</a:t>
            </a:r>
          </a:p>
        </p:txBody>
      </p:sp>
      <p:sp>
        <p:nvSpPr>
          <p:cNvPr id="242" name="Rounded Rectangle 1">
            <a:extLst>
              <a:ext uri="{FF2B5EF4-FFF2-40B4-BE49-F238E27FC236}">
                <a16:creationId xmlns:a16="http://schemas.microsoft.com/office/drawing/2014/main" id="{2F61B45F-1F51-C0ED-F5E1-69462BAC08A5}"/>
              </a:ext>
            </a:extLst>
          </p:cNvPr>
          <p:cNvSpPr/>
          <p:nvPr/>
        </p:nvSpPr>
        <p:spPr>
          <a:xfrm>
            <a:off x="6878410" y="5472268"/>
            <a:ext cx="3972051" cy="2932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T3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70E5FDF-684D-EA9F-8B2F-1F01BEFF58B8}"/>
              </a:ext>
            </a:extLst>
          </p:cNvPr>
          <p:cNvCxnSpPr>
            <a:cxnSpLocks/>
          </p:cNvCxnSpPr>
          <p:nvPr/>
        </p:nvCxnSpPr>
        <p:spPr>
          <a:xfrm flipV="1">
            <a:off x="2342378" y="41009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E825212-F571-ACE3-E4CC-64FD77F9109F}"/>
              </a:ext>
            </a:extLst>
          </p:cNvPr>
          <p:cNvCxnSpPr>
            <a:cxnSpLocks/>
          </p:cNvCxnSpPr>
          <p:nvPr/>
        </p:nvCxnSpPr>
        <p:spPr>
          <a:xfrm flipV="1">
            <a:off x="2716047" y="4171631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779F1FA-280A-6C1A-A028-6FDB8A4965F6}"/>
              </a:ext>
            </a:extLst>
          </p:cNvPr>
          <p:cNvCxnSpPr>
            <a:cxnSpLocks/>
          </p:cNvCxnSpPr>
          <p:nvPr/>
        </p:nvCxnSpPr>
        <p:spPr>
          <a:xfrm flipV="1">
            <a:off x="2344039" y="5453545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B5BF696-DEE6-2A3E-DE3A-78100CB97EED}"/>
              </a:ext>
            </a:extLst>
          </p:cNvPr>
          <p:cNvCxnSpPr>
            <a:cxnSpLocks/>
          </p:cNvCxnSpPr>
          <p:nvPr/>
        </p:nvCxnSpPr>
        <p:spPr>
          <a:xfrm flipV="1">
            <a:off x="5032241" y="41315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C1CE33BF-FCDB-4C26-6C32-8DE7AF92C3E6}"/>
              </a:ext>
            </a:extLst>
          </p:cNvPr>
          <p:cNvSpPr txBox="1"/>
          <p:nvPr/>
        </p:nvSpPr>
        <p:spPr>
          <a:xfrm>
            <a:off x="2330130" y="4701203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52307A2-92B6-AEE6-5495-62C9B34B0BE2}"/>
              </a:ext>
            </a:extLst>
          </p:cNvPr>
          <p:cNvCxnSpPr>
            <a:cxnSpLocks/>
          </p:cNvCxnSpPr>
          <p:nvPr/>
        </p:nvCxnSpPr>
        <p:spPr>
          <a:xfrm flipV="1">
            <a:off x="5429157" y="4189605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6D918F9-D2DB-FB85-CEF0-080F77110AF3}"/>
              </a:ext>
            </a:extLst>
          </p:cNvPr>
          <p:cNvCxnSpPr>
            <a:cxnSpLocks/>
          </p:cNvCxnSpPr>
          <p:nvPr/>
        </p:nvCxnSpPr>
        <p:spPr>
          <a:xfrm flipV="1">
            <a:off x="5036585" y="5522581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771AA173-1750-EF30-7F8E-BF6BC78EE151}"/>
              </a:ext>
            </a:extLst>
          </p:cNvPr>
          <p:cNvSpPr txBox="1"/>
          <p:nvPr/>
        </p:nvSpPr>
        <p:spPr>
          <a:xfrm>
            <a:off x="1341534" y="5298618"/>
            <a:ext cx="98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Legacy </a:t>
            </a:r>
            <a:r>
              <a:rPr lang="en-US" dirty="0" err="1"/>
              <a:t>IdM</a:t>
            </a:r>
            <a:endParaRPr lang="en-US" dirty="0"/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ABC03DF-AF4A-AF09-B677-D059A440BF99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FBB3B9B-B606-4619-1CA6-382E3B80275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EF1B460-3881-C1B3-C492-E4F560542C4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1A4DDEE-7F63-9A36-7FA5-EEF00BF2C35B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27EB8C6-EEBB-B254-DC11-D01B3C7F58C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259" name="Cylinder 258">
              <a:extLst>
                <a:ext uri="{FF2B5EF4-FFF2-40B4-BE49-F238E27FC236}">
                  <a16:creationId xmlns:a16="http://schemas.microsoft.com/office/drawing/2014/main" id="{123264F1-5B5F-E358-F4B9-9214A117E365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5710E22-F235-1D85-F8E2-6BAF30303F6F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88EA1CD-3A29-C19E-7C02-6D9B56134A12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8C841DB3-E113-2C64-C8D2-747D97DE9B8D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63" name="5-Point Star 3">
              <a:extLst>
                <a:ext uri="{FF2B5EF4-FFF2-40B4-BE49-F238E27FC236}">
                  <a16:creationId xmlns:a16="http://schemas.microsoft.com/office/drawing/2014/main" id="{B7E05592-D837-8BEF-0D9B-450FE99836FC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5" name="Picture 264">
            <a:extLst>
              <a:ext uri="{FF2B5EF4-FFF2-40B4-BE49-F238E27FC236}">
                <a16:creationId xmlns:a16="http://schemas.microsoft.com/office/drawing/2014/main" id="{0D8F2897-1A5C-D328-B18C-65BC4DE8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369" y="6855"/>
            <a:ext cx="2272632" cy="1926411"/>
          </a:xfrm>
          <a:prstGeom prst="rect">
            <a:avLst/>
          </a:prstGeom>
        </p:spPr>
      </p:pic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FA42970-9B5D-A081-D759-00DE458EC0D9}"/>
              </a:ext>
            </a:extLst>
          </p:cNvPr>
          <p:cNvCxnSpPr>
            <a:cxnSpLocks/>
          </p:cNvCxnSpPr>
          <p:nvPr/>
        </p:nvCxnSpPr>
        <p:spPr>
          <a:xfrm>
            <a:off x="5037530" y="638753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7F625CDB-F2C3-8BAA-2845-0D927F04CC82}"/>
              </a:ext>
            </a:extLst>
          </p:cNvPr>
          <p:cNvCxnSpPr>
            <a:cxnSpLocks/>
          </p:cNvCxnSpPr>
          <p:nvPr/>
        </p:nvCxnSpPr>
        <p:spPr>
          <a:xfrm>
            <a:off x="2481680" y="640015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008E3B06-2AC2-8990-6057-BE2B3DEF6BC5}"/>
              </a:ext>
            </a:extLst>
          </p:cNvPr>
          <p:cNvSpPr txBox="1"/>
          <p:nvPr/>
        </p:nvSpPr>
        <p:spPr>
          <a:xfrm>
            <a:off x="4782420" y="474281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279" name="5-Point Star 26">
            <a:extLst>
              <a:ext uri="{FF2B5EF4-FFF2-40B4-BE49-F238E27FC236}">
                <a16:creationId xmlns:a16="http://schemas.microsoft.com/office/drawing/2014/main" id="{BAE4C651-5D6C-39F3-977C-01024CD88743}"/>
              </a:ext>
            </a:extLst>
          </p:cNvPr>
          <p:cNvSpPr/>
          <p:nvPr/>
        </p:nvSpPr>
        <p:spPr>
          <a:xfrm>
            <a:off x="4835151" y="5900634"/>
            <a:ext cx="255906" cy="20661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5-Point Star 26">
            <a:extLst>
              <a:ext uri="{FF2B5EF4-FFF2-40B4-BE49-F238E27FC236}">
                <a16:creationId xmlns:a16="http://schemas.microsoft.com/office/drawing/2014/main" id="{9F07D626-3027-9C4A-54C7-3BC00970C786}"/>
              </a:ext>
            </a:extLst>
          </p:cNvPr>
          <p:cNvSpPr/>
          <p:nvPr/>
        </p:nvSpPr>
        <p:spPr>
          <a:xfrm>
            <a:off x="6695298" y="5901647"/>
            <a:ext cx="255906" cy="206615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B0F78C5-36E6-2383-5421-6B00CF3FF855}"/>
              </a:ext>
            </a:extLst>
          </p:cNvPr>
          <p:cNvCxnSpPr>
            <a:cxnSpLocks/>
          </p:cNvCxnSpPr>
          <p:nvPr/>
        </p:nvCxnSpPr>
        <p:spPr>
          <a:xfrm flipV="1">
            <a:off x="7360841" y="4142715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046B3CE-F102-CEEF-072A-368EAD62736C}"/>
              </a:ext>
            </a:extLst>
          </p:cNvPr>
          <p:cNvCxnSpPr>
            <a:cxnSpLocks/>
          </p:cNvCxnSpPr>
          <p:nvPr/>
        </p:nvCxnSpPr>
        <p:spPr>
          <a:xfrm flipV="1">
            <a:off x="7715333" y="4100339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931EF48F-C40E-160C-2AAE-F1FAFDBACC81}"/>
              </a:ext>
            </a:extLst>
          </p:cNvPr>
          <p:cNvCxnSpPr>
            <a:cxnSpLocks/>
          </p:cNvCxnSpPr>
          <p:nvPr/>
        </p:nvCxnSpPr>
        <p:spPr>
          <a:xfrm flipV="1">
            <a:off x="7366665" y="5403478"/>
            <a:ext cx="0" cy="10932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5-Point Star 3">
            <a:extLst>
              <a:ext uri="{FF2B5EF4-FFF2-40B4-BE49-F238E27FC236}">
                <a16:creationId xmlns:a16="http://schemas.microsoft.com/office/drawing/2014/main" id="{9941393F-3198-13E1-C4D1-6D30E7B491A7}"/>
              </a:ext>
            </a:extLst>
          </p:cNvPr>
          <p:cNvSpPr/>
          <p:nvPr/>
        </p:nvSpPr>
        <p:spPr>
          <a:xfrm>
            <a:off x="2673743" y="4185419"/>
            <a:ext cx="255906" cy="206615"/>
          </a:xfrm>
          <a:prstGeom prst="star5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Cylinder 294">
            <a:extLst>
              <a:ext uri="{FF2B5EF4-FFF2-40B4-BE49-F238E27FC236}">
                <a16:creationId xmlns:a16="http://schemas.microsoft.com/office/drawing/2014/main" id="{BE2F41FA-405A-6353-D0B6-60F1D4030938}"/>
              </a:ext>
            </a:extLst>
          </p:cNvPr>
          <p:cNvSpPr/>
          <p:nvPr/>
        </p:nvSpPr>
        <p:spPr>
          <a:xfrm>
            <a:off x="3123966" y="4168911"/>
            <a:ext cx="191929" cy="296909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7E8F40F-746A-79D9-F346-FC65990EEC84}"/>
              </a:ext>
            </a:extLst>
          </p:cNvPr>
          <p:cNvSpPr txBox="1"/>
          <p:nvPr/>
        </p:nvSpPr>
        <p:spPr>
          <a:xfrm>
            <a:off x="7154699" y="480253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C65A1F3-2FC8-4847-2F0D-F530A1264DB7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E3BE2-6D3D-6133-E092-DD9EA2C5D8DE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3582259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48316" y="3937252"/>
            <a:ext cx="11265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958006" y="625067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4334986" y="6265243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3731681" y="636624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40066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5910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46073" y="625289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977730" y="636810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68125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482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51417" y="2747046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3008620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34" name="5-Point Star 52">
            <a:extLst>
              <a:ext uri="{FF2B5EF4-FFF2-40B4-BE49-F238E27FC236}">
                <a16:creationId xmlns:a16="http://schemas.microsoft.com/office/drawing/2014/main" id="{8A86DC18-DD93-4405-667A-F6230485500C}"/>
              </a:ext>
            </a:extLst>
          </p:cNvPr>
          <p:cNvSpPr/>
          <p:nvPr/>
        </p:nvSpPr>
        <p:spPr>
          <a:xfrm>
            <a:off x="6709114" y="4404445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8365417" y="625842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292474" y="2750452"/>
            <a:ext cx="63250" cy="36082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  <a:stCxn id="124" idx="1"/>
          </p:cNvCxnSpPr>
          <p:nvPr/>
        </p:nvCxnSpPr>
        <p:spPr>
          <a:xfrm flipH="1" flipV="1">
            <a:off x="7923100" y="4073202"/>
            <a:ext cx="18883" cy="23931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9692867" y="6235064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149717" y="625352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65636" cy="351457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1177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900289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7748598" y="4048507"/>
            <a:ext cx="3396868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881251" y="4365574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7856779" y="437655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8133FF2-3D36-5BF7-9924-9270C4F1B5DA}"/>
              </a:ext>
            </a:extLst>
          </p:cNvPr>
          <p:cNvCxnSpPr>
            <a:cxnSpLocks/>
          </p:cNvCxnSpPr>
          <p:nvPr/>
        </p:nvCxnSpPr>
        <p:spPr>
          <a:xfrm flipV="1">
            <a:off x="3853945" y="268175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39D5045-2CBE-3C9A-C2DA-367DB75CE9A9}"/>
              </a:ext>
            </a:extLst>
          </p:cNvPr>
          <p:cNvCxnSpPr>
            <a:cxnSpLocks/>
          </p:cNvCxnSpPr>
          <p:nvPr/>
        </p:nvCxnSpPr>
        <p:spPr>
          <a:xfrm flipV="1">
            <a:off x="7814268" y="270692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B479E37-4292-9710-CA8F-7F726BC2B528}"/>
              </a:ext>
            </a:extLst>
          </p:cNvPr>
          <p:cNvCxnSpPr>
            <a:cxnSpLocks/>
          </p:cNvCxnSpPr>
          <p:nvPr/>
        </p:nvCxnSpPr>
        <p:spPr>
          <a:xfrm flipV="1">
            <a:off x="9583322" y="2693594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V="1">
            <a:off x="2768917" y="434745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428189" y="48828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59" name="5-Point Star 26">
            <a:extLst>
              <a:ext uri="{FF2B5EF4-FFF2-40B4-BE49-F238E27FC236}">
                <a16:creationId xmlns:a16="http://schemas.microsoft.com/office/drawing/2014/main" id="{BD1B11E1-9809-152F-9C8B-19E5C3720504}"/>
              </a:ext>
            </a:extLst>
          </p:cNvPr>
          <p:cNvSpPr/>
          <p:nvPr/>
        </p:nvSpPr>
        <p:spPr>
          <a:xfrm>
            <a:off x="5223066" y="6053135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2915" cy="21030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2768917" y="5700050"/>
            <a:ext cx="1661" cy="7701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7B39451-9E23-91E0-165E-F85365EAA9CF}"/>
              </a:ext>
            </a:extLst>
          </p:cNvPr>
          <p:cNvCxnSpPr>
            <a:cxnSpLocks/>
          </p:cNvCxnSpPr>
          <p:nvPr/>
        </p:nvCxnSpPr>
        <p:spPr>
          <a:xfrm flipV="1">
            <a:off x="5557247" y="4352854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954112" y="4401801"/>
            <a:ext cx="23618" cy="207137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8B667CFB-B679-9BBC-ACDD-372F982C4FBC}"/>
              </a:ext>
            </a:extLst>
          </p:cNvPr>
          <p:cNvCxnSpPr>
            <a:cxnSpLocks/>
          </p:cNvCxnSpPr>
          <p:nvPr/>
        </p:nvCxnSpPr>
        <p:spPr>
          <a:xfrm flipV="1">
            <a:off x="5561540" y="5745004"/>
            <a:ext cx="0" cy="72516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293290" y="4896206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</p:cNvCxnSpPr>
          <p:nvPr/>
        </p:nvCxnSpPr>
        <p:spPr>
          <a:xfrm flipV="1">
            <a:off x="8334554" y="435002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059490" y="49561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sp>
        <p:nvSpPr>
          <p:cNvPr id="283" name="5-Point Star 3">
            <a:extLst>
              <a:ext uri="{FF2B5EF4-FFF2-40B4-BE49-F238E27FC236}">
                <a16:creationId xmlns:a16="http://schemas.microsoft.com/office/drawing/2014/main" id="{51BF39AD-E5B1-B966-24D7-3F9808694F9A}"/>
              </a:ext>
            </a:extLst>
          </p:cNvPr>
          <p:cNvSpPr/>
          <p:nvPr/>
        </p:nvSpPr>
        <p:spPr>
          <a:xfrm>
            <a:off x="7275202" y="6053135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Cylinder 285">
            <a:extLst>
              <a:ext uri="{FF2B5EF4-FFF2-40B4-BE49-F238E27FC236}">
                <a16:creationId xmlns:a16="http://schemas.microsoft.com/office/drawing/2014/main" id="{25C14EFB-4D4E-6C1A-C3E4-370456BF6546}"/>
              </a:ext>
            </a:extLst>
          </p:cNvPr>
          <p:cNvSpPr/>
          <p:nvPr/>
        </p:nvSpPr>
        <p:spPr>
          <a:xfrm>
            <a:off x="5520844" y="6029086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Cylinder 288">
            <a:extLst>
              <a:ext uri="{FF2B5EF4-FFF2-40B4-BE49-F238E27FC236}">
                <a16:creationId xmlns:a16="http://schemas.microsoft.com/office/drawing/2014/main" id="{F013CD92-F2AE-B799-DD1E-20DD5E6C12CA}"/>
              </a:ext>
            </a:extLst>
          </p:cNvPr>
          <p:cNvSpPr/>
          <p:nvPr/>
        </p:nvSpPr>
        <p:spPr>
          <a:xfrm>
            <a:off x="8270464" y="6003882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842FCEAA-C61F-4461-3AA3-A67F77A8FEB7}"/>
              </a:ext>
            </a:extLst>
          </p:cNvPr>
          <p:cNvCxnSpPr>
            <a:cxnSpLocks/>
          </p:cNvCxnSpPr>
          <p:nvPr/>
        </p:nvCxnSpPr>
        <p:spPr>
          <a:xfrm flipV="1">
            <a:off x="2671431" y="433586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96EE2740-D2D5-4541-00E9-C7060555668A}"/>
              </a:ext>
            </a:extLst>
          </p:cNvPr>
          <p:cNvCxnSpPr>
            <a:cxnSpLocks/>
          </p:cNvCxnSpPr>
          <p:nvPr/>
        </p:nvCxnSpPr>
        <p:spPr>
          <a:xfrm flipV="1">
            <a:off x="5452713" y="4317651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1C767632-C7C2-2538-A013-40B1361EF181}"/>
              </a:ext>
            </a:extLst>
          </p:cNvPr>
          <p:cNvCxnSpPr>
            <a:cxnSpLocks/>
          </p:cNvCxnSpPr>
          <p:nvPr/>
        </p:nvCxnSpPr>
        <p:spPr>
          <a:xfrm flipV="1">
            <a:off x="8242129" y="4371043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604847" y="5674031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Client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H="1" flipV="1">
            <a:off x="6347572" y="2770940"/>
            <a:ext cx="3845" cy="356698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EECDCD3C-5FBE-77FB-3003-E05C5955A2FF}"/>
              </a:ext>
            </a:extLst>
          </p:cNvPr>
          <p:cNvCxnSpPr>
            <a:cxnSpLocks/>
          </p:cNvCxnSpPr>
          <p:nvPr/>
        </p:nvCxnSpPr>
        <p:spPr>
          <a:xfrm flipV="1">
            <a:off x="5846173" y="2686790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048B903-E078-7D2C-8F67-31F6B9D909ED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96C4683-E6F8-7DE2-AD39-ABB8426E88A3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0491E518-DD7A-3219-0133-212469C7198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517F551-2B3B-4102-1795-CE43373CD60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15ACDA4-3D29-A253-5549-B4F7DB237BBF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09" name="Cylinder 308">
              <a:extLst>
                <a:ext uri="{FF2B5EF4-FFF2-40B4-BE49-F238E27FC236}">
                  <a16:creationId xmlns:a16="http://schemas.microsoft.com/office/drawing/2014/main" id="{85FEF6F2-E827-BF68-16DA-C1F3F31DB0DE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214FB99-7ADA-47D5-6456-2DEC05968907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C1FDE74-0AD9-045F-E051-FDD252227D7C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56824B6A-0E74-2324-4186-62AFC95DDC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13" name="5-Point Star 3">
              <a:extLst>
                <a:ext uri="{FF2B5EF4-FFF2-40B4-BE49-F238E27FC236}">
                  <a16:creationId xmlns:a16="http://schemas.microsoft.com/office/drawing/2014/main" id="{FA36A853-9569-1803-0A38-90DC3C44B75D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5" name="Picture 314">
            <a:extLst>
              <a:ext uri="{FF2B5EF4-FFF2-40B4-BE49-F238E27FC236}">
                <a16:creationId xmlns:a16="http://schemas.microsoft.com/office/drawing/2014/main" id="{B7BF39B4-F883-25C3-CA7A-F5561DAE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726" y="113612"/>
            <a:ext cx="3467168" cy="1800506"/>
          </a:xfrm>
          <a:prstGeom prst="rect">
            <a:avLst/>
          </a:prstGeom>
        </p:spPr>
      </p:pic>
      <p:sp>
        <p:nvSpPr>
          <p:cNvPr id="41" name="Hexagon 40">
            <a:extLst>
              <a:ext uri="{FF2B5EF4-FFF2-40B4-BE49-F238E27FC236}">
                <a16:creationId xmlns:a16="http://schemas.microsoft.com/office/drawing/2014/main" id="{0A331AC1-E692-3C42-EAAE-7FBD65223C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FCE3E-AA64-8F5C-537A-6BBC10C52C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645528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430E3-DACE-B552-33FC-97AE7B92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1" y="0"/>
            <a:ext cx="3147060" cy="16539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73322" y="3937252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558607" y="6256977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3166229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2513787" y="6402816"/>
            <a:ext cx="9848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69459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8577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02038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619954" y="6347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70086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2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24376" y="2747046"/>
            <a:ext cx="27041" cy="361162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1869459" cy="2969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State B3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9040180" y="627734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315669" y="2729999"/>
            <a:ext cx="18093" cy="36381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</p:cNvCxnSpPr>
          <p:nvPr/>
        </p:nvCxnSpPr>
        <p:spPr>
          <a:xfrm flipV="1">
            <a:off x="7902038" y="4073202"/>
            <a:ext cx="21062" cy="22740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10447499" y="627678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843399" y="627243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53023" cy="35741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4114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176777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8598598" y="4048507"/>
            <a:ext cx="2546867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3" name="5-Point Star 3">
            <a:extLst>
              <a:ext uri="{FF2B5EF4-FFF2-40B4-BE49-F238E27FC236}">
                <a16:creationId xmlns:a16="http://schemas.microsoft.com/office/drawing/2014/main" id="{6088B48D-CD44-1BD5-78EF-731A4247E766}"/>
              </a:ext>
            </a:extLst>
          </p:cNvPr>
          <p:cNvSpPr/>
          <p:nvPr/>
        </p:nvSpPr>
        <p:spPr>
          <a:xfrm>
            <a:off x="8406181" y="4392810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687204" y="434576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9528650" y="438729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H="1" flipV="1">
            <a:off x="3182514" y="4345760"/>
            <a:ext cx="345773" cy="129740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623603" y="47040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19364" cy="202714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3558854" y="5706356"/>
            <a:ext cx="0" cy="64092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</p:cNvCxnSpPr>
          <p:nvPr/>
        </p:nvCxnSpPr>
        <p:spPr>
          <a:xfrm flipV="1">
            <a:off x="6214681" y="5674031"/>
            <a:ext cx="9006" cy="72018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728305" y="5168429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  <a:stCxn id="279" idx="0"/>
          </p:cNvCxnSpPr>
          <p:nvPr/>
        </p:nvCxnSpPr>
        <p:spPr>
          <a:xfrm flipH="1" flipV="1">
            <a:off x="8581112" y="4298698"/>
            <a:ext cx="453026" cy="140392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E9225B9-3302-5D9F-0CA5-E16C74C4F44F}"/>
              </a:ext>
            </a:extLst>
          </p:cNvPr>
          <p:cNvCxnSpPr>
            <a:cxnSpLocks/>
          </p:cNvCxnSpPr>
          <p:nvPr/>
        </p:nvCxnSpPr>
        <p:spPr>
          <a:xfrm flipV="1">
            <a:off x="8604307" y="4337419"/>
            <a:ext cx="0" cy="206539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E2BCC0E-E8E3-AF7B-4F7C-491E2E3721C0}"/>
              </a:ext>
            </a:extLst>
          </p:cNvPr>
          <p:cNvCxnSpPr>
            <a:cxnSpLocks/>
          </p:cNvCxnSpPr>
          <p:nvPr/>
        </p:nvCxnSpPr>
        <p:spPr>
          <a:xfrm flipV="1">
            <a:off x="9034138" y="5649619"/>
            <a:ext cx="0" cy="7642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550406" y="51025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ADDE26F-CB0C-21F8-622B-DC5721A900FC}"/>
              </a:ext>
            </a:extLst>
          </p:cNvPr>
          <p:cNvGrpSpPr/>
          <p:nvPr/>
        </p:nvGrpSpPr>
        <p:grpSpPr>
          <a:xfrm>
            <a:off x="9239452" y="6699473"/>
            <a:ext cx="207580" cy="535730"/>
            <a:chOff x="4913432" y="1562487"/>
            <a:chExt cx="247241" cy="647329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7A015F6-673F-8A8D-AB0F-671D018B0870}"/>
                </a:ext>
              </a:extLst>
            </p:cNvPr>
            <p:cNvSpPr txBox="1"/>
            <p:nvPr/>
          </p:nvSpPr>
          <p:spPr>
            <a:xfrm>
              <a:off x="4940647" y="1903006"/>
              <a:ext cx="220026" cy="30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50" dirty="0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F013CD92-F2AE-B799-DD1E-20DD5E6C12C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579840" y="5674031"/>
            <a:ext cx="112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V="1">
            <a:off x="5871341" y="4214178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6539E38-5AB9-9AA8-3F94-A1C1510FD371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38C17E-49E7-8DAD-4537-8A0FB9086FA4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AA6E3B-3A44-A8B3-07C5-2D4FA1492BFA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6625B1-5ADA-4F60-6616-C54E166264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114692-E5C6-F0D4-8074-90CF54925235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9181F4A4-B2FA-BAB7-7965-A24C36159F0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9BE8DB-D23D-95BC-70D5-CD4CE64FF4D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3488FC-5F62-4D68-6C9A-CD90F43A047B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2" name="5-Point Star 3">
              <a:extLst>
                <a:ext uri="{FF2B5EF4-FFF2-40B4-BE49-F238E27FC236}">
                  <a16:creationId xmlns:a16="http://schemas.microsoft.com/office/drawing/2014/main" id="{DDF00E8C-C45D-F18B-817C-87078341E664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36F3556-FA1B-2956-B09B-6979A6CEBD51}"/>
              </a:ext>
            </a:extLst>
          </p:cNvPr>
          <p:cNvSpPr/>
          <p:nvPr/>
        </p:nvSpPr>
        <p:spPr>
          <a:xfrm>
            <a:off x="6070062" y="4377827"/>
            <a:ext cx="251460" cy="234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B6824B-AF93-37C0-0987-D9BB2C1B1AAB}"/>
              </a:ext>
            </a:extLst>
          </p:cNvPr>
          <p:cNvSpPr/>
          <p:nvPr/>
        </p:nvSpPr>
        <p:spPr>
          <a:xfrm>
            <a:off x="8668774" y="4387443"/>
            <a:ext cx="251460" cy="2345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BF2E66-6A13-6EB3-E45F-B4AA28DBFB9C}"/>
              </a:ext>
            </a:extLst>
          </p:cNvPr>
          <p:cNvCxnSpPr/>
          <p:nvPr/>
        </p:nvCxnSpPr>
        <p:spPr>
          <a:xfrm>
            <a:off x="6212997" y="627589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2409F5-097C-DB67-CCEF-6BD1E7F3D745}"/>
              </a:ext>
            </a:extLst>
          </p:cNvPr>
          <p:cNvCxnSpPr>
            <a:cxnSpLocks/>
          </p:cNvCxnSpPr>
          <p:nvPr/>
        </p:nvCxnSpPr>
        <p:spPr>
          <a:xfrm>
            <a:off x="5864497" y="627826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5-Point Star 26">
            <a:extLst>
              <a:ext uri="{FF2B5EF4-FFF2-40B4-BE49-F238E27FC236}">
                <a16:creationId xmlns:a16="http://schemas.microsoft.com/office/drawing/2014/main" id="{C9C3B3B5-5F4B-0504-F356-4A545B1C6381}"/>
              </a:ext>
            </a:extLst>
          </p:cNvPr>
          <p:cNvSpPr/>
          <p:nvPr/>
        </p:nvSpPr>
        <p:spPr>
          <a:xfrm>
            <a:off x="5348020" y="6004219"/>
            <a:ext cx="255906" cy="206615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1605C-4376-F764-DEA0-8A1D6E8578A1}"/>
              </a:ext>
            </a:extLst>
          </p:cNvPr>
          <p:cNvCxnSpPr>
            <a:cxnSpLocks/>
          </p:cNvCxnSpPr>
          <p:nvPr/>
        </p:nvCxnSpPr>
        <p:spPr>
          <a:xfrm flipH="1" flipV="1">
            <a:off x="5894670" y="4352216"/>
            <a:ext cx="364567" cy="13218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5-Point Star 26">
            <a:extLst>
              <a:ext uri="{FF2B5EF4-FFF2-40B4-BE49-F238E27FC236}">
                <a16:creationId xmlns:a16="http://schemas.microsoft.com/office/drawing/2014/main" id="{549D321D-2E1B-DA9D-C92F-FF264F173AC4}"/>
              </a:ext>
            </a:extLst>
          </p:cNvPr>
          <p:cNvSpPr/>
          <p:nvPr/>
        </p:nvSpPr>
        <p:spPr>
          <a:xfrm>
            <a:off x="6722770" y="4408754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50">
            <a:extLst>
              <a:ext uri="{FF2B5EF4-FFF2-40B4-BE49-F238E27FC236}">
                <a16:creationId xmlns:a16="http://schemas.microsoft.com/office/drawing/2014/main" id="{A22BFAA5-C537-E54F-E0B7-7ECCAE5725F5}"/>
              </a:ext>
            </a:extLst>
          </p:cNvPr>
          <p:cNvSpPr/>
          <p:nvPr/>
        </p:nvSpPr>
        <p:spPr>
          <a:xfrm>
            <a:off x="10042539" y="2339750"/>
            <a:ext cx="1869459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73" name="5-Point Star 26">
            <a:extLst>
              <a:ext uri="{FF2B5EF4-FFF2-40B4-BE49-F238E27FC236}">
                <a16:creationId xmlns:a16="http://schemas.microsoft.com/office/drawing/2014/main" id="{A1772B58-E464-C4A5-182E-4F1895CBDB20}"/>
              </a:ext>
            </a:extLst>
          </p:cNvPr>
          <p:cNvSpPr/>
          <p:nvPr/>
        </p:nvSpPr>
        <p:spPr>
          <a:xfrm>
            <a:off x="7210177" y="6055366"/>
            <a:ext cx="255906" cy="20661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7AEC6F7E-1B73-4D20-5679-01BC5FE80769}"/>
              </a:ext>
            </a:extLst>
          </p:cNvPr>
          <p:cNvSpPr/>
          <p:nvPr/>
        </p:nvSpPr>
        <p:spPr>
          <a:xfrm>
            <a:off x="7734587" y="4367074"/>
            <a:ext cx="191929" cy="29690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C28AE705-E216-DB2E-E148-843A015A6FD5}"/>
              </a:ext>
            </a:extLst>
          </p:cNvPr>
          <p:cNvSpPr/>
          <p:nvPr/>
        </p:nvSpPr>
        <p:spPr>
          <a:xfrm>
            <a:off x="3450588" y="6107526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7982470A-0D6E-EA4D-66C7-756D1CA424C8}"/>
              </a:ext>
            </a:extLst>
          </p:cNvPr>
          <p:cNvSpPr/>
          <p:nvPr/>
        </p:nvSpPr>
        <p:spPr>
          <a:xfrm>
            <a:off x="5985725" y="4985135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CBBFD213-4DB7-7B51-DCEE-3A0639070C98}"/>
              </a:ext>
            </a:extLst>
          </p:cNvPr>
          <p:cNvSpPr/>
          <p:nvPr/>
        </p:nvSpPr>
        <p:spPr>
          <a:xfrm>
            <a:off x="6270181" y="6046741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2FBAB144-0689-B437-E6E2-233CAF457FA1}"/>
              </a:ext>
            </a:extLst>
          </p:cNvPr>
          <p:cNvSpPr/>
          <p:nvPr/>
        </p:nvSpPr>
        <p:spPr>
          <a:xfrm>
            <a:off x="8680465" y="4939787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B7EB3BF1-7D2D-DEED-9228-953D3F572C4B}"/>
              </a:ext>
            </a:extLst>
          </p:cNvPr>
          <p:cNvSpPr/>
          <p:nvPr/>
        </p:nvSpPr>
        <p:spPr>
          <a:xfrm>
            <a:off x="8939983" y="6044208"/>
            <a:ext cx="255907" cy="206615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00EA28A3-1837-8321-D7DC-C432862C89A0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06A878-325E-F667-73C0-6993A5224BAB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303117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UC1: Resource Subscriber </a:t>
            </a:r>
            <a:br>
              <a:rPr lang="en-US" sz="4000" dirty="0"/>
            </a:br>
            <a:r>
              <a:rPr lang="en-US" sz="2400" dirty="0"/>
              <a:t>Single-tenant Resource Subscriber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05764" y="2536825"/>
            <a:ext cx="3802496" cy="3419475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Resource Subscribers (RS)  receive data from a remote corporate data store</a:t>
            </a:r>
          </a:p>
          <a:p>
            <a:r>
              <a:rPr lang="en-US" sz="2000" dirty="0"/>
              <a:t>RS can be a SCIM Server or Client</a:t>
            </a:r>
          </a:p>
          <a:p>
            <a:r>
              <a:rPr lang="en-US" sz="2000" dirty="0"/>
              <a:t>Implementer Considerations</a:t>
            </a:r>
          </a:p>
          <a:p>
            <a:pPr lvl="1"/>
            <a:r>
              <a:rPr lang="en-US" sz="1700" dirty="0"/>
              <a:t>Matching conventions with existing API infrastructure</a:t>
            </a:r>
          </a:p>
          <a:p>
            <a:pPr lvl="2"/>
            <a:r>
              <a:rPr lang="en-US" sz="1700" dirty="0"/>
              <a:t>Cursor vs. Index pagination</a:t>
            </a:r>
          </a:p>
          <a:p>
            <a:pPr lvl="1"/>
            <a:r>
              <a:rPr lang="en-US" sz="1700" dirty="0"/>
              <a:t>Using existing API security </a:t>
            </a:r>
          </a:p>
          <a:p>
            <a:pPr lvl="1"/>
            <a:r>
              <a:rPr lang="en-US" sz="1700" dirty="0"/>
              <a:t>Least Privilege/authorization</a:t>
            </a:r>
          </a:p>
          <a:p>
            <a:r>
              <a:rPr lang="en-US" sz="2100" dirty="0"/>
              <a:t>Option 1 it is almost 100% of the implementations today</a:t>
            </a:r>
          </a:p>
          <a:p>
            <a:r>
              <a:rPr lang="en-US" sz="2100" dirty="0"/>
              <a:t>Option 2 is a good option for when the Resource Subscriber is not reached from remote corporate data store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27974-620C-228B-B0E8-8BBB459402AB}"/>
              </a:ext>
            </a:extLst>
          </p:cNvPr>
          <p:cNvSpPr/>
          <p:nvPr/>
        </p:nvSpPr>
        <p:spPr>
          <a:xfrm>
            <a:off x="4377078" y="357726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</a:t>
            </a:r>
            <a:r>
              <a:rPr lang="en-US" dirty="0"/>
              <a:t>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43156-8F20-21AD-1047-7415529B2153}"/>
              </a:ext>
            </a:extLst>
          </p:cNvPr>
          <p:cNvSpPr/>
          <p:nvPr/>
        </p:nvSpPr>
        <p:spPr>
          <a:xfrm>
            <a:off x="1288080" y="3577266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X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597F7-8A98-D190-01B3-321B22EE389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540410" y="3865501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129C1-A432-F480-26BA-8300AC7D1E98}"/>
              </a:ext>
            </a:extLst>
          </p:cNvPr>
          <p:cNvSpPr txBox="1"/>
          <p:nvPr/>
        </p:nvSpPr>
        <p:spPr>
          <a:xfrm>
            <a:off x="2818386" y="3618319"/>
            <a:ext cx="986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665B2F-B847-965A-C320-BE22EE1C512B}"/>
              </a:ext>
            </a:extLst>
          </p:cNvPr>
          <p:cNvSpPr/>
          <p:nvPr/>
        </p:nvSpPr>
        <p:spPr>
          <a:xfrm>
            <a:off x="4012536" y="3445309"/>
            <a:ext cx="1997765" cy="102231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2B540-EA50-F62C-CF40-3D03593E9EBF}"/>
              </a:ext>
            </a:extLst>
          </p:cNvPr>
          <p:cNvSpPr txBox="1"/>
          <p:nvPr/>
        </p:nvSpPr>
        <p:spPr>
          <a:xfrm>
            <a:off x="4291914" y="4152322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C4CA6-4446-8BC8-29B5-AA754CA73F20}"/>
              </a:ext>
            </a:extLst>
          </p:cNvPr>
          <p:cNvSpPr txBox="1"/>
          <p:nvPr/>
        </p:nvSpPr>
        <p:spPr>
          <a:xfrm>
            <a:off x="1182694" y="3238712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63E82-3727-9A9A-38A6-03777442DCF8}"/>
              </a:ext>
            </a:extLst>
          </p:cNvPr>
          <p:cNvSpPr txBox="1"/>
          <p:nvPr/>
        </p:nvSpPr>
        <p:spPr>
          <a:xfrm>
            <a:off x="4268015" y="3094424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B11023-9941-0D60-EA15-F364190A3AD1}"/>
              </a:ext>
            </a:extLst>
          </p:cNvPr>
          <p:cNvSpPr/>
          <p:nvPr/>
        </p:nvSpPr>
        <p:spPr>
          <a:xfrm>
            <a:off x="4377078" y="5272535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</a:t>
            </a:r>
            <a:r>
              <a:rPr lang="en-US" dirty="0"/>
              <a:t> 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140FF1-6230-B0FA-5702-41A217228735}"/>
              </a:ext>
            </a:extLst>
          </p:cNvPr>
          <p:cNvSpPr/>
          <p:nvPr/>
        </p:nvSpPr>
        <p:spPr>
          <a:xfrm>
            <a:off x="1288080" y="5272535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X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300D23-6463-25E5-B042-661CF64C4047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2540410" y="5560770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F3F776-54E1-5BB2-6923-F91698F766E3}"/>
              </a:ext>
            </a:extLst>
          </p:cNvPr>
          <p:cNvSpPr txBox="1"/>
          <p:nvPr/>
        </p:nvSpPr>
        <p:spPr>
          <a:xfrm>
            <a:off x="2728440" y="5272016"/>
            <a:ext cx="128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5EA142-8DC2-4D57-6BBE-23E56F23509E}"/>
              </a:ext>
            </a:extLst>
          </p:cNvPr>
          <p:cNvSpPr/>
          <p:nvPr/>
        </p:nvSpPr>
        <p:spPr>
          <a:xfrm>
            <a:off x="4012536" y="5140578"/>
            <a:ext cx="1997765" cy="81571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2E9A7C-6EEC-B95D-DB06-3ABBBA7C0546}"/>
              </a:ext>
            </a:extLst>
          </p:cNvPr>
          <p:cNvSpPr txBox="1"/>
          <p:nvPr/>
        </p:nvSpPr>
        <p:spPr>
          <a:xfrm>
            <a:off x="1183959" y="4958970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959F75-6B36-3528-F594-F1A4A034F0BF}"/>
              </a:ext>
            </a:extLst>
          </p:cNvPr>
          <p:cNvSpPr txBox="1"/>
          <p:nvPr/>
        </p:nvSpPr>
        <p:spPr>
          <a:xfrm>
            <a:off x="4262150" y="4789693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C02D58-5CB6-3E3B-8206-F405AD079B2C}"/>
              </a:ext>
            </a:extLst>
          </p:cNvPr>
          <p:cNvSpPr txBox="1"/>
          <p:nvPr/>
        </p:nvSpPr>
        <p:spPr>
          <a:xfrm>
            <a:off x="1241126" y="5847829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3523807" y="2553407"/>
            <a:ext cx="3127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</a:rPr>
              <a:t>Resource Subscriber (RS) 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-109319" y="3716149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3495568" y="2081242"/>
            <a:ext cx="280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Implementer’s</a:t>
            </a:r>
          </a:p>
          <a:p>
            <a:pPr algn="ctr"/>
            <a:r>
              <a:rPr lang="en-US" sz="16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-59637" y="5385110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254904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UC1: Resource Subscriber </a:t>
            </a:r>
            <a:br>
              <a:rPr lang="en-US" sz="4000" dirty="0"/>
            </a:br>
            <a:r>
              <a:rPr lang="en-US" sz="2400" dirty="0"/>
              <a:t>Multi-tenant Resource Subscriber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596307" y="1640647"/>
            <a:ext cx="6796352" cy="2388482"/>
          </a:xfrm>
        </p:spPr>
        <p:txBody>
          <a:bodyPr>
            <a:normAutofit/>
          </a:bodyPr>
          <a:lstStyle/>
          <a:p>
            <a:r>
              <a:rPr lang="en-US" sz="1600" dirty="0"/>
              <a:t>Resource Subscribers (RS)  receive data from a remote corporate data store</a:t>
            </a:r>
          </a:p>
          <a:p>
            <a:r>
              <a:rPr lang="en-US" sz="1600" dirty="0"/>
              <a:t>RS can be a SCIM Server or Client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2750573" y="1679728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Subscriber (RS) 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-102432" y="3259723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2458079" y="1323264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6644950" y="5280240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D3EADB9-6F29-5E08-1E0F-7D7C18094D10}"/>
              </a:ext>
            </a:extLst>
          </p:cNvPr>
          <p:cNvGrpSpPr/>
          <p:nvPr/>
        </p:nvGrpSpPr>
        <p:grpSpPr>
          <a:xfrm>
            <a:off x="1064610" y="1878019"/>
            <a:ext cx="3533705" cy="2795258"/>
            <a:chOff x="9123171" y="76416"/>
            <a:chExt cx="3533705" cy="279525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82BCCCE-736E-9775-0CDE-878875AF7533}"/>
                </a:ext>
              </a:extLst>
            </p:cNvPr>
            <p:cNvGrpSpPr/>
            <p:nvPr/>
          </p:nvGrpSpPr>
          <p:grpSpPr>
            <a:xfrm>
              <a:off x="9167244" y="366853"/>
              <a:ext cx="3489632" cy="2504821"/>
              <a:chOff x="9167243" y="366853"/>
              <a:chExt cx="4728955" cy="350600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6BC20C1-FC97-5BF7-2293-B80C10E3B19A}"/>
                  </a:ext>
                </a:extLst>
              </p:cNvPr>
              <p:cNvSpPr/>
              <p:nvPr/>
            </p:nvSpPr>
            <p:spPr>
              <a:xfrm>
                <a:off x="12256241" y="613465"/>
                <a:ext cx="1252330" cy="576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Tenant A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EB033E9-3382-9372-E8C0-997B22ED41B0}"/>
                  </a:ext>
                </a:extLst>
              </p:cNvPr>
              <p:cNvSpPr/>
              <p:nvPr/>
            </p:nvSpPr>
            <p:spPr>
              <a:xfrm>
                <a:off x="12256241" y="1773736"/>
                <a:ext cx="1252330" cy="576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Tenant B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FD65B2-7797-02F4-14F9-16FE05977791}"/>
                  </a:ext>
                </a:extLst>
              </p:cNvPr>
              <p:cNvSpPr/>
              <p:nvPr/>
            </p:nvSpPr>
            <p:spPr>
              <a:xfrm>
                <a:off x="12256241" y="2941601"/>
                <a:ext cx="1252330" cy="576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Tenant C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BAA2457-DA27-2A5A-EDDF-270F395BED7A}"/>
                  </a:ext>
                </a:extLst>
              </p:cNvPr>
              <p:cNvSpPr/>
              <p:nvPr/>
            </p:nvSpPr>
            <p:spPr>
              <a:xfrm>
                <a:off x="9167243" y="2941601"/>
                <a:ext cx="1252330" cy="5764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Source C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394ACEF-5F57-58BF-4C27-38A2DE6FBBC9}"/>
                  </a:ext>
                </a:extLst>
              </p:cNvPr>
              <p:cNvSpPr/>
              <p:nvPr/>
            </p:nvSpPr>
            <p:spPr>
              <a:xfrm>
                <a:off x="11898433" y="366853"/>
                <a:ext cx="1997765" cy="350600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D321CB4-A656-09CA-0943-787564B81E6C}"/>
                  </a:ext>
                </a:extLst>
              </p:cNvPr>
              <p:cNvSpPr/>
              <p:nvPr/>
            </p:nvSpPr>
            <p:spPr>
              <a:xfrm>
                <a:off x="9167243" y="1773736"/>
                <a:ext cx="1252330" cy="57647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Source B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1F0A6F9-551D-55E1-95CD-AD541428DE1A}"/>
                  </a:ext>
                </a:extLst>
              </p:cNvPr>
              <p:cNvSpPr/>
              <p:nvPr/>
            </p:nvSpPr>
            <p:spPr>
              <a:xfrm>
                <a:off x="9167243" y="613465"/>
                <a:ext cx="1252330" cy="57647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Source A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487BEA5-F302-A58D-BF1D-EA274F80BD11}"/>
                  </a:ext>
                </a:extLst>
              </p:cNvPr>
              <p:cNvCxnSpPr>
                <a:cxnSpLocks/>
                <a:stCxn id="43" idx="3"/>
                <a:endCxn id="19" idx="1"/>
              </p:cNvCxnSpPr>
              <p:nvPr/>
            </p:nvCxnSpPr>
            <p:spPr>
              <a:xfrm>
                <a:off x="10419573" y="901700"/>
                <a:ext cx="1836668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C63505E-AAD3-3139-382E-E6FF15C9F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573" y="2061971"/>
                <a:ext cx="1836668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B00EF28-0167-1016-68DF-BB60EFB5C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573" y="3229836"/>
                <a:ext cx="1836668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506666-C26E-75F7-86F5-8CDC52011C03}"/>
                  </a:ext>
                </a:extLst>
              </p:cNvPr>
              <p:cNvSpPr txBox="1"/>
              <p:nvPr/>
            </p:nvSpPr>
            <p:spPr>
              <a:xfrm>
                <a:off x="10697549" y="654517"/>
                <a:ext cx="1166959" cy="355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Active Push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4E074D-14F4-4E55-1F75-3FD13573A53E}"/>
                  </a:ext>
                </a:extLst>
              </p:cNvPr>
              <p:cNvSpPr txBox="1"/>
              <p:nvPr/>
            </p:nvSpPr>
            <p:spPr>
              <a:xfrm>
                <a:off x="10735102" y="1822382"/>
                <a:ext cx="1166959" cy="355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Active Push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18632-50E7-5101-DF47-48D3A9DF0EE9}"/>
                  </a:ext>
                </a:extLst>
              </p:cNvPr>
              <p:cNvSpPr txBox="1"/>
              <p:nvPr/>
            </p:nvSpPr>
            <p:spPr>
              <a:xfrm>
                <a:off x="10774336" y="2974529"/>
                <a:ext cx="1166959" cy="355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Active Push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BE8CEB-F2BD-064F-2131-14A6970FFDE1}"/>
                </a:ext>
              </a:extLst>
            </p:cNvPr>
            <p:cNvSpPr txBox="1"/>
            <p:nvPr/>
          </p:nvSpPr>
          <p:spPr>
            <a:xfrm>
              <a:off x="11369180" y="950281"/>
              <a:ext cx="683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/Object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126F63-34EA-A5B0-4A57-D4956DF83E98}"/>
                </a:ext>
              </a:extLst>
            </p:cNvPr>
            <p:cNvSpPr txBox="1"/>
            <p:nvPr/>
          </p:nvSpPr>
          <p:spPr>
            <a:xfrm>
              <a:off x="11362490" y="1760309"/>
              <a:ext cx="683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/Object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CDA55D9-9E7E-9B29-43F1-82E705E4106A}"/>
                </a:ext>
              </a:extLst>
            </p:cNvPr>
            <p:cNvSpPr txBox="1"/>
            <p:nvPr/>
          </p:nvSpPr>
          <p:spPr>
            <a:xfrm>
              <a:off x="11363659" y="2594675"/>
              <a:ext cx="683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/Object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85DC19F-B1C7-50BE-954A-677C743CB9E6}"/>
                </a:ext>
              </a:extLst>
            </p:cNvPr>
            <p:cNvSpPr txBox="1"/>
            <p:nvPr/>
          </p:nvSpPr>
          <p:spPr>
            <a:xfrm>
              <a:off x="11493405" y="76416"/>
              <a:ext cx="9934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Server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8C5B8D-ADCB-83A8-8C2F-5C3B5FED95A9}"/>
                </a:ext>
              </a:extLst>
            </p:cNvPr>
            <p:cNvSpPr txBox="1"/>
            <p:nvPr/>
          </p:nvSpPr>
          <p:spPr>
            <a:xfrm>
              <a:off x="9144240" y="270655"/>
              <a:ext cx="970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Client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45ECDDD-6F75-0458-E445-97699B27E5A8}"/>
                </a:ext>
              </a:extLst>
            </p:cNvPr>
            <p:cNvSpPr txBox="1"/>
            <p:nvPr/>
          </p:nvSpPr>
          <p:spPr>
            <a:xfrm>
              <a:off x="9123171" y="1125189"/>
              <a:ext cx="970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Client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FEA0DC-229F-CE6E-C7F3-341F3238A87B}"/>
                </a:ext>
              </a:extLst>
            </p:cNvPr>
            <p:cNvSpPr txBox="1"/>
            <p:nvPr/>
          </p:nvSpPr>
          <p:spPr>
            <a:xfrm>
              <a:off x="9131204" y="1952873"/>
              <a:ext cx="970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Client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F76910F-0385-F7D6-4992-5C616AFFFCD5}"/>
              </a:ext>
            </a:extLst>
          </p:cNvPr>
          <p:cNvGrpSpPr/>
          <p:nvPr/>
        </p:nvGrpSpPr>
        <p:grpSpPr>
          <a:xfrm>
            <a:off x="8064034" y="4240357"/>
            <a:ext cx="3489632" cy="2504821"/>
            <a:chOff x="9167243" y="366853"/>
            <a:chExt cx="4728955" cy="350600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768689B-CD1E-7CA5-1E1F-585C279DB571}"/>
                </a:ext>
              </a:extLst>
            </p:cNvPr>
            <p:cNvSpPr/>
            <p:nvPr/>
          </p:nvSpPr>
          <p:spPr>
            <a:xfrm>
              <a:off x="12256241" y="613465"/>
              <a:ext cx="1252330" cy="576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Tenant A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54162A-D86D-1A79-EC91-9B597FD41131}"/>
                </a:ext>
              </a:extLst>
            </p:cNvPr>
            <p:cNvSpPr/>
            <p:nvPr/>
          </p:nvSpPr>
          <p:spPr>
            <a:xfrm>
              <a:off x="12256241" y="1773736"/>
              <a:ext cx="1252330" cy="576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Tenant B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C3EA3F5-CFCF-B8E1-1088-E9B40ED18564}"/>
                </a:ext>
              </a:extLst>
            </p:cNvPr>
            <p:cNvSpPr/>
            <p:nvPr/>
          </p:nvSpPr>
          <p:spPr>
            <a:xfrm>
              <a:off x="12256241" y="2941601"/>
              <a:ext cx="1252330" cy="576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Tenant C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58B6E87-5BAE-D630-5466-A0D00E8FA355}"/>
                </a:ext>
              </a:extLst>
            </p:cNvPr>
            <p:cNvSpPr/>
            <p:nvPr/>
          </p:nvSpPr>
          <p:spPr>
            <a:xfrm>
              <a:off x="9167243" y="2941601"/>
              <a:ext cx="1252330" cy="5764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Source C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FFD7F71-8AA1-0346-7431-7CBBB0397D86}"/>
                </a:ext>
              </a:extLst>
            </p:cNvPr>
            <p:cNvSpPr/>
            <p:nvPr/>
          </p:nvSpPr>
          <p:spPr>
            <a:xfrm>
              <a:off x="11898433" y="366853"/>
              <a:ext cx="1997765" cy="3506008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4E62A33-7838-3DF3-82BB-374B1CB5305E}"/>
                </a:ext>
              </a:extLst>
            </p:cNvPr>
            <p:cNvSpPr/>
            <p:nvPr/>
          </p:nvSpPr>
          <p:spPr>
            <a:xfrm>
              <a:off x="9167243" y="1773736"/>
              <a:ext cx="1252330" cy="5764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Source B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9D769CD-D99A-B226-F175-84963007A4D8}"/>
                </a:ext>
              </a:extLst>
            </p:cNvPr>
            <p:cNvSpPr/>
            <p:nvPr/>
          </p:nvSpPr>
          <p:spPr>
            <a:xfrm>
              <a:off x="9167243" y="613465"/>
              <a:ext cx="1252330" cy="5764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Source A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45DF522-5A8E-1582-BC0B-AEE8EDF20E63}"/>
                </a:ext>
              </a:extLst>
            </p:cNvPr>
            <p:cNvCxnSpPr>
              <a:cxnSpLocks/>
              <a:stCxn id="74" idx="3"/>
              <a:endCxn id="68" idx="1"/>
            </p:cNvCxnSpPr>
            <p:nvPr/>
          </p:nvCxnSpPr>
          <p:spPr>
            <a:xfrm>
              <a:off x="10419573" y="901700"/>
              <a:ext cx="183666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BD457D1-4E6B-7033-26FA-F51812518AAA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573" y="2061971"/>
              <a:ext cx="183666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304EFF0-9C81-36BD-0EC8-020C595570B0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573" y="3229836"/>
              <a:ext cx="183666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255BFB1-32C1-36E7-2D4B-81F16815D95E}"/>
                </a:ext>
              </a:extLst>
            </p:cNvPr>
            <p:cNvSpPr txBox="1"/>
            <p:nvPr/>
          </p:nvSpPr>
          <p:spPr>
            <a:xfrm>
              <a:off x="10625172" y="624933"/>
              <a:ext cx="1562319" cy="355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Active/Delta Pull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DD29DCA-05EB-2C6E-EA6C-345AC4FEF7DE}"/>
                </a:ext>
              </a:extLst>
            </p:cNvPr>
            <p:cNvSpPr txBox="1"/>
            <p:nvPr/>
          </p:nvSpPr>
          <p:spPr>
            <a:xfrm>
              <a:off x="10594797" y="1792796"/>
              <a:ext cx="1562319" cy="355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Active/Delta Pull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4C36EE2-BCC6-FD92-D5E9-9976355EAFB1}"/>
                </a:ext>
              </a:extLst>
            </p:cNvPr>
            <p:cNvSpPr txBox="1"/>
            <p:nvPr/>
          </p:nvSpPr>
          <p:spPr>
            <a:xfrm>
              <a:off x="10594797" y="2936316"/>
              <a:ext cx="1562319" cy="355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Active/Delta Pull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C2C6A4E-65AA-4266-C010-AEE5F6EA0175}"/>
              </a:ext>
            </a:extLst>
          </p:cNvPr>
          <p:cNvSpPr txBox="1"/>
          <p:nvPr/>
        </p:nvSpPr>
        <p:spPr>
          <a:xfrm>
            <a:off x="7979312" y="4797549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D9D846-7762-1D80-ABC4-FF8AB56D6A58}"/>
              </a:ext>
            </a:extLst>
          </p:cNvPr>
          <p:cNvSpPr txBox="1"/>
          <p:nvPr/>
        </p:nvSpPr>
        <p:spPr>
          <a:xfrm>
            <a:off x="8027994" y="4153774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DF8FF5-B9F2-77EA-A407-24E8A2CB20E2}"/>
              </a:ext>
            </a:extLst>
          </p:cNvPr>
          <p:cNvSpPr txBox="1"/>
          <p:nvPr/>
        </p:nvSpPr>
        <p:spPr>
          <a:xfrm>
            <a:off x="10297487" y="4002174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54B33D-7F56-D231-7E20-BDA788F7A122}"/>
              </a:ext>
            </a:extLst>
          </p:cNvPr>
          <p:cNvSpPr txBox="1"/>
          <p:nvPr/>
        </p:nvSpPr>
        <p:spPr>
          <a:xfrm>
            <a:off x="9585730" y="3733212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Subscriber (RS) 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50C52F-95CA-DE3B-DC7D-F7BB336EB684}"/>
              </a:ext>
            </a:extLst>
          </p:cNvPr>
          <p:cNvSpPr txBox="1"/>
          <p:nvPr/>
        </p:nvSpPr>
        <p:spPr>
          <a:xfrm>
            <a:off x="9253765" y="3377195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F9E704-01DE-CB62-449D-F8DCB939EEA6}"/>
              </a:ext>
            </a:extLst>
          </p:cNvPr>
          <p:cNvSpPr txBox="1"/>
          <p:nvPr/>
        </p:nvSpPr>
        <p:spPr>
          <a:xfrm>
            <a:off x="8028628" y="5003241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7F7DEA6-9642-D923-4D69-4E94A73BDC4A}"/>
              </a:ext>
            </a:extLst>
          </p:cNvPr>
          <p:cNvSpPr txBox="1"/>
          <p:nvPr/>
        </p:nvSpPr>
        <p:spPr>
          <a:xfrm>
            <a:off x="8035339" y="5833370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A8AEB2-34F6-D9A2-D399-1C32486DDAC9}"/>
              </a:ext>
            </a:extLst>
          </p:cNvPr>
          <p:cNvSpPr txBox="1"/>
          <p:nvPr/>
        </p:nvSpPr>
        <p:spPr>
          <a:xfrm>
            <a:off x="7979312" y="562258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200A48-64CE-206E-E07A-7CD1116EB060}"/>
              </a:ext>
            </a:extLst>
          </p:cNvPr>
          <p:cNvSpPr txBox="1"/>
          <p:nvPr/>
        </p:nvSpPr>
        <p:spPr>
          <a:xfrm>
            <a:off x="7975319" y="6468179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7" name="Content Placeholder 3">
            <a:extLst>
              <a:ext uri="{FF2B5EF4-FFF2-40B4-BE49-F238E27FC236}">
                <a16:creationId xmlns:a16="http://schemas.microsoft.com/office/drawing/2014/main" id="{DA202F82-839B-ED05-1199-D10F073A6286}"/>
              </a:ext>
            </a:extLst>
          </p:cNvPr>
          <p:cNvSpPr txBox="1">
            <a:spLocks/>
          </p:cNvSpPr>
          <p:nvPr/>
        </p:nvSpPr>
        <p:spPr>
          <a:xfrm>
            <a:off x="397377" y="5206306"/>
            <a:ext cx="6796352" cy="1433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Option 1 it is almost 100% of the implementations today</a:t>
            </a:r>
          </a:p>
          <a:p>
            <a:r>
              <a:rPr lang="en-US" sz="1600" dirty="0"/>
              <a:t>Option 2 is a good option for when the Resource Subscriber is not reached from remote corporate data store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95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UC2: Resource Creator</a:t>
            </a:r>
            <a:br>
              <a:rPr lang="en-US" sz="4000" dirty="0"/>
            </a:br>
            <a:r>
              <a:rPr lang="en-US" sz="2400" dirty="0"/>
              <a:t>Single-tenant Resource Creator/Updater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RC/RU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255350" y="2075415"/>
            <a:ext cx="4387805" cy="3745952"/>
          </a:xfrm>
        </p:spPr>
        <p:txBody>
          <a:bodyPr>
            <a:normAutofit fontScale="85000" lnSpcReduction="20000"/>
          </a:bodyPr>
          <a:lstStyle/>
          <a:p>
            <a:r>
              <a:rPr lang="en-GB" sz="2000" dirty="0"/>
              <a:t>Single-Tenant Resource Creator/Updater (RC/RU) </a:t>
            </a:r>
            <a:r>
              <a:rPr lang="en-US" sz="2000" dirty="0"/>
              <a:t>sends data to consumer</a:t>
            </a:r>
          </a:p>
          <a:p>
            <a:r>
              <a:rPr lang="en-US" sz="2000" dirty="0"/>
              <a:t>R</a:t>
            </a:r>
            <a:r>
              <a:rPr lang="en-GB" sz="2000" dirty="0"/>
              <a:t>C/RU</a:t>
            </a:r>
            <a:r>
              <a:rPr lang="en-US" sz="2000" dirty="0"/>
              <a:t> can be a Single-Tenant SCIM Server or Client</a:t>
            </a:r>
          </a:p>
          <a:p>
            <a:r>
              <a:rPr lang="en-US" sz="2000" dirty="0"/>
              <a:t>Implementer Considerations</a:t>
            </a:r>
          </a:p>
          <a:p>
            <a:pPr lvl="1"/>
            <a:r>
              <a:rPr lang="en-US" sz="1700" dirty="0"/>
              <a:t>Matching conventions with existing API infrastructure</a:t>
            </a:r>
          </a:p>
          <a:p>
            <a:pPr lvl="2"/>
            <a:r>
              <a:rPr lang="en-US" sz="1700" dirty="0"/>
              <a:t>Cursor vs. Index pagination</a:t>
            </a:r>
          </a:p>
          <a:p>
            <a:pPr lvl="1"/>
            <a:r>
              <a:rPr lang="en-US" sz="1700" dirty="0"/>
              <a:t>Using existing API security </a:t>
            </a:r>
          </a:p>
          <a:p>
            <a:pPr lvl="1"/>
            <a:r>
              <a:rPr lang="en-US" sz="1700" dirty="0"/>
              <a:t>Least Privilege/authorization</a:t>
            </a:r>
          </a:p>
          <a:p>
            <a:r>
              <a:rPr lang="en-US" sz="2100" dirty="0"/>
              <a:t>Option 1 it a common implementation today</a:t>
            </a:r>
          </a:p>
          <a:p>
            <a:r>
              <a:rPr lang="en-US" sz="2100" dirty="0"/>
              <a:t>Option 2 is a good option for when the Resource Subscriber is not reached from remote corporate data store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27974-620C-228B-B0E8-8BBB459402AB}"/>
              </a:ext>
            </a:extLst>
          </p:cNvPr>
          <p:cNvSpPr/>
          <p:nvPr/>
        </p:nvSpPr>
        <p:spPr>
          <a:xfrm>
            <a:off x="4561273" y="3373335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43156-8F20-21AD-1047-7415529B2153}"/>
              </a:ext>
            </a:extLst>
          </p:cNvPr>
          <p:cNvSpPr/>
          <p:nvPr/>
        </p:nvSpPr>
        <p:spPr>
          <a:xfrm>
            <a:off x="1472275" y="3373335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X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597F7-8A98-D190-01B3-321B22EE389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724605" y="3661570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129C1-A432-F480-26BA-8300AC7D1E98}"/>
              </a:ext>
            </a:extLst>
          </p:cNvPr>
          <p:cNvSpPr txBox="1"/>
          <p:nvPr/>
        </p:nvSpPr>
        <p:spPr>
          <a:xfrm>
            <a:off x="3002581" y="3414388"/>
            <a:ext cx="986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665B2F-B847-965A-C320-BE22EE1C512B}"/>
              </a:ext>
            </a:extLst>
          </p:cNvPr>
          <p:cNvSpPr/>
          <p:nvPr/>
        </p:nvSpPr>
        <p:spPr>
          <a:xfrm>
            <a:off x="1212899" y="3030864"/>
            <a:ext cx="1997765" cy="1099433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2B540-EA50-F62C-CF40-3D03593E9EBF}"/>
              </a:ext>
            </a:extLst>
          </p:cNvPr>
          <p:cNvSpPr txBox="1"/>
          <p:nvPr/>
        </p:nvSpPr>
        <p:spPr>
          <a:xfrm>
            <a:off x="4476109" y="3948391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C4CA6-4446-8BC8-29B5-AA754CA73F20}"/>
              </a:ext>
            </a:extLst>
          </p:cNvPr>
          <p:cNvSpPr txBox="1"/>
          <p:nvPr/>
        </p:nvSpPr>
        <p:spPr>
          <a:xfrm>
            <a:off x="1366889" y="3034781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63E82-3727-9A9A-38A6-03777442DCF8}"/>
              </a:ext>
            </a:extLst>
          </p:cNvPr>
          <p:cNvSpPr txBox="1"/>
          <p:nvPr/>
        </p:nvSpPr>
        <p:spPr>
          <a:xfrm>
            <a:off x="4561273" y="2962637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B11023-9941-0D60-EA15-F364190A3AD1}"/>
              </a:ext>
            </a:extLst>
          </p:cNvPr>
          <p:cNvSpPr/>
          <p:nvPr/>
        </p:nvSpPr>
        <p:spPr>
          <a:xfrm>
            <a:off x="4643370" y="5068604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 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140FF1-6230-B0FA-5702-41A217228735}"/>
              </a:ext>
            </a:extLst>
          </p:cNvPr>
          <p:cNvSpPr/>
          <p:nvPr/>
        </p:nvSpPr>
        <p:spPr>
          <a:xfrm>
            <a:off x="1554372" y="5068604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X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300D23-6463-25E5-B042-661CF64C4047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2806702" y="5356839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F3F776-54E1-5BB2-6923-F91698F766E3}"/>
              </a:ext>
            </a:extLst>
          </p:cNvPr>
          <p:cNvSpPr txBox="1"/>
          <p:nvPr/>
        </p:nvSpPr>
        <p:spPr>
          <a:xfrm>
            <a:off x="2994732" y="5068085"/>
            <a:ext cx="128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5EA142-8DC2-4D57-6BBE-23E56F23509E}"/>
              </a:ext>
            </a:extLst>
          </p:cNvPr>
          <p:cNvSpPr/>
          <p:nvPr/>
        </p:nvSpPr>
        <p:spPr>
          <a:xfrm>
            <a:off x="1212899" y="4683888"/>
            <a:ext cx="1997765" cy="136733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2E9A7C-6EEC-B95D-DB06-3ABBBA7C0546}"/>
              </a:ext>
            </a:extLst>
          </p:cNvPr>
          <p:cNvSpPr txBox="1"/>
          <p:nvPr/>
        </p:nvSpPr>
        <p:spPr>
          <a:xfrm>
            <a:off x="1450251" y="4755039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959F75-6B36-3528-F594-F1A4A034F0BF}"/>
              </a:ext>
            </a:extLst>
          </p:cNvPr>
          <p:cNvSpPr txBox="1"/>
          <p:nvPr/>
        </p:nvSpPr>
        <p:spPr>
          <a:xfrm>
            <a:off x="4643370" y="4698337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C02D58-5CB6-3E3B-8206-F405AD079B2C}"/>
              </a:ext>
            </a:extLst>
          </p:cNvPr>
          <p:cNvSpPr txBox="1"/>
          <p:nvPr/>
        </p:nvSpPr>
        <p:spPr>
          <a:xfrm>
            <a:off x="1507418" y="5643898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1053413" y="2303012"/>
            <a:ext cx="2442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rgbClr val="FFC000"/>
                </a:solidFill>
              </a:rPr>
              <a:t>Resource Creator/</a:t>
            </a:r>
          </a:p>
          <a:p>
            <a:pPr algn="ctr"/>
            <a:r>
              <a:rPr lang="en-GB" sz="1800" b="1" dirty="0">
                <a:solidFill>
                  <a:srgbClr val="FFC000"/>
                </a:solidFill>
              </a:rPr>
              <a:t>Updater (RC/RU)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46638" y="3469805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870627" y="1779130"/>
            <a:ext cx="280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Implementer’s</a:t>
            </a:r>
          </a:p>
          <a:p>
            <a:pPr algn="ctr"/>
            <a:r>
              <a:rPr lang="en-US" sz="16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68728" y="5159083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28429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UC2: Resource Creator </a:t>
            </a:r>
            <a:br>
              <a:rPr lang="en-US" sz="4000" dirty="0"/>
            </a:br>
            <a:r>
              <a:rPr lang="en-US" sz="2400" dirty="0"/>
              <a:t>Multi-tenant Resource Creator/Updater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RC/RU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030737" y="1465007"/>
            <a:ext cx="6796352" cy="2388482"/>
          </a:xfrm>
        </p:spPr>
        <p:txBody>
          <a:bodyPr>
            <a:normAutofit/>
          </a:bodyPr>
          <a:lstStyle/>
          <a:p>
            <a:r>
              <a:rPr lang="en-GB" sz="1600" dirty="0"/>
              <a:t>Multi-Tenant Resource Creator/Updater (RC/RU) </a:t>
            </a:r>
            <a:r>
              <a:rPr lang="en-US" sz="1600" dirty="0"/>
              <a:t>sends data to consumers</a:t>
            </a:r>
          </a:p>
          <a:p>
            <a:r>
              <a:rPr lang="en-US" sz="1600" dirty="0"/>
              <a:t>RC/RU can be a Multi-Tenant SCIM Server or Client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134719" y="1745745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Creator/Updater (RC/RU)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-151375" y="3375426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233373" y="1388238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6566011" y="5378914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BC20C1-FC97-5BF7-2293-B80C10E3B19A}"/>
              </a:ext>
            </a:extLst>
          </p:cNvPr>
          <p:cNvSpPr/>
          <p:nvPr/>
        </p:nvSpPr>
        <p:spPr>
          <a:xfrm>
            <a:off x="3388143" y="2449900"/>
            <a:ext cx="1164907" cy="4118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</a:t>
            </a:r>
            <a:r>
              <a:rPr lang="en-US" sz="1400" dirty="0"/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B033E9-3382-9372-E8C0-997B22ED41B0}"/>
              </a:ext>
            </a:extLst>
          </p:cNvPr>
          <p:cNvSpPr/>
          <p:nvPr/>
        </p:nvSpPr>
        <p:spPr>
          <a:xfrm>
            <a:off x="3388143" y="3278840"/>
            <a:ext cx="1234059" cy="4118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 </a:t>
            </a:r>
            <a:r>
              <a:rPr lang="en-US" sz="1400" dirty="0"/>
              <a:t>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FD65B2-7797-02F4-14F9-16FE05977791}"/>
              </a:ext>
            </a:extLst>
          </p:cNvPr>
          <p:cNvSpPr/>
          <p:nvPr/>
        </p:nvSpPr>
        <p:spPr>
          <a:xfrm>
            <a:off x="3388143" y="4113206"/>
            <a:ext cx="1179825" cy="4118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</a:t>
            </a:r>
            <a:r>
              <a:rPr lang="en-US" sz="1400" dirty="0"/>
              <a:t>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AA2457-DA27-2A5A-EDDF-270F395BED7A}"/>
              </a:ext>
            </a:extLst>
          </p:cNvPr>
          <p:cNvSpPr/>
          <p:nvPr/>
        </p:nvSpPr>
        <p:spPr>
          <a:xfrm>
            <a:off x="1108683" y="4113206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94ACEF-5F57-58BF-4C27-38A2DE6FBBC9}"/>
              </a:ext>
            </a:extLst>
          </p:cNvPr>
          <p:cNvSpPr/>
          <p:nvPr/>
        </p:nvSpPr>
        <p:spPr>
          <a:xfrm>
            <a:off x="939831" y="2177513"/>
            <a:ext cx="1474208" cy="250482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321CB4-A656-09CA-0943-787564B81E6C}"/>
              </a:ext>
            </a:extLst>
          </p:cNvPr>
          <p:cNvSpPr/>
          <p:nvPr/>
        </p:nvSpPr>
        <p:spPr>
          <a:xfrm>
            <a:off x="1108683" y="327884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1F0A6F9-551D-55E1-95CD-AD541428DE1A}"/>
              </a:ext>
            </a:extLst>
          </p:cNvPr>
          <p:cNvSpPr/>
          <p:nvPr/>
        </p:nvSpPr>
        <p:spPr>
          <a:xfrm>
            <a:off x="1108683" y="244990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87BEA5-F302-A58D-BF1D-EA274F80BD11}"/>
              </a:ext>
            </a:extLst>
          </p:cNvPr>
          <p:cNvCxnSpPr>
            <a:cxnSpLocks/>
            <a:stCxn id="43" idx="3"/>
            <a:endCxn id="19" idx="1"/>
          </p:cNvCxnSpPr>
          <p:nvPr/>
        </p:nvCxnSpPr>
        <p:spPr>
          <a:xfrm>
            <a:off x="2032813" y="2655826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3505E-AAD3-3139-382E-E6FF15C9FCAC}"/>
              </a:ext>
            </a:extLst>
          </p:cNvPr>
          <p:cNvCxnSpPr>
            <a:cxnSpLocks/>
          </p:cNvCxnSpPr>
          <p:nvPr/>
        </p:nvCxnSpPr>
        <p:spPr>
          <a:xfrm>
            <a:off x="2032813" y="3484766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0EF28-0167-1016-68DF-BB60EFB5C5E6}"/>
              </a:ext>
            </a:extLst>
          </p:cNvPr>
          <p:cNvCxnSpPr>
            <a:cxnSpLocks/>
          </p:cNvCxnSpPr>
          <p:nvPr/>
        </p:nvCxnSpPr>
        <p:spPr>
          <a:xfrm>
            <a:off x="2032813" y="4319131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8506666-C26E-75F7-86F5-8CDC52011C03}"/>
              </a:ext>
            </a:extLst>
          </p:cNvPr>
          <p:cNvSpPr txBox="1"/>
          <p:nvPr/>
        </p:nvSpPr>
        <p:spPr>
          <a:xfrm>
            <a:off x="2237940" y="2479229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 Push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4E074D-14F4-4E55-1F75-3FD13573A53E}"/>
              </a:ext>
            </a:extLst>
          </p:cNvPr>
          <p:cNvSpPr txBox="1"/>
          <p:nvPr/>
        </p:nvSpPr>
        <p:spPr>
          <a:xfrm>
            <a:off x="2265651" y="3313594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 Push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518632-50E7-5101-DF47-48D3A9DF0EE9}"/>
              </a:ext>
            </a:extLst>
          </p:cNvPr>
          <p:cNvSpPr txBox="1"/>
          <p:nvPr/>
        </p:nvSpPr>
        <p:spPr>
          <a:xfrm>
            <a:off x="2294603" y="4136731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 Push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BE8CEB-F2BD-064F-2131-14A6970FFDE1}"/>
              </a:ext>
            </a:extLst>
          </p:cNvPr>
          <p:cNvSpPr txBox="1"/>
          <p:nvPr/>
        </p:nvSpPr>
        <p:spPr>
          <a:xfrm>
            <a:off x="3310619" y="2824249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126F63-34EA-A5B0-4A57-D4956DF83E98}"/>
              </a:ext>
            </a:extLst>
          </p:cNvPr>
          <p:cNvSpPr txBox="1"/>
          <p:nvPr/>
        </p:nvSpPr>
        <p:spPr>
          <a:xfrm>
            <a:off x="3303929" y="3667167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DA55D9-9E7E-9B29-43F1-82E705E4106A}"/>
              </a:ext>
            </a:extLst>
          </p:cNvPr>
          <p:cNvSpPr txBox="1"/>
          <p:nvPr/>
        </p:nvSpPr>
        <p:spPr>
          <a:xfrm>
            <a:off x="3305098" y="450153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5DC19F-B1C7-50BE-954A-677C743CB9E6}"/>
              </a:ext>
            </a:extLst>
          </p:cNvPr>
          <p:cNvSpPr txBox="1"/>
          <p:nvPr/>
        </p:nvSpPr>
        <p:spPr>
          <a:xfrm>
            <a:off x="3490871" y="2222304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8C5B8D-ADCB-83A8-8C2F-5C3B5FED95A9}"/>
              </a:ext>
            </a:extLst>
          </p:cNvPr>
          <p:cNvSpPr txBox="1"/>
          <p:nvPr/>
        </p:nvSpPr>
        <p:spPr>
          <a:xfrm>
            <a:off x="1232059" y="1933827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768689B-CD1E-7CA5-1E1F-585C279DB571}"/>
              </a:ext>
            </a:extLst>
          </p:cNvPr>
          <p:cNvSpPr/>
          <p:nvPr/>
        </p:nvSpPr>
        <p:spPr>
          <a:xfrm>
            <a:off x="10264556" y="4515220"/>
            <a:ext cx="1208204" cy="4118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 </a:t>
            </a:r>
            <a:r>
              <a:rPr lang="en-US" sz="1400" dirty="0"/>
              <a:t>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54162A-D86D-1A79-EC91-9B597FD41131}"/>
              </a:ext>
            </a:extLst>
          </p:cNvPr>
          <p:cNvSpPr/>
          <p:nvPr/>
        </p:nvSpPr>
        <p:spPr>
          <a:xfrm>
            <a:off x="10264556" y="5344160"/>
            <a:ext cx="1208204" cy="4118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 </a:t>
            </a:r>
            <a:r>
              <a:rPr lang="en-US" sz="1400" dirty="0"/>
              <a:t>B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3EA3F5-CFCF-B8E1-1088-E9B40ED18564}"/>
              </a:ext>
            </a:extLst>
          </p:cNvPr>
          <p:cNvSpPr/>
          <p:nvPr/>
        </p:nvSpPr>
        <p:spPr>
          <a:xfrm>
            <a:off x="10264555" y="6178526"/>
            <a:ext cx="1208203" cy="4118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</a:t>
            </a:r>
            <a:r>
              <a:rPr lang="en-US" sz="1400" dirty="0"/>
              <a:t>C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58B6E87-5BAE-D630-5466-A0D00E8FA355}"/>
              </a:ext>
            </a:extLst>
          </p:cNvPr>
          <p:cNvSpPr/>
          <p:nvPr/>
        </p:nvSpPr>
        <p:spPr>
          <a:xfrm>
            <a:off x="7985095" y="6178526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C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FFD7F71-8AA1-0346-7431-7CBBB0397D86}"/>
              </a:ext>
            </a:extLst>
          </p:cNvPr>
          <p:cNvSpPr/>
          <p:nvPr/>
        </p:nvSpPr>
        <p:spPr>
          <a:xfrm>
            <a:off x="7716002" y="4443504"/>
            <a:ext cx="1474208" cy="235372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4E62A33-7838-3DF3-82BB-374B1CB5305E}"/>
              </a:ext>
            </a:extLst>
          </p:cNvPr>
          <p:cNvSpPr/>
          <p:nvPr/>
        </p:nvSpPr>
        <p:spPr>
          <a:xfrm>
            <a:off x="7985095" y="534416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Tenant B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9D769CD-D99A-B226-F175-84963007A4D8}"/>
              </a:ext>
            </a:extLst>
          </p:cNvPr>
          <p:cNvSpPr/>
          <p:nvPr/>
        </p:nvSpPr>
        <p:spPr>
          <a:xfrm>
            <a:off x="7985095" y="451522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Tenant 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5DF522-5A8E-1582-BC0B-AEE8EDF20E63}"/>
              </a:ext>
            </a:extLst>
          </p:cNvPr>
          <p:cNvCxnSpPr>
            <a:cxnSpLocks/>
            <a:stCxn id="74" idx="3"/>
            <a:endCxn id="68" idx="1"/>
          </p:cNvCxnSpPr>
          <p:nvPr/>
        </p:nvCxnSpPr>
        <p:spPr>
          <a:xfrm>
            <a:off x="8909225" y="4721146"/>
            <a:ext cx="135533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BD457D1-4E6B-7033-26FA-F51812518AAA}"/>
              </a:ext>
            </a:extLst>
          </p:cNvPr>
          <p:cNvCxnSpPr>
            <a:cxnSpLocks/>
          </p:cNvCxnSpPr>
          <p:nvPr/>
        </p:nvCxnSpPr>
        <p:spPr>
          <a:xfrm>
            <a:off x="8909225" y="5550086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304EFF0-9C81-36BD-0EC8-020C595570B0}"/>
              </a:ext>
            </a:extLst>
          </p:cNvPr>
          <p:cNvCxnSpPr>
            <a:cxnSpLocks/>
          </p:cNvCxnSpPr>
          <p:nvPr/>
        </p:nvCxnSpPr>
        <p:spPr>
          <a:xfrm>
            <a:off x="8909225" y="6384451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255BFB1-32C1-36E7-2D4B-81F16815D95E}"/>
              </a:ext>
            </a:extLst>
          </p:cNvPr>
          <p:cNvSpPr txBox="1"/>
          <p:nvPr/>
        </p:nvSpPr>
        <p:spPr>
          <a:xfrm>
            <a:off x="9060943" y="4523413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Active/Delta Pull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DD29DCA-05EB-2C6E-EA6C-345AC4FEF7DE}"/>
              </a:ext>
            </a:extLst>
          </p:cNvPr>
          <p:cNvSpPr txBox="1"/>
          <p:nvPr/>
        </p:nvSpPr>
        <p:spPr>
          <a:xfrm>
            <a:off x="9038528" y="5357777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Active/Delta Pull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C36EE2-BCC6-FD92-D5E9-9976355EAFB1}"/>
              </a:ext>
            </a:extLst>
          </p:cNvPr>
          <p:cNvSpPr txBox="1"/>
          <p:nvPr/>
        </p:nvSpPr>
        <p:spPr>
          <a:xfrm>
            <a:off x="9038528" y="6174750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Active/Delta Pull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2C6A4E-65AA-4266-C010-AEE5F6EA0175}"/>
              </a:ext>
            </a:extLst>
          </p:cNvPr>
          <p:cNvSpPr txBox="1"/>
          <p:nvPr/>
        </p:nvSpPr>
        <p:spPr>
          <a:xfrm>
            <a:off x="7900373" y="489622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D9D846-7762-1D80-ABC4-FF8AB56D6A58}"/>
              </a:ext>
            </a:extLst>
          </p:cNvPr>
          <p:cNvSpPr txBox="1"/>
          <p:nvPr/>
        </p:nvSpPr>
        <p:spPr>
          <a:xfrm>
            <a:off x="7953976" y="4199395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DF8FF5-B9F2-77EA-A407-24E8A2CB20E2}"/>
              </a:ext>
            </a:extLst>
          </p:cNvPr>
          <p:cNvSpPr txBox="1"/>
          <p:nvPr/>
        </p:nvSpPr>
        <p:spPr>
          <a:xfrm>
            <a:off x="10365541" y="4270578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54B33D-7F56-D231-7E20-BDA788F7A122}"/>
              </a:ext>
            </a:extLst>
          </p:cNvPr>
          <p:cNvSpPr txBox="1"/>
          <p:nvPr/>
        </p:nvSpPr>
        <p:spPr>
          <a:xfrm>
            <a:off x="6844179" y="3978272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Creator/Updater (RC/RU)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50C52F-95CA-DE3B-DC7D-F7BB336EB684}"/>
              </a:ext>
            </a:extLst>
          </p:cNvPr>
          <p:cNvSpPr txBox="1"/>
          <p:nvPr/>
        </p:nvSpPr>
        <p:spPr>
          <a:xfrm>
            <a:off x="6828795" y="3608389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A8AEB2-34F6-D9A2-D399-1C32486DDAC9}"/>
              </a:ext>
            </a:extLst>
          </p:cNvPr>
          <p:cNvSpPr txBox="1"/>
          <p:nvPr/>
        </p:nvSpPr>
        <p:spPr>
          <a:xfrm>
            <a:off x="7900373" y="5721257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200A48-64CE-206E-E07A-7CD1116EB060}"/>
              </a:ext>
            </a:extLst>
          </p:cNvPr>
          <p:cNvSpPr txBox="1"/>
          <p:nvPr/>
        </p:nvSpPr>
        <p:spPr>
          <a:xfrm>
            <a:off x="7896380" y="656685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7" name="Content Placeholder 3">
            <a:extLst>
              <a:ext uri="{FF2B5EF4-FFF2-40B4-BE49-F238E27FC236}">
                <a16:creationId xmlns:a16="http://schemas.microsoft.com/office/drawing/2014/main" id="{DA202F82-839B-ED05-1199-D10F073A6286}"/>
              </a:ext>
            </a:extLst>
          </p:cNvPr>
          <p:cNvSpPr txBox="1">
            <a:spLocks/>
          </p:cNvSpPr>
          <p:nvPr/>
        </p:nvSpPr>
        <p:spPr>
          <a:xfrm>
            <a:off x="397377" y="5206306"/>
            <a:ext cx="6796352" cy="1433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Option 1 it is almost 100% of the implementations today</a:t>
            </a:r>
          </a:p>
          <a:p>
            <a:r>
              <a:rPr lang="en-US" sz="1600" dirty="0"/>
              <a:t>Option 2 is a good option for when the Resource Subscriber is not reached from remote corporate data store</a:t>
            </a: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54293-962A-5424-E07D-D5C4080FEB22}"/>
              </a:ext>
            </a:extLst>
          </p:cNvPr>
          <p:cNvSpPr txBox="1"/>
          <p:nvPr/>
        </p:nvSpPr>
        <p:spPr>
          <a:xfrm>
            <a:off x="10365541" y="5115994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21898-1816-E0EE-2FB8-F186E833FE84}"/>
              </a:ext>
            </a:extLst>
          </p:cNvPr>
          <p:cNvSpPr txBox="1"/>
          <p:nvPr/>
        </p:nvSpPr>
        <p:spPr>
          <a:xfrm>
            <a:off x="10365541" y="5928156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0AEAD-1A01-2334-37FA-9584FE768A2E}"/>
              </a:ext>
            </a:extLst>
          </p:cNvPr>
          <p:cNvSpPr txBox="1"/>
          <p:nvPr/>
        </p:nvSpPr>
        <p:spPr>
          <a:xfrm>
            <a:off x="3505245" y="3063063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1FF27-6592-174D-83FD-9F61E8B4A612}"/>
              </a:ext>
            </a:extLst>
          </p:cNvPr>
          <p:cNvSpPr txBox="1"/>
          <p:nvPr/>
        </p:nvSpPr>
        <p:spPr>
          <a:xfrm>
            <a:off x="3481348" y="3898975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</p:spTree>
    <p:extLst>
      <p:ext uri="{BB962C8B-B14F-4D97-AF65-F5344CB8AC3E}">
        <p14:creationId xmlns:p14="http://schemas.microsoft.com/office/powerpoint/2010/main" val="81328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FDB3-1974-B9AF-E145-78A4441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Resource Manager</a:t>
            </a:r>
            <a:br>
              <a:rPr lang="en-US" sz="4000" dirty="0"/>
            </a:br>
            <a:r>
              <a:rPr lang="en-US" sz="2400" dirty="0"/>
              <a:t>Single-Tenant Resource Manager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sz="2400" dirty="0"/>
              <a:t>)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69A45-207D-1762-361B-126FA8A7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07168" y="2301341"/>
            <a:ext cx="4046632" cy="3875621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Normally one or more upstream object database that populates the Resource Manager that after provides that resource information to downstream services that requires a specific that requires a specific sets of the populated objects.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  <a:endParaRPr lang="en-US" sz="1800" dirty="0"/>
          </a:p>
          <a:p>
            <a:r>
              <a:rPr lang="en-US" sz="1600" dirty="0"/>
              <a:t>Option 1 and 2 are most common to see in the Implementers Provision Domain</a:t>
            </a:r>
          </a:p>
          <a:p>
            <a:r>
              <a:rPr lang="en-US" sz="1600" dirty="0"/>
              <a:t>Option 3 and 4 will make sense when upstream or downstream services can’t be directly reach.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5C7C3-6331-6C06-DB4F-4B12EBA548F8}"/>
              </a:ext>
            </a:extLst>
          </p:cNvPr>
          <p:cNvSpPr txBox="1"/>
          <p:nvPr/>
        </p:nvSpPr>
        <p:spPr>
          <a:xfrm>
            <a:off x="3005122" y="1499880"/>
            <a:ext cx="154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Implementer’s Provisioning Domain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35E8C3-A559-161C-983A-F91BE25BD49C}"/>
              </a:ext>
            </a:extLst>
          </p:cNvPr>
          <p:cNvSpPr txBox="1"/>
          <p:nvPr/>
        </p:nvSpPr>
        <p:spPr>
          <a:xfrm>
            <a:off x="2766819" y="1766842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Manager (RM)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3CFC28F-0877-5980-C4A9-9244CA26117A}"/>
              </a:ext>
            </a:extLst>
          </p:cNvPr>
          <p:cNvGrpSpPr/>
          <p:nvPr/>
        </p:nvGrpSpPr>
        <p:grpSpPr>
          <a:xfrm>
            <a:off x="1288941" y="2074620"/>
            <a:ext cx="5162294" cy="2164875"/>
            <a:chOff x="933706" y="2068648"/>
            <a:chExt cx="5844830" cy="26181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1529BE-A249-61DD-9AAF-9527DB22E7A4}"/>
                </a:ext>
              </a:extLst>
            </p:cNvPr>
            <p:cNvSpPr/>
            <p:nvPr/>
          </p:nvSpPr>
          <p:spPr>
            <a:xfrm>
              <a:off x="933706" y="2068648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850B02-D917-0C43-4562-819C25D9CC3E}"/>
                </a:ext>
              </a:extLst>
            </p:cNvPr>
            <p:cNvSpPr/>
            <p:nvPr/>
          </p:nvSpPr>
          <p:spPr>
            <a:xfrm>
              <a:off x="5559073" y="2556382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5A598C1-9599-FDA1-0F96-A706E160157E}"/>
                </a:ext>
              </a:extLst>
            </p:cNvPr>
            <p:cNvSpPr/>
            <p:nvPr/>
          </p:nvSpPr>
          <p:spPr>
            <a:xfrm>
              <a:off x="1290265" y="2746966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6B3580-F584-1DD0-DEEB-2D288EF45873}"/>
                </a:ext>
              </a:extLst>
            </p:cNvPr>
            <p:cNvSpPr/>
            <p:nvPr/>
          </p:nvSpPr>
          <p:spPr>
            <a:xfrm>
              <a:off x="3769008" y="2205942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BA5D550-AB6D-FCFB-BE53-1A4ABCDA813D}"/>
                </a:ext>
              </a:extLst>
            </p:cNvPr>
            <p:cNvSpPr/>
            <p:nvPr/>
          </p:nvSpPr>
          <p:spPr>
            <a:xfrm>
              <a:off x="3186853" y="2205943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A,B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DBE428-04A9-BFC8-0ECD-69582D92CBC2}"/>
                </a:ext>
              </a:extLst>
            </p:cNvPr>
            <p:cNvSpPr txBox="1"/>
            <p:nvPr/>
          </p:nvSpPr>
          <p:spPr>
            <a:xfrm>
              <a:off x="3086065" y="3064328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15F965E-BCC6-94C1-3406-CA8512151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2690510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71E238-CFAE-0D7B-C2F5-3FB923328998}"/>
                </a:ext>
              </a:extLst>
            </p:cNvPr>
            <p:cNvSpPr txBox="1"/>
            <p:nvPr/>
          </p:nvSpPr>
          <p:spPr>
            <a:xfrm>
              <a:off x="4465329" y="2531522"/>
              <a:ext cx="646484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B80D98D-23C5-1633-31B0-8EBA20D72593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2856124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7E983E-8F3F-7CB5-8BEC-0D6937938E2C}"/>
                </a:ext>
              </a:extLst>
            </p:cNvPr>
            <p:cNvSpPr txBox="1"/>
            <p:nvPr/>
          </p:nvSpPr>
          <p:spPr>
            <a:xfrm>
              <a:off x="2314711" y="2639740"/>
              <a:ext cx="795309" cy="260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Active Push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CCFAE85-D41E-7484-6756-C10AB9B50ECB}"/>
                </a:ext>
              </a:extLst>
            </p:cNvPr>
            <p:cNvSpPr/>
            <p:nvPr/>
          </p:nvSpPr>
          <p:spPr>
            <a:xfrm>
              <a:off x="3062314" y="2087898"/>
              <a:ext cx="1344641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BEAE604-BF6E-900C-D6A6-D96039191926}"/>
                </a:ext>
              </a:extLst>
            </p:cNvPr>
            <p:cNvSpPr/>
            <p:nvPr/>
          </p:nvSpPr>
          <p:spPr>
            <a:xfrm>
              <a:off x="1290265" y="2309671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3D6A46B-8CA0-0DF8-80D6-F635EBC4688F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2307931" y="2427062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BE9194A-BD70-F7EC-C316-3385258C81B4}"/>
                </a:ext>
              </a:extLst>
            </p:cNvPr>
            <p:cNvSpPr txBox="1"/>
            <p:nvPr/>
          </p:nvSpPr>
          <p:spPr>
            <a:xfrm>
              <a:off x="2458547" y="2238338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8051DF-001D-2B1E-2357-F46095DCA510}"/>
                </a:ext>
              </a:extLst>
            </p:cNvPr>
            <p:cNvSpPr txBox="1"/>
            <p:nvPr/>
          </p:nvSpPr>
          <p:spPr>
            <a:xfrm>
              <a:off x="5502438" y="2359635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DCE8C3E-2D18-0BA7-36E2-AE0D99DFA198}"/>
                </a:ext>
              </a:extLst>
            </p:cNvPr>
            <p:cNvSpPr txBox="1"/>
            <p:nvPr/>
          </p:nvSpPr>
          <p:spPr>
            <a:xfrm>
              <a:off x="5519336" y="2756469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E4DFCAC-F248-CFB8-186C-B84D4E761AAA}"/>
                </a:ext>
              </a:extLst>
            </p:cNvPr>
            <p:cNvSpPr txBox="1"/>
            <p:nvPr/>
          </p:nvSpPr>
          <p:spPr>
            <a:xfrm>
              <a:off x="3791933" y="2894532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163D28-2B47-FE7E-570B-C6FA5AB93945}"/>
                </a:ext>
              </a:extLst>
            </p:cNvPr>
            <p:cNvSpPr txBox="1"/>
            <p:nvPr/>
          </p:nvSpPr>
          <p:spPr>
            <a:xfrm>
              <a:off x="3079766" y="2892583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A2B6B21-F484-20A8-5910-9B4F7F70946E}"/>
                </a:ext>
              </a:extLst>
            </p:cNvPr>
            <p:cNvSpPr txBox="1"/>
            <p:nvPr/>
          </p:nvSpPr>
          <p:spPr>
            <a:xfrm>
              <a:off x="1498893" y="2982397"/>
              <a:ext cx="729971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Client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2ACC5D3-8E90-3B94-672E-0EF1D168FE1A}"/>
                </a:ext>
              </a:extLst>
            </p:cNvPr>
            <p:cNvSpPr/>
            <p:nvPr/>
          </p:nvSpPr>
          <p:spPr>
            <a:xfrm>
              <a:off x="933706" y="3429000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2790C6E-552F-F2E7-AFD8-10E21DF926AB}"/>
                </a:ext>
              </a:extLst>
            </p:cNvPr>
            <p:cNvSpPr/>
            <p:nvPr/>
          </p:nvSpPr>
          <p:spPr>
            <a:xfrm>
              <a:off x="5559073" y="3916734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F5792E-3EC5-4E05-13F4-9A0787E6C3B9}"/>
                </a:ext>
              </a:extLst>
            </p:cNvPr>
            <p:cNvSpPr/>
            <p:nvPr/>
          </p:nvSpPr>
          <p:spPr>
            <a:xfrm>
              <a:off x="1290265" y="4107318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A82CB5E-CC94-5589-B5A9-FB07B9F01E10}"/>
                </a:ext>
              </a:extLst>
            </p:cNvPr>
            <p:cNvSpPr/>
            <p:nvPr/>
          </p:nvSpPr>
          <p:spPr>
            <a:xfrm>
              <a:off x="3769008" y="3566294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0DD417-AB73-1D80-405D-11138558191C}"/>
                </a:ext>
              </a:extLst>
            </p:cNvPr>
            <p:cNvSpPr/>
            <p:nvPr/>
          </p:nvSpPr>
          <p:spPr>
            <a:xfrm>
              <a:off x="3186853" y="3566295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A,B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66E5CD-D80A-BA21-5DE5-EB886B70DCDA}"/>
                </a:ext>
              </a:extLst>
            </p:cNvPr>
            <p:cNvSpPr txBox="1"/>
            <p:nvPr/>
          </p:nvSpPr>
          <p:spPr>
            <a:xfrm>
              <a:off x="1415668" y="4444865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AED4EEF-06F1-D718-E905-0E0DF4642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4050862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9B6EFE9-FDDC-AA92-E8AE-4B2447DF875A}"/>
                </a:ext>
              </a:extLst>
            </p:cNvPr>
            <p:cNvSpPr txBox="1"/>
            <p:nvPr/>
          </p:nvSpPr>
          <p:spPr>
            <a:xfrm>
              <a:off x="4465329" y="3891874"/>
              <a:ext cx="646484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BFD0537-5271-C0DB-A5EF-58586B217767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4216476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7DF0AC0-BCD2-9D90-2183-7A862AE40F3A}"/>
                </a:ext>
              </a:extLst>
            </p:cNvPr>
            <p:cNvSpPr txBox="1"/>
            <p:nvPr/>
          </p:nvSpPr>
          <p:spPr>
            <a:xfrm>
              <a:off x="2267984" y="4015018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08E2269-EFC1-9591-6DA2-D0086D40A6BB}"/>
                </a:ext>
              </a:extLst>
            </p:cNvPr>
            <p:cNvSpPr/>
            <p:nvPr/>
          </p:nvSpPr>
          <p:spPr>
            <a:xfrm>
              <a:off x="3076234" y="3448250"/>
              <a:ext cx="1330722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DE0DCA9-3D39-DF89-7A23-BD83F27BBBF7}"/>
                </a:ext>
              </a:extLst>
            </p:cNvPr>
            <p:cNvSpPr/>
            <p:nvPr/>
          </p:nvSpPr>
          <p:spPr>
            <a:xfrm>
              <a:off x="1290265" y="3670023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6139940-F984-6D19-F23B-E9446BA90C23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2307931" y="3787414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01C0244-EC18-F83E-CB21-70BCC5BB77CB}"/>
                </a:ext>
              </a:extLst>
            </p:cNvPr>
            <p:cNvSpPr txBox="1"/>
            <p:nvPr/>
          </p:nvSpPr>
          <p:spPr>
            <a:xfrm>
              <a:off x="2458547" y="3598690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5317BE8-3354-940C-2E45-C02E30A5F393}"/>
                </a:ext>
              </a:extLst>
            </p:cNvPr>
            <p:cNvSpPr txBox="1"/>
            <p:nvPr/>
          </p:nvSpPr>
          <p:spPr>
            <a:xfrm>
              <a:off x="5502438" y="3719987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20919CC-0AF3-1D99-F629-00405B806C68}"/>
                </a:ext>
              </a:extLst>
            </p:cNvPr>
            <p:cNvSpPr txBox="1"/>
            <p:nvPr/>
          </p:nvSpPr>
          <p:spPr>
            <a:xfrm>
              <a:off x="5519336" y="4116821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421ACAD-B877-A63F-F707-65DA804442DF}"/>
                </a:ext>
              </a:extLst>
            </p:cNvPr>
            <p:cNvSpPr txBox="1"/>
            <p:nvPr/>
          </p:nvSpPr>
          <p:spPr>
            <a:xfrm>
              <a:off x="3791933" y="4254884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5D373C6-4E5E-99F7-9613-465733867575}"/>
                </a:ext>
              </a:extLst>
            </p:cNvPr>
            <p:cNvSpPr txBox="1"/>
            <p:nvPr/>
          </p:nvSpPr>
          <p:spPr>
            <a:xfrm>
              <a:off x="1507203" y="4334436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400478D-D74D-755D-4AF4-23B0DB8A9EBD}"/>
                </a:ext>
              </a:extLst>
            </p:cNvPr>
            <p:cNvSpPr txBox="1"/>
            <p:nvPr/>
          </p:nvSpPr>
          <p:spPr>
            <a:xfrm>
              <a:off x="3231389" y="4286299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D7A6941-A41F-19DE-8817-F74298B79FF1}"/>
              </a:ext>
            </a:extLst>
          </p:cNvPr>
          <p:cNvGrpSpPr/>
          <p:nvPr/>
        </p:nvGrpSpPr>
        <p:grpSpPr>
          <a:xfrm>
            <a:off x="1288941" y="4318517"/>
            <a:ext cx="5162294" cy="2164875"/>
            <a:chOff x="933706" y="2068648"/>
            <a:chExt cx="5844830" cy="261816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D8887784-FFC2-519D-EAAC-188BF5E9D1E0}"/>
                </a:ext>
              </a:extLst>
            </p:cNvPr>
            <p:cNvSpPr/>
            <p:nvPr/>
          </p:nvSpPr>
          <p:spPr>
            <a:xfrm>
              <a:off x="933706" y="2068648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78487A5-743E-8D13-AE70-CAB2ACE49633}"/>
                </a:ext>
              </a:extLst>
            </p:cNvPr>
            <p:cNvSpPr/>
            <p:nvPr/>
          </p:nvSpPr>
          <p:spPr>
            <a:xfrm>
              <a:off x="5559073" y="2556382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A8907C3-1589-00A7-9531-252E188BC9AC}"/>
                </a:ext>
              </a:extLst>
            </p:cNvPr>
            <p:cNvSpPr/>
            <p:nvPr/>
          </p:nvSpPr>
          <p:spPr>
            <a:xfrm>
              <a:off x="1290265" y="2746966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C6DDD1A-4568-CD40-717E-CF9E294AC500}"/>
                </a:ext>
              </a:extLst>
            </p:cNvPr>
            <p:cNvSpPr/>
            <p:nvPr/>
          </p:nvSpPr>
          <p:spPr>
            <a:xfrm>
              <a:off x="3769008" y="2205942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0B6028D-9404-22D6-78F9-EC2C3317C12F}"/>
                </a:ext>
              </a:extLst>
            </p:cNvPr>
            <p:cNvSpPr/>
            <p:nvPr/>
          </p:nvSpPr>
          <p:spPr>
            <a:xfrm>
              <a:off x="3186853" y="2205943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A,B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1EB5594-5623-80EC-2778-7F03292F9781}"/>
                </a:ext>
              </a:extLst>
            </p:cNvPr>
            <p:cNvSpPr txBox="1"/>
            <p:nvPr/>
          </p:nvSpPr>
          <p:spPr>
            <a:xfrm>
              <a:off x="3086065" y="3064328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06FDC42D-6817-5906-418E-025F3B0C3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2690510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D4E4B59-6AD8-DFA9-C9C4-85D0514DFC92}"/>
                </a:ext>
              </a:extLst>
            </p:cNvPr>
            <p:cNvSpPr txBox="1"/>
            <p:nvPr/>
          </p:nvSpPr>
          <p:spPr>
            <a:xfrm>
              <a:off x="4465329" y="2531522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817A0A6-9D82-B4C4-794A-994D11C63EFA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2856124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674AFF9-56D6-38A5-8E84-B266CEFBD6B2}"/>
                </a:ext>
              </a:extLst>
            </p:cNvPr>
            <p:cNvSpPr txBox="1"/>
            <p:nvPr/>
          </p:nvSpPr>
          <p:spPr>
            <a:xfrm>
              <a:off x="2290756" y="2644962"/>
              <a:ext cx="795309" cy="260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Active Push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22B3C02-E136-5D13-B6E8-AB293AA4ACCD}"/>
                </a:ext>
              </a:extLst>
            </p:cNvPr>
            <p:cNvSpPr/>
            <p:nvPr/>
          </p:nvSpPr>
          <p:spPr>
            <a:xfrm>
              <a:off x="3062314" y="2087898"/>
              <a:ext cx="1344641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D776A3-0546-6717-7EC7-F738CFFE5214}"/>
                </a:ext>
              </a:extLst>
            </p:cNvPr>
            <p:cNvSpPr/>
            <p:nvPr/>
          </p:nvSpPr>
          <p:spPr>
            <a:xfrm>
              <a:off x="1290265" y="2309671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D33451A6-8CD5-81B1-F67F-7FF48E5D53ED}"/>
                </a:ext>
              </a:extLst>
            </p:cNvPr>
            <p:cNvCxnSpPr>
              <a:cxnSpLocks/>
              <a:stCxn id="160" idx="3"/>
            </p:cNvCxnSpPr>
            <p:nvPr/>
          </p:nvCxnSpPr>
          <p:spPr>
            <a:xfrm>
              <a:off x="2307931" y="2427062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585B6FE-4DAA-9BEC-C134-0ACC6CF85415}"/>
                </a:ext>
              </a:extLst>
            </p:cNvPr>
            <p:cNvSpPr txBox="1"/>
            <p:nvPr/>
          </p:nvSpPr>
          <p:spPr>
            <a:xfrm>
              <a:off x="2458547" y="2238338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3C7CB81-3744-0FF5-FE3C-E332103326ED}"/>
                </a:ext>
              </a:extLst>
            </p:cNvPr>
            <p:cNvSpPr txBox="1"/>
            <p:nvPr/>
          </p:nvSpPr>
          <p:spPr>
            <a:xfrm>
              <a:off x="3924387" y="2894532"/>
              <a:ext cx="209155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00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B908412-BCEF-42FE-0209-EBCF0A955355}"/>
                </a:ext>
              </a:extLst>
            </p:cNvPr>
            <p:cNvSpPr txBox="1"/>
            <p:nvPr/>
          </p:nvSpPr>
          <p:spPr>
            <a:xfrm>
              <a:off x="3079766" y="2892583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B813E04-60CD-4B93-E012-72818445B52D}"/>
                </a:ext>
              </a:extLst>
            </p:cNvPr>
            <p:cNvSpPr txBox="1"/>
            <p:nvPr/>
          </p:nvSpPr>
          <p:spPr>
            <a:xfrm>
              <a:off x="1498893" y="2982397"/>
              <a:ext cx="729971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Client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BA756F7-0506-B922-7741-395FCDFE0FBB}"/>
                </a:ext>
              </a:extLst>
            </p:cNvPr>
            <p:cNvSpPr/>
            <p:nvPr/>
          </p:nvSpPr>
          <p:spPr>
            <a:xfrm>
              <a:off x="933706" y="3429000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6C2CF59-CFA4-6B23-EB01-08AABE7E8FA2}"/>
                </a:ext>
              </a:extLst>
            </p:cNvPr>
            <p:cNvSpPr/>
            <p:nvPr/>
          </p:nvSpPr>
          <p:spPr>
            <a:xfrm>
              <a:off x="5559073" y="3916734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523651F-6320-8BF2-0A97-AA6AB73E911E}"/>
                </a:ext>
              </a:extLst>
            </p:cNvPr>
            <p:cNvSpPr/>
            <p:nvPr/>
          </p:nvSpPr>
          <p:spPr>
            <a:xfrm>
              <a:off x="1290265" y="4107318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AF18DC98-2385-8CD1-7A02-42D7C6ED3CD2}"/>
                </a:ext>
              </a:extLst>
            </p:cNvPr>
            <p:cNvSpPr/>
            <p:nvPr/>
          </p:nvSpPr>
          <p:spPr>
            <a:xfrm>
              <a:off x="3769008" y="3566294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DED6814-04D5-B788-7EA2-E4619F0B56C1}"/>
                </a:ext>
              </a:extLst>
            </p:cNvPr>
            <p:cNvSpPr/>
            <p:nvPr/>
          </p:nvSpPr>
          <p:spPr>
            <a:xfrm>
              <a:off x="3186853" y="3566295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A,B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3F72016-2910-AEA3-33AE-AABDDF9ECA6F}"/>
                </a:ext>
              </a:extLst>
            </p:cNvPr>
            <p:cNvSpPr txBox="1"/>
            <p:nvPr/>
          </p:nvSpPr>
          <p:spPr>
            <a:xfrm>
              <a:off x="1415668" y="4444865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35EB1C42-0E91-A499-2D4B-49A5381A0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4050862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61DC519-B897-496C-B3BB-2A805E2A0EF4}"/>
                </a:ext>
              </a:extLst>
            </p:cNvPr>
            <p:cNvSpPr txBox="1"/>
            <p:nvPr/>
          </p:nvSpPr>
          <p:spPr>
            <a:xfrm>
              <a:off x="4465329" y="3891874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3009666D-EED8-F9AC-064B-66F67462B7D6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4216476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2733FE6-0E02-54B6-9D9B-205E1359B7FB}"/>
                </a:ext>
              </a:extLst>
            </p:cNvPr>
            <p:cNvSpPr txBox="1"/>
            <p:nvPr/>
          </p:nvSpPr>
          <p:spPr>
            <a:xfrm>
              <a:off x="2291786" y="4031766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E51AB88-D9B0-83B7-1B6C-4020F04632D1}"/>
                </a:ext>
              </a:extLst>
            </p:cNvPr>
            <p:cNvSpPr/>
            <p:nvPr/>
          </p:nvSpPr>
          <p:spPr>
            <a:xfrm>
              <a:off x="3076234" y="3448250"/>
              <a:ext cx="1330722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5EEF8B6-3939-F32C-CC64-F08FFFBA3C04}"/>
                </a:ext>
              </a:extLst>
            </p:cNvPr>
            <p:cNvSpPr/>
            <p:nvPr/>
          </p:nvSpPr>
          <p:spPr>
            <a:xfrm>
              <a:off x="1290265" y="3670023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B87BE63E-AFC6-67C6-7FD2-35BAA3923B28}"/>
                </a:ext>
              </a:extLst>
            </p:cNvPr>
            <p:cNvCxnSpPr>
              <a:cxnSpLocks/>
              <a:stCxn id="179" idx="3"/>
            </p:cNvCxnSpPr>
            <p:nvPr/>
          </p:nvCxnSpPr>
          <p:spPr>
            <a:xfrm>
              <a:off x="2307931" y="3787414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1D855B4-647F-64B2-AEB7-AFFB17FC03D2}"/>
                </a:ext>
              </a:extLst>
            </p:cNvPr>
            <p:cNvSpPr txBox="1"/>
            <p:nvPr/>
          </p:nvSpPr>
          <p:spPr>
            <a:xfrm>
              <a:off x="2458547" y="3598690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7A39721-C871-AB0E-B278-E43E4645BAD8}"/>
                </a:ext>
              </a:extLst>
            </p:cNvPr>
            <p:cNvSpPr txBox="1"/>
            <p:nvPr/>
          </p:nvSpPr>
          <p:spPr>
            <a:xfrm>
              <a:off x="5651155" y="2351359"/>
              <a:ext cx="811532" cy="241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SCIM Client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36B3FCE-A80C-998B-7CEB-5B5D2EACA4FA}"/>
                </a:ext>
              </a:extLst>
            </p:cNvPr>
            <p:cNvSpPr txBox="1"/>
            <p:nvPr/>
          </p:nvSpPr>
          <p:spPr>
            <a:xfrm>
              <a:off x="1507203" y="4334436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899DD56-E58B-86C7-5D6D-E7697F42F7B3}"/>
                </a:ext>
              </a:extLst>
            </p:cNvPr>
            <p:cNvSpPr txBox="1"/>
            <p:nvPr/>
          </p:nvSpPr>
          <p:spPr>
            <a:xfrm>
              <a:off x="3231389" y="4286299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45441BCD-247E-0E93-2746-5A2C2269AE8C}"/>
              </a:ext>
            </a:extLst>
          </p:cNvPr>
          <p:cNvSpPr txBox="1"/>
          <p:nvPr/>
        </p:nvSpPr>
        <p:spPr>
          <a:xfrm>
            <a:off x="3712749" y="5148542"/>
            <a:ext cx="659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SCIM Server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F55F25D-0645-63C0-FC50-9B09C7F6B877}"/>
              </a:ext>
            </a:extLst>
          </p:cNvPr>
          <p:cNvSpPr txBox="1"/>
          <p:nvPr/>
        </p:nvSpPr>
        <p:spPr>
          <a:xfrm>
            <a:off x="3844376" y="500084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D95B226-9B90-20F2-CE00-5ED27823DA1D}"/>
              </a:ext>
            </a:extLst>
          </p:cNvPr>
          <p:cNvSpPr txBox="1"/>
          <p:nvPr/>
        </p:nvSpPr>
        <p:spPr>
          <a:xfrm>
            <a:off x="5473501" y="5663182"/>
            <a:ext cx="716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SCIM Client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FFD0C34-7FBF-162E-6200-BB3C12686AD6}"/>
              </a:ext>
            </a:extLst>
          </p:cNvPr>
          <p:cNvSpPr txBox="1"/>
          <p:nvPr/>
        </p:nvSpPr>
        <p:spPr>
          <a:xfrm>
            <a:off x="3712747" y="6264330"/>
            <a:ext cx="659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SCIM Server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9DDB4ED-CDC8-D37F-3F75-7D00E8B22C92}"/>
              </a:ext>
            </a:extLst>
          </p:cNvPr>
          <p:cNvSpPr txBox="1"/>
          <p:nvPr/>
        </p:nvSpPr>
        <p:spPr>
          <a:xfrm>
            <a:off x="3844374" y="6116632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71BFE14-1606-01BE-C21A-AE7BDCCC3B0D}"/>
              </a:ext>
            </a:extLst>
          </p:cNvPr>
          <p:cNvSpPr txBox="1"/>
          <p:nvPr/>
        </p:nvSpPr>
        <p:spPr>
          <a:xfrm>
            <a:off x="-57041" y="2417352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CD00F72-6FD4-BB96-3352-7CB2820932F2}"/>
              </a:ext>
            </a:extLst>
          </p:cNvPr>
          <p:cNvSpPr txBox="1"/>
          <p:nvPr/>
        </p:nvSpPr>
        <p:spPr>
          <a:xfrm>
            <a:off x="-75140" y="3527192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BE0D458-A376-1CE6-6BF7-B334097BE91A}"/>
              </a:ext>
            </a:extLst>
          </p:cNvPr>
          <p:cNvSpPr txBox="1"/>
          <p:nvPr/>
        </p:nvSpPr>
        <p:spPr>
          <a:xfrm>
            <a:off x="-67667" y="4707224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BD57EFC-B44C-475A-7BD3-9AF01323E5EB}"/>
              </a:ext>
            </a:extLst>
          </p:cNvPr>
          <p:cNvSpPr txBox="1"/>
          <p:nvPr/>
        </p:nvSpPr>
        <p:spPr>
          <a:xfrm>
            <a:off x="-79870" y="5787870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2310D-CC27-ED84-1902-29443F148E94}"/>
              </a:ext>
            </a:extLst>
          </p:cNvPr>
          <p:cNvSpPr txBox="1"/>
          <p:nvPr/>
        </p:nvSpPr>
        <p:spPr>
          <a:xfrm>
            <a:off x="838200" y="1807798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UpStream</a:t>
            </a: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56760-5E35-ABAA-12D1-3DB1A3F8231E}"/>
              </a:ext>
            </a:extLst>
          </p:cNvPr>
          <p:cNvSpPr txBox="1"/>
          <p:nvPr/>
        </p:nvSpPr>
        <p:spPr>
          <a:xfrm>
            <a:off x="5291780" y="1841594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DownStream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3993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27019</TotalTime>
  <Words>3056</Words>
  <Application>Microsoft Office PowerPoint</Application>
  <PresentationFormat>Widescreen</PresentationFormat>
  <Paragraphs>1035</Paragraphs>
  <Slides>44</Slides>
  <Notes>15</Notes>
  <HiddenSlides>24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-apple-system</vt:lpstr>
      <vt:lpstr>Aptos</vt:lpstr>
      <vt:lpstr>Aptos Display</vt:lpstr>
      <vt:lpstr>Arial</vt:lpstr>
      <vt:lpstr>Calibri</vt:lpstr>
      <vt:lpstr>Courier New</vt:lpstr>
      <vt:lpstr>Office Theme</vt:lpstr>
      <vt:lpstr>SCIM Use Cases </vt:lpstr>
      <vt:lpstr>PowerPoint Presentation</vt:lpstr>
      <vt:lpstr>Orchestrator Roles</vt:lpstr>
      <vt:lpstr>Use Cases</vt:lpstr>
      <vt:lpstr>UC1: Resource Subscriber  Single-tenant Resource Subscriber (RS)</vt:lpstr>
      <vt:lpstr>UC1: Resource Subscriber  Multi-tenant Resource Subscriber (RS)</vt:lpstr>
      <vt:lpstr>UC2: Resource Creator Single-tenant Resource Creator/Updater (RC/RU)</vt:lpstr>
      <vt:lpstr>UC2: Resource Creator  Multi-tenant Resource Creator/Updater (RC/RU)</vt:lpstr>
      <vt:lpstr>UC3: Resource Manager Single-Tenant Resource Manager (RM)</vt:lpstr>
      <vt:lpstr>UC3: Resource Manager Multi-tenant Resource Manager (RM)</vt:lpstr>
      <vt:lpstr>Use Cases</vt:lpstr>
      <vt:lpstr>UC4: Partner Device Registry Manufacturer details pushed to customers at time of device sale</vt:lpstr>
      <vt:lpstr>UC5: Device identity Creation from Commissioner Tool Customer uses Client App to provide specific centric customer attributes of the IOT device</vt:lpstr>
      <vt:lpstr>UC6: Client App get directory services Client App gets information about all the devices and its attributes in customer environment </vt:lpstr>
      <vt:lpstr>UC7: other device use cases Provide credentials to manage device</vt:lpstr>
      <vt:lpstr>UC8: Enterprise Simple Apps Single-tenant Resource Creators &amp; Subscribers</vt:lpstr>
      <vt:lpstr>UC9: RA authority in SaaS App Creation and Updating of attributes resides in SaaS App and Resource Creators/Updaters</vt:lpstr>
      <vt:lpstr>UC10: Reconciliation Bringing consistency between the IdM and the Enterprise Applications</vt:lpstr>
      <vt:lpstr>UC11: HR Application  </vt:lpstr>
      <vt:lpstr>Extra</vt:lpstr>
      <vt:lpstr>UC3: Multi-tenant IAM Provisioning Platform Multi-tenant Resource Manager</vt:lpstr>
      <vt:lpstr>Trigger : Events</vt:lpstr>
      <vt:lpstr>UC5: SCIM Events Combined actions/triggers</vt:lpstr>
      <vt:lpstr>Event with Domain Replication Mode</vt:lpstr>
      <vt:lpstr>Event with Co-Ordinated Provision</vt:lpstr>
      <vt:lpstr>Other Slides</vt:lpstr>
      <vt:lpstr>Summary: SCIM use cases document</vt:lpstr>
      <vt:lpstr>PowerPoint Presentation</vt:lpstr>
      <vt:lpstr>PowerPoint Presentation</vt:lpstr>
      <vt:lpstr>PowerPoint Presentation</vt:lpstr>
      <vt:lpstr>Actions &amp; Triggers</vt:lpstr>
      <vt:lpstr>Time-based Active Push</vt:lpstr>
      <vt:lpstr>Time-based Active Pull</vt:lpstr>
      <vt:lpstr>Time-based Active Delta Pull</vt:lpstr>
      <vt:lpstr>Trigger : Application</vt:lpstr>
      <vt:lpstr>Application Active Push</vt:lpstr>
      <vt:lpstr>Application Active Pull</vt:lpstr>
      <vt:lpstr>Application Delta Pull</vt:lpstr>
      <vt:lpstr>Trigger : SSO</vt:lpstr>
      <vt:lpstr>Triggered Single Sign-On</vt:lpstr>
      <vt:lpstr>Use Cases</vt:lpstr>
      <vt:lpstr>SCIM Use Case 2</vt:lpstr>
      <vt:lpstr>SCIM Use Cases 3.1</vt:lpstr>
      <vt:lpstr>SCIM Use Cases 3.2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Time-based Active Pull</dc:title>
  <dc:creator>Pamela Dingle</dc:creator>
  <cp:lastModifiedBy>Paulo Jorge Correia</cp:lastModifiedBy>
  <cp:revision>93</cp:revision>
  <dcterms:created xsi:type="dcterms:W3CDTF">2024-01-05T13:39:15Z</dcterms:created>
  <dcterms:modified xsi:type="dcterms:W3CDTF">2024-11-04T13:21:50Z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2024-09-29T10:26:48Z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8b483d67-fa93-4f39-bdd5-3819afb59456</vt:lpwstr>
  </property>
  <property fmtid="{D5CDD505-2E9C-101B-9397-08002B2CF9AE}" pid="8" name="MSIP_Label_c8f49a32-fde3-48a5-9266-b5b0972a22dc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Cisco Confidential</vt:lpwstr>
  </property>
</Properties>
</file>