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264" r:id="rId17"/>
    <p:sldId id="3272" r:id="rId18"/>
    <p:sldId id="3273" r:id="rId19"/>
    <p:sldId id="3271" r:id="rId20"/>
    <p:sldId id="3274" r:id="rId21"/>
    <p:sldId id="3264" r:id="rId22"/>
    <p:sldId id="3218" r:id="rId23"/>
    <p:sldId id="3223" r:id="rId24"/>
    <p:sldId id="3265" r:id="rId25"/>
    <p:sldId id="3311" r:id="rId26"/>
    <p:sldId id="3312" r:id="rId27"/>
    <p:sldId id="3302" r:id="rId28"/>
    <p:sldId id="3313" r:id="rId29"/>
    <p:sldId id="3303" r:id="rId30"/>
    <p:sldId id="3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738B2-EECC-FD55-962B-64CABF2DC549}" v="243" dt="2024-03-16T21:48:03.524"/>
    <p1510:client id="{E13B89E6-82E3-4B20-B7FE-61BF5FA35035}" v="661" dt="2024-03-17T18:16:5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59" d="100"/>
          <a:sy n="59" d="100"/>
        </p:scale>
        <p:origin x="51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6FD89-51B0-8E95-BAEA-F7C2B1F7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C0AAE-D948-0293-D438-2C28A1402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56C16-1020-73AF-F504-7C64BD7D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1D6DC-DDF8-710A-411D-87DDC12CD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IETF 119 Brisbane – SCIM WG </a:t>
            </a:r>
          </a:p>
          <a:p>
            <a:r>
              <a:rPr lang="en-US" dirty="0"/>
              <a:t>P. Dingle, P. Correia</a:t>
            </a:r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977257" y="4416424"/>
            <a:ext cx="4271602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99F045-4DBC-C781-462F-CDD05B073D88}"/>
              </a:ext>
            </a:extLst>
          </p:cNvPr>
          <p:cNvGrpSpPr/>
          <p:nvPr/>
        </p:nvGrpSpPr>
        <p:grpSpPr>
          <a:xfrm>
            <a:off x="11089179" y="4139165"/>
            <a:ext cx="957314" cy="535729"/>
            <a:chOff x="4480555" y="1562487"/>
            <a:chExt cx="1140222" cy="6473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59269F-4A10-2FE2-7422-63421E791D5D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5C324D4C-0682-39CA-677B-178F58BD1328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FC2181E1-BFD7-F28B-EDA9-AE807F3963FD}"/>
              </a:ext>
            </a:extLst>
          </p:cNvPr>
          <p:cNvSpPr/>
          <p:nvPr/>
        </p:nvSpPr>
        <p:spPr>
          <a:xfrm>
            <a:off x="2800884" y="195620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867072FE-081B-6890-CCE6-DA57EADAAA27}"/>
              </a:ext>
            </a:extLst>
          </p:cNvPr>
          <p:cNvSpPr/>
          <p:nvPr/>
        </p:nvSpPr>
        <p:spPr>
          <a:xfrm>
            <a:off x="7908911" y="190130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B94389-AD53-25FA-4FFD-DDDD69ECF719}"/>
              </a:ext>
            </a:extLst>
          </p:cNvPr>
          <p:cNvSpPr/>
          <p:nvPr/>
        </p:nvSpPr>
        <p:spPr>
          <a:xfrm>
            <a:off x="2204385" y="5281011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0705C-BA01-A813-6C7D-09458C64CA3A}"/>
              </a:ext>
            </a:extLst>
          </p:cNvPr>
          <p:cNvGrpSpPr/>
          <p:nvPr/>
        </p:nvGrpSpPr>
        <p:grpSpPr>
          <a:xfrm>
            <a:off x="10998041" y="3993903"/>
            <a:ext cx="1019831" cy="537359"/>
            <a:chOff x="335877" y="5775287"/>
            <a:chExt cx="1019831" cy="53735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B334CE-37FD-AD57-D89D-0BD1FD6DC403}"/>
                </a:ext>
              </a:extLst>
            </p:cNvPr>
            <p:cNvSpPr/>
            <p:nvPr/>
          </p:nvSpPr>
          <p:spPr>
            <a:xfrm>
              <a:off x="720062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6F7C33-554A-1872-6BE4-E2E05B3CFBCF}"/>
                </a:ext>
              </a:extLst>
            </p:cNvPr>
            <p:cNvSpPr txBox="1"/>
            <p:nvPr/>
          </p:nvSpPr>
          <p:spPr>
            <a:xfrm>
              <a:off x="335877" y="6058730"/>
              <a:ext cx="10198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D8A3B-4EA5-AA76-1167-F6F5FE8E0DC4}"/>
              </a:ext>
            </a:extLst>
          </p:cNvPr>
          <p:cNvGrpSpPr/>
          <p:nvPr/>
        </p:nvGrpSpPr>
        <p:grpSpPr>
          <a:xfrm>
            <a:off x="11067756" y="4725496"/>
            <a:ext cx="957314" cy="535729"/>
            <a:chOff x="4480555" y="1562487"/>
            <a:chExt cx="1140222" cy="647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003FF-1B79-00DF-1BA5-2F5BF663DA84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70D76A39-82E7-C149-A39E-330D4717B4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9A04391-1D04-D846-8416-379137E5734A}"/>
              </a:ext>
            </a:extLst>
          </p:cNvPr>
          <p:cNvCxnSpPr>
            <a:cxnSpLocks/>
          </p:cNvCxnSpPr>
          <p:nvPr/>
        </p:nvCxnSpPr>
        <p:spPr>
          <a:xfrm flipV="1">
            <a:off x="2319109" y="2733471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6C17F67-4AB0-2865-C8E3-91E61F4BB829}"/>
              </a:ext>
            </a:extLst>
          </p:cNvPr>
          <p:cNvSpPr/>
          <p:nvPr/>
        </p:nvSpPr>
        <p:spPr>
          <a:xfrm>
            <a:off x="3042539" y="1932963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64D44E-9529-D735-FEE3-9C1083636283}"/>
              </a:ext>
            </a:extLst>
          </p:cNvPr>
          <p:cNvSpPr/>
          <p:nvPr/>
        </p:nvSpPr>
        <p:spPr>
          <a:xfrm>
            <a:off x="4479916" y="5242820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9C84057-1137-E6C7-0811-D82D59BF349A}"/>
              </a:ext>
            </a:extLst>
          </p:cNvPr>
          <p:cNvSpPr/>
          <p:nvPr/>
        </p:nvSpPr>
        <p:spPr>
          <a:xfrm>
            <a:off x="4936890" y="1947302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B7DFF68C-6060-612F-A448-500E0510E864}"/>
              </a:ext>
            </a:extLst>
          </p:cNvPr>
          <p:cNvSpPr/>
          <p:nvPr/>
        </p:nvSpPr>
        <p:spPr>
          <a:xfrm>
            <a:off x="6029686" y="1937475"/>
            <a:ext cx="191929" cy="29690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68F0F1-66F3-86EB-7E5A-9683E3D5D6AE}"/>
              </a:ext>
            </a:extLst>
          </p:cNvPr>
          <p:cNvSpPr/>
          <p:nvPr/>
        </p:nvSpPr>
        <p:spPr>
          <a:xfrm>
            <a:off x="6800168" y="5257275"/>
            <a:ext cx="251460" cy="2345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AD7DB-1384-6F1A-E403-8E38E6EFA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DDB00-5DE5-5085-48F8-2582682E148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6D74E-1BA8-6D16-81EE-79730C3A81DF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D0BAE9-4512-874A-0185-021A4F46AEB1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BD051-8587-5BAF-B662-57ED4467341C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839503-839B-6B1E-30DE-CBD5951AA903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2ECED1-D825-853A-5BA0-D6D3DC31D0D5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7A66FDB0-1575-0C6F-9BDF-8A88188BADFA}"/>
              </a:ext>
            </a:extLst>
          </p:cNvPr>
          <p:cNvSpPr/>
          <p:nvPr/>
        </p:nvSpPr>
        <p:spPr>
          <a:xfrm>
            <a:off x="4776455" y="484436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E5E0031-CCA0-1FC7-13FE-6EC11BA7BE9D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A02DC-B7EA-A913-C2E5-049CC6F65394}"/>
              </a:ext>
            </a:extLst>
          </p:cNvPr>
          <p:cNvCxnSpPr/>
          <p:nvPr/>
        </p:nvCxnSpPr>
        <p:spPr>
          <a:xfrm>
            <a:off x="517108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7ABDF9-0F16-2CCA-FBF4-5F63CF7223A4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EEC3B4-722F-9814-6DCA-7EC6F2520F02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087916-D9E5-ED72-3CE7-DFF463447905}"/>
              </a:ext>
            </a:extLst>
          </p:cNvPr>
          <p:cNvCxnSpPr>
            <a:cxnSpLocks/>
          </p:cNvCxnSpPr>
          <p:nvPr/>
        </p:nvCxnSpPr>
        <p:spPr>
          <a:xfrm flipV="1">
            <a:off x="5171084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4474B3-982C-5936-A11E-E512779CED5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237CF-20A1-E2E4-8B15-9327C1156EF0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094BB3-DEE6-DFF6-EB92-F244B4F57F3C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02F5-5D05-E825-2076-FFDA522704C2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82D72A-C46C-F29D-3FB2-8383ED8F0BE3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CFED50B1-0AF8-D657-13F5-1FB69061454A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2E190A-C567-E7A1-F50A-585623E1F752}"/>
              </a:ext>
            </a:extLst>
          </p:cNvPr>
          <p:cNvCxnSpPr/>
          <p:nvPr/>
        </p:nvCxnSpPr>
        <p:spPr>
          <a:xfrm>
            <a:off x="8434985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9E9980-8A06-2DD6-B7A9-4884974A534D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EE47FA-3AEF-C3CF-45C9-BF7130DCA116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51E0DD-6B5A-AD89-EAFF-DEC03968568D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F53C5D-D955-3F60-CBB2-40063A9E6AB1}"/>
              </a:ext>
            </a:extLst>
          </p:cNvPr>
          <p:cNvCxnSpPr>
            <a:cxnSpLocks/>
          </p:cNvCxnSpPr>
          <p:nvPr/>
        </p:nvCxnSpPr>
        <p:spPr>
          <a:xfrm flipV="1">
            <a:off x="8440100" y="4380604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8C4505-A152-6D24-DF32-D1A35FCE363C}"/>
              </a:ext>
            </a:extLst>
          </p:cNvPr>
          <p:cNvSpPr txBox="1"/>
          <p:nvPr/>
        </p:nvSpPr>
        <p:spPr>
          <a:xfrm>
            <a:off x="8462592" y="5561656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A20053-B4B6-7001-7A1E-A767E09173E7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3FC198-03D4-8568-873C-D2127CE35668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320589-0A04-AD61-D2AF-D0C57B81B36B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6A4F96-EA79-78AD-22FA-6A7AC160D7DA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C861D1-120C-62F2-C30A-C5A5AE39A3AD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719BA3A-42BC-63D1-52F6-FC8E830AF33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726AE-EA0A-7C58-2415-4D05B99DE50F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6FE72F8E-8A4C-49DF-FA0D-8218B149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FB7E38-E636-AFCC-5F35-803B8A4C1E3E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85F7A-9FE7-962F-56DB-309BA89F712F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CF4DF09-7124-AD7A-AA15-A7E5A9B5D128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8116360-7703-7982-7F4A-D5C669D8784E}"/>
              </a:ext>
            </a:extLst>
          </p:cNvPr>
          <p:cNvSpPr/>
          <p:nvPr/>
        </p:nvSpPr>
        <p:spPr>
          <a:xfrm>
            <a:off x="8233967" y="4783260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1BE08A-5FE7-DCA5-2DA1-BB1D5688A420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C98C188-FCB8-E1C6-3C62-049E93BBF240}"/>
              </a:ext>
            </a:extLst>
          </p:cNvPr>
          <p:cNvSpPr/>
          <p:nvPr/>
        </p:nvSpPr>
        <p:spPr>
          <a:xfrm>
            <a:off x="5078415" y="480786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5C7699F-A06E-77BD-0EDF-4FD6DB285340}"/>
              </a:ext>
            </a:extLst>
          </p:cNvPr>
          <p:cNvSpPr/>
          <p:nvPr/>
        </p:nvSpPr>
        <p:spPr>
          <a:xfrm>
            <a:off x="6405654" y="4803424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1D8EC00-28AC-1933-FFDA-E7CEB1217A1B}"/>
              </a:ext>
            </a:extLst>
          </p:cNvPr>
          <p:cNvSpPr/>
          <p:nvPr/>
        </p:nvSpPr>
        <p:spPr>
          <a:xfrm>
            <a:off x="8559014" y="4747573"/>
            <a:ext cx="228600" cy="358759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CF8F2A-320B-8645-5C7C-740D86792582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E4A848-CA66-965A-45AF-DE6E9735F0BE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B64181-654A-46A7-3959-25CBD513DA42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AD061B-1992-F779-3585-3C88655D614D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9D3D20-D7FE-9EB8-1F9F-2E7FFC06185B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C1DDF459-A3C8-BC9B-BF64-84B3FD64507D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25CEF-A0B9-AD42-235C-89AD6FC6BA3D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AF62DB-F52A-37DB-586B-DB9ED28D4FD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75C2D5C-6B08-ACC3-2850-E5E9894ED3FF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Hexagon 29">
            <a:extLst>
              <a:ext uri="{FF2B5EF4-FFF2-40B4-BE49-F238E27FC236}">
                <a16:creationId xmlns:a16="http://schemas.microsoft.com/office/drawing/2014/main" id="{98916E91-A061-16ED-4B83-E570ACFD614F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73AB3C-47F7-52B4-A8A8-D8967716B9E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4189-879B-78D4-32E9-6A313836678E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</p:spTree>
    <p:extLst>
      <p:ext uri="{BB962C8B-B14F-4D97-AF65-F5344CB8AC3E}">
        <p14:creationId xmlns:p14="http://schemas.microsoft.com/office/powerpoint/2010/main" val="23488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819135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518475" y="1902981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791647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62057" y="3430459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398999" y="199129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675165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6345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47176" y="3705964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0D3A7C-12C6-8862-C031-2AA9A9B8ED37}"/>
              </a:ext>
            </a:extLst>
          </p:cNvPr>
          <p:cNvSpPr/>
          <p:nvPr/>
        </p:nvSpPr>
        <p:spPr>
          <a:xfrm>
            <a:off x="2077524" y="496093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37CABB0-CDFD-7BE5-10AA-A41C9D4B22E9}"/>
              </a:ext>
            </a:extLst>
          </p:cNvPr>
          <p:cNvSpPr/>
          <p:nvPr/>
        </p:nvSpPr>
        <p:spPr>
          <a:xfrm>
            <a:off x="2630944" y="2061152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36892" y="2720795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DAE0F997-E08F-85B3-E553-F8258A90492F}"/>
              </a:ext>
            </a:extLst>
          </p:cNvPr>
          <p:cNvSpPr/>
          <p:nvPr/>
        </p:nvSpPr>
        <p:spPr>
          <a:xfrm>
            <a:off x="3846191" y="3581947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03ED5DB8-C5B9-82B1-EDD8-3FC20C9614A0}"/>
              </a:ext>
            </a:extLst>
          </p:cNvPr>
          <p:cNvSpPr/>
          <p:nvPr/>
        </p:nvSpPr>
        <p:spPr>
          <a:xfrm>
            <a:off x="4087993" y="2075881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A65C5F9C-CF2D-1A46-9556-31A8A7EB6071}"/>
              </a:ext>
            </a:extLst>
          </p:cNvPr>
          <p:cNvSpPr/>
          <p:nvPr/>
        </p:nvSpPr>
        <p:spPr>
          <a:xfrm>
            <a:off x="8032350" y="3495555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200C349B-3258-D913-1B62-EDD2345ED091}"/>
              </a:ext>
            </a:extLst>
          </p:cNvPr>
          <p:cNvSpPr/>
          <p:nvPr/>
        </p:nvSpPr>
        <p:spPr>
          <a:xfrm>
            <a:off x="8059359" y="1924500"/>
            <a:ext cx="255907" cy="20661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CE361D-1B93-7713-759D-4C5E7755E273}"/>
              </a:ext>
            </a:extLst>
          </p:cNvPr>
          <p:cNvSpPr/>
          <p:nvPr/>
        </p:nvSpPr>
        <p:spPr>
          <a:xfrm>
            <a:off x="4102098" y="4993581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F94BE7-8F41-F81D-2AB6-E6C1EC7A35F6}"/>
              </a:ext>
            </a:extLst>
          </p:cNvPr>
          <p:cNvSpPr/>
          <p:nvPr/>
        </p:nvSpPr>
        <p:spPr>
          <a:xfrm>
            <a:off x="8270983" y="4922009"/>
            <a:ext cx="251460" cy="23458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3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8EC681-590B-C6C7-A558-19CBF3DDD054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B59AFF-867C-CECF-958F-FE49E15F31B3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DED319-1DFC-5DDD-CBF4-802A742ABE14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BCF7DC-1418-1175-F1A1-C871BBF02E90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205CFB-FEDB-27E0-B484-2CDA5D76327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2EBF9-37A0-FDD6-1EA2-4774A8EC1CAA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B91E21-B7C1-4001-44A3-8F08E52F7F87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F17C80-C044-C42E-E747-3E6521058AFA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E43858-A016-36CF-2380-5409A7014078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89895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63FB2D-B86A-79C2-27DA-B48110B459E1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FC8E0F-C6E3-A1D2-BD6F-10685A52BF7C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ADBEDC-6882-15F3-47EC-797FE3286289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14153-2967-0DD8-6F53-2698D9469B36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9877F-4DA6-5F6E-9CD7-FDCB2032FE83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0B8703-17D9-B205-066B-F227378D79C7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AE90035-02A0-ABE1-512D-8B044D960914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83819C-DC36-4FBE-53C6-EA0EA74EC0A4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D6791E-A112-673B-D526-5E4230BAF9DA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EC0C82-048C-EFBF-4057-55A43A11DC11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9C1502-4063-B299-856A-98BCDA37175A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1DE732-6D53-426C-09FF-61CACF5A5945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97AD48-FFBF-C573-9C58-C1E802F77901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C529C-1912-440B-938C-0120BB71D006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169621-8A86-C63D-7D18-866CE243974D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F350E14-E585-5286-A043-B29B994FD26B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4EC7F4-34F2-0F65-F915-F00FE8CCEF49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E0E2BF-0CA2-9AB6-0BFE-152BCA121558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081048-9288-6C19-6785-3AD1F54D6D75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333865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Multi-tenant Enterprise SaaS App </a:t>
            </a:r>
            <a:br>
              <a:rPr lang="en-US" sz="4000" dirty="0"/>
            </a:br>
            <a:r>
              <a:rPr lang="en-US" sz="2400" dirty="0"/>
              <a:t>Multi-tenant Resource Subscriber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37722" y="2387258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87958" y="182176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Multi-tenant HR System </a:t>
            </a:r>
            <a:br>
              <a:rPr lang="en-US" sz="4000" dirty="0"/>
            </a:br>
            <a:r>
              <a:rPr lang="en-US" sz="2400" dirty="0"/>
              <a:t>Multi-tenant Resource Creator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implementation: ??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73738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1008931" y="5796931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31D90E-0426-CB8B-7967-589CF133A097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8BEED-6411-7A1D-2648-B24F65FB2FC7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08E7E6-E317-5767-559F-7C6684C96049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FC03C-73EC-4BB5-F258-5B238FEF348B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D9E7C9-868A-F306-1BC5-F479BC61BAA9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Graph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39538A-68CE-57ED-CEC4-FC8EDEB8EF5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38628D-C40F-032C-F82B-13C5510F2FCB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7C8CAF-BE53-015C-34D5-F8D7434831AE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B75AC1D-5E00-947F-1604-D957F7C6EDE8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B02CC0-188C-CEF2-1C89-5CCDBEA6AD1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29E722-0763-8013-54C8-B3438D2EBEB7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7396ED-CE11-2D42-67EB-2206F9175868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Not necessarily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3603163" y="511551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6277653" y="5115516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048518" y="4265076"/>
            <a:ext cx="633507" cy="697311"/>
            <a:chOff x="4673390" y="1562487"/>
            <a:chExt cx="754548" cy="8425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673390" y="1903006"/>
              <a:ext cx="754548" cy="502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1C7511FC-913A-080F-4B92-0287CEE9CBFB}"/>
              </a:ext>
            </a:extLst>
          </p:cNvPr>
          <p:cNvSpPr/>
          <p:nvPr/>
        </p:nvSpPr>
        <p:spPr>
          <a:xfrm>
            <a:off x="5294324" y="5115516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19910</TotalTime>
  <Words>1587</Words>
  <Application>Microsoft Office PowerPoint</Application>
  <PresentationFormat>Widescreen</PresentationFormat>
  <Paragraphs>668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Dynamic Query</vt:lpstr>
      <vt:lpstr>Trigger : Application</vt:lpstr>
      <vt:lpstr>Triggered Active Push</vt:lpstr>
      <vt:lpstr>Application Active Pull</vt:lpstr>
      <vt:lpstr>Triggered Active Dynamic Query</vt:lpstr>
      <vt:lpstr>Trigger : Events</vt:lpstr>
      <vt:lpstr>Event with Domain Replication Mode</vt:lpstr>
      <vt:lpstr>Event with Co-Ordinated Provision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UC1: Multi-tenant Enterprise SaaS App  Multi-tenant Resource Subscriber</vt:lpstr>
      <vt:lpstr>UC2: Multi-tenant HR System  Multi-tenant Resource Creator</vt:lpstr>
      <vt:lpstr>UC3: Multi-tenant IAM Provisioning Platform Multi-tenant Resource Manager</vt:lpstr>
      <vt:lpstr>UC4: Partner Device Registry Manufacturer details pushed to customers at time of device sale</vt:lpstr>
      <vt:lpstr>UC5: SCIM Events Combined actions/triggers</vt:lpstr>
      <vt:lpstr>UC6: Enterprise Last Mile App Integration Single-tenant Resource Creators &amp; Subscribers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Pamela Dingle</cp:lastModifiedBy>
  <cp:revision>64</cp:revision>
  <dcterms:created xsi:type="dcterms:W3CDTF">2024-01-05T13:39:15Z</dcterms:created>
  <dcterms:modified xsi:type="dcterms:W3CDTF">2024-03-17T18:22:34Z</dcterms:modified>
</cp:coreProperties>
</file>