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CC779-03D6-994E-9774-7391971FB836}" v="16" dt="2024-01-05T19:36:41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6FD89-51B0-8E95-BAEA-F7C2B1F7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C0AAE-D948-0293-D438-2C28A1402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56C16-1020-73AF-F504-7C64BD7D4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1D6DC-DDF8-710A-411D-87DDC12CD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3205903" y="4416424"/>
            <a:ext cx="242777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H="1" flipV="1">
            <a:off x="2785238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3021489" y="356497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148B38-EB13-7E5D-B5F1-E5A095BFC8A1}"/>
              </a:ext>
            </a:extLst>
          </p:cNvPr>
          <p:cNvSpPr txBox="1"/>
          <p:nvPr/>
        </p:nvSpPr>
        <p:spPr>
          <a:xfrm>
            <a:off x="3132643" y="1436434"/>
            <a:ext cx="8435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Server-side</a:t>
            </a:r>
          </a:p>
          <a:p>
            <a:pPr algn="ctr"/>
            <a:r>
              <a:rPr lang="en-US" sz="1050" dirty="0"/>
              <a:t>change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3401993" y="1902981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531476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517108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785238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3256778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63593E-578E-A08A-0A5B-2FC678D08AAE}"/>
              </a:ext>
            </a:extLst>
          </p:cNvPr>
          <p:cNvCxnSpPr>
            <a:cxnSpLocks/>
          </p:cNvCxnSpPr>
          <p:nvPr/>
        </p:nvCxnSpPr>
        <p:spPr>
          <a:xfrm flipH="1" flipV="1">
            <a:off x="5171084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26FED0-2DAC-D647-76C7-57C3B68C4953}"/>
              </a:ext>
            </a:extLst>
          </p:cNvPr>
          <p:cNvCxnSpPr>
            <a:cxnSpLocks/>
          </p:cNvCxnSpPr>
          <p:nvPr/>
        </p:nvCxnSpPr>
        <p:spPr>
          <a:xfrm flipV="1">
            <a:off x="517421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00B90F-94F6-3B34-4236-7B8BE36878DC}"/>
              </a:ext>
            </a:extLst>
          </p:cNvPr>
          <p:cNvCxnSpPr>
            <a:cxnSpLocks/>
          </p:cNvCxnSpPr>
          <p:nvPr/>
        </p:nvCxnSpPr>
        <p:spPr>
          <a:xfrm flipV="1">
            <a:off x="5645757" y="4457611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5515556" y="356650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7784756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C9A70-D310-9022-689E-E9C64F7D733C}"/>
              </a:ext>
            </a:extLst>
          </p:cNvPr>
          <p:cNvSpPr txBox="1"/>
          <p:nvPr/>
        </p:nvSpPr>
        <p:spPr>
          <a:xfrm>
            <a:off x="7405815" y="1436434"/>
            <a:ext cx="8435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Server-side</a:t>
            </a:r>
          </a:p>
          <a:p>
            <a:pPr algn="ctr"/>
            <a:r>
              <a:rPr lang="en-US" sz="1050" dirty="0"/>
              <a:t>change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7675165" y="190298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7510635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24EB8C-35D8-3299-5A01-25984BA22B00}"/>
              </a:ext>
            </a:extLst>
          </p:cNvPr>
          <p:cNvCxnSpPr>
            <a:cxnSpLocks/>
          </p:cNvCxnSpPr>
          <p:nvPr/>
        </p:nvCxnSpPr>
        <p:spPr>
          <a:xfrm flipH="1" flipV="1">
            <a:off x="7510635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95AA54-E59B-6F30-C97F-4F1A39761A2E}"/>
              </a:ext>
            </a:extLst>
          </p:cNvPr>
          <p:cNvCxnSpPr>
            <a:cxnSpLocks/>
          </p:cNvCxnSpPr>
          <p:nvPr/>
        </p:nvCxnSpPr>
        <p:spPr>
          <a:xfrm flipV="1">
            <a:off x="7513768" y="2838718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E3D678-26A7-1190-8236-714D2AD99415}"/>
              </a:ext>
            </a:extLst>
          </p:cNvPr>
          <p:cNvCxnSpPr>
            <a:cxnSpLocks/>
          </p:cNvCxnSpPr>
          <p:nvPr/>
        </p:nvCxnSpPr>
        <p:spPr>
          <a:xfrm flipV="1">
            <a:off x="7985308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E9575A3-602E-A3A4-BDC7-13A58E89340E}"/>
              </a:ext>
            </a:extLst>
          </p:cNvPr>
          <p:cNvCxnSpPr>
            <a:cxnSpLocks/>
          </p:cNvCxnSpPr>
          <p:nvPr/>
        </p:nvCxnSpPr>
        <p:spPr>
          <a:xfrm flipH="1" flipV="1">
            <a:off x="9605805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A08788-EA82-C76C-5109-96A44B45F2AA}"/>
              </a:ext>
            </a:extLst>
          </p:cNvPr>
          <p:cNvCxnSpPr>
            <a:cxnSpLocks/>
          </p:cNvCxnSpPr>
          <p:nvPr/>
        </p:nvCxnSpPr>
        <p:spPr>
          <a:xfrm flipV="1">
            <a:off x="9608938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BD2593-D63F-48D0-9814-9EC1DD5D380B}"/>
              </a:ext>
            </a:extLst>
          </p:cNvPr>
          <p:cNvCxnSpPr>
            <a:cxnSpLocks/>
          </p:cNvCxnSpPr>
          <p:nvPr/>
        </p:nvCxnSpPr>
        <p:spPr>
          <a:xfrm flipV="1">
            <a:off x="10080478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10062947" y="4415191"/>
            <a:ext cx="1391763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782484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988049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5611882" y="4416424"/>
            <a:ext cx="446546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59420" y="2362036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2785238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2379410" y="342900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0D14D0-6A05-9299-9277-FDFED6738AB1}"/>
              </a:ext>
            </a:extLst>
          </p:cNvPr>
          <p:cNvSpPr txBox="1"/>
          <p:nvPr/>
        </p:nvSpPr>
        <p:spPr>
          <a:xfrm>
            <a:off x="4317823" y="5117769"/>
            <a:ext cx="8226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Client-side</a:t>
            </a:r>
          </a:p>
          <a:p>
            <a:pPr algn="ctr"/>
            <a:r>
              <a:rPr lang="en-US" sz="1050" dirty="0"/>
              <a:t>change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776455" y="4844363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5588540" y="2362036"/>
            <a:ext cx="218547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517108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3254795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5171084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856694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784756" y="2362036"/>
            <a:ext cx="3583459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DC169B-5CF2-397E-2751-88627F21A10C}"/>
              </a:ext>
            </a:extLst>
          </p:cNvPr>
          <p:cNvSpPr txBox="1"/>
          <p:nvPr/>
        </p:nvSpPr>
        <p:spPr>
          <a:xfrm>
            <a:off x="5842534" y="5136344"/>
            <a:ext cx="8226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Client-side</a:t>
            </a:r>
          </a:p>
          <a:p>
            <a:pPr algn="ctr"/>
            <a:r>
              <a:rPr lang="en-US" sz="1050" dirty="0"/>
              <a:t>Change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AB77B25C-6B7A-E98E-63B0-257799EE5FC0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7510635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7510635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983325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9605805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10078497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7168590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9318985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07970-DA69-C915-BC58-C6EF2FCE56F6}"/>
              </a:ext>
            </a:extLst>
          </p:cNvPr>
          <p:cNvSpPr txBox="1"/>
          <p:nvPr/>
        </p:nvSpPr>
        <p:spPr>
          <a:xfrm>
            <a:off x="6921694" y="5114041"/>
            <a:ext cx="8226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Client-side</a:t>
            </a:r>
          </a:p>
          <a:p>
            <a:pPr algn="ctr"/>
            <a:r>
              <a:rPr lang="en-US" sz="1050" dirty="0"/>
              <a:t>Change</a:t>
            </a:r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7148976" y="4852026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H="1" flipV="1">
            <a:off x="3712001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921648-EC61-4A0F-8B7E-32CF3EC173F6}"/>
              </a:ext>
            </a:extLst>
          </p:cNvPr>
          <p:cNvSpPr txBox="1"/>
          <p:nvPr/>
        </p:nvSpPr>
        <p:spPr>
          <a:xfrm>
            <a:off x="3132643" y="1436434"/>
            <a:ext cx="8435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Server-side</a:t>
            </a:r>
          </a:p>
          <a:p>
            <a:pPr algn="ctr"/>
            <a:r>
              <a:rPr lang="en-US" sz="1050" dirty="0"/>
              <a:t>change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401993" y="1902981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531476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3712001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183541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784756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2D5798-AF4A-B8BD-5B4E-CD38D1985A21}"/>
              </a:ext>
            </a:extLst>
          </p:cNvPr>
          <p:cNvSpPr txBox="1"/>
          <p:nvPr/>
        </p:nvSpPr>
        <p:spPr>
          <a:xfrm>
            <a:off x="7405815" y="1436434"/>
            <a:ext cx="8435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Server-side</a:t>
            </a:r>
          </a:p>
          <a:p>
            <a:pPr algn="ctr"/>
            <a:r>
              <a:rPr lang="en-US" sz="1050" dirty="0"/>
              <a:t>change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7675165" y="190298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244BD9-B2E5-F0A8-B564-0007AA741EA9}"/>
              </a:ext>
            </a:extLst>
          </p:cNvPr>
          <p:cNvCxnSpPr>
            <a:cxnSpLocks/>
          </p:cNvCxnSpPr>
          <p:nvPr/>
        </p:nvCxnSpPr>
        <p:spPr>
          <a:xfrm flipH="1" flipV="1">
            <a:off x="7943128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F4CF41-C3B1-48EF-216E-387AB667BE36}"/>
              </a:ext>
            </a:extLst>
          </p:cNvPr>
          <p:cNvCxnSpPr>
            <a:cxnSpLocks/>
          </p:cNvCxnSpPr>
          <p:nvPr/>
        </p:nvCxnSpPr>
        <p:spPr>
          <a:xfrm flipV="1">
            <a:off x="7946261" y="2838718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09F99E-ADCA-D50F-A822-9A6E6EAE3523}"/>
              </a:ext>
            </a:extLst>
          </p:cNvPr>
          <p:cNvCxnSpPr>
            <a:cxnSpLocks/>
          </p:cNvCxnSpPr>
          <p:nvPr/>
        </p:nvCxnSpPr>
        <p:spPr>
          <a:xfrm flipV="1">
            <a:off x="8417801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57335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117036" y="3726562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8661" y="27922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347176" y="3705964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F95161-7786-C985-FD13-90A86D2C4721}"/>
              </a:ext>
            </a:extLst>
          </p:cNvPr>
          <p:cNvCxnSpPr/>
          <p:nvPr/>
        </p:nvCxnSpPr>
        <p:spPr>
          <a:xfrm>
            <a:off x="7905072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D50818-8540-E327-5240-420781ED4F57}"/>
              </a:ext>
            </a:extLst>
          </p:cNvPr>
          <p:cNvCxnSpPr>
            <a:cxnSpLocks/>
          </p:cNvCxnSpPr>
          <p:nvPr/>
        </p:nvCxnSpPr>
        <p:spPr>
          <a:xfrm flipV="1">
            <a:off x="7905072" y="2797531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24996" y="2730831"/>
            <a:ext cx="0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21732" y="277160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12317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AD7DB-1384-6F1A-E403-8E38E6EFA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DDB00-5DE5-5085-48F8-2582682E148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6D74E-1BA8-6D16-81EE-79730C3A81DF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D0BAE9-4512-874A-0185-021A4F46AEB1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BD051-8587-5BAF-B662-57ED4467341C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1839503-839B-6B1E-30DE-CBD5951AA903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2ECED1-D825-853A-5BA0-D6D3DC31D0D5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928254-42A6-3F9C-742B-D86550FFEDE4}"/>
              </a:ext>
            </a:extLst>
          </p:cNvPr>
          <p:cNvSpPr txBox="1"/>
          <p:nvPr/>
        </p:nvSpPr>
        <p:spPr>
          <a:xfrm>
            <a:off x="4317823" y="5117769"/>
            <a:ext cx="8226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Client-side</a:t>
            </a:r>
          </a:p>
          <a:p>
            <a:pPr algn="ctr"/>
            <a:r>
              <a:rPr lang="en-US" sz="1050" dirty="0"/>
              <a:t>change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7A66FDB0-1575-0C6F-9BDF-8A88188BADFA}"/>
              </a:ext>
            </a:extLst>
          </p:cNvPr>
          <p:cNvSpPr/>
          <p:nvPr/>
        </p:nvSpPr>
        <p:spPr>
          <a:xfrm>
            <a:off x="4776455" y="4844363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E5E0031-CCA0-1FC7-13FE-6EC11BA7BE9D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A02DC-B7EA-A913-C2E5-049CC6F65394}"/>
              </a:ext>
            </a:extLst>
          </p:cNvPr>
          <p:cNvCxnSpPr/>
          <p:nvPr/>
        </p:nvCxnSpPr>
        <p:spPr>
          <a:xfrm>
            <a:off x="517108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7ABDF9-0F16-2CCA-FBF4-5F63CF7223A4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EEC3B4-722F-9814-6DCA-7EC6F2520F02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087916-D9E5-ED72-3CE7-DFF463447905}"/>
              </a:ext>
            </a:extLst>
          </p:cNvPr>
          <p:cNvCxnSpPr>
            <a:cxnSpLocks/>
          </p:cNvCxnSpPr>
          <p:nvPr/>
        </p:nvCxnSpPr>
        <p:spPr>
          <a:xfrm flipV="1">
            <a:off x="5171084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4474B3-982C-5936-A11E-E512779CED5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B237CF-20A1-E2E4-8B15-9327C1156EF0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094BB3-DEE6-DFF6-EB92-F244B4F57F3C}"/>
              </a:ext>
            </a:extLst>
          </p:cNvPr>
          <p:cNvSpPr txBox="1"/>
          <p:nvPr/>
        </p:nvSpPr>
        <p:spPr>
          <a:xfrm>
            <a:off x="4856694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D3002F5-5D05-E825-2076-FFDA522704C2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082D72A-C46C-F29D-3FB2-8383ED8F0BE3}"/>
              </a:ext>
            </a:extLst>
          </p:cNvPr>
          <p:cNvSpPr/>
          <p:nvPr/>
        </p:nvSpPr>
        <p:spPr>
          <a:xfrm>
            <a:off x="7784756" y="2362036"/>
            <a:ext cx="3583459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5441E7-833D-1298-CFAE-9EF7188810EB}"/>
              </a:ext>
            </a:extLst>
          </p:cNvPr>
          <p:cNvSpPr txBox="1"/>
          <p:nvPr/>
        </p:nvSpPr>
        <p:spPr>
          <a:xfrm>
            <a:off x="5842534" y="5136344"/>
            <a:ext cx="8226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Client-side</a:t>
            </a:r>
          </a:p>
          <a:p>
            <a:pPr algn="ctr"/>
            <a:r>
              <a:rPr lang="en-US" sz="1050" dirty="0"/>
              <a:t>Change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CFED50B1-0AF8-D657-13F5-1FB69061454A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2E190A-C567-E7A1-F50A-585623E1F752}"/>
              </a:ext>
            </a:extLst>
          </p:cNvPr>
          <p:cNvCxnSpPr/>
          <p:nvPr/>
        </p:nvCxnSpPr>
        <p:spPr>
          <a:xfrm>
            <a:off x="734999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9E9980-8A06-2DD6-B7A9-4884974A534D}"/>
              </a:ext>
            </a:extLst>
          </p:cNvPr>
          <p:cNvCxnSpPr>
            <a:cxnSpLocks/>
          </p:cNvCxnSpPr>
          <p:nvPr/>
        </p:nvCxnSpPr>
        <p:spPr>
          <a:xfrm>
            <a:off x="782153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EE47FA-3AEF-C3CF-45C9-BF7130DCA116}"/>
              </a:ext>
            </a:extLst>
          </p:cNvPr>
          <p:cNvCxnSpPr>
            <a:cxnSpLocks/>
          </p:cNvCxnSpPr>
          <p:nvPr/>
        </p:nvCxnSpPr>
        <p:spPr>
          <a:xfrm flipV="1">
            <a:off x="7349994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51E0DD-6B5A-AD89-EAFF-DEC03968568D}"/>
              </a:ext>
            </a:extLst>
          </p:cNvPr>
          <p:cNvCxnSpPr>
            <a:cxnSpLocks/>
          </p:cNvCxnSpPr>
          <p:nvPr/>
        </p:nvCxnSpPr>
        <p:spPr>
          <a:xfrm flipV="1">
            <a:off x="7822684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F53C5D-D955-3F60-CBB2-40063A9E6AB1}"/>
              </a:ext>
            </a:extLst>
          </p:cNvPr>
          <p:cNvCxnSpPr>
            <a:cxnSpLocks/>
          </p:cNvCxnSpPr>
          <p:nvPr/>
        </p:nvCxnSpPr>
        <p:spPr>
          <a:xfrm flipV="1">
            <a:off x="7355109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E8C4505-A152-6D24-DF32-D1A35FCE363C}"/>
              </a:ext>
            </a:extLst>
          </p:cNvPr>
          <p:cNvSpPr txBox="1"/>
          <p:nvPr/>
        </p:nvSpPr>
        <p:spPr>
          <a:xfrm>
            <a:off x="737760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A20053-B4B6-7001-7A1E-A767E09173E7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3FC198-03D4-8568-873C-D2127CE35668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320589-0A04-AD61-D2AF-D0C57B81B36B}"/>
              </a:ext>
            </a:extLst>
          </p:cNvPr>
          <p:cNvCxnSpPr>
            <a:cxnSpLocks/>
          </p:cNvCxnSpPr>
          <p:nvPr/>
        </p:nvCxnSpPr>
        <p:spPr>
          <a:xfrm flipV="1">
            <a:off x="623239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6A4F96-EA79-78AD-22FA-6A7AC160D7DA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1C861D1-120C-62F2-C30A-C5A5AE39A3AD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719BA3A-42BC-63D1-52F6-FC8E830AF332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B726AE-EA0A-7C58-2415-4D05B99DE50F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6FE72F8E-8A4C-49DF-FA0D-8218B149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FB7E38-E636-AFCC-5F35-803B8A4C1E3E}"/>
              </a:ext>
            </a:extLst>
          </p:cNvPr>
          <p:cNvSpPr txBox="1"/>
          <p:nvPr/>
        </p:nvSpPr>
        <p:spPr>
          <a:xfrm>
            <a:off x="7069734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85F7A-9FE7-962F-56DB-309BA89F712F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CF4DF09-7124-AD7A-AA15-A7E5A9B5D128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F10C9-F718-F826-84BA-517F8EFDBD74}"/>
              </a:ext>
            </a:extLst>
          </p:cNvPr>
          <p:cNvSpPr txBox="1"/>
          <p:nvPr/>
        </p:nvSpPr>
        <p:spPr>
          <a:xfrm>
            <a:off x="6921694" y="5114041"/>
            <a:ext cx="8226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Client-side</a:t>
            </a:r>
          </a:p>
          <a:p>
            <a:pPr algn="ctr"/>
            <a:r>
              <a:rPr lang="en-US" sz="1050" dirty="0"/>
              <a:t>Change</a:t>
            </a:r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8116360-7703-7982-7F4A-D5C669D8784E}"/>
              </a:ext>
            </a:extLst>
          </p:cNvPr>
          <p:cNvSpPr/>
          <p:nvPr/>
        </p:nvSpPr>
        <p:spPr>
          <a:xfrm>
            <a:off x="7148976" y="4852026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1BE08A-5FE7-DCA5-2DA1-BB1D5688A420}"/>
              </a:ext>
            </a:extLst>
          </p:cNvPr>
          <p:cNvSpPr/>
          <p:nvPr/>
        </p:nvSpPr>
        <p:spPr>
          <a:xfrm>
            <a:off x="6707086" y="2356440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</p:spTree>
    <p:extLst>
      <p:ext uri="{BB962C8B-B14F-4D97-AF65-F5344CB8AC3E}">
        <p14:creationId xmlns:p14="http://schemas.microsoft.com/office/powerpoint/2010/main" val="234886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172</Words>
  <Application>Microsoft Macintosh PowerPoint</Application>
  <PresentationFormat>Widescreen</PresentationFormat>
  <Paragraphs>117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Time-based Active Pull</vt:lpstr>
      <vt:lpstr>Time-based Active Push</vt:lpstr>
      <vt:lpstr>Triggered Active Pull</vt:lpstr>
      <vt:lpstr>Triggered Active Push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Pamela Dingle</cp:lastModifiedBy>
  <cp:revision>2</cp:revision>
  <dcterms:created xsi:type="dcterms:W3CDTF">2024-01-05T13:39:15Z</dcterms:created>
  <dcterms:modified xsi:type="dcterms:W3CDTF">2024-01-08T15:21:48Z</dcterms:modified>
</cp:coreProperties>
</file>