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7"/>
  </p:notesMasterIdLst>
  <p:sldIdLst>
    <p:sldId id="256" r:id="rId2"/>
    <p:sldId id="3262" r:id="rId3"/>
    <p:sldId id="3208" r:id="rId4"/>
    <p:sldId id="3228" r:id="rId5"/>
    <p:sldId id="3269" r:id="rId6"/>
    <p:sldId id="3220" r:id="rId7"/>
    <p:sldId id="3261" r:id="rId8"/>
    <p:sldId id="3217" r:id="rId9"/>
    <p:sldId id="3263" r:id="rId10"/>
    <p:sldId id="3218" r:id="rId11"/>
    <p:sldId id="3223" r:id="rId12"/>
    <p:sldId id="3219" r:id="rId13"/>
    <p:sldId id="3225" r:id="rId14"/>
    <p:sldId id="3227" r:id="rId15"/>
    <p:sldId id="3230" r:id="rId1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60" d="100"/>
          <a:sy n="160" d="100"/>
        </p:scale>
        <p:origin x="2506" y="11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Jorge N. Correia" userId="e63a0f84-6ae4-41de-b730-deb3c97b4978" providerId="ADAL" clId="{A2FC1CCF-772A-9A44-AC3F-8B58A4BA01DD}"/>
    <pc:docChg chg="custSel delSld modSld">
      <pc:chgData name="Paulo Jorge N. Correia" userId="e63a0f84-6ae4-41de-b730-deb3c97b4978" providerId="ADAL" clId="{A2FC1CCF-772A-9A44-AC3F-8B58A4BA01DD}" dt="2023-07-25T22:34:55.875" v="78" actId="2696"/>
      <pc:docMkLst>
        <pc:docMk/>
      </pc:docMkLst>
      <pc:sldChg chg="modSp">
        <pc:chgData name="Paulo Jorge N. Correia" userId="e63a0f84-6ae4-41de-b730-deb3c97b4978" providerId="ADAL" clId="{A2FC1CCF-772A-9A44-AC3F-8B58A4BA01DD}" dt="2023-07-25T22:32:23.099" v="44" actId="20577"/>
        <pc:sldMkLst>
          <pc:docMk/>
          <pc:sldMk cId="536733318" sldId="256"/>
        </pc:sldMkLst>
        <pc:spChg chg="mod">
          <ac:chgData name="Paulo Jorge N. Correia" userId="e63a0f84-6ae4-41de-b730-deb3c97b4978" providerId="ADAL" clId="{A2FC1CCF-772A-9A44-AC3F-8B58A4BA01DD}" dt="2023-07-25T22:32:04.135" v="29" actId="20577"/>
          <ac:spMkLst>
            <pc:docMk/>
            <pc:sldMk cId="536733318" sldId="256"/>
            <ac:spMk id="7" creationId="{0B5D6372-7FAB-7E3A-CE61-40A0E69FD331}"/>
          </ac:spMkLst>
        </pc:spChg>
        <pc:spChg chg="mod">
          <ac:chgData name="Paulo Jorge N. Correia" userId="e63a0f84-6ae4-41de-b730-deb3c97b4978" providerId="ADAL" clId="{A2FC1CCF-772A-9A44-AC3F-8B58A4BA01DD}" dt="2023-07-25T22:32:23.099" v="44" actId="20577"/>
          <ac:spMkLst>
            <pc:docMk/>
            <pc:sldMk cId="536733318" sldId="256"/>
            <ac:spMk id="9" creationId="{F7F374A3-609A-2D8A-158F-B7635D4C350E}"/>
          </ac:spMkLst>
        </pc:spChg>
      </pc:sldChg>
      <pc:sldChg chg="del">
        <pc:chgData name="Paulo Jorge N. Correia" userId="e63a0f84-6ae4-41de-b730-deb3c97b4978" providerId="ADAL" clId="{A2FC1CCF-772A-9A44-AC3F-8B58A4BA01DD}" dt="2023-07-25T22:34:55.875" v="78" actId="2696"/>
        <pc:sldMkLst>
          <pc:docMk/>
          <pc:sldMk cId="3127458925" sldId="3207"/>
        </pc:sldMkLst>
      </pc:sldChg>
      <pc:sldChg chg="del">
        <pc:chgData name="Paulo Jorge N. Correia" userId="e63a0f84-6ae4-41de-b730-deb3c97b4978" providerId="ADAL" clId="{A2FC1CCF-772A-9A44-AC3F-8B58A4BA01DD}" dt="2023-07-25T22:34:44.816" v="73" actId="2696"/>
        <pc:sldMkLst>
          <pc:docMk/>
          <pc:sldMk cId="3745765366" sldId="3211"/>
        </pc:sldMkLst>
      </pc:sldChg>
      <pc:sldChg chg="del">
        <pc:chgData name="Paulo Jorge N. Correia" userId="e63a0f84-6ae4-41de-b730-deb3c97b4978" providerId="ADAL" clId="{A2FC1CCF-772A-9A44-AC3F-8B58A4BA01DD}" dt="2023-07-25T22:34:46.147" v="74" actId="2696"/>
        <pc:sldMkLst>
          <pc:docMk/>
          <pc:sldMk cId="4256689728" sldId="3212"/>
        </pc:sldMkLst>
      </pc:sldChg>
      <pc:sldChg chg="del">
        <pc:chgData name="Paulo Jorge N. Correia" userId="e63a0f84-6ae4-41de-b730-deb3c97b4978" providerId="ADAL" clId="{A2FC1CCF-772A-9A44-AC3F-8B58A4BA01DD}" dt="2023-07-25T22:34:48.481" v="75" actId="2696"/>
        <pc:sldMkLst>
          <pc:docMk/>
          <pc:sldMk cId="2258846327" sldId="3213"/>
        </pc:sldMkLst>
      </pc:sldChg>
      <pc:sldChg chg="del">
        <pc:chgData name="Paulo Jorge N. Correia" userId="e63a0f84-6ae4-41de-b730-deb3c97b4978" providerId="ADAL" clId="{A2FC1CCF-772A-9A44-AC3F-8B58A4BA01DD}" dt="2023-07-25T22:34:49.842" v="76" actId="2696"/>
        <pc:sldMkLst>
          <pc:docMk/>
          <pc:sldMk cId="748746432" sldId="3214"/>
        </pc:sldMkLst>
      </pc:sldChg>
      <pc:sldChg chg="del">
        <pc:chgData name="Paulo Jorge N. Correia" userId="e63a0f84-6ae4-41de-b730-deb3c97b4978" providerId="ADAL" clId="{A2FC1CCF-772A-9A44-AC3F-8B58A4BA01DD}" dt="2023-07-25T22:34:52.263" v="77" actId="2696"/>
        <pc:sldMkLst>
          <pc:docMk/>
          <pc:sldMk cId="1202110584" sldId="3215"/>
        </pc:sldMkLst>
      </pc:sldChg>
      <pc:sldChg chg="del">
        <pc:chgData name="Paulo Jorge N. Correia" userId="e63a0f84-6ae4-41de-b730-deb3c97b4978" providerId="ADAL" clId="{A2FC1CCF-772A-9A44-AC3F-8B58A4BA01DD}" dt="2023-07-25T22:34:43.489" v="72" actId="2696"/>
        <pc:sldMkLst>
          <pc:docMk/>
          <pc:sldMk cId="3846807506" sldId="3216"/>
        </pc:sldMkLst>
      </pc:sldChg>
      <pc:sldChg chg="del">
        <pc:chgData name="Paulo Jorge N. Correia" userId="e63a0f84-6ae4-41de-b730-deb3c97b4978" providerId="ADAL" clId="{A2FC1CCF-772A-9A44-AC3F-8B58A4BA01DD}" dt="2023-07-25T22:33:15.392" v="51" actId="2696"/>
        <pc:sldMkLst>
          <pc:docMk/>
          <pc:sldMk cId="3363284032" sldId="3221"/>
        </pc:sldMkLst>
      </pc:sldChg>
      <pc:sldChg chg="del">
        <pc:chgData name="Paulo Jorge N. Correia" userId="e63a0f84-6ae4-41de-b730-deb3c97b4978" providerId="ADAL" clId="{A2FC1CCF-772A-9A44-AC3F-8B58A4BA01DD}" dt="2023-07-25T22:33:27.793" v="52" actId="2696"/>
        <pc:sldMkLst>
          <pc:docMk/>
          <pc:sldMk cId="3540707870" sldId="3229"/>
        </pc:sldMkLst>
      </pc:sldChg>
      <pc:sldChg chg="del">
        <pc:chgData name="Paulo Jorge N. Correia" userId="e63a0f84-6ae4-41de-b730-deb3c97b4978" providerId="ADAL" clId="{A2FC1CCF-772A-9A44-AC3F-8B58A4BA01DD}" dt="2023-07-25T22:34:26.606" v="61" actId="2696"/>
        <pc:sldMkLst>
          <pc:docMk/>
          <pc:sldMk cId="3345518159" sldId="3231"/>
        </pc:sldMkLst>
      </pc:sldChg>
      <pc:sldChg chg="del">
        <pc:chgData name="Paulo Jorge N. Correia" userId="e63a0f84-6ae4-41de-b730-deb3c97b4978" providerId="ADAL" clId="{A2FC1CCF-772A-9A44-AC3F-8B58A4BA01DD}" dt="2023-07-25T22:34:29.651" v="63" actId="2696"/>
        <pc:sldMkLst>
          <pc:docMk/>
          <pc:sldMk cId="3074010102" sldId="3233"/>
        </pc:sldMkLst>
      </pc:sldChg>
      <pc:sldChg chg="del">
        <pc:chgData name="Paulo Jorge N. Correia" userId="e63a0f84-6ae4-41de-b730-deb3c97b4978" providerId="ADAL" clId="{A2FC1CCF-772A-9A44-AC3F-8B58A4BA01DD}" dt="2023-07-25T22:34:31.151" v="64" actId="2696"/>
        <pc:sldMkLst>
          <pc:docMk/>
          <pc:sldMk cId="2438998470" sldId="3235"/>
        </pc:sldMkLst>
      </pc:sldChg>
      <pc:sldChg chg="del">
        <pc:chgData name="Paulo Jorge N. Correia" userId="e63a0f84-6ae4-41de-b730-deb3c97b4978" providerId="ADAL" clId="{A2FC1CCF-772A-9A44-AC3F-8B58A4BA01DD}" dt="2023-07-25T22:34:32.591" v="65" actId="2696"/>
        <pc:sldMkLst>
          <pc:docMk/>
          <pc:sldMk cId="3500723609" sldId="3237"/>
        </pc:sldMkLst>
      </pc:sldChg>
      <pc:sldChg chg="del">
        <pc:chgData name="Paulo Jorge N. Correia" userId="e63a0f84-6ae4-41de-b730-deb3c97b4978" providerId="ADAL" clId="{A2FC1CCF-772A-9A44-AC3F-8B58A4BA01DD}" dt="2023-07-25T22:34:34.044" v="66" actId="2696"/>
        <pc:sldMkLst>
          <pc:docMk/>
          <pc:sldMk cId="2503980328" sldId="3239"/>
        </pc:sldMkLst>
      </pc:sldChg>
      <pc:sldChg chg="del">
        <pc:chgData name="Paulo Jorge N. Correia" userId="e63a0f84-6ae4-41de-b730-deb3c97b4978" providerId="ADAL" clId="{A2FC1CCF-772A-9A44-AC3F-8B58A4BA01DD}" dt="2023-07-25T22:34:36.428" v="67" actId="2696"/>
        <pc:sldMkLst>
          <pc:docMk/>
          <pc:sldMk cId="4108193301" sldId="3240"/>
        </pc:sldMkLst>
      </pc:sldChg>
      <pc:sldChg chg="del">
        <pc:chgData name="Paulo Jorge N. Correia" userId="e63a0f84-6ae4-41de-b730-deb3c97b4978" providerId="ADAL" clId="{A2FC1CCF-772A-9A44-AC3F-8B58A4BA01DD}" dt="2023-07-25T22:34:39.323" v="69" actId="2696"/>
        <pc:sldMkLst>
          <pc:docMk/>
          <pc:sldMk cId="16783395" sldId="3250"/>
        </pc:sldMkLst>
      </pc:sldChg>
      <pc:sldChg chg="del">
        <pc:chgData name="Paulo Jorge N. Correia" userId="e63a0f84-6ae4-41de-b730-deb3c97b4978" providerId="ADAL" clId="{A2FC1CCF-772A-9A44-AC3F-8B58A4BA01DD}" dt="2023-07-25T22:34:40.700" v="70" actId="2696"/>
        <pc:sldMkLst>
          <pc:docMk/>
          <pc:sldMk cId="279044869" sldId="3255"/>
        </pc:sldMkLst>
      </pc:sldChg>
      <pc:sldChg chg="del">
        <pc:chgData name="Paulo Jorge N. Correia" userId="e63a0f84-6ae4-41de-b730-deb3c97b4978" providerId="ADAL" clId="{A2FC1CCF-772A-9A44-AC3F-8B58A4BA01DD}" dt="2023-07-25T22:34:42.097" v="71" actId="2696"/>
        <pc:sldMkLst>
          <pc:docMk/>
          <pc:sldMk cId="1170716000" sldId="3257"/>
        </pc:sldMkLst>
      </pc:sldChg>
      <pc:sldChg chg="del">
        <pc:chgData name="Paulo Jorge N. Correia" userId="e63a0f84-6ae4-41de-b730-deb3c97b4978" providerId="ADAL" clId="{A2FC1CCF-772A-9A44-AC3F-8B58A4BA01DD}" dt="2023-07-25T22:34:13.629" v="53" actId="2696"/>
        <pc:sldMkLst>
          <pc:docMk/>
          <pc:sldMk cId="3620082690" sldId="3260"/>
        </pc:sldMkLst>
      </pc:sldChg>
      <pc:sldChg chg="addSp delSp modSp">
        <pc:chgData name="Paulo Jorge N. Correia" userId="e63a0f84-6ae4-41de-b730-deb3c97b4978" providerId="ADAL" clId="{A2FC1CCF-772A-9A44-AC3F-8B58A4BA01DD}" dt="2023-07-25T22:32:52.476" v="50" actId="255"/>
        <pc:sldMkLst>
          <pc:docMk/>
          <pc:sldMk cId="2798788388" sldId="3262"/>
        </pc:sldMkLst>
        <pc:spChg chg="del">
          <ac:chgData name="Paulo Jorge N. Correia" userId="e63a0f84-6ae4-41de-b730-deb3c97b4978" providerId="ADAL" clId="{A2FC1CCF-772A-9A44-AC3F-8B58A4BA01DD}" dt="2023-07-25T22:32:35.959" v="45" actId="478"/>
          <ac:spMkLst>
            <pc:docMk/>
            <pc:sldMk cId="2798788388" sldId="3262"/>
            <ac:spMk id="3" creationId="{D367975C-6A06-6ADA-D1E5-8C4A7F5665BF}"/>
          </ac:spMkLst>
        </pc:spChg>
        <pc:spChg chg="add mod">
          <ac:chgData name="Paulo Jorge N. Correia" userId="e63a0f84-6ae4-41de-b730-deb3c97b4978" providerId="ADAL" clId="{A2FC1CCF-772A-9A44-AC3F-8B58A4BA01DD}" dt="2023-07-25T22:32:52.476" v="50" actId="255"/>
          <ac:spMkLst>
            <pc:docMk/>
            <pc:sldMk cId="2798788388" sldId="3262"/>
            <ac:spMk id="4" creationId="{04928331-78C6-C08D-81E2-ACCAE4D36777}"/>
          </ac:spMkLst>
        </pc:spChg>
      </pc:sldChg>
      <pc:sldChg chg="del">
        <pc:chgData name="Paulo Jorge N. Correia" userId="e63a0f84-6ae4-41de-b730-deb3c97b4978" providerId="ADAL" clId="{A2FC1CCF-772A-9A44-AC3F-8B58A4BA01DD}" dt="2023-07-25T22:34:16.734" v="54" actId="2696"/>
        <pc:sldMkLst>
          <pc:docMk/>
          <pc:sldMk cId="3401069005" sldId="3270"/>
        </pc:sldMkLst>
      </pc:sldChg>
      <pc:sldChg chg="del">
        <pc:chgData name="Paulo Jorge N. Correia" userId="e63a0f84-6ae4-41de-b730-deb3c97b4978" providerId="ADAL" clId="{A2FC1CCF-772A-9A44-AC3F-8B58A4BA01DD}" dt="2023-07-25T22:34:18.324" v="55" actId="2696"/>
        <pc:sldMkLst>
          <pc:docMk/>
          <pc:sldMk cId="956481345" sldId="3271"/>
        </pc:sldMkLst>
      </pc:sldChg>
      <pc:sldChg chg="del">
        <pc:chgData name="Paulo Jorge N. Correia" userId="e63a0f84-6ae4-41de-b730-deb3c97b4978" providerId="ADAL" clId="{A2FC1CCF-772A-9A44-AC3F-8B58A4BA01DD}" dt="2023-07-25T22:34:19.742" v="56" actId="2696"/>
        <pc:sldMkLst>
          <pc:docMk/>
          <pc:sldMk cId="3159577511" sldId="3272"/>
        </pc:sldMkLst>
      </pc:sldChg>
      <pc:sldChg chg="del">
        <pc:chgData name="Paulo Jorge N. Correia" userId="e63a0f84-6ae4-41de-b730-deb3c97b4978" providerId="ADAL" clId="{A2FC1CCF-772A-9A44-AC3F-8B58A4BA01DD}" dt="2023-07-25T22:34:21.115" v="57" actId="2696"/>
        <pc:sldMkLst>
          <pc:docMk/>
          <pc:sldMk cId="4241387436" sldId="3273"/>
        </pc:sldMkLst>
      </pc:sldChg>
      <pc:sldChg chg="del">
        <pc:chgData name="Paulo Jorge N. Correia" userId="e63a0f84-6ae4-41de-b730-deb3c97b4978" providerId="ADAL" clId="{A2FC1CCF-772A-9A44-AC3F-8B58A4BA01DD}" dt="2023-07-25T22:34:22.484" v="58" actId="2696"/>
        <pc:sldMkLst>
          <pc:docMk/>
          <pc:sldMk cId="1187160982" sldId="3274"/>
        </pc:sldMkLst>
      </pc:sldChg>
      <pc:sldChg chg="del">
        <pc:chgData name="Paulo Jorge N. Correia" userId="e63a0f84-6ae4-41de-b730-deb3c97b4978" providerId="ADAL" clId="{A2FC1CCF-772A-9A44-AC3F-8B58A4BA01DD}" dt="2023-07-25T22:34:23.855" v="59" actId="2696"/>
        <pc:sldMkLst>
          <pc:docMk/>
          <pc:sldMk cId="1596416816" sldId="3275"/>
        </pc:sldMkLst>
      </pc:sldChg>
      <pc:sldChg chg="del">
        <pc:chgData name="Paulo Jorge N. Correia" userId="e63a0f84-6ae4-41de-b730-deb3c97b4978" providerId="ADAL" clId="{A2FC1CCF-772A-9A44-AC3F-8B58A4BA01DD}" dt="2023-07-25T22:34:25.189" v="60" actId="2696"/>
        <pc:sldMkLst>
          <pc:docMk/>
          <pc:sldMk cId="3095367967" sldId="3276"/>
        </pc:sldMkLst>
      </pc:sldChg>
      <pc:sldChg chg="del">
        <pc:chgData name="Paulo Jorge N. Correia" userId="e63a0f84-6ae4-41de-b730-deb3c97b4978" providerId="ADAL" clId="{A2FC1CCF-772A-9A44-AC3F-8B58A4BA01DD}" dt="2023-07-25T22:34:28.076" v="62" actId="2696"/>
        <pc:sldMkLst>
          <pc:docMk/>
          <pc:sldMk cId="2916193226" sldId="3277"/>
        </pc:sldMkLst>
      </pc:sldChg>
      <pc:sldChg chg="del">
        <pc:chgData name="Paulo Jorge N. Correia" userId="e63a0f84-6ae4-41de-b730-deb3c97b4978" providerId="ADAL" clId="{A2FC1CCF-772A-9A44-AC3F-8B58A4BA01DD}" dt="2023-07-25T22:34:37.875" v="68" actId="2696"/>
        <pc:sldMkLst>
          <pc:docMk/>
          <pc:sldMk cId="2997129156" sldId="3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5D6372-7FAB-7E3A-CE61-40A0E69FD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Pamela Dingle, Paulo </a:t>
            </a:r>
            <a:r>
              <a:rPr lang="en-GB" dirty="0" err="1"/>
              <a:t>Correia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F374A3-609A-2D8A-158F-B7635D4C35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26/Jul/2023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473246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547821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404927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533692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from an external Identity Engine (typically LDAP source)  and add to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673340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892485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3153650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4009157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3080991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5042432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431362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977132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638621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923715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3107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635704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4169997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45592" y="362589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22236" y="448300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514786" y="1882631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from an RC (typically an HR applications) to the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28400" y="2970558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16191" y="3231723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00285" y="4087230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58666" y="315906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32997" y="498714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90185" y="486843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05427" y="338880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51905" y="2713777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47353" y="4248070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12030" y="363065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05409" y="384403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676739" y="337598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68382" y="3828121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415120" y="357721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91764" y="443432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72852" y="1668573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97928" y="2921878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85719" y="3183043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69813" y="4038550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528194" y="311038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602525" y="5067059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59713" y="4948342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336223" y="336433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321433" y="2665097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316881" y="4199390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81558" y="358197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74937" y="379535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46267" y="332730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237910" y="3779441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2102" y="2530122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5328" y="2730216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62089" y="3034008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2139" y="3754083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59712" y="4460755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602525" y="4668014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63A50C-4175-4903-A55E-808E5EF3FF63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 including the IDM itself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66103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51813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83406" y="1677205"/>
            <a:ext cx="8268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300569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326686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412236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319420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5033312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91894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43752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74891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428320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66579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87917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41112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86326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61394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81403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311782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68359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431360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634267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322908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72535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82832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ACF50E1-3C07-FE05-C75F-70CDCAFF82C4}"/>
              </a:ext>
            </a:extLst>
          </p:cNvPr>
          <p:cNvSpPr txBox="1"/>
          <p:nvPr/>
        </p:nvSpPr>
        <p:spPr>
          <a:xfrm>
            <a:off x="437766" y="816547"/>
            <a:ext cx="8268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 including the IDM itself, where some object attributes come from SaaS application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63490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49201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83406" y="2000549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979571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3240736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4096243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3168077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96799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84928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41139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722790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425708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63967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85304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413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837134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58781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78790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309170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65746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36169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56895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3202954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69923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80220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85497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B326281-4530-AC52-C869-DE070AB47C5E}"/>
              </a:ext>
            </a:extLst>
          </p:cNvPr>
          <p:cNvSpPr txBox="1"/>
          <p:nvPr/>
        </p:nvSpPr>
        <p:spPr>
          <a:xfrm>
            <a:off x="441121" y="849131"/>
            <a:ext cx="86157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sources including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itself, where some object attributes come from SaaS application, and are updated in the SCIM object creator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BF3784-530B-C273-C2C6-499DCE9776C2}"/>
              </a:ext>
            </a:extLst>
          </p:cNvPr>
          <p:cNvSpPr txBox="1"/>
          <p:nvPr/>
        </p:nvSpPr>
        <p:spPr>
          <a:xfrm>
            <a:off x="500717" y="2785192"/>
            <a:ext cx="381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129420" y="258425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093549" y="369914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378591" y="2113447"/>
            <a:ext cx="17905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Resource Managers, where the information from  the RO/RA is consolidated across different domains/services.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116151" y="2521912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4922867" y="2856291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4936523" y="4050775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246417" y="2710418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488344" y="4819541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45532" y="4700824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3898860" y="236074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039656" y="2265131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018666" y="346421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246594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698472" y="267931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205712" y="22397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2904503" y="2814435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6402" y="153716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9628" y="173725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376389" y="204105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1939" y="260681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845531" y="4213237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488344" y="4420496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9956" y="2745295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3948" y="390636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072622" y="275155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239378" y="268124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203139" y="3657845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3972579" y="34312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5658" y="3680404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146341" y="3825139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3566089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698472" y="3779466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205712" y="33398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239378" y="3781390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2909298" y="264484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2984028" y="3911760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2979238" y="2898422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433407" y="3148437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4792739" y="2618342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4850857" y="2842118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9495" y="4559129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2721" y="4759223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463796" y="4148120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07C29530-25B8-1E71-7C92-55C2D06923FA}"/>
              </a:ext>
            </a:extLst>
          </p:cNvPr>
          <p:cNvSpPr txBox="1"/>
          <p:nvPr/>
        </p:nvSpPr>
        <p:spPr>
          <a:xfrm>
            <a:off x="400966" y="780715"/>
            <a:ext cx="84840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sources including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itself, where some object attributes come from SaaS application, and are updated in the SCIM object creator</a:t>
            </a:r>
          </a:p>
        </p:txBody>
      </p: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928331-78C6-C08D-81E2-ACCAE4D36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90" y="964715"/>
            <a:ext cx="7598042" cy="2569946"/>
          </a:xfrm>
        </p:spPr>
        <p:txBody>
          <a:bodyPr/>
          <a:lstStyle/>
          <a:p>
            <a:r>
              <a:rPr lang="en-US" sz="3200"/>
              <a:t>https://github.com/pamelatech/scim-use-case-revamp/blob/main/draft-correia-scimusecases-00.txt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Orchestrator roles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Orchestrators roles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583" y="1197256"/>
            <a:ext cx="8277344" cy="3389312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Periodic Interval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Events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Administrator Actions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 Actions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Triggers	</a:t>
            </a:r>
          </a:p>
        </p:txBody>
      </p:sp>
    </p:spTree>
    <p:extLst>
      <p:ext uri="{BB962C8B-B14F-4D97-AF65-F5344CB8AC3E}">
        <p14:creationId xmlns:p14="http://schemas.microsoft.com/office/powerpoint/2010/main" val="133746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1759131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66F64C8-083F-496D-8848-F0109D1F48B4}"/>
              </a:ext>
            </a:extLst>
          </p:cNvPr>
          <p:cNvSpPr txBox="1">
            <a:spLocks/>
          </p:cNvSpPr>
          <p:nvPr/>
        </p:nvSpPr>
        <p:spPr>
          <a:xfrm>
            <a:off x="462300" y="3017475"/>
            <a:ext cx="7127219" cy="160677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5B32582-2FD4-DFCC-CE01-1D619FAA99A5}"/>
              </a:ext>
            </a:extLst>
          </p:cNvPr>
          <p:cNvSpPr/>
          <p:nvPr/>
        </p:nvSpPr>
        <p:spPr>
          <a:xfrm>
            <a:off x="7545976" y="3156856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85FC-CF77-F33D-BB23-66D06EC6EC92}"/>
              </a:ext>
            </a:extLst>
          </p:cNvPr>
          <p:cNvSpPr txBox="1"/>
          <p:nvPr/>
        </p:nvSpPr>
        <p:spPr>
          <a:xfrm>
            <a:off x="7983584" y="3674234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3142320" y="319720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524986"/>
            <a:ext cx="826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information about me, allowing CRUD operation on the user that is authorized to the RS (Service Provider, where the client can only do CRUD operations on the authorized Resource.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618" y="3372477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5203880" y="3204564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>
            <a:off x="3783276" y="3400103"/>
            <a:ext cx="123933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3059422" y="292357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RM\RC\RU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5127385" y="2947783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33332-4318-095F-D163-72B4BEABC574}"/>
              </a:ext>
            </a:extLst>
          </p:cNvPr>
          <p:cNvSpPr txBox="1"/>
          <p:nvPr/>
        </p:nvSpPr>
        <p:spPr>
          <a:xfrm>
            <a:off x="437766" y="816547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/me endpoint CRUD operation on a single resource.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62184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47894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329042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in the service of RM, manual, bulk or through the use of proprietary APIs, at this point the Actor is a RC and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79711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96650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322767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408317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318835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98309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84510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33482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70972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424401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4BD3F-2CEC-E209-E2C8-848C2CF0F737}"/>
              </a:ext>
            </a:extLst>
          </p:cNvPr>
          <p:cNvSpPr txBox="1"/>
          <p:nvPr/>
        </p:nvSpPr>
        <p:spPr>
          <a:xfrm>
            <a:off x="437766" y="816547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42522</TotalTime>
  <Words>2414</Words>
  <Application>Microsoft Office PowerPoint</Application>
  <PresentationFormat>On-screen Show (16:9)</PresentationFormat>
  <Paragraphs>371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Cisco Corporate Template 2019</vt:lpstr>
      <vt:lpstr>  SCIM Use cases aka RFC 7642 revamp System for Cross-domain Identity Management:</vt:lpstr>
      <vt:lpstr>https://github.com/pamelatech/scim-use-case-revamp/blob/main/draft-correia-scimusecases-00.txt</vt:lpstr>
      <vt:lpstr>Orchestrator roles </vt:lpstr>
      <vt:lpstr>Orchestrators roles </vt:lpstr>
      <vt:lpstr>Triggers </vt:lpstr>
      <vt:lpstr>SCIM Actions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Correia</cp:lastModifiedBy>
  <cp:revision>165</cp:revision>
  <dcterms:created xsi:type="dcterms:W3CDTF">2020-07-23T13:26:46Z</dcterms:created>
  <dcterms:modified xsi:type="dcterms:W3CDTF">2023-07-25T22:34:58Z</dcterms:modified>
</cp:coreProperties>
</file>