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omments/modernComment_CC0_36B930A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7"/>
  </p:notesMasterIdLst>
  <p:sldIdLst>
    <p:sldId id="256" r:id="rId2"/>
    <p:sldId id="3262" r:id="rId3"/>
    <p:sldId id="3221" r:id="rId4"/>
    <p:sldId id="3208" r:id="rId5"/>
    <p:sldId id="3228" r:id="rId6"/>
    <p:sldId id="3229" r:id="rId7"/>
    <p:sldId id="3220" r:id="rId8"/>
    <p:sldId id="3241" r:id="rId9"/>
    <p:sldId id="3261" r:id="rId10"/>
    <p:sldId id="3217" r:id="rId11"/>
    <p:sldId id="3263" r:id="rId12"/>
    <p:sldId id="3218" r:id="rId13"/>
    <p:sldId id="3223" r:id="rId14"/>
    <p:sldId id="3219" r:id="rId15"/>
    <p:sldId id="3225" r:id="rId16"/>
    <p:sldId id="3227" r:id="rId17"/>
    <p:sldId id="3230" r:id="rId18"/>
    <p:sldId id="3260" r:id="rId19"/>
    <p:sldId id="3231" r:id="rId20"/>
    <p:sldId id="3233" r:id="rId21"/>
    <p:sldId id="3235" r:id="rId22"/>
    <p:sldId id="3237" r:id="rId23"/>
    <p:sldId id="3239" r:id="rId24"/>
    <p:sldId id="3240" r:id="rId25"/>
    <p:sldId id="3250" r:id="rId26"/>
    <p:sldId id="3255" r:id="rId27"/>
    <p:sldId id="3257" r:id="rId28"/>
    <p:sldId id="3259" r:id="rId29"/>
    <p:sldId id="3270" r:id="rId30"/>
    <p:sldId id="3273" r:id="rId31"/>
    <p:sldId id="3275" r:id="rId32"/>
    <p:sldId id="3272" r:id="rId33"/>
    <p:sldId id="3274" r:id="rId34"/>
    <p:sldId id="3271" r:id="rId35"/>
    <p:sldId id="3264" r:id="rId36"/>
    <p:sldId id="3266" r:id="rId37"/>
    <p:sldId id="3267" r:id="rId38"/>
    <p:sldId id="3268" r:id="rId39"/>
    <p:sldId id="3216" r:id="rId40"/>
    <p:sldId id="3211" r:id="rId41"/>
    <p:sldId id="3212" r:id="rId42"/>
    <p:sldId id="3213" r:id="rId43"/>
    <p:sldId id="3214" r:id="rId44"/>
    <p:sldId id="3215" r:id="rId45"/>
    <p:sldId id="3207" r:id="rId4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D1764E-22C8-8DF6-D3EF-48B63E91AD2E}" name="Phil Hunt" initials="PH" userId="Phil Hun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36" autoAdjust="0"/>
    <p:restoredTop sz="96710" autoAdjust="0"/>
  </p:normalViewPr>
  <p:slideViewPr>
    <p:cSldViewPr snapToGrid="0" snapToObjects="1">
      <p:cViewPr varScale="1">
        <p:scale>
          <a:sx n="146" d="100"/>
          <a:sy n="146" d="100"/>
        </p:scale>
        <p:origin x="2600" y="84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modernComment_CC0_36B930A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AD8218-59F0-E840-82C3-F97E4C62262E}" authorId="{78D1764E-22C8-8DF6-D3EF-48B63E91AD2E}" created="2023-06-30T17:54:40.242">
    <pc:sldMkLst xmlns:pc="http://schemas.microsoft.com/office/powerpoint/2013/main/command">
      <pc:docMk/>
      <pc:sldMk cId="918106276" sldId="3264"/>
    </pc:sldMkLst>
    <p188:txBody>
      <a:bodyPr/>
      <a:lstStyle/>
      <a:p>
        <a:r>
          <a:rPr lang="en-US"/>
          <a:t>I would not worry about the mechanism of RFC8935/8936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5311E-B48E-4C3A-8FCE-36E82363C6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C90A-B879-4EBA-B110-D6552C58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RFC 7642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CC0_36B930A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1A74FC4-FC46-9442-B3D0-481E011BD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4325215"/>
            <a:ext cx="8296421" cy="28813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Paulo Jorge Correia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72EF-19E8-3C4F-8E2A-DB53821C99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292" y="4636893"/>
            <a:ext cx="8296421" cy="28813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Jun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217D7-7C32-4F44-9BFD-41FF59E1A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Definitions, Overview, Concepts, and Requirements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CA66E-23E5-8844-8A34-F34EAAB3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SCIM Use cases aka</a:t>
            </a:r>
            <a:b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3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RFC 7642 revamp</a:t>
            </a:r>
            <a:b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 for Cross-domain Identity Management:</a:t>
            </a:r>
          </a:p>
        </p:txBody>
      </p:sp>
    </p:spTree>
    <p:extLst>
      <p:ext uri="{BB962C8B-B14F-4D97-AF65-F5344CB8AC3E}">
        <p14:creationId xmlns:p14="http://schemas.microsoft.com/office/powerpoint/2010/main" val="53673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3142320" y="264421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– Get information about me, allowing CRUD operation on the user that is authorized to the RS (Service Provider)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16618" y="281948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5203880" y="2651570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>
            <a:off x="3783276" y="2847109"/>
            <a:ext cx="1239333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3059422" y="23705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RM\RC\RU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5127385" y="2394789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7330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2 - Resources are CUD (Created/Updated/Delete) in the service of RM, manual, bulk or through the use of proprietary APIs, at this point the Actor is a RC and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do CUD in specific time intervals.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4761" y="3440063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929557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8134345" y="4488059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FB72E45-94EA-7257-B5F4-F20C75F78596}"/>
              </a:ext>
            </a:extLst>
          </p:cNvPr>
          <p:cNvSpPr txBox="1"/>
          <p:nvPr/>
        </p:nvSpPr>
        <p:spPr>
          <a:xfrm>
            <a:off x="2687565" y="299116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RM\RC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4276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3">
            <a:extLst>
              <a:ext uri="{FF2B5EF4-FFF2-40B4-BE49-F238E27FC236}">
                <a16:creationId xmlns:a16="http://schemas.microsoft.com/office/drawing/2014/main" id="{1AB3A71E-5718-E82F-971A-5076EDCC8A1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77271" y="2190218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" name="Freeform 278">
              <a:extLst>
                <a:ext uri="{FF2B5EF4-FFF2-40B4-BE49-F238E27FC236}">
                  <a16:creationId xmlns:a16="http://schemas.microsoft.com/office/drawing/2014/main" id="{1A541D41-36D8-F23A-8CB8-F1365E45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Line 279">
              <a:extLst>
                <a:ext uri="{FF2B5EF4-FFF2-40B4-BE49-F238E27FC236}">
                  <a16:creationId xmlns:a16="http://schemas.microsoft.com/office/drawing/2014/main" id="{5CEA24F9-0D10-C9DC-EC2C-A004C5D69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Line 280">
              <a:extLst>
                <a:ext uri="{FF2B5EF4-FFF2-40B4-BE49-F238E27FC236}">
                  <a16:creationId xmlns:a16="http://schemas.microsoft.com/office/drawing/2014/main" id="{E69B8DEF-E9D3-E1E1-59D5-EFBEE986E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Line 281">
              <a:extLst>
                <a:ext uri="{FF2B5EF4-FFF2-40B4-BE49-F238E27FC236}">
                  <a16:creationId xmlns:a16="http://schemas.microsoft.com/office/drawing/2014/main" id="{401B23F2-6E01-8FFC-82F4-1D661049C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Line 282">
              <a:extLst>
                <a:ext uri="{FF2B5EF4-FFF2-40B4-BE49-F238E27FC236}">
                  <a16:creationId xmlns:a16="http://schemas.microsoft.com/office/drawing/2014/main" id="{9B69F2D4-D9F7-2636-06F7-9FE49481A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83">
              <a:extLst>
                <a:ext uri="{FF2B5EF4-FFF2-40B4-BE49-F238E27FC236}">
                  <a16:creationId xmlns:a16="http://schemas.microsoft.com/office/drawing/2014/main" id="{68ED38F6-274B-7DBF-5CD3-E8747151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Freeform 284">
              <a:extLst>
                <a:ext uri="{FF2B5EF4-FFF2-40B4-BE49-F238E27FC236}">
                  <a16:creationId xmlns:a16="http://schemas.microsoft.com/office/drawing/2014/main" id="{1F64B528-2720-C5B3-F6FD-C2E57567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5">
              <a:extLst>
                <a:ext uri="{FF2B5EF4-FFF2-40B4-BE49-F238E27FC236}">
                  <a16:creationId xmlns:a16="http://schemas.microsoft.com/office/drawing/2014/main" id="{2A3D64AC-5FC4-9529-064E-822BFE88D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6">
              <a:extLst>
                <a:ext uri="{FF2B5EF4-FFF2-40B4-BE49-F238E27FC236}">
                  <a16:creationId xmlns:a16="http://schemas.microsoft.com/office/drawing/2014/main" id="{43DB3F35-3CC8-347E-4D7E-F98E467D5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7">
              <a:extLst>
                <a:ext uri="{FF2B5EF4-FFF2-40B4-BE49-F238E27FC236}">
                  <a16:creationId xmlns:a16="http://schemas.microsoft.com/office/drawing/2014/main" id="{4CB44D41-4AF5-CE0B-F1A6-D48440BA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Line 288">
              <a:extLst>
                <a:ext uri="{FF2B5EF4-FFF2-40B4-BE49-F238E27FC236}">
                  <a16:creationId xmlns:a16="http://schemas.microsoft.com/office/drawing/2014/main" id="{03CD35C2-EF30-B066-B15A-244C6DD3E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98903605-714E-D049-4DAB-BB9B269AB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Freeform 290">
              <a:extLst>
                <a:ext uri="{FF2B5EF4-FFF2-40B4-BE49-F238E27FC236}">
                  <a16:creationId xmlns:a16="http://schemas.microsoft.com/office/drawing/2014/main" id="{D726CBB6-7A2B-7D28-5BF3-353E37FB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91">
              <a:extLst>
                <a:ext uri="{FF2B5EF4-FFF2-40B4-BE49-F238E27FC236}">
                  <a16:creationId xmlns:a16="http://schemas.microsoft.com/office/drawing/2014/main" id="{0EB37FD8-4732-1483-54A8-DD10EAA1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92">
              <a:extLst>
                <a:ext uri="{FF2B5EF4-FFF2-40B4-BE49-F238E27FC236}">
                  <a16:creationId xmlns:a16="http://schemas.microsoft.com/office/drawing/2014/main" id="{4D40CCA4-E274-085D-0DB4-1BA5CC287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8718F505-6407-52F1-0B41-08D6E7854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8DAEEA3C-F647-5A7D-8D41-E4A2BA209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5">
              <a:extLst>
                <a:ext uri="{FF2B5EF4-FFF2-40B4-BE49-F238E27FC236}">
                  <a16:creationId xmlns:a16="http://schemas.microsoft.com/office/drawing/2014/main" id="{0831B5B7-75B6-07EB-B97E-E89BA3154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Freeform 296">
              <a:extLst>
                <a:ext uri="{FF2B5EF4-FFF2-40B4-BE49-F238E27FC236}">
                  <a16:creationId xmlns:a16="http://schemas.microsoft.com/office/drawing/2014/main" id="{09076B8A-AC17-85DF-05F0-7435E4CCF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7">
              <a:extLst>
                <a:ext uri="{FF2B5EF4-FFF2-40B4-BE49-F238E27FC236}">
                  <a16:creationId xmlns:a16="http://schemas.microsoft.com/office/drawing/2014/main" id="{BFB7A500-F872-2F26-3272-25AF521C1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8">
              <a:extLst>
                <a:ext uri="{FF2B5EF4-FFF2-40B4-BE49-F238E27FC236}">
                  <a16:creationId xmlns:a16="http://schemas.microsoft.com/office/drawing/2014/main" id="{60F77D4E-0CCE-A077-ABE4-0B98026DF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9">
              <a:extLst>
                <a:ext uri="{FF2B5EF4-FFF2-40B4-BE49-F238E27FC236}">
                  <a16:creationId xmlns:a16="http://schemas.microsoft.com/office/drawing/2014/main" id="{4BE0D4E3-CBCC-A7B6-34B3-3EF41786E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300">
              <a:extLst>
                <a:ext uri="{FF2B5EF4-FFF2-40B4-BE49-F238E27FC236}">
                  <a16:creationId xmlns:a16="http://schemas.microsoft.com/office/drawing/2014/main" id="{9BCF1F8F-1732-AE1E-3A66-B4AB78135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301">
              <a:extLst>
                <a:ext uri="{FF2B5EF4-FFF2-40B4-BE49-F238E27FC236}">
                  <a16:creationId xmlns:a16="http://schemas.microsoft.com/office/drawing/2014/main" id="{348CE473-BB5E-D313-4E5F-3CCB8E53E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Freeform 302">
              <a:extLst>
                <a:ext uri="{FF2B5EF4-FFF2-40B4-BE49-F238E27FC236}">
                  <a16:creationId xmlns:a16="http://schemas.microsoft.com/office/drawing/2014/main" id="{5FCBD2BC-D318-004C-480E-F32ACE98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303">
              <a:extLst>
                <a:ext uri="{FF2B5EF4-FFF2-40B4-BE49-F238E27FC236}">
                  <a16:creationId xmlns:a16="http://schemas.microsoft.com/office/drawing/2014/main" id="{88AB2AEB-ED0C-8BBC-FC80-D670BD9E5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4">
              <a:extLst>
                <a:ext uri="{FF2B5EF4-FFF2-40B4-BE49-F238E27FC236}">
                  <a16:creationId xmlns:a16="http://schemas.microsoft.com/office/drawing/2014/main" id="{E1C9626B-A983-E956-27C5-E40AFB18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5">
              <a:extLst>
                <a:ext uri="{FF2B5EF4-FFF2-40B4-BE49-F238E27FC236}">
                  <a16:creationId xmlns:a16="http://schemas.microsoft.com/office/drawing/2014/main" id="{EDDC167E-A5D2-BC61-F724-0A1061B8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306">
              <a:extLst>
                <a:ext uri="{FF2B5EF4-FFF2-40B4-BE49-F238E27FC236}">
                  <a16:creationId xmlns:a16="http://schemas.microsoft.com/office/drawing/2014/main" id="{B2DF18FE-0A5F-C129-4032-65AA46844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7">
              <a:extLst>
                <a:ext uri="{FF2B5EF4-FFF2-40B4-BE49-F238E27FC236}">
                  <a16:creationId xmlns:a16="http://schemas.microsoft.com/office/drawing/2014/main" id="{35884E7C-13F6-7433-D43C-735AF79E3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2770463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3 - Resources are CUD (Created/Updated/Delete) from an external Identity Engine (typically LDAP source)  and add to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A64A10-08EB-AA76-0B86-ED43FEC490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0497" y="2390312"/>
            <a:ext cx="243684" cy="370399"/>
            <a:chOff x="1762" y="1325"/>
            <a:chExt cx="300" cy="456"/>
          </a:xfrm>
        </p:grpSpPr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50CDD2D5-A4AD-9E69-99E5-687685EF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8FC786-8090-47D2-EF20-8F8900CF8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4CF4B17-1A51-7E1A-236A-367374A2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90175BB2-C4C8-240A-5509-EC49A1426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42A717E-88BD-465B-00D2-8E8F5ADB7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3541062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3525156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83537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9404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77578-4C67-28C4-D3A9-4308BB2F22B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936EE0-54A8-D134-259C-E5D4BD5542D0}"/>
              </a:ext>
            </a:extLst>
          </p:cNvPr>
          <p:cNvCxnSpPr>
            <a:cxnSpLocks/>
          </p:cNvCxnSpPr>
          <p:nvPr/>
        </p:nvCxnSpPr>
        <p:spPr>
          <a:xfrm>
            <a:off x="3027258" y="2694104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37068-7390-E1B0-401B-226F57880C58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40687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2682658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4 - Resources are CUD (Created/Updated/Delete) from an RC (typically an HR applications) to the RM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to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626047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507330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430506" y="30277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291774" y="305191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90" y="3441662"/>
            <a:ext cx="243684" cy="370399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There might be some attributes from the resources that might be CUD by an RC, for example the Telephone number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701818" y="301488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105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370671" y="3264793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347315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268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7 - Resources are CUD (Created/Updated/Delete)from an RC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or from external Identity engine but can also be done locally in the RM.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After CUD in RM system, it will be updated in the different RS, where RM will use push CUD in specific intervals of time.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 that might not be originated in the RC, might need to be CUD in the RC (typically the HR application)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353479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/>
          <p:nvPr/>
        </p:nvCxnSpPr>
        <p:spPr>
          <a:xfrm flipV="1">
            <a:off x="5141270" y="2870622"/>
            <a:ext cx="1171575" cy="6104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5125364" y="3726129"/>
            <a:ext cx="1147068" cy="5640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483745" y="2797963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558076" y="4754638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915264" y="4635921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4140111" y="304128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276984" y="2352676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272432" y="3886969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37109" y="3269556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3030488" y="3482933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537728" y="3043363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 flipV="1">
            <a:off x="3193461" y="3467020"/>
            <a:ext cx="1124012" cy="340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7653" y="2217701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10879" y="2417795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617640" y="2721587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3190" y="3287352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915263" y="4148334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558076" y="4355593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7284" y="2832840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7714" y="4329116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313873" y="3432087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571394" y="3484857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51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E6418E-B79A-6662-6E68-7A28C1416D7F}"/>
              </a:ext>
            </a:extLst>
          </p:cNvPr>
          <p:cNvGrpSpPr/>
          <p:nvPr/>
        </p:nvGrpSpPr>
        <p:grpSpPr>
          <a:xfrm>
            <a:off x="4129420" y="2584257"/>
            <a:ext cx="698281" cy="552235"/>
            <a:chOff x="3973732" y="1259009"/>
            <a:chExt cx="1783099" cy="1473425"/>
          </a:xfrm>
        </p:grpSpPr>
        <p:grpSp>
          <p:nvGrpSpPr>
            <p:cNvPr id="41" name="Group 593">
              <a:extLst>
                <a:ext uri="{FF2B5EF4-FFF2-40B4-BE49-F238E27FC236}">
                  <a16:creationId xmlns:a16="http://schemas.microsoft.com/office/drawing/2014/main" id="{97036624-25D7-D39A-D714-CA1750CC44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DCC420FC-E774-225B-E613-325F9B508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79">
                <a:extLst>
                  <a:ext uri="{FF2B5EF4-FFF2-40B4-BE49-F238E27FC236}">
                    <a16:creationId xmlns:a16="http://schemas.microsoft.com/office/drawing/2014/main" id="{AE707F55-E2A9-1E23-285B-BFB0CA91F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0">
                <a:extLst>
                  <a:ext uri="{FF2B5EF4-FFF2-40B4-BE49-F238E27FC236}">
                    <a16:creationId xmlns:a16="http://schemas.microsoft.com/office/drawing/2014/main" id="{79495743-4D12-2361-D85C-C53F0B1A8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1">
                <a:extLst>
                  <a:ext uri="{FF2B5EF4-FFF2-40B4-BE49-F238E27FC236}">
                    <a16:creationId xmlns:a16="http://schemas.microsoft.com/office/drawing/2014/main" id="{B9444D14-A462-D499-DB67-7BAD5EDC1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2">
                <a:extLst>
                  <a:ext uri="{FF2B5EF4-FFF2-40B4-BE49-F238E27FC236}">
                    <a16:creationId xmlns:a16="http://schemas.microsoft.com/office/drawing/2014/main" id="{4C0F81E7-CAE9-06C1-2928-8BE6D7EA0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3">
                <a:extLst>
                  <a:ext uri="{FF2B5EF4-FFF2-40B4-BE49-F238E27FC236}">
                    <a16:creationId xmlns:a16="http://schemas.microsoft.com/office/drawing/2014/main" id="{7C84C087-7079-A60C-1DFD-2B290D0B4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84">
                <a:extLst>
                  <a:ext uri="{FF2B5EF4-FFF2-40B4-BE49-F238E27FC236}">
                    <a16:creationId xmlns:a16="http://schemas.microsoft.com/office/drawing/2014/main" id="{3E0326B1-8A37-9ED6-7313-953FABE09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5">
                <a:extLst>
                  <a:ext uri="{FF2B5EF4-FFF2-40B4-BE49-F238E27FC236}">
                    <a16:creationId xmlns:a16="http://schemas.microsoft.com/office/drawing/2014/main" id="{8AD5C259-4BB8-7205-8CCD-CD6D4F57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6">
                <a:extLst>
                  <a:ext uri="{FF2B5EF4-FFF2-40B4-BE49-F238E27FC236}">
                    <a16:creationId xmlns:a16="http://schemas.microsoft.com/office/drawing/2014/main" id="{0DE03457-3857-405E-CD74-128DDA303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7">
                <a:extLst>
                  <a:ext uri="{FF2B5EF4-FFF2-40B4-BE49-F238E27FC236}">
                    <a16:creationId xmlns:a16="http://schemas.microsoft.com/office/drawing/2014/main" id="{027C3E10-F782-BF0A-6C76-9703FD4DB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88">
                <a:extLst>
                  <a:ext uri="{FF2B5EF4-FFF2-40B4-BE49-F238E27FC236}">
                    <a16:creationId xmlns:a16="http://schemas.microsoft.com/office/drawing/2014/main" id="{FB64DCF1-3CC8-CEAE-6727-3089C1D02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9">
                <a:extLst>
                  <a:ext uri="{FF2B5EF4-FFF2-40B4-BE49-F238E27FC236}">
                    <a16:creationId xmlns:a16="http://schemas.microsoft.com/office/drawing/2014/main" id="{2DE34B5D-B6C4-2B65-D7C1-A284CCC8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Freeform 290">
                <a:extLst>
                  <a:ext uri="{FF2B5EF4-FFF2-40B4-BE49-F238E27FC236}">
                    <a16:creationId xmlns:a16="http://schemas.microsoft.com/office/drawing/2014/main" id="{7AD502CF-19D7-4D06-8134-B3FDBC03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91">
                <a:extLst>
                  <a:ext uri="{FF2B5EF4-FFF2-40B4-BE49-F238E27FC236}">
                    <a16:creationId xmlns:a16="http://schemas.microsoft.com/office/drawing/2014/main" id="{217BA046-E3EB-55F4-C15B-AB492966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92">
                <a:extLst>
                  <a:ext uri="{FF2B5EF4-FFF2-40B4-BE49-F238E27FC236}">
                    <a16:creationId xmlns:a16="http://schemas.microsoft.com/office/drawing/2014/main" id="{2D9591D4-3A58-A088-0988-9F52F3D85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93">
                <a:extLst>
                  <a:ext uri="{FF2B5EF4-FFF2-40B4-BE49-F238E27FC236}">
                    <a16:creationId xmlns:a16="http://schemas.microsoft.com/office/drawing/2014/main" id="{030EB6DE-6089-91F1-7A36-1919A9CF1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Line 294">
                <a:extLst>
                  <a:ext uri="{FF2B5EF4-FFF2-40B4-BE49-F238E27FC236}">
                    <a16:creationId xmlns:a16="http://schemas.microsoft.com/office/drawing/2014/main" id="{617D0A55-9DB0-B636-9388-266165E5C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5">
                <a:extLst>
                  <a:ext uri="{FF2B5EF4-FFF2-40B4-BE49-F238E27FC236}">
                    <a16:creationId xmlns:a16="http://schemas.microsoft.com/office/drawing/2014/main" id="{8C5DFEF3-31AA-6B39-6F48-E9585E23F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Freeform 296">
                <a:extLst>
                  <a:ext uri="{FF2B5EF4-FFF2-40B4-BE49-F238E27FC236}">
                    <a16:creationId xmlns:a16="http://schemas.microsoft.com/office/drawing/2014/main" id="{ACEC0885-2FE4-E141-949A-11D326092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7">
                <a:extLst>
                  <a:ext uri="{FF2B5EF4-FFF2-40B4-BE49-F238E27FC236}">
                    <a16:creationId xmlns:a16="http://schemas.microsoft.com/office/drawing/2014/main" id="{98715F3B-EF7A-47A9-091B-2A973D9E5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8">
                <a:extLst>
                  <a:ext uri="{FF2B5EF4-FFF2-40B4-BE49-F238E27FC236}">
                    <a16:creationId xmlns:a16="http://schemas.microsoft.com/office/drawing/2014/main" id="{F9FF5896-A609-129F-745B-CCCA30C2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9">
                <a:extLst>
                  <a:ext uri="{FF2B5EF4-FFF2-40B4-BE49-F238E27FC236}">
                    <a16:creationId xmlns:a16="http://schemas.microsoft.com/office/drawing/2014/main" id="{79AA6EF0-77BA-A5D9-27A8-9079B63E4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Line 300">
                <a:extLst>
                  <a:ext uri="{FF2B5EF4-FFF2-40B4-BE49-F238E27FC236}">
                    <a16:creationId xmlns:a16="http://schemas.microsoft.com/office/drawing/2014/main" id="{A197BF5F-F17A-F280-0926-98FDB99FE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301">
                <a:extLst>
                  <a:ext uri="{FF2B5EF4-FFF2-40B4-BE49-F238E27FC236}">
                    <a16:creationId xmlns:a16="http://schemas.microsoft.com/office/drawing/2014/main" id="{367869AD-998E-EFD2-920B-95AA92960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Freeform 302">
                <a:extLst>
                  <a:ext uri="{FF2B5EF4-FFF2-40B4-BE49-F238E27FC236}">
                    <a16:creationId xmlns:a16="http://schemas.microsoft.com/office/drawing/2014/main" id="{4DF066B1-CE4A-54E7-35B3-E4C0AD629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303">
                <a:extLst>
                  <a:ext uri="{FF2B5EF4-FFF2-40B4-BE49-F238E27FC236}">
                    <a16:creationId xmlns:a16="http://schemas.microsoft.com/office/drawing/2014/main" id="{A98E006D-8E46-D715-C60E-7AAC68042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4">
                <a:extLst>
                  <a:ext uri="{FF2B5EF4-FFF2-40B4-BE49-F238E27FC236}">
                    <a16:creationId xmlns:a16="http://schemas.microsoft.com/office/drawing/2014/main" id="{3FB045DA-82A8-8BC6-01B2-CC9CCF24C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5">
                <a:extLst>
                  <a:ext uri="{FF2B5EF4-FFF2-40B4-BE49-F238E27FC236}">
                    <a16:creationId xmlns:a16="http://schemas.microsoft.com/office/drawing/2014/main" id="{E83F31FE-AF74-BB06-6F83-B8D33AA49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Line 306">
                <a:extLst>
                  <a:ext uri="{FF2B5EF4-FFF2-40B4-BE49-F238E27FC236}">
                    <a16:creationId xmlns:a16="http://schemas.microsoft.com/office/drawing/2014/main" id="{71C97CAA-DB9E-326D-336B-C053ECDA4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7">
                <a:extLst>
                  <a:ext uri="{FF2B5EF4-FFF2-40B4-BE49-F238E27FC236}">
                    <a16:creationId xmlns:a16="http://schemas.microsoft.com/office/drawing/2014/main" id="{CEDE61F8-28AA-2559-3332-4D0A9FF3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2" name="Group 373">
              <a:extLst>
                <a:ext uri="{FF2B5EF4-FFF2-40B4-BE49-F238E27FC236}">
                  <a16:creationId xmlns:a16="http://schemas.microsoft.com/office/drawing/2014/main" id="{2F50BDA9-6D38-3CCC-1091-B346681B1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591F3A38-943B-8611-AADA-0E31DD4D2C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FD039C32-00BB-274F-B84F-96F18686A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448CA061-DD4D-D858-87B4-E44BCB56AC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4" name="Group 4">
                <a:extLst>
                  <a:ext uri="{FF2B5EF4-FFF2-40B4-BE49-F238E27FC236}">
                    <a16:creationId xmlns:a16="http://schemas.microsoft.com/office/drawing/2014/main" id="{B63A795D-F04A-2036-1A64-7018CEC4024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8" name="Freeform 6">
                  <a:extLst>
                    <a:ext uri="{FF2B5EF4-FFF2-40B4-BE49-F238E27FC236}">
                      <a16:creationId xmlns:a16="http://schemas.microsoft.com/office/drawing/2014/main" id="{27D31171-99F0-916F-59EF-8BA77ABA6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79FDF582-26B8-15C6-0F7C-ACCFA1B10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">
                <a:extLst>
                  <a:ext uri="{FF2B5EF4-FFF2-40B4-BE49-F238E27FC236}">
                    <a16:creationId xmlns:a16="http://schemas.microsoft.com/office/drawing/2014/main" id="{E1B246D6-4C8F-3990-3C1C-56D996E4D6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6ABBA01C-F7D3-8C77-5B55-D0A2775CE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Freeform 7">
                  <a:extLst>
                    <a:ext uri="{FF2B5EF4-FFF2-40B4-BE49-F238E27FC236}">
                      <a16:creationId xmlns:a16="http://schemas.microsoft.com/office/drawing/2014/main" id="{BC404AF6-8023-CDA2-4D50-5CA59506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6093549" y="3699143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437766" y="971992"/>
            <a:ext cx="8510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– Multiple Resource Managers, where the information from  the RO/RA is consolidated across different domains/services.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6116151" y="2521912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4922867" y="2856291"/>
            <a:ext cx="1148727" cy="96205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 flipV="1">
            <a:off x="4936523" y="4050775"/>
            <a:ext cx="1013837" cy="405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6246417" y="2710418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F3B144A-39DD-3237-632C-01B75F1E19EF}"/>
              </a:ext>
            </a:extLst>
          </p:cNvPr>
          <p:cNvCxnSpPr/>
          <p:nvPr/>
        </p:nvCxnSpPr>
        <p:spPr>
          <a:xfrm>
            <a:off x="7488344" y="4819541"/>
            <a:ext cx="280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AE629E-8B94-8943-8742-2E17A1A8AD3C}"/>
              </a:ext>
            </a:extLst>
          </p:cNvPr>
          <p:cNvSpPr txBox="1"/>
          <p:nvPr/>
        </p:nvSpPr>
        <p:spPr>
          <a:xfrm>
            <a:off x="7845532" y="4700824"/>
            <a:ext cx="1076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SCIM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9F21B2F-2E01-6411-A10E-75843FACB4A4}"/>
              </a:ext>
            </a:extLst>
          </p:cNvPr>
          <p:cNvSpPr txBox="1"/>
          <p:nvPr/>
        </p:nvSpPr>
        <p:spPr>
          <a:xfrm>
            <a:off x="3898860" y="236074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503BBB0-1FE7-9D53-54DF-E2F6D01C1A05}"/>
              </a:ext>
            </a:extLst>
          </p:cNvPr>
          <p:cNvSpPr txBox="1"/>
          <p:nvPr/>
        </p:nvSpPr>
        <p:spPr>
          <a:xfrm>
            <a:off x="6039656" y="2265131"/>
            <a:ext cx="69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80FEB98-8F98-B36E-D359-49F9B6074A92}"/>
              </a:ext>
            </a:extLst>
          </p:cNvPr>
          <p:cNvSpPr txBox="1"/>
          <p:nvPr/>
        </p:nvSpPr>
        <p:spPr>
          <a:xfrm>
            <a:off x="6018666" y="3464213"/>
            <a:ext cx="68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B48142A8-4EF2-5510-00C4-C8A2DC2D8C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2465940"/>
            <a:ext cx="513591" cy="432482"/>
            <a:chOff x="6146801" y="2133602"/>
            <a:chExt cx="644525" cy="566738"/>
          </a:xfrm>
        </p:grpSpPr>
        <p:sp>
          <p:nvSpPr>
            <p:cNvPr id="186" name="Freeform 278">
              <a:extLst>
                <a:ext uri="{FF2B5EF4-FFF2-40B4-BE49-F238E27FC236}">
                  <a16:creationId xmlns:a16="http://schemas.microsoft.com/office/drawing/2014/main" id="{DE724E4F-2E27-41CE-65F2-E157AE2A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79">
              <a:extLst>
                <a:ext uri="{FF2B5EF4-FFF2-40B4-BE49-F238E27FC236}">
                  <a16:creationId xmlns:a16="http://schemas.microsoft.com/office/drawing/2014/main" id="{70888AD4-AABE-1BD5-1158-F2150D3E9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0">
              <a:extLst>
                <a:ext uri="{FF2B5EF4-FFF2-40B4-BE49-F238E27FC236}">
                  <a16:creationId xmlns:a16="http://schemas.microsoft.com/office/drawing/2014/main" id="{05561253-B9A6-DE12-6C37-784B12B33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1">
              <a:extLst>
                <a:ext uri="{FF2B5EF4-FFF2-40B4-BE49-F238E27FC236}">
                  <a16:creationId xmlns:a16="http://schemas.microsoft.com/office/drawing/2014/main" id="{1A49B9B3-FA78-4129-ABA4-75CB967A7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2">
              <a:extLst>
                <a:ext uri="{FF2B5EF4-FFF2-40B4-BE49-F238E27FC236}">
                  <a16:creationId xmlns:a16="http://schemas.microsoft.com/office/drawing/2014/main" id="{024BDA55-974A-05E6-6BA2-42D0CCA72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Line 283">
              <a:extLst>
                <a:ext uri="{FF2B5EF4-FFF2-40B4-BE49-F238E27FC236}">
                  <a16:creationId xmlns:a16="http://schemas.microsoft.com/office/drawing/2014/main" id="{DD451111-313F-BAFB-B976-EAAB27B58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Freeform 284">
              <a:extLst>
                <a:ext uri="{FF2B5EF4-FFF2-40B4-BE49-F238E27FC236}">
                  <a16:creationId xmlns:a16="http://schemas.microsoft.com/office/drawing/2014/main" id="{95544B84-F5E7-DEE2-D663-FBD0C9B4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5">
              <a:extLst>
                <a:ext uri="{FF2B5EF4-FFF2-40B4-BE49-F238E27FC236}">
                  <a16:creationId xmlns:a16="http://schemas.microsoft.com/office/drawing/2014/main" id="{2D4E8AE7-C9C4-6912-2786-2103F7C2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86">
              <a:extLst>
                <a:ext uri="{FF2B5EF4-FFF2-40B4-BE49-F238E27FC236}">
                  <a16:creationId xmlns:a16="http://schemas.microsoft.com/office/drawing/2014/main" id="{B3E87961-D022-86BB-95D4-A6F8CE072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87">
              <a:extLst>
                <a:ext uri="{FF2B5EF4-FFF2-40B4-BE49-F238E27FC236}">
                  <a16:creationId xmlns:a16="http://schemas.microsoft.com/office/drawing/2014/main" id="{72E09731-4767-5D5F-9135-70F42975F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8">
              <a:extLst>
                <a:ext uri="{FF2B5EF4-FFF2-40B4-BE49-F238E27FC236}">
                  <a16:creationId xmlns:a16="http://schemas.microsoft.com/office/drawing/2014/main" id="{DDF24E6A-1646-2062-141F-30EB50A34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FCB0176A-72DE-1E48-3683-2F00F4177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290">
              <a:extLst>
                <a:ext uri="{FF2B5EF4-FFF2-40B4-BE49-F238E27FC236}">
                  <a16:creationId xmlns:a16="http://schemas.microsoft.com/office/drawing/2014/main" id="{BD10142E-DD12-3042-55AE-39B166B8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1">
              <a:extLst>
                <a:ext uri="{FF2B5EF4-FFF2-40B4-BE49-F238E27FC236}">
                  <a16:creationId xmlns:a16="http://schemas.microsoft.com/office/drawing/2014/main" id="{C64FB828-ACBC-CCD7-0046-8F9E107B1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2">
              <a:extLst>
                <a:ext uri="{FF2B5EF4-FFF2-40B4-BE49-F238E27FC236}">
                  <a16:creationId xmlns:a16="http://schemas.microsoft.com/office/drawing/2014/main" id="{0F13FCAA-D5A7-1F41-A626-4505CB29C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293">
              <a:extLst>
                <a:ext uri="{FF2B5EF4-FFF2-40B4-BE49-F238E27FC236}">
                  <a16:creationId xmlns:a16="http://schemas.microsoft.com/office/drawing/2014/main" id="{FA87B271-1195-15D9-06D9-CE06EB7B3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294">
              <a:extLst>
                <a:ext uri="{FF2B5EF4-FFF2-40B4-BE49-F238E27FC236}">
                  <a16:creationId xmlns:a16="http://schemas.microsoft.com/office/drawing/2014/main" id="{3202CCC5-6AA9-2736-59D0-9346ABDA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95">
              <a:extLst>
                <a:ext uri="{FF2B5EF4-FFF2-40B4-BE49-F238E27FC236}">
                  <a16:creationId xmlns:a16="http://schemas.microsoft.com/office/drawing/2014/main" id="{92AF6B8D-8B6A-3E32-4C47-8F3527B97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Freeform 296">
              <a:extLst>
                <a:ext uri="{FF2B5EF4-FFF2-40B4-BE49-F238E27FC236}">
                  <a16:creationId xmlns:a16="http://schemas.microsoft.com/office/drawing/2014/main" id="{A4348BAA-B4D8-76A7-7C74-244B910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97">
              <a:extLst>
                <a:ext uri="{FF2B5EF4-FFF2-40B4-BE49-F238E27FC236}">
                  <a16:creationId xmlns:a16="http://schemas.microsoft.com/office/drawing/2014/main" id="{B2148A25-B57A-37D4-386B-53BC80E69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98">
              <a:extLst>
                <a:ext uri="{FF2B5EF4-FFF2-40B4-BE49-F238E27FC236}">
                  <a16:creationId xmlns:a16="http://schemas.microsoft.com/office/drawing/2014/main" id="{D5DDF5C8-0359-3AE2-31D2-7CFB2C180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99">
              <a:extLst>
                <a:ext uri="{FF2B5EF4-FFF2-40B4-BE49-F238E27FC236}">
                  <a16:creationId xmlns:a16="http://schemas.microsoft.com/office/drawing/2014/main" id="{B297BBA5-8EF6-FCF4-8443-9BB74676C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0">
              <a:extLst>
                <a:ext uri="{FF2B5EF4-FFF2-40B4-BE49-F238E27FC236}">
                  <a16:creationId xmlns:a16="http://schemas.microsoft.com/office/drawing/2014/main" id="{42779384-182A-9489-1838-200E3EF67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301">
              <a:extLst>
                <a:ext uri="{FF2B5EF4-FFF2-40B4-BE49-F238E27FC236}">
                  <a16:creationId xmlns:a16="http://schemas.microsoft.com/office/drawing/2014/main" id="{0273D9B7-B0BA-8AC9-202A-64BD793B6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Freeform 302">
              <a:extLst>
                <a:ext uri="{FF2B5EF4-FFF2-40B4-BE49-F238E27FC236}">
                  <a16:creationId xmlns:a16="http://schemas.microsoft.com/office/drawing/2014/main" id="{0D11EDF9-DAB6-3F85-AADB-B703410DB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303">
              <a:extLst>
                <a:ext uri="{FF2B5EF4-FFF2-40B4-BE49-F238E27FC236}">
                  <a16:creationId xmlns:a16="http://schemas.microsoft.com/office/drawing/2014/main" id="{9D6DFBF9-182B-C76B-0CAB-09CD0B4B3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2" name="Line 304">
              <a:extLst>
                <a:ext uri="{FF2B5EF4-FFF2-40B4-BE49-F238E27FC236}">
                  <a16:creationId xmlns:a16="http://schemas.microsoft.com/office/drawing/2014/main" id="{CFD57592-B75B-84F5-9BFA-070A3D006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3" name="Line 305">
              <a:extLst>
                <a:ext uri="{FF2B5EF4-FFF2-40B4-BE49-F238E27FC236}">
                  <a16:creationId xmlns:a16="http://schemas.microsoft.com/office/drawing/2014/main" id="{68A59595-E328-43AB-F067-D7D4D2F71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306">
              <a:extLst>
                <a:ext uri="{FF2B5EF4-FFF2-40B4-BE49-F238E27FC236}">
                  <a16:creationId xmlns:a16="http://schemas.microsoft.com/office/drawing/2014/main" id="{4DB6B3E3-B127-A3FE-9650-5A42D53530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307">
              <a:extLst>
                <a:ext uri="{FF2B5EF4-FFF2-40B4-BE49-F238E27FC236}">
                  <a16:creationId xmlns:a16="http://schemas.microsoft.com/office/drawing/2014/main" id="{57B37EB3-C377-AD4D-03D9-36281C1EA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29B8C69-7276-C28B-FBC2-9CC07D571EDC}"/>
              </a:ext>
            </a:extLst>
          </p:cNvPr>
          <p:cNvGrpSpPr/>
          <p:nvPr/>
        </p:nvGrpSpPr>
        <p:grpSpPr>
          <a:xfrm>
            <a:off x="2698472" y="2679317"/>
            <a:ext cx="243684" cy="370399"/>
            <a:chOff x="1011198" y="3444826"/>
            <a:chExt cx="243684" cy="370399"/>
          </a:xfrm>
        </p:grpSpPr>
        <p:sp>
          <p:nvSpPr>
            <p:cNvPr id="217" name="Freeform 28">
              <a:extLst>
                <a:ext uri="{FF2B5EF4-FFF2-40B4-BE49-F238E27FC236}">
                  <a16:creationId xmlns:a16="http://schemas.microsoft.com/office/drawing/2014/main" id="{B5F784BE-9416-D1CE-507E-302A3E0C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2BE1F0C-0FC5-492B-4BAE-3CE7818C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Freeform 30">
              <a:extLst>
                <a:ext uri="{FF2B5EF4-FFF2-40B4-BE49-F238E27FC236}">
                  <a16:creationId xmlns:a16="http://schemas.microsoft.com/office/drawing/2014/main" id="{9FAA2B5B-38B4-F25A-8024-18245697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31">
              <a:extLst>
                <a:ext uri="{FF2B5EF4-FFF2-40B4-BE49-F238E27FC236}">
                  <a16:creationId xmlns:a16="http://schemas.microsoft.com/office/drawing/2014/main" id="{8450CC1F-7583-2C03-3174-5EB49D2E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21161D-8BF4-3CCF-05FC-3631993E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A5F47C14-D803-22FF-8CE8-68F2E9E088B3}"/>
              </a:ext>
            </a:extLst>
          </p:cNvPr>
          <p:cNvSpPr txBox="1"/>
          <p:nvPr/>
        </p:nvSpPr>
        <p:spPr>
          <a:xfrm>
            <a:off x="2205712" y="22397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6C8DB0A-2A62-88ED-6400-F02A90C97243}"/>
              </a:ext>
            </a:extLst>
          </p:cNvPr>
          <p:cNvCxnSpPr>
            <a:cxnSpLocks/>
          </p:cNvCxnSpPr>
          <p:nvPr/>
        </p:nvCxnSpPr>
        <p:spPr>
          <a:xfrm>
            <a:off x="2904503" y="2814435"/>
            <a:ext cx="1221899" cy="10181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593">
            <a:extLst>
              <a:ext uri="{FF2B5EF4-FFF2-40B4-BE49-F238E27FC236}">
                <a16:creationId xmlns:a16="http://schemas.microsoft.com/office/drawing/2014/main" id="{62ED6F38-A85C-80C3-1833-6FA7B3948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6402" y="1537165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227" name="Freeform 278">
              <a:extLst>
                <a:ext uri="{FF2B5EF4-FFF2-40B4-BE49-F238E27FC236}">
                  <a16:creationId xmlns:a16="http://schemas.microsoft.com/office/drawing/2014/main" id="{382C1CDF-D8CB-9FC3-0542-E5BE7F612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279">
              <a:extLst>
                <a:ext uri="{FF2B5EF4-FFF2-40B4-BE49-F238E27FC236}">
                  <a16:creationId xmlns:a16="http://schemas.microsoft.com/office/drawing/2014/main" id="{2C100B3A-B136-0621-FE5C-E0CA48142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280">
              <a:extLst>
                <a:ext uri="{FF2B5EF4-FFF2-40B4-BE49-F238E27FC236}">
                  <a16:creationId xmlns:a16="http://schemas.microsoft.com/office/drawing/2014/main" id="{A057D9FD-7A3B-0EF5-6E66-0933D9963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281">
              <a:extLst>
                <a:ext uri="{FF2B5EF4-FFF2-40B4-BE49-F238E27FC236}">
                  <a16:creationId xmlns:a16="http://schemas.microsoft.com/office/drawing/2014/main" id="{064DA2E3-3E1C-07C2-FE15-143CFFD90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282">
              <a:extLst>
                <a:ext uri="{FF2B5EF4-FFF2-40B4-BE49-F238E27FC236}">
                  <a16:creationId xmlns:a16="http://schemas.microsoft.com/office/drawing/2014/main" id="{B530B340-D2EE-FEE8-3014-7A12F4EF9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283">
              <a:extLst>
                <a:ext uri="{FF2B5EF4-FFF2-40B4-BE49-F238E27FC236}">
                  <a16:creationId xmlns:a16="http://schemas.microsoft.com/office/drawing/2014/main" id="{D5E61501-F29E-D9CA-CDD0-0734ACB25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Freeform 284">
              <a:extLst>
                <a:ext uri="{FF2B5EF4-FFF2-40B4-BE49-F238E27FC236}">
                  <a16:creationId xmlns:a16="http://schemas.microsoft.com/office/drawing/2014/main" id="{995F5586-EEF1-E895-0E7C-431927A5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Line 285">
              <a:extLst>
                <a:ext uri="{FF2B5EF4-FFF2-40B4-BE49-F238E27FC236}">
                  <a16:creationId xmlns:a16="http://schemas.microsoft.com/office/drawing/2014/main" id="{41AAD5B5-D8FB-9745-DF4B-32028F11C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Line 286">
              <a:extLst>
                <a:ext uri="{FF2B5EF4-FFF2-40B4-BE49-F238E27FC236}">
                  <a16:creationId xmlns:a16="http://schemas.microsoft.com/office/drawing/2014/main" id="{EA2BF47F-1653-1690-642F-9EFEC7D8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Line 287">
              <a:extLst>
                <a:ext uri="{FF2B5EF4-FFF2-40B4-BE49-F238E27FC236}">
                  <a16:creationId xmlns:a16="http://schemas.microsoft.com/office/drawing/2014/main" id="{7462A705-89B5-91EA-F7DE-7A6A2CA52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Line 288">
              <a:extLst>
                <a:ext uri="{FF2B5EF4-FFF2-40B4-BE49-F238E27FC236}">
                  <a16:creationId xmlns:a16="http://schemas.microsoft.com/office/drawing/2014/main" id="{4920708F-F109-8067-1A34-32AE8EE54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Line 289">
              <a:extLst>
                <a:ext uri="{FF2B5EF4-FFF2-40B4-BE49-F238E27FC236}">
                  <a16:creationId xmlns:a16="http://schemas.microsoft.com/office/drawing/2014/main" id="{AE98AFC5-0626-FD64-3F65-FEA174087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Freeform 290">
              <a:extLst>
                <a:ext uri="{FF2B5EF4-FFF2-40B4-BE49-F238E27FC236}">
                  <a16:creationId xmlns:a16="http://schemas.microsoft.com/office/drawing/2014/main" id="{5EC69731-475C-7850-06DC-A6125EFD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0" name="Line 291">
              <a:extLst>
                <a:ext uri="{FF2B5EF4-FFF2-40B4-BE49-F238E27FC236}">
                  <a16:creationId xmlns:a16="http://schemas.microsoft.com/office/drawing/2014/main" id="{0432C0F2-8918-75F6-EAE2-A1888543A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1" name="Line 292">
              <a:extLst>
                <a:ext uri="{FF2B5EF4-FFF2-40B4-BE49-F238E27FC236}">
                  <a16:creationId xmlns:a16="http://schemas.microsoft.com/office/drawing/2014/main" id="{69640E2F-E232-9137-2AB2-4DF56604A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CCA9FE6D-3A2C-F2AE-DD52-F4D9F7577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88B78603-A91D-ABE3-4739-ED7392211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95">
              <a:extLst>
                <a:ext uri="{FF2B5EF4-FFF2-40B4-BE49-F238E27FC236}">
                  <a16:creationId xmlns:a16="http://schemas.microsoft.com/office/drawing/2014/main" id="{F55AE29E-1542-877A-A987-75F2916C9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Freeform 296">
              <a:extLst>
                <a:ext uri="{FF2B5EF4-FFF2-40B4-BE49-F238E27FC236}">
                  <a16:creationId xmlns:a16="http://schemas.microsoft.com/office/drawing/2014/main" id="{F25C3EBB-D1EA-130C-C717-C82E9EC0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97">
              <a:extLst>
                <a:ext uri="{FF2B5EF4-FFF2-40B4-BE49-F238E27FC236}">
                  <a16:creationId xmlns:a16="http://schemas.microsoft.com/office/drawing/2014/main" id="{DE1A98B2-3E7C-A3BF-A537-7A4E1483B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Line 298">
              <a:extLst>
                <a:ext uri="{FF2B5EF4-FFF2-40B4-BE49-F238E27FC236}">
                  <a16:creationId xmlns:a16="http://schemas.microsoft.com/office/drawing/2014/main" id="{81E097ED-6C60-906C-1B99-301D84FD4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99">
              <a:extLst>
                <a:ext uri="{FF2B5EF4-FFF2-40B4-BE49-F238E27FC236}">
                  <a16:creationId xmlns:a16="http://schemas.microsoft.com/office/drawing/2014/main" id="{91D8ADFB-92DA-4AF2-B081-58D056FF1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300">
              <a:extLst>
                <a:ext uri="{FF2B5EF4-FFF2-40B4-BE49-F238E27FC236}">
                  <a16:creationId xmlns:a16="http://schemas.microsoft.com/office/drawing/2014/main" id="{6B6276C1-9965-9932-5127-6332D664F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301">
              <a:extLst>
                <a:ext uri="{FF2B5EF4-FFF2-40B4-BE49-F238E27FC236}">
                  <a16:creationId xmlns:a16="http://schemas.microsoft.com/office/drawing/2014/main" id="{49F57FC7-2AAB-AC05-4065-5A630DACC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Freeform 302">
              <a:extLst>
                <a:ext uri="{FF2B5EF4-FFF2-40B4-BE49-F238E27FC236}">
                  <a16:creationId xmlns:a16="http://schemas.microsoft.com/office/drawing/2014/main" id="{04B090FF-9C45-25A0-5AC4-CEA8AD0AE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303">
              <a:extLst>
                <a:ext uri="{FF2B5EF4-FFF2-40B4-BE49-F238E27FC236}">
                  <a16:creationId xmlns:a16="http://schemas.microsoft.com/office/drawing/2014/main" id="{54E500B7-639B-1FDB-BA8F-77FB8199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Line 304">
              <a:extLst>
                <a:ext uri="{FF2B5EF4-FFF2-40B4-BE49-F238E27FC236}">
                  <a16:creationId xmlns:a16="http://schemas.microsoft.com/office/drawing/2014/main" id="{D583EA08-ABF2-1A78-EDE7-36B2AEF8A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305">
              <a:extLst>
                <a:ext uri="{FF2B5EF4-FFF2-40B4-BE49-F238E27FC236}">
                  <a16:creationId xmlns:a16="http://schemas.microsoft.com/office/drawing/2014/main" id="{26CD7E34-96D3-495A-AEEB-1016845C7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306">
              <a:extLst>
                <a:ext uri="{FF2B5EF4-FFF2-40B4-BE49-F238E27FC236}">
                  <a16:creationId xmlns:a16="http://schemas.microsoft.com/office/drawing/2014/main" id="{F359581B-A8C2-B3FA-B0A0-C784C976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307">
              <a:extLst>
                <a:ext uri="{FF2B5EF4-FFF2-40B4-BE49-F238E27FC236}">
                  <a16:creationId xmlns:a16="http://schemas.microsoft.com/office/drawing/2014/main" id="{A7494BE8-2163-04D1-C0FE-6311D77B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629B60-F4F2-5C0F-9875-FACB04620E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9628" y="1737259"/>
            <a:ext cx="243684" cy="370399"/>
            <a:chOff x="1762" y="1325"/>
            <a:chExt cx="300" cy="456"/>
          </a:xfrm>
        </p:grpSpPr>
        <p:sp>
          <p:nvSpPr>
            <p:cNvPr id="258" name="Freeform 28">
              <a:extLst>
                <a:ext uri="{FF2B5EF4-FFF2-40B4-BE49-F238E27FC236}">
                  <a16:creationId xmlns:a16="http://schemas.microsoft.com/office/drawing/2014/main" id="{AB3E91BB-1FF9-0336-488B-A7FAE93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0D63B6B-546D-472E-A892-ED6D2767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Freeform 30">
              <a:extLst>
                <a:ext uri="{FF2B5EF4-FFF2-40B4-BE49-F238E27FC236}">
                  <a16:creationId xmlns:a16="http://schemas.microsoft.com/office/drawing/2014/main" id="{3CEA3E1E-8966-DCC7-85A0-8295A34A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12F0F917-A6AE-9948-5CD1-A3C7F4C94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417705D-4676-D75B-954F-E2BC79EC0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D7E8DF4-422E-024A-DE15-D471A2754AFE}"/>
              </a:ext>
            </a:extLst>
          </p:cNvPr>
          <p:cNvCxnSpPr>
            <a:cxnSpLocks/>
          </p:cNvCxnSpPr>
          <p:nvPr/>
        </p:nvCxnSpPr>
        <p:spPr>
          <a:xfrm>
            <a:off x="4376389" y="2041051"/>
            <a:ext cx="0" cy="54139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4B0CC554-57C7-D7BE-9571-9083AF952A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21939" y="2606816"/>
            <a:ext cx="188745" cy="286892"/>
            <a:chOff x="1762" y="1325"/>
            <a:chExt cx="300" cy="456"/>
          </a:xfrm>
        </p:grpSpPr>
        <p:sp>
          <p:nvSpPr>
            <p:cNvPr id="265" name="Freeform 28">
              <a:extLst>
                <a:ext uri="{FF2B5EF4-FFF2-40B4-BE49-F238E27FC236}">
                  <a16:creationId xmlns:a16="http://schemas.microsoft.com/office/drawing/2014/main" id="{A800DEEF-0AD0-CBF4-3459-ACEC7DEC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5A4CBAC-7A48-2A55-73DF-9ED6E5A2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Freeform 30">
              <a:extLst>
                <a:ext uri="{FF2B5EF4-FFF2-40B4-BE49-F238E27FC236}">
                  <a16:creationId xmlns:a16="http://schemas.microsoft.com/office/drawing/2014/main" id="{04499D75-C8D5-1C52-CD42-C90E7BA0C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Freeform 31">
              <a:extLst>
                <a:ext uri="{FF2B5EF4-FFF2-40B4-BE49-F238E27FC236}">
                  <a16:creationId xmlns:a16="http://schemas.microsoft.com/office/drawing/2014/main" id="{2E9AC6A0-8B1D-D38F-4FC1-7FA4D3603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B56FA09-0793-C424-0627-C0E27750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8368B406-9302-7839-93AF-6A2FF336FE20}"/>
              </a:ext>
            </a:extLst>
          </p:cNvPr>
          <p:cNvSpPr txBox="1"/>
          <p:nvPr/>
        </p:nvSpPr>
        <p:spPr>
          <a:xfrm>
            <a:off x="7845531" y="4213237"/>
            <a:ext cx="1076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 protocols like LDAP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1F99FDE-3CC9-CFC4-6BD1-E52C3C49072A}"/>
              </a:ext>
            </a:extLst>
          </p:cNvPr>
          <p:cNvCxnSpPr>
            <a:cxnSpLocks/>
          </p:cNvCxnSpPr>
          <p:nvPr/>
        </p:nvCxnSpPr>
        <p:spPr>
          <a:xfrm>
            <a:off x="7488344" y="4420496"/>
            <a:ext cx="28098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B362AC9-4528-6096-6266-87D43F6974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9956" y="2745295"/>
            <a:ext cx="243684" cy="370399"/>
            <a:chOff x="1762" y="1325"/>
            <a:chExt cx="300" cy="456"/>
          </a:xfrm>
        </p:grpSpPr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3733515A-981C-BADC-514E-3543760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36C3B5-6C14-F10D-0D09-EC69CC03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A2204EA0-BB51-797E-FBB2-8FAF4C63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:a16="http://schemas.microsoft.com/office/drawing/2014/main" id="{445D75C2-C921-4F43-A303-876A04CC4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54E459-B472-56EE-8559-38C982459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BD2854-0DF0-B594-B520-559144A90C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33948" y="3906360"/>
            <a:ext cx="243684" cy="370399"/>
            <a:chOff x="1762" y="1325"/>
            <a:chExt cx="300" cy="456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3174F6-A70E-E435-C444-9A9A901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A8F094-096E-2A71-6961-D47666A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Freeform 30">
              <a:extLst>
                <a:ext uri="{FF2B5EF4-FFF2-40B4-BE49-F238E27FC236}">
                  <a16:creationId xmlns:a16="http://schemas.microsoft.com/office/drawing/2014/main" id="{8D1BE1A4-0585-7F05-6FEB-4B8A862C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4A9C3009-8D89-E316-1FC8-E3D7E710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6D33E8-BA1D-6BF1-B2ED-B6A01715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65DFC0-C440-BA1D-1802-5E2D6030840F}"/>
              </a:ext>
            </a:extLst>
          </p:cNvPr>
          <p:cNvGrpSpPr/>
          <p:nvPr/>
        </p:nvGrpSpPr>
        <p:grpSpPr>
          <a:xfrm>
            <a:off x="4072622" y="2751551"/>
            <a:ext cx="245552" cy="399939"/>
            <a:chOff x="3901731" y="3694181"/>
            <a:chExt cx="635000" cy="9652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046FEE-9713-5B08-33BC-8C3A750648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3" name="Freeform 28">
                <a:extLst>
                  <a:ext uri="{FF2B5EF4-FFF2-40B4-BE49-F238E27FC236}">
                    <a16:creationId xmlns:a16="http://schemas.microsoft.com/office/drawing/2014/main" id="{A0CE4AD4-43AD-73D6-48C1-D9C099BA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1CF768-31D1-FA13-4E06-CC59AD54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9" name="Group 360">
              <a:extLst>
                <a:ext uri="{FF2B5EF4-FFF2-40B4-BE49-F238E27FC236}">
                  <a16:creationId xmlns:a16="http://schemas.microsoft.com/office/drawing/2014/main" id="{406EB877-0BB5-D8D7-FD2E-55588CC3BD6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0" name="Freeform 251">
                <a:extLst>
                  <a:ext uri="{FF2B5EF4-FFF2-40B4-BE49-F238E27FC236}">
                    <a16:creationId xmlns:a16="http://schemas.microsoft.com/office/drawing/2014/main" id="{45360D55-E02F-456C-CEE9-D3760033B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Freeform 256">
                <a:extLst>
                  <a:ext uri="{FF2B5EF4-FFF2-40B4-BE49-F238E27FC236}">
                    <a16:creationId xmlns:a16="http://schemas.microsoft.com/office/drawing/2014/main" id="{D9750DDD-FE6D-0419-7272-1FD669509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reeform 260">
                <a:extLst>
                  <a:ext uri="{FF2B5EF4-FFF2-40B4-BE49-F238E27FC236}">
                    <a16:creationId xmlns:a16="http://schemas.microsoft.com/office/drawing/2014/main" id="{D190768E-84AD-B604-FFB8-3FFF63E8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E737E7-54D7-2A71-8003-0259E96338C4}"/>
              </a:ext>
            </a:extLst>
          </p:cNvPr>
          <p:cNvGrpSpPr/>
          <p:nvPr/>
        </p:nvGrpSpPr>
        <p:grpSpPr>
          <a:xfrm>
            <a:off x="2239378" y="2681241"/>
            <a:ext cx="245552" cy="399939"/>
            <a:chOff x="3901731" y="3694181"/>
            <a:chExt cx="635000" cy="9652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43401B-4191-AFFD-1699-966032902D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1A01B3F-6137-5EB9-A6F1-CA297FADD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B947FC-BEE7-0240-6AC6-9F3B35EA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5" name="Group 360">
              <a:extLst>
                <a:ext uri="{FF2B5EF4-FFF2-40B4-BE49-F238E27FC236}">
                  <a16:creationId xmlns:a16="http://schemas.microsoft.com/office/drawing/2014/main" id="{626EDEB3-CA6B-41BB-D3CE-3E784C5862C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6" name="Freeform 251">
                <a:extLst>
                  <a:ext uri="{FF2B5EF4-FFF2-40B4-BE49-F238E27FC236}">
                    <a16:creationId xmlns:a16="http://schemas.microsoft.com/office/drawing/2014/main" id="{A7782B30-4561-85E1-FC87-4D02447C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reeform 256">
                <a:extLst>
                  <a:ext uri="{FF2B5EF4-FFF2-40B4-BE49-F238E27FC236}">
                    <a16:creationId xmlns:a16="http://schemas.microsoft.com/office/drawing/2014/main" id="{16CA190F-0F6D-8FB0-3817-5F7A1F63F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Freeform 260">
                <a:extLst>
                  <a:ext uri="{FF2B5EF4-FFF2-40B4-BE49-F238E27FC236}">
                    <a16:creationId xmlns:a16="http://schemas.microsoft.com/office/drawing/2014/main" id="{047BE8C3-2190-0CE7-A86A-607189772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522B38-C0CD-C15D-8DDB-15D3F3D005EC}"/>
              </a:ext>
            </a:extLst>
          </p:cNvPr>
          <p:cNvGrpSpPr/>
          <p:nvPr/>
        </p:nvGrpSpPr>
        <p:grpSpPr>
          <a:xfrm>
            <a:off x="4203139" y="3657845"/>
            <a:ext cx="698281" cy="552235"/>
            <a:chOff x="3973732" y="1259009"/>
            <a:chExt cx="1783099" cy="1473425"/>
          </a:xfrm>
        </p:grpSpPr>
        <p:grpSp>
          <p:nvGrpSpPr>
            <p:cNvPr id="32" name="Group 593">
              <a:extLst>
                <a:ext uri="{FF2B5EF4-FFF2-40B4-BE49-F238E27FC236}">
                  <a16:creationId xmlns:a16="http://schemas.microsoft.com/office/drawing/2014/main" id="{93365909-68EF-2165-8C76-8343A6AEFB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28" name="Freeform 278">
                <a:extLst>
                  <a:ext uri="{FF2B5EF4-FFF2-40B4-BE49-F238E27FC236}">
                    <a16:creationId xmlns:a16="http://schemas.microsoft.com/office/drawing/2014/main" id="{A8FFF027-D1E3-0026-1744-D2DA67BB8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79">
                <a:extLst>
                  <a:ext uri="{FF2B5EF4-FFF2-40B4-BE49-F238E27FC236}">
                    <a16:creationId xmlns:a16="http://schemas.microsoft.com/office/drawing/2014/main" id="{57EF5F5C-0F34-B24D-0051-C6C6C882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80">
                <a:extLst>
                  <a:ext uri="{FF2B5EF4-FFF2-40B4-BE49-F238E27FC236}">
                    <a16:creationId xmlns:a16="http://schemas.microsoft.com/office/drawing/2014/main" id="{AC661819-6631-DCAF-48B6-11F144C91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81">
                <a:extLst>
                  <a:ext uri="{FF2B5EF4-FFF2-40B4-BE49-F238E27FC236}">
                    <a16:creationId xmlns:a16="http://schemas.microsoft.com/office/drawing/2014/main" id="{4A349096-FD4E-D731-541F-F50C888F4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282">
                <a:extLst>
                  <a:ext uri="{FF2B5EF4-FFF2-40B4-BE49-F238E27FC236}">
                    <a16:creationId xmlns:a16="http://schemas.microsoft.com/office/drawing/2014/main" id="{46AD2CE2-9F9B-45D3-B99E-F83D9083B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83">
                <a:extLst>
                  <a:ext uri="{FF2B5EF4-FFF2-40B4-BE49-F238E27FC236}">
                    <a16:creationId xmlns:a16="http://schemas.microsoft.com/office/drawing/2014/main" id="{DF666647-022F-4B6A-6C73-D8D972007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284">
                <a:extLst>
                  <a:ext uri="{FF2B5EF4-FFF2-40B4-BE49-F238E27FC236}">
                    <a16:creationId xmlns:a16="http://schemas.microsoft.com/office/drawing/2014/main" id="{72D4EB96-64AE-3B3B-CE7D-4DF2C3CF2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5">
                <a:extLst>
                  <a:ext uri="{FF2B5EF4-FFF2-40B4-BE49-F238E27FC236}">
                    <a16:creationId xmlns:a16="http://schemas.microsoft.com/office/drawing/2014/main" id="{1E589153-A7EC-EB7F-C160-6D546955B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C6793866-7655-57DA-5800-783277AB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7222A397-DACC-DE6E-0DEE-1734DC36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288">
                <a:extLst>
                  <a:ext uri="{FF2B5EF4-FFF2-40B4-BE49-F238E27FC236}">
                    <a16:creationId xmlns:a16="http://schemas.microsoft.com/office/drawing/2014/main" id="{3295E661-CF55-8590-282B-1549D92F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Line 289">
                <a:extLst>
                  <a:ext uri="{FF2B5EF4-FFF2-40B4-BE49-F238E27FC236}">
                    <a16:creationId xmlns:a16="http://schemas.microsoft.com/office/drawing/2014/main" id="{7DF04ABB-5F01-84C2-CF20-6F52C425C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5" name="Freeform 290">
                <a:extLst>
                  <a:ext uri="{FF2B5EF4-FFF2-40B4-BE49-F238E27FC236}">
                    <a16:creationId xmlns:a16="http://schemas.microsoft.com/office/drawing/2014/main" id="{F8CC527A-28F6-9502-D083-9F92F6FF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2" name="Line 291">
                <a:extLst>
                  <a:ext uri="{FF2B5EF4-FFF2-40B4-BE49-F238E27FC236}">
                    <a16:creationId xmlns:a16="http://schemas.microsoft.com/office/drawing/2014/main" id="{183CE313-7AB2-6820-1064-F98904416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3" name="Line 292">
                <a:extLst>
                  <a:ext uri="{FF2B5EF4-FFF2-40B4-BE49-F238E27FC236}">
                    <a16:creationId xmlns:a16="http://schemas.microsoft.com/office/drawing/2014/main" id="{5AFC713E-8205-2A1F-CE62-9019B998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4" name="Line 293">
                <a:extLst>
                  <a:ext uri="{FF2B5EF4-FFF2-40B4-BE49-F238E27FC236}">
                    <a16:creationId xmlns:a16="http://schemas.microsoft.com/office/drawing/2014/main" id="{9DBC51C0-4AFE-BEC5-1E13-A3EB55201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5" name="Line 294">
                <a:extLst>
                  <a:ext uri="{FF2B5EF4-FFF2-40B4-BE49-F238E27FC236}">
                    <a16:creationId xmlns:a16="http://schemas.microsoft.com/office/drawing/2014/main" id="{EA7997F7-D006-C40C-F0C4-90E3DE490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6" name="Line 295">
                <a:extLst>
                  <a:ext uri="{FF2B5EF4-FFF2-40B4-BE49-F238E27FC236}">
                    <a16:creationId xmlns:a16="http://schemas.microsoft.com/office/drawing/2014/main" id="{F18E7841-B822-9980-BFE0-A1EEE847B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7" name="Freeform 296">
                <a:extLst>
                  <a:ext uri="{FF2B5EF4-FFF2-40B4-BE49-F238E27FC236}">
                    <a16:creationId xmlns:a16="http://schemas.microsoft.com/office/drawing/2014/main" id="{300B8ABD-B3BE-AD03-2FA3-112AF3128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8" name="Line 297">
                <a:extLst>
                  <a:ext uri="{FF2B5EF4-FFF2-40B4-BE49-F238E27FC236}">
                    <a16:creationId xmlns:a16="http://schemas.microsoft.com/office/drawing/2014/main" id="{B33FBC54-F92F-4C0A-111E-A8F40D12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9" name="Line 298">
                <a:extLst>
                  <a:ext uri="{FF2B5EF4-FFF2-40B4-BE49-F238E27FC236}">
                    <a16:creationId xmlns:a16="http://schemas.microsoft.com/office/drawing/2014/main" id="{5C04DC32-1079-6BD3-7046-269426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0" name="Line 299">
                <a:extLst>
                  <a:ext uri="{FF2B5EF4-FFF2-40B4-BE49-F238E27FC236}">
                    <a16:creationId xmlns:a16="http://schemas.microsoft.com/office/drawing/2014/main" id="{221FF831-4085-49F7-E221-66A939F43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1" name="Line 300">
                <a:extLst>
                  <a:ext uri="{FF2B5EF4-FFF2-40B4-BE49-F238E27FC236}">
                    <a16:creationId xmlns:a16="http://schemas.microsoft.com/office/drawing/2014/main" id="{DA122960-CA80-A458-A695-420A0BB8A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2" name="Line 301">
                <a:extLst>
                  <a:ext uri="{FF2B5EF4-FFF2-40B4-BE49-F238E27FC236}">
                    <a16:creationId xmlns:a16="http://schemas.microsoft.com/office/drawing/2014/main" id="{ECE9CFB9-058D-0570-4CF0-F34ED5A7F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3" name="Freeform 302">
                <a:extLst>
                  <a:ext uri="{FF2B5EF4-FFF2-40B4-BE49-F238E27FC236}">
                    <a16:creationId xmlns:a16="http://schemas.microsoft.com/office/drawing/2014/main" id="{89B39711-EB05-307B-8D3D-9BC51D65E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4" name="Line 303">
                <a:extLst>
                  <a:ext uri="{FF2B5EF4-FFF2-40B4-BE49-F238E27FC236}">
                    <a16:creationId xmlns:a16="http://schemas.microsoft.com/office/drawing/2014/main" id="{A490023E-A7FD-5B12-C9C5-77D9C76C0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5" name="Line 304">
                <a:extLst>
                  <a:ext uri="{FF2B5EF4-FFF2-40B4-BE49-F238E27FC236}">
                    <a16:creationId xmlns:a16="http://schemas.microsoft.com/office/drawing/2014/main" id="{8924C5BD-5AD9-E3D8-A823-2F9388B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6" name="Line 305">
                <a:extLst>
                  <a:ext uri="{FF2B5EF4-FFF2-40B4-BE49-F238E27FC236}">
                    <a16:creationId xmlns:a16="http://schemas.microsoft.com/office/drawing/2014/main" id="{1FE5A46C-39E6-4EDD-CFB0-A0A58336B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7" name="Line 306">
                <a:extLst>
                  <a:ext uri="{FF2B5EF4-FFF2-40B4-BE49-F238E27FC236}">
                    <a16:creationId xmlns:a16="http://schemas.microsoft.com/office/drawing/2014/main" id="{AEFDF223-94A7-FF9D-A8CA-F6186BC96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8" name="Line 307">
                <a:extLst>
                  <a:ext uri="{FF2B5EF4-FFF2-40B4-BE49-F238E27FC236}">
                    <a16:creationId xmlns:a16="http://schemas.microsoft.com/office/drawing/2014/main" id="{A69D9021-2B73-3272-C646-80561FED5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" name="Group 373">
              <a:extLst>
                <a:ext uri="{FF2B5EF4-FFF2-40B4-BE49-F238E27FC236}">
                  <a16:creationId xmlns:a16="http://schemas.microsoft.com/office/drawing/2014/main" id="{2AF25341-C586-7859-B10F-9FD3A4EDD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4" name="Group 4">
                <a:extLst>
                  <a:ext uri="{FF2B5EF4-FFF2-40B4-BE49-F238E27FC236}">
                    <a16:creationId xmlns:a16="http://schemas.microsoft.com/office/drawing/2014/main" id="{C22E3940-6906-85A5-C484-B332254AEA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9AA77119-75E7-DA26-90C2-B03D3B464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7" name="Freeform 7">
                  <a:extLst>
                    <a:ext uri="{FF2B5EF4-FFF2-40B4-BE49-F238E27FC236}">
                      <a16:creationId xmlns:a16="http://schemas.microsoft.com/office/drawing/2014/main" id="{E00880D0-F349-33FB-55B9-00940FE2E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57559EC8-211E-FDD4-8A18-D2AA9B6A38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124" name="Freeform 6">
                  <a:extLst>
                    <a:ext uri="{FF2B5EF4-FFF2-40B4-BE49-F238E27FC236}">
                      <a16:creationId xmlns:a16="http://schemas.microsoft.com/office/drawing/2014/main" id="{A1007674-3161-601D-2046-503E8CE936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5" name="Freeform 7">
                  <a:extLst>
                    <a:ext uri="{FF2B5EF4-FFF2-40B4-BE49-F238E27FC236}">
                      <a16:creationId xmlns:a16="http://schemas.microsoft.com/office/drawing/2014/main" id="{23849E16-5AD1-4638-9995-CB7045F8F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317FCF77-551F-CCD6-C2B6-4604B09D17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2BB2159-F6CC-D6A0-4A1C-E6E243B0F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3" name="Freeform 7">
                  <a:extLst>
                    <a:ext uri="{FF2B5EF4-FFF2-40B4-BE49-F238E27FC236}">
                      <a16:creationId xmlns:a16="http://schemas.microsoft.com/office/drawing/2014/main" id="{CBC499BA-5856-AE44-DFCE-38BA841DB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0DAD8613-D7BB-1A07-7136-613330D51630}"/>
              </a:ext>
            </a:extLst>
          </p:cNvPr>
          <p:cNvSpPr txBox="1"/>
          <p:nvPr/>
        </p:nvSpPr>
        <p:spPr>
          <a:xfrm>
            <a:off x="3972579" y="34312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RM/RC/RS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E7CD2ED-45F1-6F4A-2436-A4F7ABF83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95658" y="3680404"/>
            <a:ext cx="188745" cy="286892"/>
            <a:chOff x="1762" y="1325"/>
            <a:chExt cx="300" cy="456"/>
          </a:xfrm>
        </p:grpSpPr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E5DE64FC-2EA9-0B50-2484-E3C6ADF10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6F8748B-00C7-880E-5915-8BC8B754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3" name="Freeform 30">
              <a:extLst>
                <a:ext uri="{FF2B5EF4-FFF2-40B4-BE49-F238E27FC236}">
                  <a16:creationId xmlns:a16="http://schemas.microsoft.com/office/drawing/2014/main" id="{12908546-3063-523B-FB35-21DCF3108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A96A44BF-D3CA-1200-62E2-95F951ED7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24BA4E1-4ADE-8A43-AE7D-1891D512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ABFB60A-3705-3804-86BD-8B0351D81C3B}"/>
              </a:ext>
            </a:extLst>
          </p:cNvPr>
          <p:cNvGrpSpPr/>
          <p:nvPr/>
        </p:nvGrpSpPr>
        <p:grpSpPr>
          <a:xfrm>
            <a:off x="4146341" y="3825139"/>
            <a:ext cx="245552" cy="399939"/>
            <a:chOff x="3901731" y="3694181"/>
            <a:chExt cx="635000" cy="965200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F2C7EC2-4237-7679-701C-54C2AEC675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FD51F5EB-AC8F-E014-51E8-BFDB2478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8AB4FDA-1495-21C7-DCA7-0723E1533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98" name="Group 360">
              <a:extLst>
                <a:ext uri="{FF2B5EF4-FFF2-40B4-BE49-F238E27FC236}">
                  <a16:creationId xmlns:a16="http://schemas.microsoft.com/office/drawing/2014/main" id="{66465407-7A30-40DF-F1B0-C0E6B4CFA1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299" name="Freeform 251">
                <a:extLst>
                  <a:ext uri="{FF2B5EF4-FFF2-40B4-BE49-F238E27FC236}">
                    <a16:creationId xmlns:a16="http://schemas.microsoft.com/office/drawing/2014/main" id="{66672962-DCD4-9238-578C-E83F45D2F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0" name="Freeform 256">
                <a:extLst>
                  <a:ext uri="{FF2B5EF4-FFF2-40B4-BE49-F238E27FC236}">
                    <a16:creationId xmlns:a16="http://schemas.microsoft.com/office/drawing/2014/main" id="{59AD295A-12C9-E7B5-DB73-7DE0583CF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1" name="Freeform 260">
                <a:extLst>
                  <a:ext uri="{FF2B5EF4-FFF2-40B4-BE49-F238E27FC236}">
                    <a16:creationId xmlns:a16="http://schemas.microsoft.com/office/drawing/2014/main" id="{E7E01483-98BF-28FF-2215-6CC414D1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50" name="Group 593">
            <a:extLst>
              <a:ext uri="{FF2B5EF4-FFF2-40B4-BE49-F238E27FC236}">
                <a16:creationId xmlns:a16="http://schemas.microsoft.com/office/drawing/2014/main" id="{8688F111-CDDB-102E-84DA-BCDB8BBA1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5093" y="3566089"/>
            <a:ext cx="513591" cy="432482"/>
            <a:chOff x="6146801" y="2133602"/>
            <a:chExt cx="644525" cy="566738"/>
          </a:xfrm>
        </p:grpSpPr>
        <p:sp>
          <p:nvSpPr>
            <p:cNvPr id="351" name="Freeform 278">
              <a:extLst>
                <a:ext uri="{FF2B5EF4-FFF2-40B4-BE49-F238E27FC236}">
                  <a16:creationId xmlns:a16="http://schemas.microsoft.com/office/drawing/2014/main" id="{527400A8-3C1F-3A27-9141-1C480BF6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2" name="Line 279">
              <a:extLst>
                <a:ext uri="{FF2B5EF4-FFF2-40B4-BE49-F238E27FC236}">
                  <a16:creationId xmlns:a16="http://schemas.microsoft.com/office/drawing/2014/main" id="{CFCFE14F-0EDA-B491-DE8B-F57C1640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3" name="Line 280">
              <a:extLst>
                <a:ext uri="{FF2B5EF4-FFF2-40B4-BE49-F238E27FC236}">
                  <a16:creationId xmlns:a16="http://schemas.microsoft.com/office/drawing/2014/main" id="{07FF4B3D-B994-2EC7-D083-4BED4BD5C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4" name="Line 281">
              <a:extLst>
                <a:ext uri="{FF2B5EF4-FFF2-40B4-BE49-F238E27FC236}">
                  <a16:creationId xmlns:a16="http://schemas.microsoft.com/office/drawing/2014/main" id="{1BFB9DAB-8490-4666-ABCC-DC18C45D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5" name="Line 282">
              <a:extLst>
                <a:ext uri="{FF2B5EF4-FFF2-40B4-BE49-F238E27FC236}">
                  <a16:creationId xmlns:a16="http://schemas.microsoft.com/office/drawing/2014/main" id="{3B3AFD7F-5F32-89C3-28DD-7A97CC3EA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6" name="Line 283">
              <a:extLst>
                <a:ext uri="{FF2B5EF4-FFF2-40B4-BE49-F238E27FC236}">
                  <a16:creationId xmlns:a16="http://schemas.microsoft.com/office/drawing/2014/main" id="{87ED6BBC-27E4-6867-8A76-05EB17324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7" name="Freeform 284">
              <a:extLst>
                <a:ext uri="{FF2B5EF4-FFF2-40B4-BE49-F238E27FC236}">
                  <a16:creationId xmlns:a16="http://schemas.microsoft.com/office/drawing/2014/main" id="{151C6488-C86C-FE7C-878F-647DCA3F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8" name="Line 285">
              <a:extLst>
                <a:ext uri="{FF2B5EF4-FFF2-40B4-BE49-F238E27FC236}">
                  <a16:creationId xmlns:a16="http://schemas.microsoft.com/office/drawing/2014/main" id="{92A112C5-C781-023D-F7F6-2B26C436F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9" name="Line 286">
              <a:extLst>
                <a:ext uri="{FF2B5EF4-FFF2-40B4-BE49-F238E27FC236}">
                  <a16:creationId xmlns:a16="http://schemas.microsoft.com/office/drawing/2014/main" id="{DF269DB3-8ACE-9F95-6A08-5713F63EC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0" name="Line 287">
              <a:extLst>
                <a:ext uri="{FF2B5EF4-FFF2-40B4-BE49-F238E27FC236}">
                  <a16:creationId xmlns:a16="http://schemas.microsoft.com/office/drawing/2014/main" id="{4C38061B-1145-7270-5568-CD4411697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1" name="Line 288">
              <a:extLst>
                <a:ext uri="{FF2B5EF4-FFF2-40B4-BE49-F238E27FC236}">
                  <a16:creationId xmlns:a16="http://schemas.microsoft.com/office/drawing/2014/main" id="{FDD6D8BC-F822-1239-53DC-6DDA73EC2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2" name="Line 289">
              <a:extLst>
                <a:ext uri="{FF2B5EF4-FFF2-40B4-BE49-F238E27FC236}">
                  <a16:creationId xmlns:a16="http://schemas.microsoft.com/office/drawing/2014/main" id="{C5D7ACAF-EE24-2E7C-0EA4-077077188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3" name="Freeform 290">
              <a:extLst>
                <a:ext uri="{FF2B5EF4-FFF2-40B4-BE49-F238E27FC236}">
                  <a16:creationId xmlns:a16="http://schemas.microsoft.com/office/drawing/2014/main" id="{007EDB82-D712-DB96-6C05-963164A2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4" name="Line 291">
              <a:extLst>
                <a:ext uri="{FF2B5EF4-FFF2-40B4-BE49-F238E27FC236}">
                  <a16:creationId xmlns:a16="http://schemas.microsoft.com/office/drawing/2014/main" id="{50C5CC42-B8FF-4D91-4E1E-348E0110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5" name="Line 292">
              <a:extLst>
                <a:ext uri="{FF2B5EF4-FFF2-40B4-BE49-F238E27FC236}">
                  <a16:creationId xmlns:a16="http://schemas.microsoft.com/office/drawing/2014/main" id="{3C5AAA57-24A6-EB23-74A3-5359C5298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6" name="Line 293">
              <a:extLst>
                <a:ext uri="{FF2B5EF4-FFF2-40B4-BE49-F238E27FC236}">
                  <a16:creationId xmlns:a16="http://schemas.microsoft.com/office/drawing/2014/main" id="{D3F0C231-6E60-9D17-14FF-AEA56F22F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7" name="Line 294">
              <a:extLst>
                <a:ext uri="{FF2B5EF4-FFF2-40B4-BE49-F238E27FC236}">
                  <a16:creationId xmlns:a16="http://schemas.microsoft.com/office/drawing/2014/main" id="{51727390-CB01-9369-38F9-4C414DAA9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8" name="Line 295">
              <a:extLst>
                <a:ext uri="{FF2B5EF4-FFF2-40B4-BE49-F238E27FC236}">
                  <a16:creationId xmlns:a16="http://schemas.microsoft.com/office/drawing/2014/main" id="{EF8A0DF6-9A36-FFE2-E4A8-221C4D3423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9" name="Freeform 296">
              <a:extLst>
                <a:ext uri="{FF2B5EF4-FFF2-40B4-BE49-F238E27FC236}">
                  <a16:creationId xmlns:a16="http://schemas.microsoft.com/office/drawing/2014/main" id="{07ED8694-BC99-55AB-EE49-0A4E770C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0" name="Line 297">
              <a:extLst>
                <a:ext uri="{FF2B5EF4-FFF2-40B4-BE49-F238E27FC236}">
                  <a16:creationId xmlns:a16="http://schemas.microsoft.com/office/drawing/2014/main" id="{09ACFD0D-4C95-4B2C-EFE4-2EC95476B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1" name="Line 298">
              <a:extLst>
                <a:ext uri="{FF2B5EF4-FFF2-40B4-BE49-F238E27FC236}">
                  <a16:creationId xmlns:a16="http://schemas.microsoft.com/office/drawing/2014/main" id="{40BE5C5F-1AA1-AC4C-6CBC-B018B8CF1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2" name="Line 299">
              <a:extLst>
                <a:ext uri="{FF2B5EF4-FFF2-40B4-BE49-F238E27FC236}">
                  <a16:creationId xmlns:a16="http://schemas.microsoft.com/office/drawing/2014/main" id="{5DBE4E0E-E5E6-F34C-F872-480DDE1FD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3" name="Line 300">
              <a:extLst>
                <a:ext uri="{FF2B5EF4-FFF2-40B4-BE49-F238E27FC236}">
                  <a16:creationId xmlns:a16="http://schemas.microsoft.com/office/drawing/2014/main" id="{95FFDDC9-D2EC-0E2D-585F-D7A089A8D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4" name="Line 301">
              <a:extLst>
                <a:ext uri="{FF2B5EF4-FFF2-40B4-BE49-F238E27FC236}">
                  <a16:creationId xmlns:a16="http://schemas.microsoft.com/office/drawing/2014/main" id="{1B0EAA16-F6B6-5EEC-C68C-AA6D8EFCA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5" name="Freeform 302">
              <a:extLst>
                <a:ext uri="{FF2B5EF4-FFF2-40B4-BE49-F238E27FC236}">
                  <a16:creationId xmlns:a16="http://schemas.microsoft.com/office/drawing/2014/main" id="{416395FE-AFE5-C5F3-CD95-11B6754A0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6" name="Line 303">
              <a:extLst>
                <a:ext uri="{FF2B5EF4-FFF2-40B4-BE49-F238E27FC236}">
                  <a16:creationId xmlns:a16="http://schemas.microsoft.com/office/drawing/2014/main" id="{20A343DD-5C7B-A321-38EA-FBA105A86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7" name="Line 304">
              <a:extLst>
                <a:ext uri="{FF2B5EF4-FFF2-40B4-BE49-F238E27FC236}">
                  <a16:creationId xmlns:a16="http://schemas.microsoft.com/office/drawing/2014/main" id="{01742BBE-091D-1B5B-7ED5-AE4C5043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8" name="Line 305">
              <a:extLst>
                <a:ext uri="{FF2B5EF4-FFF2-40B4-BE49-F238E27FC236}">
                  <a16:creationId xmlns:a16="http://schemas.microsoft.com/office/drawing/2014/main" id="{2515B01C-8A62-70DB-0C49-36C2F57ED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9" name="Line 306">
              <a:extLst>
                <a:ext uri="{FF2B5EF4-FFF2-40B4-BE49-F238E27FC236}">
                  <a16:creationId xmlns:a16="http://schemas.microsoft.com/office/drawing/2014/main" id="{EA489E83-A03C-45D8-9871-C4228ADB7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0" name="Line 307">
              <a:extLst>
                <a:ext uri="{FF2B5EF4-FFF2-40B4-BE49-F238E27FC236}">
                  <a16:creationId xmlns:a16="http://schemas.microsoft.com/office/drawing/2014/main" id="{57E5FCA1-491D-8D30-BE88-33E55C2F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A1DD1B5-5B57-DE64-568E-F026A47E2FA9}"/>
              </a:ext>
            </a:extLst>
          </p:cNvPr>
          <p:cNvGrpSpPr/>
          <p:nvPr/>
        </p:nvGrpSpPr>
        <p:grpSpPr>
          <a:xfrm>
            <a:off x="2698472" y="3779466"/>
            <a:ext cx="243684" cy="370399"/>
            <a:chOff x="1011198" y="3444826"/>
            <a:chExt cx="243684" cy="370399"/>
          </a:xfrm>
        </p:grpSpPr>
        <p:sp>
          <p:nvSpPr>
            <p:cNvPr id="382" name="Freeform 28">
              <a:extLst>
                <a:ext uri="{FF2B5EF4-FFF2-40B4-BE49-F238E27FC236}">
                  <a16:creationId xmlns:a16="http://schemas.microsoft.com/office/drawing/2014/main" id="{176F236D-47BD-55F1-06DF-AACB0AFE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98" y="3625152"/>
              <a:ext cx="243684" cy="190073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A0F8E6E-97BB-2EB7-BB0B-49BD5ADE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935" y="3444826"/>
              <a:ext cx="146210" cy="142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4" name="Freeform 30">
              <a:extLst>
                <a:ext uri="{FF2B5EF4-FFF2-40B4-BE49-F238E27FC236}">
                  <a16:creationId xmlns:a16="http://schemas.microsoft.com/office/drawing/2014/main" id="{F0E7D3EA-F9C6-E565-CF8B-4D1A4173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968" y="3649520"/>
              <a:ext cx="28430" cy="99098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5" name="Freeform 31">
              <a:extLst>
                <a:ext uri="{FF2B5EF4-FFF2-40B4-BE49-F238E27FC236}">
                  <a16:creationId xmlns:a16="http://schemas.microsoft.com/office/drawing/2014/main" id="{17398702-E73F-BE94-8E70-82CDDACA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603" y="3685260"/>
              <a:ext cx="101535" cy="27617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2F846127-79DF-5765-EB54-984AF17E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968" y="3685260"/>
              <a:ext cx="28430" cy="2761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63A50ACE-01E0-8148-5ED7-6A5FF6A7D375}"/>
              </a:ext>
            </a:extLst>
          </p:cNvPr>
          <p:cNvSpPr txBox="1"/>
          <p:nvPr/>
        </p:nvSpPr>
        <p:spPr>
          <a:xfrm>
            <a:off x="2205712" y="33398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RC/RS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FD4D613-89E5-272D-2C6A-F29C8049E84D}"/>
              </a:ext>
            </a:extLst>
          </p:cNvPr>
          <p:cNvGrpSpPr/>
          <p:nvPr/>
        </p:nvGrpSpPr>
        <p:grpSpPr>
          <a:xfrm>
            <a:off x="2239378" y="3781390"/>
            <a:ext cx="245552" cy="399939"/>
            <a:chOff x="3901731" y="3694181"/>
            <a:chExt cx="635000" cy="965200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D3198D8-C4C1-ADED-064B-E6EE7F971D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394" name="Freeform 28">
                <a:extLst>
                  <a:ext uri="{FF2B5EF4-FFF2-40B4-BE49-F238E27FC236}">
                    <a16:creationId xmlns:a16="http://schemas.microsoft.com/office/drawing/2014/main" id="{479C0707-1F55-D2A9-ECA5-2FAF32A5A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76A83CBD-8252-37C7-5C7B-FAED80746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90" name="Group 360">
              <a:extLst>
                <a:ext uri="{FF2B5EF4-FFF2-40B4-BE49-F238E27FC236}">
                  <a16:creationId xmlns:a16="http://schemas.microsoft.com/office/drawing/2014/main" id="{3B2B260A-F008-9DDF-F636-3FF59974C9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391" name="Freeform 251">
                <a:extLst>
                  <a:ext uri="{FF2B5EF4-FFF2-40B4-BE49-F238E27FC236}">
                    <a16:creationId xmlns:a16="http://schemas.microsoft.com/office/drawing/2014/main" id="{5D0958FA-23E5-BC26-3E8A-1213F5B6A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2" name="Freeform 256">
                <a:extLst>
                  <a:ext uri="{FF2B5EF4-FFF2-40B4-BE49-F238E27FC236}">
                    <a16:creationId xmlns:a16="http://schemas.microsoft.com/office/drawing/2014/main" id="{8EE30973-347C-5CE1-2728-28B8E8514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3" name="Freeform 260">
                <a:extLst>
                  <a:ext uri="{FF2B5EF4-FFF2-40B4-BE49-F238E27FC236}">
                    <a16:creationId xmlns:a16="http://schemas.microsoft.com/office/drawing/2014/main" id="{24BAC8EF-9579-5D6D-13CC-C74DE03E5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D8C0228-67EF-ED4D-E10F-E74649F45654}"/>
              </a:ext>
            </a:extLst>
          </p:cNvPr>
          <p:cNvCxnSpPr>
            <a:cxnSpLocks/>
          </p:cNvCxnSpPr>
          <p:nvPr/>
        </p:nvCxnSpPr>
        <p:spPr>
          <a:xfrm>
            <a:off x="2909298" y="2644847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BA13696-32FD-825C-14DA-B0CA2D3BDD09}"/>
              </a:ext>
            </a:extLst>
          </p:cNvPr>
          <p:cNvCxnSpPr>
            <a:cxnSpLocks/>
          </p:cNvCxnSpPr>
          <p:nvPr/>
        </p:nvCxnSpPr>
        <p:spPr>
          <a:xfrm>
            <a:off x="2984028" y="3911760"/>
            <a:ext cx="1104840" cy="1855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A6F532FF-5C56-9126-31C7-5AEC12191511}"/>
              </a:ext>
            </a:extLst>
          </p:cNvPr>
          <p:cNvCxnSpPr>
            <a:cxnSpLocks/>
          </p:cNvCxnSpPr>
          <p:nvPr/>
        </p:nvCxnSpPr>
        <p:spPr>
          <a:xfrm flipV="1">
            <a:off x="2979238" y="2898422"/>
            <a:ext cx="1018595" cy="83816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FEC1C5-2D66-B7E6-045A-7661DAFE724F}"/>
              </a:ext>
            </a:extLst>
          </p:cNvPr>
          <p:cNvCxnSpPr>
            <a:cxnSpLocks/>
            <a:stCxn id="289" idx="0"/>
          </p:cNvCxnSpPr>
          <p:nvPr/>
        </p:nvCxnSpPr>
        <p:spPr>
          <a:xfrm flipH="1" flipV="1">
            <a:off x="4433407" y="3148437"/>
            <a:ext cx="1135" cy="28284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239B87B5-EF22-F7F5-B793-27B8EBDC88C7}"/>
              </a:ext>
            </a:extLst>
          </p:cNvPr>
          <p:cNvCxnSpPr>
            <a:cxnSpLocks/>
          </p:cNvCxnSpPr>
          <p:nvPr/>
        </p:nvCxnSpPr>
        <p:spPr>
          <a:xfrm flipV="1">
            <a:off x="4792739" y="2618342"/>
            <a:ext cx="1355997" cy="1940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4297F97-5B21-D50D-3D55-5FDA95599F5A}"/>
              </a:ext>
            </a:extLst>
          </p:cNvPr>
          <p:cNvCxnSpPr>
            <a:cxnSpLocks/>
          </p:cNvCxnSpPr>
          <p:nvPr/>
        </p:nvCxnSpPr>
        <p:spPr>
          <a:xfrm>
            <a:off x="4850857" y="2842118"/>
            <a:ext cx="1126388" cy="99259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593">
            <a:extLst>
              <a:ext uri="{FF2B5EF4-FFF2-40B4-BE49-F238E27FC236}">
                <a16:creationId xmlns:a16="http://schemas.microsoft.com/office/drawing/2014/main" id="{8780462B-1671-2B12-71CB-03AEA9C3DB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39495" y="4559129"/>
            <a:ext cx="507146" cy="446214"/>
            <a:chOff x="6146801" y="2133602"/>
            <a:chExt cx="644525" cy="566738"/>
          </a:xfrm>
          <a:solidFill>
            <a:srgbClr val="FFC000"/>
          </a:solidFill>
        </p:grpSpPr>
        <p:sp>
          <p:nvSpPr>
            <p:cNvPr id="455" name="Freeform 278">
              <a:extLst>
                <a:ext uri="{FF2B5EF4-FFF2-40B4-BE49-F238E27FC236}">
                  <a16:creationId xmlns:a16="http://schemas.microsoft.com/office/drawing/2014/main" id="{B333645E-C890-463E-EF54-87E0816B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6" name="Line 279">
              <a:extLst>
                <a:ext uri="{FF2B5EF4-FFF2-40B4-BE49-F238E27FC236}">
                  <a16:creationId xmlns:a16="http://schemas.microsoft.com/office/drawing/2014/main" id="{2DEE02D7-51CE-DB03-6112-07A33BCD7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7" name="Line 280">
              <a:extLst>
                <a:ext uri="{FF2B5EF4-FFF2-40B4-BE49-F238E27FC236}">
                  <a16:creationId xmlns:a16="http://schemas.microsoft.com/office/drawing/2014/main" id="{7C276EF4-678F-3299-9560-64CBAD1D0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8" name="Line 281">
              <a:extLst>
                <a:ext uri="{FF2B5EF4-FFF2-40B4-BE49-F238E27FC236}">
                  <a16:creationId xmlns:a16="http://schemas.microsoft.com/office/drawing/2014/main" id="{7AA097BA-7E36-6E77-A549-6598B8803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9" name="Line 282">
              <a:extLst>
                <a:ext uri="{FF2B5EF4-FFF2-40B4-BE49-F238E27FC236}">
                  <a16:creationId xmlns:a16="http://schemas.microsoft.com/office/drawing/2014/main" id="{BCDB7C62-332E-3C23-0BF4-FC70D429B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0" name="Line 283">
              <a:extLst>
                <a:ext uri="{FF2B5EF4-FFF2-40B4-BE49-F238E27FC236}">
                  <a16:creationId xmlns:a16="http://schemas.microsoft.com/office/drawing/2014/main" id="{7C65A7FD-F1E6-A202-EAD9-A64B33C10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1" name="Freeform 284">
              <a:extLst>
                <a:ext uri="{FF2B5EF4-FFF2-40B4-BE49-F238E27FC236}">
                  <a16:creationId xmlns:a16="http://schemas.microsoft.com/office/drawing/2014/main" id="{56EAC870-E67C-55A0-9E68-2009D77D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2" name="Line 285">
              <a:extLst>
                <a:ext uri="{FF2B5EF4-FFF2-40B4-BE49-F238E27FC236}">
                  <a16:creationId xmlns:a16="http://schemas.microsoft.com/office/drawing/2014/main" id="{34ABE2AB-F46C-F180-EE20-45852D123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3" name="Line 286">
              <a:extLst>
                <a:ext uri="{FF2B5EF4-FFF2-40B4-BE49-F238E27FC236}">
                  <a16:creationId xmlns:a16="http://schemas.microsoft.com/office/drawing/2014/main" id="{CEEA4E5E-E1E6-50E6-0982-EF9B36D0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4" name="Line 287">
              <a:extLst>
                <a:ext uri="{FF2B5EF4-FFF2-40B4-BE49-F238E27FC236}">
                  <a16:creationId xmlns:a16="http://schemas.microsoft.com/office/drawing/2014/main" id="{F4B86019-C61E-CD85-B7C6-C8048E7B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5" name="Line 288">
              <a:extLst>
                <a:ext uri="{FF2B5EF4-FFF2-40B4-BE49-F238E27FC236}">
                  <a16:creationId xmlns:a16="http://schemas.microsoft.com/office/drawing/2014/main" id="{744478FE-87FC-AD13-814A-9EEFD5007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6" name="Line 289">
              <a:extLst>
                <a:ext uri="{FF2B5EF4-FFF2-40B4-BE49-F238E27FC236}">
                  <a16:creationId xmlns:a16="http://schemas.microsoft.com/office/drawing/2014/main" id="{EA371340-E5E4-CE9D-B8B2-FB0BD363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7" name="Freeform 290">
              <a:extLst>
                <a:ext uri="{FF2B5EF4-FFF2-40B4-BE49-F238E27FC236}">
                  <a16:creationId xmlns:a16="http://schemas.microsoft.com/office/drawing/2014/main" id="{FD412DD8-8DAC-107E-196C-CC33A4397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8" name="Line 291">
              <a:extLst>
                <a:ext uri="{FF2B5EF4-FFF2-40B4-BE49-F238E27FC236}">
                  <a16:creationId xmlns:a16="http://schemas.microsoft.com/office/drawing/2014/main" id="{47AD03FA-BE31-B20C-2608-FB4DF968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9" name="Line 292">
              <a:extLst>
                <a:ext uri="{FF2B5EF4-FFF2-40B4-BE49-F238E27FC236}">
                  <a16:creationId xmlns:a16="http://schemas.microsoft.com/office/drawing/2014/main" id="{F4700C2A-BF84-6984-4447-E424A28B3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0" name="Line 293">
              <a:extLst>
                <a:ext uri="{FF2B5EF4-FFF2-40B4-BE49-F238E27FC236}">
                  <a16:creationId xmlns:a16="http://schemas.microsoft.com/office/drawing/2014/main" id="{F7908BDB-BBC8-961F-9B91-42DF0413E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1" name="Line 294">
              <a:extLst>
                <a:ext uri="{FF2B5EF4-FFF2-40B4-BE49-F238E27FC236}">
                  <a16:creationId xmlns:a16="http://schemas.microsoft.com/office/drawing/2014/main" id="{A3AB9F36-7A22-31D9-0125-90A0DDB8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2" name="Line 295">
              <a:extLst>
                <a:ext uri="{FF2B5EF4-FFF2-40B4-BE49-F238E27FC236}">
                  <a16:creationId xmlns:a16="http://schemas.microsoft.com/office/drawing/2014/main" id="{4FB9BF01-E693-10D4-0991-97BE1F558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3" name="Freeform 296">
              <a:extLst>
                <a:ext uri="{FF2B5EF4-FFF2-40B4-BE49-F238E27FC236}">
                  <a16:creationId xmlns:a16="http://schemas.microsoft.com/office/drawing/2014/main" id="{FCA76F5C-7354-FA5E-A8AC-C6E064B2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4" name="Line 297">
              <a:extLst>
                <a:ext uri="{FF2B5EF4-FFF2-40B4-BE49-F238E27FC236}">
                  <a16:creationId xmlns:a16="http://schemas.microsoft.com/office/drawing/2014/main" id="{E45588C8-1B8D-4E17-1A6D-6EAEAD9FA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5" name="Line 298">
              <a:extLst>
                <a:ext uri="{FF2B5EF4-FFF2-40B4-BE49-F238E27FC236}">
                  <a16:creationId xmlns:a16="http://schemas.microsoft.com/office/drawing/2014/main" id="{46866D1D-70EA-6896-33E6-1EF84A2E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6" name="Line 299">
              <a:extLst>
                <a:ext uri="{FF2B5EF4-FFF2-40B4-BE49-F238E27FC236}">
                  <a16:creationId xmlns:a16="http://schemas.microsoft.com/office/drawing/2014/main" id="{00D1B83B-B8F9-7DBD-769D-114CDB565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7" name="Line 300">
              <a:extLst>
                <a:ext uri="{FF2B5EF4-FFF2-40B4-BE49-F238E27FC236}">
                  <a16:creationId xmlns:a16="http://schemas.microsoft.com/office/drawing/2014/main" id="{1A4EE0B7-0059-70D8-391D-2584D57BD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8" name="Line 301">
              <a:extLst>
                <a:ext uri="{FF2B5EF4-FFF2-40B4-BE49-F238E27FC236}">
                  <a16:creationId xmlns:a16="http://schemas.microsoft.com/office/drawing/2014/main" id="{C9AE2F6F-0753-34D7-D820-DB68A42F0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9" name="Freeform 302">
              <a:extLst>
                <a:ext uri="{FF2B5EF4-FFF2-40B4-BE49-F238E27FC236}">
                  <a16:creationId xmlns:a16="http://schemas.microsoft.com/office/drawing/2014/main" id="{32B1E39B-226A-C0E0-4794-A3C8D92AD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0" name="Line 303">
              <a:extLst>
                <a:ext uri="{FF2B5EF4-FFF2-40B4-BE49-F238E27FC236}">
                  <a16:creationId xmlns:a16="http://schemas.microsoft.com/office/drawing/2014/main" id="{329748AF-8257-F874-0887-63EED1582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1" name="Line 304">
              <a:extLst>
                <a:ext uri="{FF2B5EF4-FFF2-40B4-BE49-F238E27FC236}">
                  <a16:creationId xmlns:a16="http://schemas.microsoft.com/office/drawing/2014/main" id="{2A43DA2D-7782-7197-92D7-255764F99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2" name="Line 305">
              <a:extLst>
                <a:ext uri="{FF2B5EF4-FFF2-40B4-BE49-F238E27FC236}">
                  <a16:creationId xmlns:a16="http://schemas.microsoft.com/office/drawing/2014/main" id="{2A065579-DE5E-96D9-0DFA-2699AA6B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3" name="Line 306">
              <a:extLst>
                <a:ext uri="{FF2B5EF4-FFF2-40B4-BE49-F238E27FC236}">
                  <a16:creationId xmlns:a16="http://schemas.microsoft.com/office/drawing/2014/main" id="{8F0E28D4-9284-67CC-CDCF-B17176F43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4" name="Line 307">
              <a:extLst>
                <a:ext uri="{FF2B5EF4-FFF2-40B4-BE49-F238E27FC236}">
                  <a16:creationId xmlns:a16="http://schemas.microsoft.com/office/drawing/2014/main" id="{392BA21A-00FA-C958-9D9A-5D9BC2125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grpFill/>
            <a:ln w="11113" cap="rnd">
              <a:solidFill>
                <a:schemeClr val="bg1"/>
              </a:solidFill>
              <a:round/>
              <a:headEnd/>
              <a:tailEnd/>
            </a:ln>
          </p:spPr>
          <p:txBody>
            <a:bodyPr lIns="121920" tIns="60960" rIns="121920" bIns="60960"/>
            <a:lstStyle/>
            <a:p>
              <a:endParaRPr lang="en-GB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288F1AD2-2CB7-0BF3-3F53-93660B7D3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2721" y="4759223"/>
            <a:ext cx="243684" cy="370399"/>
            <a:chOff x="1762" y="1325"/>
            <a:chExt cx="300" cy="456"/>
          </a:xfrm>
        </p:grpSpPr>
        <p:sp>
          <p:nvSpPr>
            <p:cNvPr id="486" name="Freeform 28">
              <a:extLst>
                <a:ext uri="{FF2B5EF4-FFF2-40B4-BE49-F238E27FC236}">
                  <a16:creationId xmlns:a16="http://schemas.microsoft.com/office/drawing/2014/main" id="{66D86BC7-8540-E19A-4E60-547BCB5B4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F8AABBF-F9EE-4533-61D9-95BBDF1D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8" name="Freeform 30">
              <a:extLst>
                <a:ext uri="{FF2B5EF4-FFF2-40B4-BE49-F238E27FC236}">
                  <a16:creationId xmlns:a16="http://schemas.microsoft.com/office/drawing/2014/main" id="{490C962E-8C1E-575A-0BF7-56BC839A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9" name="Freeform 31">
              <a:extLst>
                <a:ext uri="{FF2B5EF4-FFF2-40B4-BE49-F238E27FC236}">
                  <a16:creationId xmlns:a16="http://schemas.microsoft.com/office/drawing/2014/main" id="{262F004A-8B5C-7FFF-CCC2-E91CEA6B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26EB8F08-C4BD-BBA2-3040-C4BFB48C1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AFC7CC6B-6846-15B6-6074-2DAF0C087B27}"/>
              </a:ext>
            </a:extLst>
          </p:cNvPr>
          <p:cNvCxnSpPr>
            <a:cxnSpLocks/>
          </p:cNvCxnSpPr>
          <p:nvPr/>
        </p:nvCxnSpPr>
        <p:spPr>
          <a:xfrm>
            <a:off x="4463796" y="4148120"/>
            <a:ext cx="0" cy="30568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7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5972B-8BEC-03C7-2B72-8DC2EECB0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Mapping SCIM use cases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62008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Push</a:t>
            </a:r>
          </a:p>
        </p:txBody>
      </p:sp>
    </p:spTree>
    <p:extLst>
      <p:ext uri="{BB962C8B-B14F-4D97-AF65-F5344CB8AC3E}">
        <p14:creationId xmlns:p14="http://schemas.microsoft.com/office/powerpoint/2010/main" val="334551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7975C-6A06-6ADA-D1E5-8C4A7F566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279878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805033" y="1723714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 /users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8B9C8C-BCE3-73B3-1605-5C14C9676ED1}"/>
              </a:ext>
            </a:extLst>
          </p:cNvPr>
          <p:cNvCxnSpPr>
            <a:cxnSpLocks/>
          </p:cNvCxnSpPr>
          <p:nvPr/>
        </p:nvCxnSpPr>
        <p:spPr>
          <a:xfrm flipH="1">
            <a:off x="2866714" y="128137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9FE822-F956-B128-19EB-87C9E1889503}"/>
              </a:ext>
            </a:extLst>
          </p:cNvPr>
          <p:cNvSpPr txBox="1"/>
          <p:nvPr/>
        </p:nvSpPr>
        <p:spPr>
          <a:xfrm rot="20050093">
            <a:off x="3847305" y="180094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7C769C-F227-510E-31A0-BD5A876F4898}"/>
              </a:ext>
            </a:extLst>
          </p:cNvPr>
          <p:cNvSpPr txBox="1"/>
          <p:nvPr/>
        </p:nvSpPr>
        <p:spPr>
          <a:xfrm rot="20050093">
            <a:off x="3905189" y="1903029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 /users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24597" y="1379165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7393FD5-D815-F28E-3116-8F0F93AEAE3F}"/>
              </a:ext>
            </a:extLst>
          </p:cNvPr>
          <p:cNvCxnSpPr>
            <a:cxnSpLocks/>
          </p:cNvCxnSpPr>
          <p:nvPr/>
        </p:nvCxnSpPr>
        <p:spPr>
          <a:xfrm flipH="1">
            <a:off x="2989838" y="1470522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21DA18A-9CF4-3D28-EAB9-160D76D78E5C}"/>
              </a:ext>
            </a:extLst>
          </p:cNvPr>
          <p:cNvSpPr txBox="1"/>
          <p:nvPr/>
        </p:nvSpPr>
        <p:spPr>
          <a:xfrm rot="20050093">
            <a:off x="3970429" y="199009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20X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814220" y="2858649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07401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6512893" y="2392334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6452413" y="320033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6376222" y="360164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534945">
            <a:off x="3206567" y="1886590"/>
            <a:ext cx="3050504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20050093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9375511" y="2694314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440751" y="278137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4052940" y="3618441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36" name="Group 593">
            <a:extLst>
              <a:ext uri="{FF2B5EF4-FFF2-40B4-BE49-F238E27FC236}">
                <a16:creationId xmlns:a16="http://schemas.microsoft.com/office/drawing/2014/main" id="{4083306D-4C69-0519-2B90-905BA7B303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438" y="2407211"/>
            <a:ext cx="666693" cy="586592"/>
            <a:chOff x="6146801" y="2133602"/>
            <a:chExt cx="644525" cy="566738"/>
          </a:xfrm>
        </p:grpSpPr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id="{71151138-CC0A-291D-FC55-19F4906D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279">
              <a:extLst>
                <a:ext uri="{FF2B5EF4-FFF2-40B4-BE49-F238E27FC236}">
                  <a16:creationId xmlns:a16="http://schemas.microsoft.com/office/drawing/2014/main" id="{C1F2EE08-A8BD-8406-E43F-C51F5992E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Line 280">
              <a:extLst>
                <a:ext uri="{FF2B5EF4-FFF2-40B4-BE49-F238E27FC236}">
                  <a16:creationId xmlns:a16="http://schemas.microsoft.com/office/drawing/2014/main" id="{AF494500-FEA7-03BD-02C1-BE76D0E05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281">
              <a:extLst>
                <a:ext uri="{FF2B5EF4-FFF2-40B4-BE49-F238E27FC236}">
                  <a16:creationId xmlns:a16="http://schemas.microsoft.com/office/drawing/2014/main" id="{DB43DA58-B1BE-DDDE-FE62-CB72A67A5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282">
              <a:extLst>
                <a:ext uri="{FF2B5EF4-FFF2-40B4-BE49-F238E27FC236}">
                  <a16:creationId xmlns:a16="http://schemas.microsoft.com/office/drawing/2014/main" id="{57F6EEC3-E21F-7215-E4AA-17A764A99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283">
              <a:extLst>
                <a:ext uri="{FF2B5EF4-FFF2-40B4-BE49-F238E27FC236}">
                  <a16:creationId xmlns:a16="http://schemas.microsoft.com/office/drawing/2014/main" id="{85353CF4-DD9D-9F66-B3D6-ABEAFB8E7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id="{5C3C2328-072D-F93F-AB2F-D1DD78DBF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5">
              <a:extLst>
                <a:ext uri="{FF2B5EF4-FFF2-40B4-BE49-F238E27FC236}">
                  <a16:creationId xmlns:a16="http://schemas.microsoft.com/office/drawing/2014/main" id="{CA06C2A7-1829-6D8A-3F70-2497B3DC4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86">
              <a:extLst>
                <a:ext uri="{FF2B5EF4-FFF2-40B4-BE49-F238E27FC236}">
                  <a16:creationId xmlns:a16="http://schemas.microsoft.com/office/drawing/2014/main" id="{E7BA2B15-4FEA-BAF5-B444-61F4B339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87">
              <a:extLst>
                <a:ext uri="{FF2B5EF4-FFF2-40B4-BE49-F238E27FC236}">
                  <a16:creationId xmlns:a16="http://schemas.microsoft.com/office/drawing/2014/main" id="{6C3670B9-1BCE-261E-386C-01E892F7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88">
              <a:extLst>
                <a:ext uri="{FF2B5EF4-FFF2-40B4-BE49-F238E27FC236}">
                  <a16:creationId xmlns:a16="http://schemas.microsoft.com/office/drawing/2014/main" id="{C2847095-DAC2-C07B-273D-C0BBE8012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89">
              <a:extLst>
                <a:ext uri="{FF2B5EF4-FFF2-40B4-BE49-F238E27FC236}">
                  <a16:creationId xmlns:a16="http://schemas.microsoft.com/office/drawing/2014/main" id="{F6F4AE2D-73C7-D7D8-6615-E0E8F6C80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Freeform 290">
              <a:extLst>
                <a:ext uri="{FF2B5EF4-FFF2-40B4-BE49-F238E27FC236}">
                  <a16:creationId xmlns:a16="http://schemas.microsoft.com/office/drawing/2014/main" id="{950FA626-B7BE-34F4-5680-C6EA87E48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91">
              <a:extLst>
                <a:ext uri="{FF2B5EF4-FFF2-40B4-BE49-F238E27FC236}">
                  <a16:creationId xmlns:a16="http://schemas.microsoft.com/office/drawing/2014/main" id="{D00EE38D-7DA3-5CD2-43CE-042C61D6A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Line 292">
              <a:extLst>
                <a:ext uri="{FF2B5EF4-FFF2-40B4-BE49-F238E27FC236}">
                  <a16:creationId xmlns:a16="http://schemas.microsoft.com/office/drawing/2014/main" id="{633F35E9-984C-7B9A-BA8C-B722D5378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2E82DB15-B9B4-0CD7-2993-A270229B5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27760C4A-C305-91B9-6B36-3029A24D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5">
              <a:extLst>
                <a:ext uri="{FF2B5EF4-FFF2-40B4-BE49-F238E27FC236}">
                  <a16:creationId xmlns:a16="http://schemas.microsoft.com/office/drawing/2014/main" id="{0B66F9FD-C5CC-5426-D85A-3CA070B99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Freeform 296">
              <a:extLst>
                <a:ext uri="{FF2B5EF4-FFF2-40B4-BE49-F238E27FC236}">
                  <a16:creationId xmlns:a16="http://schemas.microsoft.com/office/drawing/2014/main" id="{1B34D412-F0A2-7075-3536-5052DCAB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7">
              <a:extLst>
                <a:ext uri="{FF2B5EF4-FFF2-40B4-BE49-F238E27FC236}">
                  <a16:creationId xmlns:a16="http://schemas.microsoft.com/office/drawing/2014/main" id="{3BB483C6-4096-938F-B806-C6F178CFA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Line 298">
              <a:extLst>
                <a:ext uri="{FF2B5EF4-FFF2-40B4-BE49-F238E27FC236}">
                  <a16:creationId xmlns:a16="http://schemas.microsoft.com/office/drawing/2014/main" id="{5F5309C5-7230-FC94-AFCE-465E79E0F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9">
              <a:extLst>
                <a:ext uri="{FF2B5EF4-FFF2-40B4-BE49-F238E27FC236}">
                  <a16:creationId xmlns:a16="http://schemas.microsoft.com/office/drawing/2014/main" id="{F356CC94-2891-0AB2-C615-8865A1D53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300">
              <a:extLst>
                <a:ext uri="{FF2B5EF4-FFF2-40B4-BE49-F238E27FC236}">
                  <a16:creationId xmlns:a16="http://schemas.microsoft.com/office/drawing/2014/main" id="{1055CDAB-C697-21AF-071D-0C6BC17EE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301">
              <a:extLst>
                <a:ext uri="{FF2B5EF4-FFF2-40B4-BE49-F238E27FC236}">
                  <a16:creationId xmlns:a16="http://schemas.microsoft.com/office/drawing/2014/main" id="{7715F1F7-DD3F-BFD7-E5C2-91D0AB8AF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0BBC9781-1507-420C-26DE-D725E318B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3">
              <a:extLst>
                <a:ext uri="{FF2B5EF4-FFF2-40B4-BE49-F238E27FC236}">
                  <a16:creationId xmlns:a16="http://schemas.microsoft.com/office/drawing/2014/main" id="{80E39BE5-DD51-49E8-326B-A05EB98B2A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Line 304">
              <a:extLst>
                <a:ext uri="{FF2B5EF4-FFF2-40B4-BE49-F238E27FC236}">
                  <a16:creationId xmlns:a16="http://schemas.microsoft.com/office/drawing/2014/main" id="{7F01225E-323F-3971-0DD4-C27D91ADA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5">
              <a:extLst>
                <a:ext uri="{FF2B5EF4-FFF2-40B4-BE49-F238E27FC236}">
                  <a16:creationId xmlns:a16="http://schemas.microsoft.com/office/drawing/2014/main" id="{C76CDB33-631D-85AF-D6BD-876D44878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6">
              <a:extLst>
                <a:ext uri="{FF2B5EF4-FFF2-40B4-BE49-F238E27FC236}">
                  <a16:creationId xmlns:a16="http://schemas.microsoft.com/office/drawing/2014/main" id="{BF588EBD-F750-C6B1-E40C-7F714DA87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7">
              <a:extLst>
                <a:ext uri="{FF2B5EF4-FFF2-40B4-BE49-F238E27FC236}">
                  <a16:creationId xmlns:a16="http://schemas.microsoft.com/office/drawing/2014/main" id="{D9210041-80DB-B4A0-E184-19F8D627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0784A3D-B9E0-69EB-A12F-3EAB177249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5065" y="2722013"/>
            <a:ext cx="322803" cy="490660"/>
            <a:chOff x="1762" y="1325"/>
            <a:chExt cx="300" cy="456"/>
          </a:xfrm>
        </p:grpSpPr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AACBC822-D99A-39A8-A73C-A2E433A05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FE7C561-F7E7-CCF0-5CB8-5AC057083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8E53CAC6-0661-94F7-CB04-A5AEC481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5395F527-4F8A-E6ED-69E3-AEA20A5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A61A145-D066-2A84-FBEC-6DBB6BF3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B72E9C7-44EC-81FC-32FA-696138670533}"/>
              </a:ext>
            </a:extLst>
          </p:cNvPr>
          <p:cNvSpPr txBox="1"/>
          <p:nvPr/>
        </p:nvSpPr>
        <p:spPr>
          <a:xfrm>
            <a:off x="2203942" y="30807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1B4E25-BD00-D93D-1C43-5FAF9A82CC38}"/>
              </a:ext>
            </a:extLst>
          </p:cNvPr>
          <p:cNvSpPr txBox="1"/>
          <p:nvPr/>
        </p:nvSpPr>
        <p:spPr>
          <a:xfrm>
            <a:off x="2215949" y="346098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240" name="Group 107">
            <a:extLst>
              <a:ext uri="{FF2B5EF4-FFF2-40B4-BE49-F238E27FC236}">
                <a16:creationId xmlns:a16="http://schemas.microsoft.com/office/drawing/2014/main" id="{028B9187-85CF-3670-D3A0-9233FFC9D7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1105" y="3140628"/>
            <a:ext cx="800299" cy="461020"/>
            <a:chOff x="980" y="1435"/>
            <a:chExt cx="602" cy="346"/>
          </a:xfrm>
        </p:grpSpPr>
        <p:sp>
          <p:nvSpPr>
            <p:cNvPr id="241" name="AutoShape 106">
              <a:extLst>
                <a:ext uri="{FF2B5EF4-FFF2-40B4-BE49-F238E27FC236}">
                  <a16:creationId xmlns:a16="http://schemas.microsoft.com/office/drawing/2014/main" id="{65F2B56F-6639-FFD0-86C2-153BD64AFE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EC8AD7AB-4E8A-33E9-764B-539983D1D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88978AC4-3584-0B44-F05B-9ADCFE546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4" name="Freeform 110">
              <a:extLst>
                <a:ext uri="{FF2B5EF4-FFF2-40B4-BE49-F238E27FC236}">
                  <a16:creationId xmlns:a16="http://schemas.microsoft.com/office/drawing/2014/main" id="{8293524E-DBAA-CD29-18C7-CECFC880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5" name="Freeform 111">
              <a:extLst>
                <a:ext uri="{FF2B5EF4-FFF2-40B4-BE49-F238E27FC236}">
                  <a16:creationId xmlns:a16="http://schemas.microsoft.com/office/drawing/2014/main" id="{91FF20C2-1514-4635-C76C-61352110F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46" name="Oval 112">
              <a:extLst>
                <a:ext uri="{FF2B5EF4-FFF2-40B4-BE49-F238E27FC236}">
                  <a16:creationId xmlns:a16="http://schemas.microsoft.com/office/drawing/2014/main" id="{5EDB40C7-FF66-4E3B-96DC-7232E411F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Freeform 113">
              <a:extLst>
                <a:ext uri="{FF2B5EF4-FFF2-40B4-BE49-F238E27FC236}">
                  <a16:creationId xmlns:a16="http://schemas.microsoft.com/office/drawing/2014/main" id="{2A3CDDFF-07D8-3B22-96B2-46B0645B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Freeform 114">
              <a:extLst>
                <a:ext uri="{FF2B5EF4-FFF2-40B4-BE49-F238E27FC236}">
                  <a16:creationId xmlns:a16="http://schemas.microsoft.com/office/drawing/2014/main" id="{ABD4A4B0-FE18-B65D-F71B-28BDB953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9" name="Freeform 115">
              <a:extLst>
                <a:ext uri="{FF2B5EF4-FFF2-40B4-BE49-F238E27FC236}">
                  <a16:creationId xmlns:a16="http://schemas.microsoft.com/office/drawing/2014/main" id="{619B5F54-A895-512F-3E62-F28CB8F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8B9F9-F3B4-FF9C-0AF1-26F4B158AA98}"/>
              </a:ext>
            </a:extLst>
          </p:cNvPr>
          <p:cNvSpPr txBox="1"/>
          <p:nvPr/>
        </p:nvSpPr>
        <p:spPr>
          <a:xfrm>
            <a:off x="6425414" y="21498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E779-C3AE-AFA1-1FFF-95D7ACF390BB}"/>
              </a:ext>
            </a:extLst>
          </p:cNvPr>
          <p:cNvSpPr txBox="1"/>
          <p:nvPr/>
        </p:nvSpPr>
        <p:spPr>
          <a:xfrm>
            <a:off x="2233020" y="21631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</p:spTree>
    <p:extLst>
      <p:ext uri="{BB962C8B-B14F-4D97-AF65-F5344CB8AC3E}">
        <p14:creationId xmlns:p14="http://schemas.microsoft.com/office/powerpoint/2010/main" val="2438998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35475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923031" y="32516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68436" y="3774924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801247" y="3057562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55827" y="2060966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4057777" y="191636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8011690" y="222406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98662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813464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205848" y="317223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05848" y="3498427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286146D-6CE5-8E78-18BF-C83F39F392BF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88245" y="2072835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79779" y="324078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8C33E-3621-D420-EC50-B0AF39CBB375}"/>
              </a:ext>
            </a:extLst>
          </p:cNvPr>
          <p:cNvSpPr txBox="1"/>
          <p:nvPr/>
        </p:nvSpPr>
        <p:spPr>
          <a:xfrm>
            <a:off x="6037544" y="402563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server  only accepts limit number of attributes to the Client HTTP POST  </a:t>
            </a:r>
          </a:p>
        </p:txBody>
      </p:sp>
      <p:grpSp>
        <p:nvGrpSpPr>
          <p:cNvPr id="6" name="Group 107">
            <a:extLst>
              <a:ext uri="{FF2B5EF4-FFF2-40B4-BE49-F238E27FC236}">
                <a16:creationId xmlns:a16="http://schemas.microsoft.com/office/drawing/2014/main" id="{E530F7AA-ADC1-6E27-DDF4-7C2496D2BF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5709" y="3547822"/>
            <a:ext cx="800299" cy="461020"/>
            <a:chOff x="980" y="1435"/>
            <a:chExt cx="602" cy="346"/>
          </a:xfrm>
        </p:grpSpPr>
        <p:sp>
          <p:nvSpPr>
            <p:cNvPr id="121" name="AutoShape 106">
              <a:extLst>
                <a:ext uri="{FF2B5EF4-FFF2-40B4-BE49-F238E27FC236}">
                  <a16:creationId xmlns:a16="http://schemas.microsoft.com/office/drawing/2014/main" id="{0CB57989-BB68-676F-5E51-8E657EBEE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2" name="Freeform 108">
              <a:extLst>
                <a:ext uri="{FF2B5EF4-FFF2-40B4-BE49-F238E27FC236}">
                  <a16:creationId xmlns:a16="http://schemas.microsoft.com/office/drawing/2014/main" id="{B7111D8C-00C2-782B-1991-9248D33F5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9">
              <a:extLst>
                <a:ext uri="{FF2B5EF4-FFF2-40B4-BE49-F238E27FC236}">
                  <a16:creationId xmlns:a16="http://schemas.microsoft.com/office/drawing/2014/main" id="{7DB50B65-B2DB-9816-72E2-9F651DE30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10">
              <a:extLst>
                <a:ext uri="{FF2B5EF4-FFF2-40B4-BE49-F238E27FC236}">
                  <a16:creationId xmlns:a16="http://schemas.microsoft.com/office/drawing/2014/main" id="{A6A8876A-A59C-FDD5-392B-7971EA54C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1">
              <a:extLst>
                <a:ext uri="{FF2B5EF4-FFF2-40B4-BE49-F238E27FC236}">
                  <a16:creationId xmlns:a16="http://schemas.microsoft.com/office/drawing/2014/main" id="{54CAABF0-F398-875C-D383-89BC065B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6" name="Oval 112">
              <a:extLst>
                <a:ext uri="{FF2B5EF4-FFF2-40B4-BE49-F238E27FC236}">
                  <a16:creationId xmlns:a16="http://schemas.microsoft.com/office/drawing/2014/main" id="{6D8D707B-9BC0-EE74-01ED-7ABF8B67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Freeform 113">
              <a:extLst>
                <a:ext uri="{FF2B5EF4-FFF2-40B4-BE49-F238E27FC236}">
                  <a16:creationId xmlns:a16="http://schemas.microsoft.com/office/drawing/2014/main" id="{3C335EC8-27CE-78FE-628F-2DDCCB25B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4">
              <a:extLst>
                <a:ext uri="{FF2B5EF4-FFF2-40B4-BE49-F238E27FC236}">
                  <a16:creationId xmlns:a16="http://schemas.microsoft.com/office/drawing/2014/main" id="{76591ADE-08DE-5272-7767-63A79D2E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5">
              <a:extLst>
                <a:ext uri="{FF2B5EF4-FFF2-40B4-BE49-F238E27FC236}">
                  <a16:creationId xmlns:a16="http://schemas.microsoft.com/office/drawing/2014/main" id="{85A4E834-8519-5A02-372A-D419D1B9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072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for HR applications and consumption from a SaaS application that is master for specific RA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4505478" y="216828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088467" y="3969499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7785635" y="1944593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1819641">
            <a:off x="5226059" y="1637472"/>
            <a:ext cx="2480750" cy="1590330"/>
            <a:chOff x="8294764" y="1995428"/>
            <a:chExt cx="3050504" cy="159033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38A5373-DAEC-E25C-E283-DFE3AD2EC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372D0A-3B65-4B51-D053-81874F3DB3CA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SaaS application like Webex, Zoom, Slack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157335" y="215563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179950" y="3844168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HR application like Workday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752A5D8-9140-88CD-C055-751E36FAD5FD}"/>
              </a:ext>
            </a:extLst>
          </p:cNvPr>
          <p:cNvGrpSpPr/>
          <p:nvPr/>
        </p:nvGrpSpPr>
        <p:grpSpPr>
          <a:xfrm rot="1819641">
            <a:off x="1336944" y="1664094"/>
            <a:ext cx="2480750" cy="1590330"/>
            <a:chOff x="8294764" y="1995428"/>
            <a:chExt cx="3050504" cy="1590330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829F450-5B02-4CED-8027-B800D6DBB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0AB6FEB-81EC-B077-CB3E-A95ABBA10D3F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08A8062-7E4E-092E-1E10-FFAB791F8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84A653-83CB-AFF9-3CC0-E91849A06AD4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1C67DF9-7F7C-C83E-94A4-8B1EEFCE12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F84E1414-566E-AFF4-842E-0B8C18D98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203919B-6743-F710-58AE-75729B486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0160" y="226180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D8834D5-CD7E-AE69-DF33-B2E15BDB98A4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3949600" y="1934145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EFEB3-5ED0-9424-A1FE-329491E98D28}"/>
              </a:ext>
            </a:extLst>
          </p:cNvPr>
          <p:cNvSpPr txBox="1"/>
          <p:nvPr/>
        </p:nvSpPr>
        <p:spPr>
          <a:xfrm>
            <a:off x="160457" y="3051298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EF59EE-E436-E9B8-169C-42E49823A0A9}"/>
              </a:ext>
            </a:extLst>
          </p:cNvPr>
          <p:cNvGrpSpPr/>
          <p:nvPr/>
        </p:nvGrpSpPr>
        <p:grpSpPr>
          <a:xfrm rot="1819641">
            <a:off x="1378781" y="2261163"/>
            <a:ext cx="2471639" cy="1574753"/>
            <a:chOff x="8294764" y="1995428"/>
            <a:chExt cx="3039300" cy="15747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3D7379A-7E69-AFEE-19DC-F430FD051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4A08E1-AA40-F854-DA51-92D19BAC7C56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1A5D79F-3AF7-6D6A-8BF5-2C27FF833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BEC3A8C-2AEC-CCD8-2065-ADFE0716C257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B66495D-1B0C-64BB-3503-5CD025BF1E9B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F644561-75BE-83EA-4255-4E3C8933F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E62AF3-F87F-F160-F214-C738FBF8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49B08EE-DCAB-F652-1425-51EED5DBDF05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A10B180-D280-215C-6BC8-21964568F6B8}"/>
              </a:ext>
            </a:extLst>
          </p:cNvPr>
          <p:cNvSpPr txBox="1"/>
          <p:nvPr/>
        </p:nvSpPr>
        <p:spPr>
          <a:xfrm>
            <a:off x="3940276" y="321871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DCECEDF-0DC2-970C-EEAE-721BB00CDC91}"/>
              </a:ext>
            </a:extLst>
          </p:cNvPr>
          <p:cNvSpPr txBox="1"/>
          <p:nvPr/>
        </p:nvSpPr>
        <p:spPr>
          <a:xfrm>
            <a:off x="4613157" y="3198420"/>
            <a:ext cx="92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1CBA99-6E51-BB59-2C89-088575C6F88C}"/>
              </a:ext>
            </a:extLst>
          </p:cNvPr>
          <p:cNvGrpSpPr/>
          <p:nvPr/>
        </p:nvGrpSpPr>
        <p:grpSpPr>
          <a:xfrm rot="1819641">
            <a:off x="5232256" y="2263921"/>
            <a:ext cx="2471639" cy="1574753"/>
            <a:chOff x="8294764" y="1995428"/>
            <a:chExt cx="3039300" cy="1574753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655308-7A06-0514-3E08-D10C7097C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D7453D3-0BB5-BA12-BCFA-CB24788D64E9}"/>
                </a:ext>
              </a:extLst>
            </p:cNvPr>
            <p:cNvSpPr txBox="1"/>
            <p:nvPr/>
          </p:nvSpPr>
          <p:spPr>
            <a:xfrm rot="19959187">
              <a:off x="9259957" y="2467075"/>
              <a:ext cx="11604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CAC6484-DA14-141B-030B-B200F404A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036" y="207265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F6800FE-A1AD-B6D3-FA40-BEB99674D035}"/>
                </a:ext>
              </a:extLst>
            </p:cNvPr>
            <p:cNvSpPr txBox="1"/>
            <p:nvPr/>
          </p:nvSpPr>
          <p:spPr>
            <a:xfrm rot="19780359">
              <a:off x="9317627" y="2592228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9CA7CA-6EB0-4D97-F3B5-166E0412D3F0}"/>
                </a:ext>
              </a:extLst>
            </p:cNvPr>
            <p:cNvSpPr txBox="1"/>
            <p:nvPr/>
          </p:nvSpPr>
          <p:spPr>
            <a:xfrm rot="19780359">
              <a:off x="9369819" y="2623976"/>
              <a:ext cx="130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3055FB3-9206-2507-AC14-79295B6A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919" y="2170450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16CED1F-A197-D59B-E0D9-B118A6D1F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956" y="2246230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27C683E-220B-387E-B325-E5F4030EB98E}"/>
                </a:ext>
              </a:extLst>
            </p:cNvPr>
            <p:cNvSpPr txBox="1"/>
            <p:nvPr/>
          </p:nvSpPr>
          <p:spPr>
            <a:xfrm rot="19780359">
              <a:off x="9419023" y="2721375"/>
              <a:ext cx="11759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CD6816B-6671-8B14-9C3D-D232BE75B8C6}"/>
              </a:ext>
            </a:extLst>
          </p:cNvPr>
          <p:cNvSpPr txBox="1"/>
          <p:nvPr/>
        </p:nvSpPr>
        <p:spPr>
          <a:xfrm>
            <a:off x="7802518" y="312190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C1E8E6-7FE9-33AE-F792-63184BE8B470}"/>
              </a:ext>
            </a:extLst>
          </p:cNvPr>
          <p:cNvSpPr txBox="1"/>
          <p:nvPr/>
        </p:nvSpPr>
        <p:spPr>
          <a:xfrm>
            <a:off x="2060756" y="1420991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</a:t>
            </a:r>
          </a:p>
        </p:txBody>
      </p:sp>
      <p:grpSp>
        <p:nvGrpSpPr>
          <p:cNvPr id="140" name="Group 107">
            <a:extLst>
              <a:ext uri="{FF2B5EF4-FFF2-40B4-BE49-F238E27FC236}">
                <a16:creationId xmlns:a16="http://schemas.microsoft.com/office/drawing/2014/main" id="{ACAEC661-022F-A67B-B3A8-F8414384BD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9562" y="1527103"/>
            <a:ext cx="800299" cy="461020"/>
            <a:chOff x="980" y="1435"/>
            <a:chExt cx="602" cy="346"/>
          </a:xfrm>
        </p:grpSpPr>
        <p:sp>
          <p:nvSpPr>
            <p:cNvPr id="141" name="AutoShape 106">
              <a:extLst>
                <a:ext uri="{FF2B5EF4-FFF2-40B4-BE49-F238E27FC236}">
                  <a16:creationId xmlns:a16="http://schemas.microsoft.com/office/drawing/2014/main" id="{7154A322-0B5C-2C34-59EB-67966AA520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2" name="Freeform 108">
              <a:extLst>
                <a:ext uri="{FF2B5EF4-FFF2-40B4-BE49-F238E27FC236}">
                  <a16:creationId xmlns:a16="http://schemas.microsoft.com/office/drawing/2014/main" id="{5F3E32F9-9C9D-D19F-BC6C-97D83186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3" name="Freeform 109">
              <a:extLst>
                <a:ext uri="{FF2B5EF4-FFF2-40B4-BE49-F238E27FC236}">
                  <a16:creationId xmlns:a16="http://schemas.microsoft.com/office/drawing/2014/main" id="{C48DB283-AD04-A9CD-8D1D-5ABB66CA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A4EA92D0-C76E-29FE-A546-1E751952F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D563C74B-C321-C614-5AF1-6ABE0C66E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Oval 112">
              <a:extLst>
                <a:ext uri="{FF2B5EF4-FFF2-40B4-BE49-F238E27FC236}">
                  <a16:creationId xmlns:a16="http://schemas.microsoft.com/office/drawing/2014/main" id="{6830AB0F-39ED-5F05-E78C-B91B5198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4D101FB2-D98E-B104-3249-32B00466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14">
              <a:extLst>
                <a:ext uri="{FF2B5EF4-FFF2-40B4-BE49-F238E27FC236}">
                  <a16:creationId xmlns:a16="http://schemas.microsoft.com/office/drawing/2014/main" id="{43C5EFD8-155A-6B33-648F-7886F8DD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15">
              <a:extLst>
                <a:ext uri="{FF2B5EF4-FFF2-40B4-BE49-F238E27FC236}">
                  <a16:creationId xmlns:a16="http://schemas.microsoft.com/office/drawing/2014/main" id="{4475F845-1F21-5392-75A9-727502D7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D8EF492-2365-10B5-ED4E-9387A7CF9DB2}"/>
              </a:ext>
            </a:extLst>
          </p:cNvPr>
          <p:cNvSpPr txBox="1"/>
          <p:nvPr/>
        </p:nvSpPr>
        <p:spPr>
          <a:xfrm>
            <a:off x="5978907" y="1364783"/>
            <a:ext cx="17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creates and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1" name="Group 107">
            <a:extLst>
              <a:ext uri="{FF2B5EF4-FFF2-40B4-BE49-F238E27FC236}">
                <a16:creationId xmlns:a16="http://schemas.microsoft.com/office/drawing/2014/main" id="{E67FEF14-BE5E-8A6D-A19A-C5EF6D732D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72284" y="1495991"/>
            <a:ext cx="800299" cy="461020"/>
            <a:chOff x="980" y="1435"/>
            <a:chExt cx="602" cy="346"/>
          </a:xfrm>
        </p:grpSpPr>
        <p:sp>
          <p:nvSpPr>
            <p:cNvPr id="152" name="AutoShape 106">
              <a:extLst>
                <a:ext uri="{FF2B5EF4-FFF2-40B4-BE49-F238E27FC236}">
                  <a16:creationId xmlns:a16="http://schemas.microsoft.com/office/drawing/2014/main" id="{29852AF7-5CE2-D5EC-7782-6C15B07AD3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ECEA083A-39DD-8F18-3710-51B6143E0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50ACE66F-E0FC-8A8F-6A00-CDFC2480F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431EB8DD-4703-46A3-C1F6-DCDFAC692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E565260E-DDED-22F9-FB4E-D3E40C7A3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7" name="Oval 112">
              <a:extLst>
                <a:ext uri="{FF2B5EF4-FFF2-40B4-BE49-F238E27FC236}">
                  <a16:creationId xmlns:a16="http://schemas.microsoft.com/office/drawing/2014/main" id="{AC8E5FBB-7A4F-103A-A0AC-18CF3CAA4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6F8AA78-1C8D-4523-23AE-D1731C0A4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28D16A34-3359-06FB-75FB-C5CD2F27E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702028B1-310F-A138-01DB-E63B0650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112CC8A-78C8-B175-274B-533F4479C4B0}"/>
              </a:ext>
            </a:extLst>
          </p:cNvPr>
          <p:cNvGrpSpPr/>
          <p:nvPr/>
        </p:nvGrpSpPr>
        <p:grpSpPr>
          <a:xfrm>
            <a:off x="5235113" y="4049835"/>
            <a:ext cx="1119885" cy="546145"/>
            <a:chOff x="5405841" y="1446061"/>
            <a:chExt cx="1954119" cy="1125689"/>
          </a:xfrm>
        </p:grpSpPr>
        <p:grpSp>
          <p:nvGrpSpPr>
            <p:cNvPr id="162" name="Group 107">
              <a:extLst>
                <a:ext uri="{FF2B5EF4-FFF2-40B4-BE49-F238E27FC236}">
                  <a16:creationId xmlns:a16="http://schemas.microsoft.com/office/drawing/2014/main" id="{6AB5F457-8406-FF59-FE0A-FA09CCB313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66" name="AutoShape 106">
                <a:extLst>
                  <a:ext uri="{FF2B5EF4-FFF2-40B4-BE49-F238E27FC236}">
                    <a16:creationId xmlns:a16="http://schemas.microsoft.com/office/drawing/2014/main" id="{CF6D087D-0664-09AF-A817-F68E0CB374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7" name="Oval 112">
                <a:extLst>
                  <a:ext uri="{FF2B5EF4-FFF2-40B4-BE49-F238E27FC236}">
                    <a16:creationId xmlns:a16="http://schemas.microsoft.com/office/drawing/2014/main" id="{8B49459D-25FB-A838-C258-B4448D19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8" name="Freeform 113">
                <a:extLst>
                  <a:ext uri="{FF2B5EF4-FFF2-40B4-BE49-F238E27FC236}">
                    <a16:creationId xmlns:a16="http://schemas.microsoft.com/office/drawing/2014/main" id="{8B310CCF-DCC4-0593-C25F-C14AE68A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9" name="Freeform 114">
                <a:extLst>
                  <a:ext uri="{FF2B5EF4-FFF2-40B4-BE49-F238E27FC236}">
                    <a16:creationId xmlns:a16="http://schemas.microsoft.com/office/drawing/2014/main" id="{25DFFEAB-A125-12A8-5A32-FB5878816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0" name="Freeform 115">
                <a:extLst>
                  <a:ext uri="{FF2B5EF4-FFF2-40B4-BE49-F238E27FC236}">
                    <a16:creationId xmlns:a16="http://schemas.microsoft.com/office/drawing/2014/main" id="{25B01733-BBAF-E4C8-0908-FF45A6896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63" name="Group 134">
              <a:extLst>
                <a:ext uri="{FF2B5EF4-FFF2-40B4-BE49-F238E27FC236}">
                  <a16:creationId xmlns:a16="http://schemas.microsoft.com/office/drawing/2014/main" id="{566D1F58-1CF3-E9FF-7FF4-212C56CE68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64" name="Freeform 135">
                <a:extLst>
                  <a:ext uri="{FF2B5EF4-FFF2-40B4-BE49-F238E27FC236}">
                    <a16:creationId xmlns:a16="http://schemas.microsoft.com/office/drawing/2014/main" id="{59D46123-90C4-E19E-B132-2D50C2787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65" name="Freeform 136">
                <a:extLst>
                  <a:ext uri="{FF2B5EF4-FFF2-40B4-BE49-F238E27FC236}">
                    <a16:creationId xmlns:a16="http://schemas.microsoft.com/office/drawing/2014/main" id="{C8302C2B-478A-A81E-02F5-E6DFA690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11248A5A-97C5-C269-5412-2F008E8A455F}"/>
              </a:ext>
            </a:extLst>
          </p:cNvPr>
          <p:cNvSpPr txBox="1"/>
          <p:nvPr/>
        </p:nvSpPr>
        <p:spPr>
          <a:xfrm>
            <a:off x="5995000" y="4056846"/>
            <a:ext cx="174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responsibility.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E44B5FD-CEC7-69D1-D684-9FEE7EF65EF1}"/>
              </a:ext>
            </a:extLst>
          </p:cNvPr>
          <p:cNvGrpSpPr/>
          <p:nvPr/>
        </p:nvGrpSpPr>
        <p:grpSpPr>
          <a:xfrm>
            <a:off x="1508422" y="3988367"/>
            <a:ext cx="1119885" cy="546145"/>
            <a:chOff x="5405841" y="1446061"/>
            <a:chExt cx="1954119" cy="1125689"/>
          </a:xfrm>
        </p:grpSpPr>
        <p:grpSp>
          <p:nvGrpSpPr>
            <p:cNvPr id="173" name="Group 107">
              <a:extLst>
                <a:ext uri="{FF2B5EF4-FFF2-40B4-BE49-F238E27FC236}">
                  <a16:creationId xmlns:a16="http://schemas.microsoft.com/office/drawing/2014/main" id="{43C1DFC9-52AE-D6B0-2A22-F3592CE79B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177" name="AutoShape 106">
                <a:extLst>
                  <a:ext uri="{FF2B5EF4-FFF2-40B4-BE49-F238E27FC236}">
                    <a16:creationId xmlns:a16="http://schemas.microsoft.com/office/drawing/2014/main" id="{9DD51832-E04B-50AB-E93D-D7BBCE59D7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8" name="Oval 112">
                <a:extLst>
                  <a:ext uri="{FF2B5EF4-FFF2-40B4-BE49-F238E27FC236}">
                    <a16:creationId xmlns:a16="http://schemas.microsoft.com/office/drawing/2014/main" id="{BA97F1C4-7E0B-9CDF-5873-240A3E8C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79" name="Freeform 113">
                <a:extLst>
                  <a:ext uri="{FF2B5EF4-FFF2-40B4-BE49-F238E27FC236}">
                    <a16:creationId xmlns:a16="http://schemas.microsoft.com/office/drawing/2014/main" id="{834BB542-E430-B2ED-76E5-2D687371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0" name="Freeform 114">
                <a:extLst>
                  <a:ext uri="{FF2B5EF4-FFF2-40B4-BE49-F238E27FC236}">
                    <a16:creationId xmlns:a16="http://schemas.microsoft.com/office/drawing/2014/main" id="{D021B634-0329-20BC-32E2-450B4262A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115">
                <a:extLst>
                  <a:ext uri="{FF2B5EF4-FFF2-40B4-BE49-F238E27FC236}">
                    <a16:creationId xmlns:a16="http://schemas.microsoft.com/office/drawing/2014/main" id="{A355DFC3-8EAA-0EC3-A453-C6A6A40A7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174" name="Group 134">
              <a:extLst>
                <a:ext uri="{FF2B5EF4-FFF2-40B4-BE49-F238E27FC236}">
                  <a16:creationId xmlns:a16="http://schemas.microsoft.com/office/drawing/2014/main" id="{EBA7F274-6D57-53C8-E650-820AFBCDB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6702E0F3-C5DE-C4A1-EDB1-D7DE09580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A9EBF257-091C-E33B-342E-91C101599E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1CEAD8BE-3B7E-DAA6-9AC1-E77C1059FF88}"/>
              </a:ext>
            </a:extLst>
          </p:cNvPr>
          <p:cNvSpPr txBox="1"/>
          <p:nvPr/>
        </p:nvSpPr>
        <p:spPr>
          <a:xfrm>
            <a:off x="2268309" y="3995378"/>
            <a:ext cx="1749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Client update server the RO with RA that are his  responsibility, create/learn by the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31F86E2-2EDF-3688-04A9-48034C5B5492}"/>
              </a:ext>
            </a:extLst>
          </p:cNvPr>
          <p:cNvSpPr txBox="1"/>
          <p:nvPr/>
        </p:nvSpPr>
        <p:spPr>
          <a:xfrm>
            <a:off x="169728" y="1782018"/>
            <a:ext cx="10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19D3957-2533-B253-E77E-A39B49AA7568}"/>
              </a:ext>
            </a:extLst>
          </p:cNvPr>
          <p:cNvSpPr txBox="1"/>
          <p:nvPr/>
        </p:nvSpPr>
        <p:spPr>
          <a:xfrm>
            <a:off x="7785635" y="1725565"/>
            <a:ext cx="10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 / 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BFD79CF-6092-B67F-84BB-68E16CFC2867}"/>
              </a:ext>
            </a:extLst>
          </p:cNvPr>
          <p:cNvSpPr txBox="1"/>
          <p:nvPr/>
        </p:nvSpPr>
        <p:spPr>
          <a:xfrm>
            <a:off x="3996941" y="1572819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</p:spTree>
    <p:extLst>
      <p:ext uri="{BB962C8B-B14F-4D97-AF65-F5344CB8AC3E}">
        <p14:creationId xmlns:p14="http://schemas.microsoft.com/office/powerpoint/2010/main" val="250398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Client Active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19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A1C42B-900D-FD9D-5442-91FE63D21456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20E1505-FF0E-5F17-D0E5-78D92EFCADC7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18B9C8C-BCE3-73B3-1605-5C14C9676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9FE822-F956-B128-19EB-87C9E1889503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44030D-1079-66B7-A1B9-C534D563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F6FF1-EE49-9D6C-9F11-F16B6DD4E4BF}"/>
              </a:ext>
            </a:extLst>
          </p:cNvPr>
          <p:cNvGrpSpPr/>
          <p:nvPr/>
        </p:nvGrpSpPr>
        <p:grpSpPr>
          <a:xfrm rot="2498742">
            <a:off x="2879845" y="2943737"/>
            <a:ext cx="2942991" cy="1421744"/>
            <a:chOff x="2866714" y="1281372"/>
            <a:chExt cx="2942991" cy="14217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E77CA-100C-836E-EA8A-CD258D0EF906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C8685F-D724-933F-740C-9AF0AB3A5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FA3AE-FD47-A806-BAF7-43F60507D557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1656BE-7F08-82D1-08DD-440B82331B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831586" y="234509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RS/RM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RC/RU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B3CC5CC-E3B0-F950-5268-ADB712A37C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7706" y="1339244"/>
            <a:ext cx="322803" cy="490660"/>
            <a:chOff x="1762" y="1325"/>
            <a:chExt cx="300" cy="456"/>
          </a:xfrm>
        </p:grpSpPr>
        <p:sp>
          <p:nvSpPr>
            <p:cNvPr id="193" name="Freeform 28">
              <a:extLst>
                <a:ext uri="{FF2B5EF4-FFF2-40B4-BE49-F238E27FC236}">
                  <a16:creationId xmlns:a16="http://schemas.microsoft.com/office/drawing/2014/main" id="{AFCFE93D-57F9-965E-1C14-B292E343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8450D7-F5F1-EFAD-28A4-58B946AB7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30">
              <a:extLst>
                <a:ext uri="{FF2B5EF4-FFF2-40B4-BE49-F238E27FC236}">
                  <a16:creationId xmlns:a16="http://schemas.microsoft.com/office/drawing/2014/main" id="{1FEF1D65-34D3-26DC-A39A-DC6250444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Freeform 31">
              <a:extLst>
                <a:ext uri="{FF2B5EF4-FFF2-40B4-BE49-F238E27FC236}">
                  <a16:creationId xmlns:a16="http://schemas.microsoft.com/office/drawing/2014/main" id="{1BB33797-EFE6-9B32-F7A2-F6562EF5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BA0FD2D-7BBA-213A-31DC-E71FE5351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3A1972-DD4E-8DF1-0DB0-9858BC397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2266" y="2659898"/>
            <a:ext cx="322803" cy="490660"/>
            <a:chOff x="1762" y="1325"/>
            <a:chExt cx="300" cy="456"/>
          </a:xfrm>
        </p:grpSpPr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5543D39A-CDC3-8955-F7C2-3B61ED37E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DC52870-9B0D-2479-EF23-7CDA7F74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A7A6E1A9-4700-DB86-0057-23B82E74C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D55A7780-4E14-73E4-0773-E2E32A46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C94AC47-D636-E1DE-2525-7DFD173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095195F-6B18-2F35-4F29-A8B0C7FD2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4609" y="4027451"/>
            <a:ext cx="322803" cy="490660"/>
            <a:chOff x="1762" y="1325"/>
            <a:chExt cx="300" cy="456"/>
          </a:xfrm>
        </p:grpSpPr>
        <p:sp>
          <p:nvSpPr>
            <p:cNvPr id="272" name="Freeform 28">
              <a:extLst>
                <a:ext uri="{FF2B5EF4-FFF2-40B4-BE49-F238E27FC236}">
                  <a16:creationId xmlns:a16="http://schemas.microsoft.com/office/drawing/2014/main" id="{B7DC9651-DD6E-26F0-6844-E3C03589A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D916461-891A-D9D4-2E59-9E2131A6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4" name="Freeform 30">
              <a:extLst>
                <a:ext uri="{FF2B5EF4-FFF2-40B4-BE49-F238E27FC236}">
                  <a16:creationId xmlns:a16="http://schemas.microsoft.com/office/drawing/2014/main" id="{18508A82-0A2B-5DEB-BC53-E36C7E63E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Freeform 31">
              <a:extLst>
                <a:ext uri="{FF2B5EF4-FFF2-40B4-BE49-F238E27FC236}">
                  <a16:creationId xmlns:a16="http://schemas.microsoft.com/office/drawing/2014/main" id="{3B258E99-2DCB-B5BB-4D2A-31F84FE6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2765095-E23C-62BC-1A99-71429E65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D963F5B9-456C-224E-A1F2-C9ABE728ED9C}"/>
              </a:ext>
            </a:extLst>
          </p:cNvPr>
          <p:cNvSpPr txBox="1"/>
          <p:nvPr/>
        </p:nvSpPr>
        <p:spPr>
          <a:xfrm>
            <a:off x="3587999" y="4474210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278" name="Group 107">
            <a:extLst>
              <a:ext uri="{FF2B5EF4-FFF2-40B4-BE49-F238E27FC236}">
                <a16:creationId xmlns:a16="http://schemas.microsoft.com/office/drawing/2014/main" id="{12815C6E-EBFC-4241-ED7C-BCABD2844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6164" y="3996397"/>
            <a:ext cx="800299" cy="461020"/>
            <a:chOff x="980" y="1435"/>
            <a:chExt cx="602" cy="346"/>
          </a:xfrm>
        </p:grpSpPr>
        <p:sp>
          <p:nvSpPr>
            <p:cNvPr id="279" name="AutoShape 106">
              <a:extLst>
                <a:ext uri="{FF2B5EF4-FFF2-40B4-BE49-F238E27FC236}">
                  <a16:creationId xmlns:a16="http://schemas.microsoft.com/office/drawing/2014/main" id="{4917C141-F8D4-F1A5-6D52-F49140ABC3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630AE077-1B8D-84A0-92E7-A26D8499E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AC4F91C6-96FD-8F9E-33A0-4574A3ACF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05331163-09F7-F957-02A5-8B1487DC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D52B138A-C56C-EC1E-AC66-40D51E131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284" name="Oval 112">
              <a:extLst>
                <a:ext uri="{FF2B5EF4-FFF2-40B4-BE49-F238E27FC236}">
                  <a16:creationId xmlns:a16="http://schemas.microsoft.com/office/drawing/2014/main" id="{48360661-9EA1-8100-088C-518A2B7F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41DAEEA5-DD30-D529-0CBA-13E714074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A53BEDDF-211E-CFDC-1555-9D600230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3A9B2F5D-BEAF-4516-FDBF-05658FD52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83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 Subscription 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C54816D7-7097-8E2A-1CB0-CD47AB05A2FE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332" name="Group 593">
              <a:extLst>
                <a:ext uri="{FF2B5EF4-FFF2-40B4-BE49-F238E27FC236}">
                  <a16:creationId xmlns:a16="http://schemas.microsoft.com/office/drawing/2014/main" id="{FA58F3A7-2097-2367-A8D5-A648620965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343" name="Freeform 278">
                <a:extLst>
                  <a:ext uri="{FF2B5EF4-FFF2-40B4-BE49-F238E27FC236}">
                    <a16:creationId xmlns:a16="http://schemas.microsoft.com/office/drawing/2014/main" id="{FA041997-DDBA-34D0-4DC6-FBD6567BF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4" name="Line 279">
                <a:extLst>
                  <a:ext uri="{FF2B5EF4-FFF2-40B4-BE49-F238E27FC236}">
                    <a16:creationId xmlns:a16="http://schemas.microsoft.com/office/drawing/2014/main" id="{84FC309D-5F00-0521-5A3B-64A095F16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5" name="Line 280">
                <a:extLst>
                  <a:ext uri="{FF2B5EF4-FFF2-40B4-BE49-F238E27FC236}">
                    <a16:creationId xmlns:a16="http://schemas.microsoft.com/office/drawing/2014/main" id="{54298798-12F6-1553-8EE9-3A918258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6" name="Line 281">
                <a:extLst>
                  <a:ext uri="{FF2B5EF4-FFF2-40B4-BE49-F238E27FC236}">
                    <a16:creationId xmlns:a16="http://schemas.microsoft.com/office/drawing/2014/main" id="{25BE6A9D-61B4-7C16-4D3A-F746E337F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7" name="Line 282">
                <a:extLst>
                  <a:ext uri="{FF2B5EF4-FFF2-40B4-BE49-F238E27FC236}">
                    <a16:creationId xmlns:a16="http://schemas.microsoft.com/office/drawing/2014/main" id="{E3DF6850-0362-C4B6-1837-FF7AF7191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8" name="Line 283">
                <a:extLst>
                  <a:ext uri="{FF2B5EF4-FFF2-40B4-BE49-F238E27FC236}">
                    <a16:creationId xmlns:a16="http://schemas.microsoft.com/office/drawing/2014/main" id="{8907B869-D04E-C7B2-F2D1-CC62611A3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9" name="Freeform 284">
                <a:extLst>
                  <a:ext uri="{FF2B5EF4-FFF2-40B4-BE49-F238E27FC236}">
                    <a16:creationId xmlns:a16="http://schemas.microsoft.com/office/drawing/2014/main" id="{81ABAAB5-1294-F97D-9CDA-363C7A48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0" name="Line 285">
                <a:extLst>
                  <a:ext uri="{FF2B5EF4-FFF2-40B4-BE49-F238E27FC236}">
                    <a16:creationId xmlns:a16="http://schemas.microsoft.com/office/drawing/2014/main" id="{0A8AE06A-05B6-2F15-2185-E5AE3150E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1" name="Line 286">
                <a:extLst>
                  <a:ext uri="{FF2B5EF4-FFF2-40B4-BE49-F238E27FC236}">
                    <a16:creationId xmlns:a16="http://schemas.microsoft.com/office/drawing/2014/main" id="{670F90F6-D57B-C299-FA62-A26329C8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2" name="Line 287">
                <a:extLst>
                  <a:ext uri="{FF2B5EF4-FFF2-40B4-BE49-F238E27FC236}">
                    <a16:creationId xmlns:a16="http://schemas.microsoft.com/office/drawing/2014/main" id="{54A4FD63-508A-7784-2473-F092835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3" name="Line 288">
                <a:extLst>
                  <a:ext uri="{FF2B5EF4-FFF2-40B4-BE49-F238E27FC236}">
                    <a16:creationId xmlns:a16="http://schemas.microsoft.com/office/drawing/2014/main" id="{8DB976DA-DCBC-D719-BEC5-39096C12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4" name="Line 289">
                <a:extLst>
                  <a:ext uri="{FF2B5EF4-FFF2-40B4-BE49-F238E27FC236}">
                    <a16:creationId xmlns:a16="http://schemas.microsoft.com/office/drawing/2014/main" id="{7A313E4A-57D8-3F2D-EEE6-2FADBD2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5" name="Freeform 290">
                <a:extLst>
                  <a:ext uri="{FF2B5EF4-FFF2-40B4-BE49-F238E27FC236}">
                    <a16:creationId xmlns:a16="http://schemas.microsoft.com/office/drawing/2014/main" id="{23BB668E-AA72-5B2B-71C1-9610DE517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6" name="Line 291">
                <a:extLst>
                  <a:ext uri="{FF2B5EF4-FFF2-40B4-BE49-F238E27FC236}">
                    <a16:creationId xmlns:a16="http://schemas.microsoft.com/office/drawing/2014/main" id="{6662502F-5EA4-0AE9-860F-7E5F54D07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7" name="Line 292">
                <a:extLst>
                  <a:ext uri="{FF2B5EF4-FFF2-40B4-BE49-F238E27FC236}">
                    <a16:creationId xmlns:a16="http://schemas.microsoft.com/office/drawing/2014/main" id="{FF501B29-4479-AD96-8D9D-C29B3FD0D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8" name="Line 293">
                <a:extLst>
                  <a:ext uri="{FF2B5EF4-FFF2-40B4-BE49-F238E27FC236}">
                    <a16:creationId xmlns:a16="http://schemas.microsoft.com/office/drawing/2014/main" id="{DEC8AB6E-779D-C0F5-01C5-B5AB0643B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9" name="Line 294">
                <a:extLst>
                  <a:ext uri="{FF2B5EF4-FFF2-40B4-BE49-F238E27FC236}">
                    <a16:creationId xmlns:a16="http://schemas.microsoft.com/office/drawing/2014/main" id="{1FBC03F5-FFDB-E51E-8886-F1C7C43A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0" name="Line 295">
                <a:extLst>
                  <a:ext uri="{FF2B5EF4-FFF2-40B4-BE49-F238E27FC236}">
                    <a16:creationId xmlns:a16="http://schemas.microsoft.com/office/drawing/2014/main" id="{33D5FACD-54D9-2AC9-3805-123C4EC5D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1" name="Freeform 296">
                <a:extLst>
                  <a:ext uri="{FF2B5EF4-FFF2-40B4-BE49-F238E27FC236}">
                    <a16:creationId xmlns:a16="http://schemas.microsoft.com/office/drawing/2014/main" id="{AE0B8E45-60B8-CEFB-4E70-18D4EE391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2" name="Line 297">
                <a:extLst>
                  <a:ext uri="{FF2B5EF4-FFF2-40B4-BE49-F238E27FC236}">
                    <a16:creationId xmlns:a16="http://schemas.microsoft.com/office/drawing/2014/main" id="{DC90A1C7-C5D9-3601-690A-1F24ABEAC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3" name="Line 298">
                <a:extLst>
                  <a:ext uri="{FF2B5EF4-FFF2-40B4-BE49-F238E27FC236}">
                    <a16:creationId xmlns:a16="http://schemas.microsoft.com/office/drawing/2014/main" id="{FFA32734-7906-C35C-07CB-EDE595DB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4" name="Line 299">
                <a:extLst>
                  <a:ext uri="{FF2B5EF4-FFF2-40B4-BE49-F238E27FC236}">
                    <a16:creationId xmlns:a16="http://schemas.microsoft.com/office/drawing/2014/main" id="{936A4A71-8E19-7239-E11E-87F9CB2DD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5" name="Line 300">
                <a:extLst>
                  <a:ext uri="{FF2B5EF4-FFF2-40B4-BE49-F238E27FC236}">
                    <a16:creationId xmlns:a16="http://schemas.microsoft.com/office/drawing/2014/main" id="{4701A736-0083-FFF1-C06C-C3016271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6" name="Line 301">
                <a:extLst>
                  <a:ext uri="{FF2B5EF4-FFF2-40B4-BE49-F238E27FC236}">
                    <a16:creationId xmlns:a16="http://schemas.microsoft.com/office/drawing/2014/main" id="{1E6B01F5-A259-459F-D94A-3EF659A90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7" name="Freeform 302">
                <a:extLst>
                  <a:ext uri="{FF2B5EF4-FFF2-40B4-BE49-F238E27FC236}">
                    <a16:creationId xmlns:a16="http://schemas.microsoft.com/office/drawing/2014/main" id="{C1E02AE6-761B-FB96-91C1-B47DB9F09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8" name="Line 303">
                <a:extLst>
                  <a:ext uri="{FF2B5EF4-FFF2-40B4-BE49-F238E27FC236}">
                    <a16:creationId xmlns:a16="http://schemas.microsoft.com/office/drawing/2014/main" id="{B87EAA6A-4FF8-531E-8B93-B2916F3B0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9" name="Line 304">
                <a:extLst>
                  <a:ext uri="{FF2B5EF4-FFF2-40B4-BE49-F238E27FC236}">
                    <a16:creationId xmlns:a16="http://schemas.microsoft.com/office/drawing/2014/main" id="{84ECEF94-3DC5-586D-F636-51C730BB7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0" name="Line 305">
                <a:extLst>
                  <a:ext uri="{FF2B5EF4-FFF2-40B4-BE49-F238E27FC236}">
                    <a16:creationId xmlns:a16="http://schemas.microsoft.com/office/drawing/2014/main" id="{8DD16F1C-5C2F-507B-7EDC-C618BDE5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1" name="Line 306">
                <a:extLst>
                  <a:ext uri="{FF2B5EF4-FFF2-40B4-BE49-F238E27FC236}">
                    <a16:creationId xmlns:a16="http://schemas.microsoft.com/office/drawing/2014/main" id="{249CD9C7-DCC3-4941-99EC-314D2688F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2" name="Line 307">
                <a:extLst>
                  <a:ext uri="{FF2B5EF4-FFF2-40B4-BE49-F238E27FC236}">
                    <a16:creationId xmlns:a16="http://schemas.microsoft.com/office/drawing/2014/main" id="{532613ED-3CE0-D761-3060-A1242A7A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33" name="Group 373">
              <a:extLst>
                <a:ext uri="{FF2B5EF4-FFF2-40B4-BE49-F238E27FC236}">
                  <a16:creationId xmlns:a16="http://schemas.microsoft.com/office/drawing/2014/main" id="{0B7F4373-D782-F80D-CE32-EC03BEDE9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34" name="Group 4">
                <a:extLst>
                  <a:ext uri="{FF2B5EF4-FFF2-40B4-BE49-F238E27FC236}">
                    <a16:creationId xmlns:a16="http://schemas.microsoft.com/office/drawing/2014/main" id="{ADBD18D9-E135-3C37-D7E3-E983E2A053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341" name="Freeform 6">
                  <a:extLst>
                    <a:ext uri="{FF2B5EF4-FFF2-40B4-BE49-F238E27FC236}">
                      <a16:creationId xmlns:a16="http://schemas.microsoft.com/office/drawing/2014/main" id="{1B9E0CA9-5529-6C78-984E-744CB5D29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2" name="Freeform 7">
                  <a:extLst>
                    <a:ext uri="{FF2B5EF4-FFF2-40B4-BE49-F238E27FC236}">
                      <a16:creationId xmlns:a16="http://schemas.microsoft.com/office/drawing/2014/main" id="{9522D3A5-CFA9-59A9-7E66-23B7AD410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5" name="Group 4">
                <a:extLst>
                  <a:ext uri="{FF2B5EF4-FFF2-40B4-BE49-F238E27FC236}">
                    <a16:creationId xmlns:a16="http://schemas.microsoft.com/office/drawing/2014/main" id="{BFEC999F-A34C-7FEA-A0F6-C49481C200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339" name="Freeform 6">
                  <a:extLst>
                    <a:ext uri="{FF2B5EF4-FFF2-40B4-BE49-F238E27FC236}">
                      <a16:creationId xmlns:a16="http://schemas.microsoft.com/office/drawing/2014/main" id="{5E9E61AB-28D5-B5CF-4913-7B7EAE341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40" name="Freeform 7">
                  <a:extLst>
                    <a:ext uri="{FF2B5EF4-FFF2-40B4-BE49-F238E27FC236}">
                      <a16:creationId xmlns:a16="http://schemas.microsoft.com/office/drawing/2014/main" id="{106322A1-10FD-AEEF-801C-71485FFF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36" name="Group 4">
                <a:extLst>
                  <a:ext uri="{FF2B5EF4-FFF2-40B4-BE49-F238E27FC236}">
                    <a16:creationId xmlns:a16="http://schemas.microsoft.com/office/drawing/2014/main" id="{9C52116F-C63A-9F64-3BC8-CBE8AA5C2D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37" name="Freeform 6">
                  <a:extLst>
                    <a:ext uri="{FF2B5EF4-FFF2-40B4-BE49-F238E27FC236}">
                      <a16:creationId xmlns:a16="http://schemas.microsoft.com/office/drawing/2014/main" id="{A85603A6-5C25-C73E-668F-76EC6323D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38" name="Freeform 7">
                  <a:extLst>
                    <a:ext uri="{FF2B5EF4-FFF2-40B4-BE49-F238E27FC236}">
                      <a16:creationId xmlns:a16="http://schemas.microsoft.com/office/drawing/2014/main" id="{EA769534-1DBA-4DC2-DF0A-887FD1E640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39C5D283-8D25-37CD-2C66-3CB4AA2700C7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8A63FA9-BB97-9AFD-1059-F7FF40261193}"/>
              </a:ext>
            </a:extLst>
          </p:cNvPr>
          <p:cNvSpPr txBox="1"/>
          <p:nvPr/>
        </p:nvSpPr>
        <p:spPr>
          <a:xfrm>
            <a:off x="1674720" y="3350793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71662398-18A9-A935-07F1-DA8300B047D9}"/>
              </a:ext>
            </a:extLst>
          </p:cNvPr>
          <p:cNvGrpSpPr/>
          <p:nvPr/>
        </p:nvGrpSpPr>
        <p:grpSpPr>
          <a:xfrm>
            <a:off x="2866714" y="1281372"/>
            <a:ext cx="2942991" cy="1418026"/>
            <a:chOff x="2866714" y="1281372"/>
            <a:chExt cx="2942991" cy="1418026"/>
          </a:xfrm>
        </p:grpSpPr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282B741-7A31-CA4A-EED1-61C107E20400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69499A51-9B49-5C9D-6D79-679833C41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8E26DA7-60F6-766E-7F15-70D16EBA3B60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2312B018-193C-0918-EE55-A1AAD5D1A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544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1B13F8A-3B5E-3DD1-7261-026F49F66BDC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DE2A2306-1E61-95A3-1B66-7D2C405533DF}"/>
              </a:ext>
            </a:extLst>
          </p:cNvPr>
          <p:cNvSpPr txBox="1"/>
          <p:nvPr/>
        </p:nvSpPr>
        <p:spPr>
          <a:xfrm>
            <a:off x="6993987" y="1070780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8111D3-E36B-FE7B-9A12-67376C1527FE}"/>
              </a:ext>
            </a:extLst>
          </p:cNvPr>
          <p:cNvGrpSpPr/>
          <p:nvPr/>
        </p:nvGrpSpPr>
        <p:grpSpPr>
          <a:xfrm rot="2498742">
            <a:off x="2879844" y="2943737"/>
            <a:ext cx="2942991" cy="1421746"/>
            <a:chOff x="2866714" y="1281372"/>
            <a:chExt cx="2942991" cy="1421746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8015F26-D505-752E-8920-8D37004DDB1B}"/>
                </a:ext>
              </a:extLst>
            </p:cNvPr>
            <p:cNvSpPr txBox="1"/>
            <p:nvPr/>
          </p:nvSpPr>
          <p:spPr>
            <a:xfrm rot="20050093">
              <a:off x="3796025" y="1774926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D0C2C88A-F874-FAC7-A50C-262A17301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86926B9-3419-EC47-2AA6-E5AE577392C2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B80FAB1-6A67-F840-B444-84B7DC60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7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EBEE4C-4851-A3E3-D3D0-10DB6702C397}"/>
              </a:ext>
            </a:extLst>
          </p:cNvPr>
          <p:cNvSpPr txBox="1"/>
          <p:nvPr/>
        </p:nvSpPr>
        <p:spPr>
          <a:xfrm>
            <a:off x="5755801" y="15508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3C8D5-AAA2-11F5-4B84-E9CFA9A0F1F2}"/>
              </a:ext>
            </a:extLst>
          </p:cNvPr>
          <p:cNvSpPr txBox="1"/>
          <p:nvPr/>
        </p:nvSpPr>
        <p:spPr>
          <a:xfrm>
            <a:off x="5788584" y="419422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B1BBD-938D-96E7-6E93-FFD8E24F1341}"/>
              </a:ext>
            </a:extLst>
          </p:cNvPr>
          <p:cNvSpPr txBox="1"/>
          <p:nvPr/>
        </p:nvSpPr>
        <p:spPr>
          <a:xfrm>
            <a:off x="1828300" y="2187484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/ RC / 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69D-51C2-8B82-3432-B5410B278D79}"/>
              </a:ext>
            </a:extLst>
          </p:cNvPr>
          <p:cNvSpPr txBox="1"/>
          <p:nvPr/>
        </p:nvSpPr>
        <p:spPr>
          <a:xfrm>
            <a:off x="6057566" y="204898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D4C4E-2DF5-7761-0C4F-70B39770B88C}"/>
              </a:ext>
            </a:extLst>
          </p:cNvPr>
          <p:cNvSpPr txBox="1"/>
          <p:nvPr/>
        </p:nvSpPr>
        <p:spPr>
          <a:xfrm>
            <a:off x="6057891" y="338932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9DBEE-6DCD-A9A6-093E-39D58F0A8A36}"/>
              </a:ext>
            </a:extLst>
          </p:cNvPr>
          <p:cNvGrpSpPr/>
          <p:nvPr/>
        </p:nvGrpSpPr>
        <p:grpSpPr>
          <a:xfrm>
            <a:off x="5881183" y="1005309"/>
            <a:ext cx="833185" cy="687386"/>
            <a:chOff x="5794093" y="1672102"/>
            <a:chExt cx="833185" cy="687386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EFF915E0-5684-DDD7-3DFE-2F937EC8CD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3" name="Freeform 278">
                <a:extLst>
                  <a:ext uri="{FF2B5EF4-FFF2-40B4-BE49-F238E27FC236}">
                    <a16:creationId xmlns:a16="http://schemas.microsoft.com/office/drawing/2014/main" id="{46075FB2-E2CF-5D16-C63D-CE72F9904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Line 279">
                <a:extLst>
                  <a:ext uri="{FF2B5EF4-FFF2-40B4-BE49-F238E27FC236}">
                    <a16:creationId xmlns:a16="http://schemas.microsoft.com/office/drawing/2014/main" id="{247AA27B-90C4-B90B-916F-6710DB7ED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Line 280">
                <a:extLst>
                  <a:ext uri="{FF2B5EF4-FFF2-40B4-BE49-F238E27FC236}">
                    <a16:creationId xmlns:a16="http://schemas.microsoft.com/office/drawing/2014/main" id="{D8AF116F-9F84-D789-5355-414E11A62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Line 281">
                <a:extLst>
                  <a:ext uri="{FF2B5EF4-FFF2-40B4-BE49-F238E27FC236}">
                    <a16:creationId xmlns:a16="http://schemas.microsoft.com/office/drawing/2014/main" id="{C0620106-28A3-996D-3B13-21478CFB9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Line 282">
                <a:extLst>
                  <a:ext uri="{FF2B5EF4-FFF2-40B4-BE49-F238E27FC236}">
                    <a16:creationId xmlns:a16="http://schemas.microsoft.com/office/drawing/2014/main" id="{9224C47F-505A-B56C-8065-589B89419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Line 283">
                <a:extLst>
                  <a:ext uri="{FF2B5EF4-FFF2-40B4-BE49-F238E27FC236}">
                    <a16:creationId xmlns:a16="http://schemas.microsoft.com/office/drawing/2014/main" id="{CB43805F-0512-FCA9-3953-395F870C6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Freeform 284">
                <a:extLst>
                  <a:ext uri="{FF2B5EF4-FFF2-40B4-BE49-F238E27FC236}">
                    <a16:creationId xmlns:a16="http://schemas.microsoft.com/office/drawing/2014/main" id="{953D1684-58D5-A9B4-61BD-2264ED6D6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Line 285">
                <a:extLst>
                  <a:ext uri="{FF2B5EF4-FFF2-40B4-BE49-F238E27FC236}">
                    <a16:creationId xmlns:a16="http://schemas.microsoft.com/office/drawing/2014/main" id="{4798407F-662D-BBDC-4337-3697C826A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86">
                <a:extLst>
                  <a:ext uri="{FF2B5EF4-FFF2-40B4-BE49-F238E27FC236}">
                    <a16:creationId xmlns:a16="http://schemas.microsoft.com/office/drawing/2014/main" id="{E8ED6BDB-16DF-69EF-0420-AE60130FE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7">
                <a:extLst>
                  <a:ext uri="{FF2B5EF4-FFF2-40B4-BE49-F238E27FC236}">
                    <a16:creationId xmlns:a16="http://schemas.microsoft.com/office/drawing/2014/main" id="{AC4EF970-35AF-13AB-87FE-9E0CE37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8">
                <a:extLst>
                  <a:ext uri="{FF2B5EF4-FFF2-40B4-BE49-F238E27FC236}">
                    <a16:creationId xmlns:a16="http://schemas.microsoft.com/office/drawing/2014/main" id="{A4841AC3-D074-E940-1FF1-59A0BA77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9">
                <a:extLst>
                  <a:ext uri="{FF2B5EF4-FFF2-40B4-BE49-F238E27FC236}">
                    <a16:creationId xmlns:a16="http://schemas.microsoft.com/office/drawing/2014/main" id="{D9EAFD49-8A81-9B09-D716-E13189E7E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Freeform 290">
                <a:extLst>
                  <a:ext uri="{FF2B5EF4-FFF2-40B4-BE49-F238E27FC236}">
                    <a16:creationId xmlns:a16="http://schemas.microsoft.com/office/drawing/2014/main" id="{75E54EB9-6186-1EA4-5F2E-283CD5A8F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Line 291">
                <a:extLst>
                  <a:ext uri="{FF2B5EF4-FFF2-40B4-BE49-F238E27FC236}">
                    <a16:creationId xmlns:a16="http://schemas.microsoft.com/office/drawing/2014/main" id="{C7E4B7C1-C8B9-8F95-CF4C-58759B5AD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92">
                <a:extLst>
                  <a:ext uri="{FF2B5EF4-FFF2-40B4-BE49-F238E27FC236}">
                    <a16:creationId xmlns:a16="http://schemas.microsoft.com/office/drawing/2014/main" id="{5A23DA68-9E2A-4080-1F60-585C9DAC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93">
                <a:extLst>
                  <a:ext uri="{FF2B5EF4-FFF2-40B4-BE49-F238E27FC236}">
                    <a16:creationId xmlns:a16="http://schemas.microsoft.com/office/drawing/2014/main" id="{DD12A791-3004-0FDC-1D77-FE29DB086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94">
                <a:extLst>
                  <a:ext uri="{FF2B5EF4-FFF2-40B4-BE49-F238E27FC236}">
                    <a16:creationId xmlns:a16="http://schemas.microsoft.com/office/drawing/2014/main" id="{58C1D6D7-75D3-F9C7-48EB-F7149DAD1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95">
                <a:extLst>
                  <a:ext uri="{FF2B5EF4-FFF2-40B4-BE49-F238E27FC236}">
                    <a16:creationId xmlns:a16="http://schemas.microsoft.com/office/drawing/2014/main" id="{2D97656B-12D9-0844-931C-3E73A5A3A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296">
                <a:extLst>
                  <a:ext uri="{FF2B5EF4-FFF2-40B4-BE49-F238E27FC236}">
                    <a16:creationId xmlns:a16="http://schemas.microsoft.com/office/drawing/2014/main" id="{50910B4E-C14B-9749-2F4F-EBD33D2B5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Line 297">
                <a:extLst>
                  <a:ext uri="{FF2B5EF4-FFF2-40B4-BE49-F238E27FC236}">
                    <a16:creationId xmlns:a16="http://schemas.microsoft.com/office/drawing/2014/main" id="{E07DA7AA-580F-B0B8-B064-71CE6A75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8">
                <a:extLst>
                  <a:ext uri="{FF2B5EF4-FFF2-40B4-BE49-F238E27FC236}">
                    <a16:creationId xmlns:a16="http://schemas.microsoft.com/office/drawing/2014/main" id="{1F633FE0-FCD7-5D6F-68C6-F1E857881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9">
                <a:extLst>
                  <a:ext uri="{FF2B5EF4-FFF2-40B4-BE49-F238E27FC236}">
                    <a16:creationId xmlns:a16="http://schemas.microsoft.com/office/drawing/2014/main" id="{FA733C18-4B9C-F64D-092D-9EC5E5E5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300">
                <a:extLst>
                  <a:ext uri="{FF2B5EF4-FFF2-40B4-BE49-F238E27FC236}">
                    <a16:creationId xmlns:a16="http://schemas.microsoft.com/office/drawing/2014/main" id="{5236B3E4-F860-32AD-30FD-FF1C73B4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301">
                <a:extLst>
                  <a:ext uri="{FF2B5EF4-FFF2-40B4-BE49-F238E27FC236}">
                    <a16:creationId xmlns:a16="http://schemas.microsoft.com/office/drawing/2014/main" id="{B5BB2EA3-3B0B-9136-0DF7-4F94475EF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Freeform 302">
                <a:extLst>
                  <a:ext uri="{FF2B5EF4-FFF2-40B4-BE49-F238E27FC236}">
                    <a16:creationId xmlns:a16="http://schemas.microsoft.com/office/drawing/2014/main" id="{1193490A-A44B-379F-E034-A1247DAEF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Line 303">
                <a:extLst>
                  <a:ext uri="{FF2B5EF4-FFF2-40B4-BE49-F238E27FC236}">
                    <a16:creationId xmlns:a16="http://schemas.microsoft.com/office/drawing/2014/main" id="{186337D0-24A0-4D65-123D-231448374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304">
                <a:extLst>
                  <a:ext uri="{FF2B5EF4-FFF2-40B4-BE49-F238E27FC236}">
                    <a16:creationId xmlns:a16="http://schemas.microsoft.com/office/drawing/2014/main" id="{5B827602-937F-62D7-3155-B2755C364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Line 305">
                <a:extLst>
                  <a:ext uri="{FF2B5EF4-FFF2-40B4-BE49-F238E27FC236}">
                    <a16:creationId xmlns:a16="http://schemas.microsoft.com/office/drawing/2014/main" id="{D23CA017-EBAD-19A4-CD8F-96BB0E74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Line 306">
                <a:extLst>
                  <a:ext uri="{FF2B5EF4-FFF2-40B4-BE49-F238E27FC236}">
                    <a16:creationId xmlns:a16="http://schemas.microsoft.com/office/drawing/2014/main" id="{718DB503-D192-76B4-1A58-5ED342986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Line 307">
                <a:extLst>
                  <a:ext uri="{FF2B5EF4-FFF2-40B4-BE49-F238E27FC236}">
                    <a16:creationId xmlns:a16="http://schemas.microsoft.com/office/drawing/2014/main" id="{7E928D48-659F-B0E9-8613-48BD33462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" name="Freeform 594">
              <a:extLst>
                <a:ext uri="{FF2B5EF4-FFF2-40B4-BE49-F238E27FC236}">
                  <a16:creationId xmlns:a16="http://schemas.microsoft.com/office/drawing/2014/main" id="{6177188D-D5EF-C6BD-E1D0-3FB17174B26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BD73-D7F7-5D1A-2FF8-A05BE91B5BD0}"/>
              </a:ext>
            </a:extLst>
          </p:cNvPr>
          <p:cNvGrpSpPr/>
          <p:nvPr/>
        </p:nvGrpSpPr>
        <p:grpSpPr>
          <a:xfrm>
            <a:off x="5895468" y="2264359"/>
            <a:ext cx="833185" cy="687386"/>
            <a:chOff x="5794093" y="1672102"/>
            <a:chExt cx="833185" cy="687386"/>
          </a:xfrm>
        </p:grpSpPr>
        <p:grpSp>
          <p:nvGrpSpPr>
            <p:cNvPr id="44" name="Group 593">
              <a:extLst>
                <a:ext uri="{FF2B5EF4-FFF2-40B4-BE49-F238E27FC236}">
                  <a16:creationId xmlns:a16="http://schemas.microsoft.com/office/drawing/2014/main" id="{CA0B7359-39C9-9FD0-D4E0-7A41E4D6F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" name="Freeform 278">
                <a:extLst>
                  <a:ext uri="{FF2B5EF4-FFF2-40B4-BE49-F238E27FC236}">
                    <a16:creationId xmlns:a16="http://schemas.microsoft.com/office/drawing/2014/main" id="{127D777B-B408-6AD8-4EE3-1D0C96090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Line 279">
                <a:extLst>
                  <a:ext uri="{FF2B5EF4-FFF2-40B4-BE49-F238E27FC236}">
                    <a16:creationId xmlns:a16="http://schemas.microsoft.com/office/drawing/2014/main" id="{FDB01CC6-BD0D-5DF1-E38D-511FEF508C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Line 280">
                <a:extLst>
                  <a:ext uri="{FF2B5EF4-FFF2-40B4-BE49-F238E27FC236}">
                    <a16:creationId xmlns:a16="http://schemas.microsoft.com/office/drawing/2014/main" id="{D7DEA028-D30E-13F6-9CDA-0F1573E7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Line 281">
                <a:extLst>
                  <a:ext uri="{FF2B5EF4-FFF2-40B4-BE49-F238E27FC236}">
                    <a16:creationId xmlns:a16="http://schemas.microsoft.com/office/drawing/2014/main" id="{5D6BD3E4-B5B9-21E0-4D86-3DC1E9B7F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Line 282">
                <a:extLst>
                  <a:ext uri="{FF2B5EF4-FFF2-40B4-BE49-F238E27FC236}">
                    <a16:creationId xmlns:a16="http://schemas.microsoft.com/office/drawing/2014/main" id="{A74BF0F0-C1E2-CC33-CD77-63F5A6C7F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Line 283">
                <a:extLst>
                  <a:ext uri="{FF2B5EF4-FFF2-40B4-BE49-F238E27FC236}">
                    <a16:creationId xmlns:a16="http://schemas.microsoft.com/office/drawing/2014/main" id="{01F5A726-3DBF-0635-E6D8-33412662C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84">
                <a:extLst>
                  <a:ext uri="{FF2B5EF4-FFF2-40B4-BE49-F238E27FC236}">
                    <a16:creationId xmlns:a16="http://schemas.microsoft.com/office/drawing/2014/main" id="{22065E92-D5D7-B761-CA83-3CCF245F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Line 285">
                <a:extLst>
                  <a:ext uri="{FF2B5EF4-FFF2-40B4-BE49-F238E27FC236}">
                    <a16:creationId xmlns:a16="http://schemas.microsoft.com/office/drawing/2014/main" id="{23F9B06A-9122-C4D2-986A-41A28867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Line 286">
                <a:extLst>
                  <a:ext uri="{FF2B5EF4-FFF2-40B4-BE49-F238E27FC236}">
                    <a16:creationId xmlns:a16="http://schemas.microsoft.com/office/drawing/2014/main" id="{30DA646A-C6C3-AA77-D34C-2FD743DF7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Line 287">
                <a:extLst>
                  <a:ext uri="{FF2B5EF4-FFF2-40B4-BE49-F238E27FC236}">
                    <a16:creationId xmlns:a16="http://schemas.microsoft.com/office/drawing/2014/main" id="{57873D9D-D1C9-660D-2482-EF632384C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Line 288">
                <a:extLst>
                  <a:ext uri="{FF2B5EF4-FFF2-40B4-BE49-F238E27FC236}">
                    <a16:creationId xmlns:a16="http://schemas.microsoft.com/office/drawing/2014/main" id="{E98F95D6-AB79-F462-F867-B846BC56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89">
                <a:extLst>
                  <a:ext uri="{FF2B5EF4-FFF2-40B4-BE49-F238E27FC236}">
                    <a16:creationId xmlns:a16="http://schemas.microsoft.com/office/drawing/2014/main" id="{D12C72E2-A163-20A0-38C4-7F28BE21F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Freeform 290">
                <a:extLst>
                  <a:ext uri="{FF2B5EF4-FFF2-40B4-BE49-F238E27FC236}">
                    <a16:creationId xmlns:a16="http://schemas.microsoft.com/office/drawing/2014/main" id="{11A592EA-BDFD-8847-0B72-D99684CDA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91">
                <a:extLst>
                  <a:ext uri="{FF2B5EF4-FFF2-40B4-BE49-F238E27FC236}">
                    <a16:creationId xmlns:a16="http://schemas.microsoft.com/office/drawing/2014/main" id="{DED77E0F-91F2-F665-A0BF-954033D0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92">
                <a:extLst>
                  <a:ext uri="{FF2B5EF4-FFF2-40B4-BE49-F238E27FC236}">
                    <a16:creationId xmlns:a16="http://schemas.microsoft.com/office/drawing/2014/main" id="{7F5CA89C-FB50-06CD-EC62-9C9E4F24F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93">
                <a:extLst>
                  <a:ext uri="{FF2B5EF4-FFF2-40B4-BE49-F238E27FC236}">
                    <a16:creationId xmlns:a16="http://schemas.microsoft.com/office/drawing/2014/main" id="{5697A240-689E-20B0-46AC-EA07D1BFA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Line 294">
                <a:extLst>
                  <a:ext uri="{FF2B5EF4-FFF2-40B4-BE49-F238E27FC236}">
                    <a16:creationId xmlns:a16="http://schemas.microsoft.com/office/drawing/2014/main" id="{3DA49DED-9ECA-ED48-9B61-9AC9FF1C1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95">
                <a:extLst>
                  <a:ext uri="{FF2B5EF4-FFF2-40B4-BE49-F238E27FC236}">
                    <a16:creationId xmlns:a16="http://schemas.microsoft.com/office/drawing/2014/main" id="{3270A8FB-5B03-9858-99B5-CFE189F83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8" name="Freeform 296">
                <a:extLst>
                  <a:ext uri="{FF2B5EF4-FFF2-40B4-BE49-F238E27FC236}">
                    <a16:creationId xmlns:a16="http://schemas.microsoft.com/office/drawing/2014/main" id="{2370A6FB-D2C6-9E92-ACCB-03FC07B50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9" name="Line 297">
                <a:extLst>
                  <a:ext uri="{FF2B5EF4-FFF2-40B4-BE49-F238E27FC236}">
                    <a16:creationId xmlns:a16="http://schemas.microsoft.com/office/drawing/2014/main" id="{4909A201-6357-E5F0-0BB9-B5793BE67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0" name="Line 298">
                <a:extLst>
                  <a:ext uri="{FF2B5EF4-FFF2-40B4-BE49-F238E27FC236}">
                    <a16:creationId xmlns:a16="http://schemas.microsoft.com/office/drawing/2014/main" id="{1C75D31B-FA7A-A725-00C1-FB20384F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1" name="Line 299">
                <a:extLst>
                  <a:ext uri="{FF2B5EF4-FFF2-40B4-BE49-F238E27FC236}">
                    <a16:creationId xmlns:a16="http://schemas.microsoft.com/office/drawing/2014/main" id="{40B4937F-6336-B964-8A18-93B3E097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2" name="Line 300">
                <a:extLst>
                  <a:ext uri="{FF2B5EF4-FFF2-40B4-BE49-F238E27FC236}">
                    <a16:creationId xmlns:a16="http://schemas.microsoft.com/office/drawing/2014/main" id="{68C494AE-19FA-3A10-414D-E4CC4F862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3" name="Line 301">
                <a:extLst>
                  <a:ext uri="{FF2B5EF4-FFF2-40B4-BE49-F238E27FC236}">
                    <a16:creationId xmlns:a16="http://schemas.microsoft.com/office/drawing/2014/main" id="{C5532DC9-87D2-5357-576F-673E6D039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4" name="Freeform 302">
                <a:extLst>
                  <a:ext uri="{FF2B5EF4-FFF2-40B4-BE49-F238E27FC236}">
                    <a16:creationId xmlns:a16="http://schemas.microsoft.com/office/drawing/2014/main" id="{6EFE9FF4-A8C9-C16E-E4F2-F45C1B23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5" name="Line 303">
                <a:extLst>
                  <a:ext uri="{FF2B5EF4-FFF2-40B4-BE49-F238E27FC236}">
                    <a16:creationId xmlns:a16="http://schemas.microsoft.com/office/drawing/2014/main" id="{F6477667-AC20-BE4D-10F2-E08E075EF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6" name="Line 304">
                <a:extLst>
                  <a:ext uri="{FF2B5EF4-FFF2-40B4-BE49-F238E27FC236}">
                    <a16:creationId xmlns:a16="http://schemas.microsoft.com/office/drawing/2014/main" id="{4540F5CD-C698-2627-8E9E-20FC5C7CE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7" name="Line 305">
                <a:extLst>
                  <a:ext uri="{FF2B5EF4-FFF2-40B4-BE49-F238E27FC236}">
                    <a16:creationId xmlns:a16="http://schemas.microsoft.com/office/drawing/2014/main" id="{A14AEC65-F7C8-9B92-AC4F-094143288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8" name="Line 306">
                <a:extLst>
                  <a:ext uri="{FF2B5EF4-FFF2-40B4-BE49-F238E27FC236}">
                    <a16:creationId xmlns:a16="http://schemas.microsoft.com/office/drawing/2014/main" id="{3A523A4A-E662-2427-AB17-6E44D6B6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9" name="Line 307">
                <a:extLst>
                  <a:ext uri="{FF2B5EF4-FFF2-40B4-BE49-F238E27FC236}">
                    <a16:creationId xmlns:a16="http://schemas.microsoft.com/office/drawing/2014/main" id="{A4BF9724-B9A4-B48E-E74D-DC3C31891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Freeform 594">
              <a:extLst>
                <a:ext uri="{FF2B5EF4-FFF2-40B4-BE49-F238E27FC236}">
                  <a16:creationId xmlns:a16="http://schemas.microsoft.com/office/drawing/2014/main" id="{505D1333-63E0-F90E-4AF0-E3C25CA062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59A18D0B-3E58-8B21-761F-D203715FA2EA}"/>
              </a:ext>
            </a:extLst>
          </p:cNvPr>
          <p:cNvGrpSpPr/>
          <p:nvPr/>
        </p:nvGrpSpPr>
        <p:grpSpPr>
          <a:xfrm>
            <a:off x="5901812" y="3649340"/>
            <a:ext cx="833185" cy="687386"/>
            <a:chOff x="5794093" y="1672102"/>
            <a:chExt cx="833185" cy="687386"/>
          </a:xfrm>
        </p:grpSpPr>
        <p:grpSp>
          <p:nvGrpSpPr>
            <p:cNvPr id="461" name="Group 593">
              <a:extLst>
                <a:ext uri="{FF2B5EF4-FFF2-40B4-BE49-F238E27FC236}">
                  <a16:creationId xmlns:a16="http://schemas.microsoft.com/office/drawing/2014/main" id="{1E97B90E-771E-4CE4-11B6-F915336D16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463" name="Freeform 278">
                <a:extLst>
                  <a:ext uri="{FF2B5EF4-FFF2-40B4-BE49-F238E27FC236}">
                    <a16:creationId xmlns:a16="http://schemas.microsoft.com/office/drawing/2014/main" id="{348651C5-9C54-69D5-108F-52424B12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4" name="Line 279">
                <a:extLst>
                  <a:ext uri="{FF2B5EF4-FFF2-40B4-BE49-F238E27FC236}">
                    <a16:creationId xmlns:a16="http://schemas.microsoft.com/office/drawing/2014/main" id="{117C1E57-09C2-4F2C-28CF-127D19045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5" name="Line 280">
                <a:extLst>
                  <a:ext uri="{FF2B5EF4-FFF2-40B4-BE49-F238E27FC236}">
                    <a16:creationId xmlns:a16="http://schemas.microsoft.com/office/drawing/2014/main" id="{014F9431-026F-5E55-029D-29BD6B813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6" name="Line 281">
                <a:extLst>
                  <a:ext uri="{FF2B5EF4-FFF2-40B4-BE49-F238E27FC236}">
                    <a16:creationId xmlns:a16="http://schemas.microsoft.com/office/drawing/2014/main" id="{8CCD8D0E-144F-1649-8439-7D7F50106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7" name="Line 282">
                <a:extLst>
                  <a:ext uri="{FF2B5EF4-FFF2-40B4-BE49-F238E27FC236}">
                    <a16:creationId xmlns:a16="http://schemas.microsoft.com/office/drawing/2014/main" id="{1509D5E8-F1CF-275A-5128-E14C5F19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8" name="Line 283">
                <a:extLst>
                  <a:ext uri="{FF2B5EF4-FFF2-40B4-BE49-F238E27FC236}">
                    <a16:creationId xmlns:a16="http://schemas.microsoft.com/office/drawing/2014/main" id="{BA38A0FA-2F17-92A8-0116-2188417CE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9" name="Freeform 284">
                <a:extLst>
                  <a:ext uri="{FF2B5EF4-FFF2-40B4-BE49-F238E27FC236}">
                    <a16:creationId xmlns:a16="http://schemas.microsoft.com/office/drawing/2014/main" id="{685F4C35-B114-EAC7-C962-C415E16D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0" name="Line 285">
                <a:extLst>
                  <a:ext uri="{FF2B5EF4-FFF2-40B4-BE49-F238E27FC236}">
                    <a16:creationId xmlns:a16="http://schemas.microsoft.com/office/drawing/2014/main" id="{D1E22E13-D73C-2286-F484-FC510FC7F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1" name="Line 286">
                <a:extLst>
                  <a:ext uri="{FF2B5EF4-FFF2-40B4-BE49-F238E27FC236}">
                    <a16:creationId xmlns:a16="http://schemas.microsoft.com/office/drawing/2014/main" id="{5FC1D852-4FF1-5FBF-C2F5-E82468A96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2" name="Line 287">
                <a:extLst>
                  <a:ext uri="{FF2B5EF4-FFF2-40B4-BE49-F238E27FC236}">
                    <a16:creationId xmlns:a16="http://schemas.microsoft.com/office/drawing/2014/main" id="{5D5BED90-EBD2-3783-562B-F43755E65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3" name="Line 288">
                <a:extLst>
                  <a:ext uri="{FF2B5EF4-FFF2-40B4-BE49-F238E27FC236}">
                    <a16:creationId xmlns:a16="http://schemas.microsoft.com/office/drawing/2014/main" id="{994F6F98-4687-06F3-B014-F74005FA0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5" name="Line 289">
                <a:extLst>
                  <a:ext uri="{FF2B5EF4-FFF2-40B4-BE49-F238E27FC236}">
                    <a16:creationId xmlns:a16="http://schemas.microsoft.com/office/drawing/2014/main" id="{A7F5441E-CC25-0725-B9E2-B7F5DCA6F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6" name="Freeform 290">
                <a:extLst>
                  <a:ext uri="{FF2B5EF4-FFF2-40B4-BE49-F238E27FC236}">
                    <a16:creationId xmlns:a16="http://schemas.microsoft.com/office/drawing/2014/main" id="{4E4B3FA6-DE35-1515-F87F-5309870A4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4" name="Line 291">
                <a:extLst>
                  <a:ext uri="{FF2B5EF4-FFF2-40B4-BE49-F238E27FC236}">
                    <a16:creationId xmlns:a16="http://schemas.microsoft.com/office/drawing/2014/main" id="{C88E8E05-26EC-ACD8-79FA-85B8B42C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5" name="Line 292">
                <a:extLst>
                  <a:ext uri="{FF2B5EF4-FFF2-40B4-BE49-F238E27FC236}">
                    <a16:creationId xmlns:a16="http://schemas.microsoft.com/office/drawing/2014/main" id="{0F1E1FF0-6923-495C-2585-00CA1CACF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6" name="Line 293">
                <a:extLst>
                  <a:ext uri="{FF2B5EF4-FFF2-40B4-BE49-F238E27FC236}">
                    <a16:creationId xmlns:a16="http://schemas.microsoft.com/office/drawing/2014/main" id="{D5751DD8-31A1-E8D0-FF04-5B96E42B6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7" name="Line 294">
                <a:extLst>
                  <a:ext uri="{FF2B5EF4-FFF2-40B4-BE49-F238E27FC236}">
                    <a16:creationId xmlns:a16="http://schemas.microsoft.com/office/drawing/2014/main" id="{FE68EB19-01F3-12B9-D9BA-234C83A64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4" name="Line 295">
                <a:extLst>
                  <a:ext uri="{FF2B5EF4-FFF2-40B4-BE49-F238E27FC236}">
                    <a16:creationId xmlns:a16="http://schemas.microsoft.com/office/drawing/2014/main" id="{D04D503F-F9E1-3388-B18C-E4D4AF27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5" name="Freeform 296">
                <a:extLst>
                  <a:ext uri="{FF2B5EF4-FFF2-40B4-BE49-F238E27FC236}">
                    <a16:creationId xmlns:a16="http://schemas.microsoft.com/office/drawing/2014/main" id="{E9F09FC6-C0C4-5FA4-05BC-FC9CE23B8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6" name="Line 297">
                <a:extLst>
                  <a:ext uri="{FF2B5EF4-FFF2-40B4-BE49-F238E27FC236}">
                    <a16:creationId xmlns:a16="http://schemas.microsoft.com/office/drawing/2014/main" id="{A768B3AE-E12B-FDA1-58F7-1495919BB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7" name="Line 298">
                <a:extLst>
                  <a:ext uri="{FF2B5EF4-FFF2-40B4-BE49-F238E27FC236}">
                    <a16:creationId xmlns:a16="http://schemas.microsoft.com/office/drawing/2014/main" id="{FF8C79C3-7144-B720-6CD1-FF49A4650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8" name="Line 299">
                <a:extLst>
                  <a:ext uri="{FF2B5EF4-FFF2-40B4-BE49-F238E27FC236}">
                    <a16:creationId xmlns:a16="http://schemas.microsoft.com/office/drawing/2014/main" id="{10AFAB42-CCFB-C1EC-B3DA-126048CE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9" name="Line 300">
                <a:extLst>
                  <a:ext uri="{FF2B5EF4-FFF2-40B4-BE49-F238E27FC236}">
                    <a16:creationId xmlns:a16="http://schemas.microsoft.com/office/drawing/2014/main" id="{1239B78F-38FE-C8FA-4588-BC056E77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0" name="Line 301">
                <a:extLst>
                  <a:ext uri="{FF2B5EF4-FFF2-40B4-BE49-F238E27FC236}">
                    <a16:creationId xmlns:a16="http://schemas.microsoft.com/office/drawing/2014/main" id="{B9ADA210-FDA0-CC27-60AA-7C3185681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1" name="Freeform 302">
                <a:extLst>
                  <a:ext uri="{FF2B5EF4-FFF2-40B4-BE49-F238E27FC236}">
                    <a16:creationId xmlns:a16="http://schemas.microsoft.com/office/drawing/2014/main" id="{FC4E6F0D-8EF3-8547-9218-B3B94C4F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2" name="Line 303">
                <a:extLst>
                  <a:ext uri="{FF2B5EF4-FFF2-40B4-BE49-F238E27FC236}">
                    <a16:creationId xmlns:a16="http://schemas.microsoft.com/office/drawing/2014/main" id="{5724F669-92FF-D619-4FE5-2D87EAA0B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3" name="Line 304">
                <a:extLst>
                  <a:ext uri="{FF2B5EF4-FFF2-40B4-BE49-F238E27FC236}">
                    <a16:creationId xmlns:a16="http://schemas.microsoft.com/office/drawing/2014/main" id="{67FB8846-8079-0865-051B-A8892BDCA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4" name="Line 305">
                <a:extLst>
                  <a:ext uri="{FF2B5EF4-FFF2-40B4-BE49-F238E27FC236}">
                    <a16:creationId xmlns:a16="http://schemas.microsoft.com/office/drawing/2014/main" id="{9050F5E7-05F3-FD66-DE4C-62A7CDA0F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" name="Line 306">
                <a:extLst>
                  <a:ext uri="{FF2B5EF4-FFF2-40B4-BE49-F238E27FC236}">
                    <a16:creationId xmlns:a16="http://schemas.microsoft.com/office/drawing/2014/main" id="{8F742320-2241-0C9B-5FFB-DEAB2A3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6" name="Line 307">
                <a:extLst>
                  <a:ext uri="{FF2B5EF4-FFF2-40B4-BE49-F238E27FC236}">
                    <a16:creationId xmlns:a16="http://schemas.microsoft.com/office/drawing/2014/main" id="{F51A5759-DD46-CDF9-E236-82FC33FF3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62" name="Freeform 594">
              <a:extLst>
                <a:ext uri="{FF2B5EF4-FFF2-40B4-BE49-F238E27FC236}">
                  <a16:creationId xmlns:a16="http://schemas.microsoft.com/office/drawing/2014/main" id="{796D8BA6-E3F3-A4FB-D7CE-1C6B7A0C81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7078D8F9-5881-26AE-4D6C-4BF9F9CFAD71}"/>
              </a:ext>
            </a:extLst>
          </p:cNvPr>
          <p:cNvSpPr txBox="1"/>
          <p:nvPr/>
        </p:nvSpPr>
        <p:spPr>
          <a:xfrm>
            <a:off x="6039334" y="77423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B9D30C-327F-6309-874C-FEA85B94466E}"/>
              </a:ext>
            </a:extLst>
          </p:cNvPr>
          <p:cNvSpPr txBox="1"/>
          <p:nvPr/>
        </p:nvSpPr>
        <p:spPr>
          <a:xfrm>
            <a:off x="5779062" y="28746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1214DB7-CF11-A26F-8C0A-0462A0AAEDB5}"/>
              </a:ext>
            </a:extLst>
          </p:cNvPr>
          <p:cNvSpPr txBox="1"/>
          <p:nvPr/>
        </p:nvSpPr>
        <p:spPr>
          <a:xfrm>
            <a:off x="3704312" y="4387748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620" name="Group 107">
            <a:extLst>
              <a:ext uri="{FF2B5EF4-FFF2-40B4-BE49-F238E27FC236}">
                <a16:creationId xmlns:a16="http://schemas.microsoft.com/office/drawing/2014/main" id="{AF60B422-EE73-70CD-FE95-1869BD112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76" y="3909935"/>
            <a:ext cx="800299" cy="461020"/>
            <a:chOff x="980" y="1435"/>
            <a:chExt cx="602" cy="346"/>
          </a:xfrm>
        </p:grpSpPr>
        <p:sp>
          <p:nvSpPr>
            <p:cNvPr id="621" name="AutoShape 106">
              <a:extLst>
                <a:ext uri="{FF2B5EF4-FFF2-40B4-BE49-F238E27FC236}">
                  <a16:creationId xmlns:a16="http://schemas.microsoft.com/office/drawing/2014/main" id="{A4DCD6C0-A374-8EB1-C1B1-44EBA370CC9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2" name="Freeform 108">
              <a:extLst>
                <a:ext uri="{FF2B5EF4-FFF2-40B4-BE49-F238E27FC236}">
                  <a16:creationId xmlns:a16="http://schemas.microsoft.com/office/drawing/2014/main" id="{B9B7DA21-1E24-A8EF-5482-39239D2E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3" name="Freeform 109">
              <a:extLst>
                <a:ext uri="{FF2B5EF4-FFF2-40B4-BE49-F238E27FC236}">
                  <a16:creationId xmlns:a16="http://schemas.microsoft.com/office/drawing/2014/main" id="{18D2C88F-3B71-0FD3-7539-B0FFC7884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4" name="Freeform 110">
              <a:extLst>
                <a:ext uri="{FF2B5EF4-FFF2-40B4-BE49-F238E27FC236}">
                  <a16:creationId xmlns:a16="http://schemas.microsoft.com/office/drawing/2014/main" id="{EC881FD7-664A-9C66-9A62-54ACFA91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5" name="Freeform 111">
              <a:extLst>
                <a:ext uri="{FF2B5EF4-FFF2-40B4-BE49-F238E27FC236}">
                  <a16:creationId xmlns:a16="http://schemas.microsoft.com/office/drawing/2014/main" id="{4140C32C-8EAA-FD93-BB0D-A7944DD1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626" name="Oval 112">
              <a:extLst>
                <a:ext uri="{FF2B5EF4-FFF2-40B4-BE49-F238E27FC236}">
                  <a16:creationId xmlns:a16="http://schemas.microsoft.com/office/drawing/2014/main" id="{FA204FE2-27D9-8F8E-654A-2692A8AF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7" name="Freeform 113">
              <a:extLst>
                <a:ext uri="{FF2B5EF4-FFF2-40B4-BE49-F238E27FC236}">
                  <a16:creationId xmlns:a16="http://schemas.microsoft.com/office/drawing/2014/main" id="{EF4DAEE0-7EC2-E21F-92F9-FCC39EFC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" name="Freeform 114">
              <a:extLst>
                <a:ext uri="{FF2B5EF4-FFF2-40B4-BE49-F238E27FC236}">
                  <a16:creationId xmlns:a16="http://schemas.microsoft.com/office/drawing/2014/main" id="{0F247685-7F06-308D-EBD7-1CD484BD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9" name="Freeform 115">
              <a:extLst>
                <a:ext uri="{FF2B5EF4-FFF2-40B4-BE49-F238E27FC236}">
                  <a16:creationId xmlns:a16="http://schemas.microsoft.com/office/drawing/2014/main" id="{A44F1336-7120-3830-584B-FDA68747A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4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 from Device and Subscription from SaaS application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4240736" y="2475233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3966383" y="3310990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4138616" y="378486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7876376" y="2457365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52455" y="3072929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7823412" y="3599355"/>
            <a:ext cx="1435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Service</a:t>
            </a:r>
          </a:p>
        </p:txBody>
      </p:sp>
      <p:grpSp>
        <p:nvGrpSpPr>
          <p:cNvPr id="7" name="Group 593">
            <a:extLst>
              <a:ext uri="{FF2B5EF4-FFF2-40B4-BE49-F238E27FC236}">
                <a16:creationId xmlns:a16="http://schemas.microsoft.com/office/drawing/2014/main" id="{52C248B2-3A17-6BD6-CC84-2AE627D54D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9344" y="2478785"/>
            <a:ext cx="666693" cy="586592"/>
            <a:chOff x="6146801" y="2133602"/>
            <a:chExt cx="644525" cy="566738"/>
          </a:xfrm>
        </p:grpSpPr>
        <p:sp>
          <p:nvSpPr>
            <p:cNvPr id="8" name="Freeform 278">
              <a:extLst>
                <a:ext uri="{FF2B5EF4-FFF2-40B4-BE49-F238E27FC236}">
                  <a16:creationId xmlns:a16="http://schemas.microsoft.com/office/drawing/2014/main" id="{28B7B17C-CAC5-4E0B-7222-53485FE7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Line 279">
              <a:extLst>
                <a:ext uri="{FF2B5EF4-FFF2-40B4-BE49-F238E27FC236}">
                  <a16:creationId xmlns:a16="http://schemas.microsoft.com/office/drawing/2014/main" id="{C9ADF40B-72A3-1243-0579-85D9EA788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ine 280">
              <a:extLst>
                <a:ext uri="{FF2B5EF4-FFF2-40B4-BE49-F238E27FC236}">
                  <a16:creationId xmlns:a16="http://schemas.microsoft.com/office/drawing/2014/main" id="{7973030A-CB90-B9C4-60C1-62A68AEDF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Line 281">
              <a:extLst>
                <a:ext uri="{FF2B5EF4-FFF2-40B4-BE49-F238E27FC236}">
                  <a16:creationId xmlns:a16="http://schemas.microsoft.com/office/drawing/2014/main" id="{85E93472-C20E-6916-80EF-16922A59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Line 282">
              <a:extLst>
                <a:ext uri="{FF2B5EF4-FFF2-40B4-BE49-F238E27FC236}">
                  <a16:creationId xmlns:a16="http://schemas.microsoft.com/office/drawing/2014/main" id="{BA9E6450-28E4-2AA3-541D-05C9F83C1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Line 283">
              <a:extLst>
                <a:ext uri="{FF2B5EF4-FFF2-40B4-BE49-F238E27FC236}">
                  <a16:creationId xmlns:a16="http://schemas.microsoft.com/office/drawing/2014/main" id="{02215496-C6BB-DBAB-059E-74C871B2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Freeform 284">
              <a:extLst>
                <a:ext uri="{FF2B5EF4-FFF2-40B4-BE49-F238E27FC236}">
                  <a16:creationId xmlns:a16="http://schemas.microsoft.com/office/drawing/2014/main" id="{CCCA512B-8B71-52F6-67C8-D2D744F5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Line 285">
              <a:extLst>
                <a:ext uri="{FF2B5EF4-FFF2-40B4-BE49-F238E27FC236}">
                  <a16:creationId xmlns:a16="http://schemas.microsoft.com/office/drawing/2014/main" id="{F1AB4A69-7C04-1FB5-9D18-6D7D877F3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86">
              <a:extLst>
                <a:ext uri="{FF2B5EF4-FFF2-40B4-BE49-F238E27FC236}">
                  <a16:creationId xmlns:a16="http://schemas.microsoft.com/office/drawing/2014/main" id="{23CBE5A7-3943-F900-9EB2-1295C229E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7">
              <a:extLst>
                <a:ext uri="{FF2B5EF4-FFF2-40B4-BE49-F238E27FC236}">
                  <a16:creationId xmlns:a16="http://schemas.microsoft.com/office/drawing/2014/main" id="{FC8BC0BC-8900-C573-9EDB-7538FFBD8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8">
              <a:extLst>
                <a:ext uri="{FF2B5EF4-FFF2-40B4-BE49-F238E27FC236}">
                  <a16:creationId xmlns:a16="http://schemas.microsoft.com/office/drawing/2014/main" id="{903B49E5-3D76-DCB6-E13E-22D2DA55E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9">
              <a:extLst>
                <a:ext uri="{FF2B5EF4-FFF2-40B4-BE49-F238E27FC236}">
                  <a16:creationId xmlns:a16="http://schemas.microsoft.com/office/drawing/2014/main" id="{F9FD1C14-B975-57DB-445C-07EC3050C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Freeform 290">
              <a:extLst>
                <a:ext uri="{FF2B5EF4-FFF2-40B4-BE49-F238E27FC236}">
                  <a16:creationId xmlns:a16="http://schemas.microsoft.com/office/drawing/2014/main" id="{9E7C6B7D-D874-63A9-FD27-15F6456D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Line 291">
              <a:extLst>
                <a:ext uri="{FF2B5EF4-FFF2-40B4-BE49-F238E27FC236}">
                  <a16:creationId xmlns:a16="http://schemas.microsoft.com/office/drawing/2014/main" id="{EBCACC7E-2EE5-7F62-2D99-F61986CB8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92">
              <a:extLst>
                <a:ext uri="{FF2B5EF4-FFF2-40B4-BE49-F238E27FC236}">
                  <a16:creationId xmlns:a16="http://schemas.microsoft.com/office/drawing/2014/main" id="{07533B8B-BC09-A1AC-22D5-B74A07652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93">
              <a:extLst>
                <a:ext uri="{FF2B5EF4-FFF2-40B4-BE49-F238E27FC236}">
                  <a16:creationId xmlns:a16="http://schemas.microsoft.com/office/drawing/2014/main" id="{303F2363-5432-F381-BD3C-CAAF392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94">
              <a:extLst>
                <a:ext uri="{FF2B5EF4-FFF2-40B4-BE49-F238E27FC236}">
                  <a16:creationId xmlns:a16="http://schemas.microsoft.com/office/drawing/2014/main" id="{4D57D32B-A00C-D5EA-FA16-4B0B5078A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95">
              <a:extLst>
                <a:ext uri="{FF2B5EF4-FFF2-40B4-BE49-F238E27FC236}">
                  <a16:creationId xmlns:a16="http://schemas.microsoft.com/office/drawing/2014/main" id="{A1E06562-259E-9A79-C060-B51A31508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Freeform 296">
              <a:extLst>
                <a:ext uri="{FF2B5EF4-FFF2-40B4-BE49-F238E27FC236}">
                  <a16:creationId xmlns:a16="http://schemas.microsoft.com/office/drawing/2014/main" id="{4A88168A-7F09-6A62-43A6-F174E20F1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Line 297">
              <a:extLst>
                <a:ext uri="{FF2B5EF4-FFF2-40B4-BE49-F238E27FC236}">
                  <a16:creationId xmlns:a16="http://schemas.microsoft.com/office/drawing/2014/main" id="{AB725872-423C-F737-A337-F4071D4B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8">
              <a:extLst>
                <a:ext uri="{FF2B5EF4-FFF2-40B4-BE49-F238E27FC236}">
                  <a16:creationId xmlns:a16="http://schemas.microsoft.com/office/drawing/2014/main" id="{76746ED7-B913-1CEF-9EFD-7E85DCDF5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9">
              <a:extLst>
                <a:ext uri="{FF2B5EF4-FFF2-40B4-BE49-F238E27FC236}">
                  <a16:creationId xmlns:a16="http://schemas.microsoft.com/office/drawing/2014/main" id="{9CA69DB0-0DCA-77A3-5583-15766B3D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300">
              <a:extLst>
                <a:ext uri="{FF2B5EF4-FFF2-40B4-BE49-F238E27FC236}">
                  <a16:creationId xmlns:a16="http://schemas.microsoft.com/office/drawing/2014/main" id="{92250D30-91A3-3D45-BE38-9EBE1688B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301">
              <a:extLst>
                <a:ext uri="{FF2B5EF4-FFF2-40B4-BE49-F238E27FC236}">
                  <a16:creationId xmlns:a16="http://schemas.microsoft.com/office/drawing/2014/main" id="{0A0F628B-D6C1-18A5-EC76-984FD7120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02">
              <a:extLst>
                <a:ext uri="{FF2B5EF4-FFF2-40B4-BE49-F238E27FC236}">
                  <a16:creationId xmlns:a16="http://schemas.microsoft.com/office/drawing/2014/main" id="{09D54C8E-9A9C-5F42-8817-42233AB0F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Line 303">
              <a:extLst>
                <a:ext uri="{FF2B5EF4-FFF2-40B4-BE49-F238E27FC236}">
                  <a16:creationId xmlns:a16="http://schemas.microsoft.com/office/drawing/2014/main" id="{9F8AAFD8-EBD8-490A-2AF1-EFE9D65AF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304">
              <a:extLst>
                <a:ext uri="{FF2B5EF4-FFF2-40B4-BE49-F238E27FC236}">
                  <a16:creationId xmlns:a16="http://schemas.microsoft.com/office/drawing/2014/main" id="{14ECD516-F8B6-A4FE-4E62-98044D6DA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305">
              <a:extLst>
                <a:ext uri="{FF2B5EF4-FFF2-40B4-BE49-F238E27FC236}">
                  <a16:creationId xmlns:a16="http://schemas.microsoft.com/office/drawing/2014/main" id="{2AA61741-6A57-38BA-8EC5-DA35A542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306">
              <a:extLst>
                <a:ext uri="{FF2B5EF4-FFF2-40B4-BE49-F238E27FC236}">
                  <a16:creationId xmlns:a16="http://schemas.microsoft.com/office/drawing/2014/main" id="{244845C6-2672-AEB0-B151-18B7492C4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7">
              <a:extLst>
                <a:ext uri="{FF2B5EF4-FFF2-40B4-BE49-F238E27FC236}">
                  <a16:creationId xmlns:a16="http://schemas.microsoft.com/office/drawing/2014/main" id="{B89A51A9-3FBC-15EB-E208-05EF0C62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D2DA5-6EC6-4243-D954-93F6D9E84F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6971" y="2793587"/>
            <a:ext cx="322803" cy="490660"/>
            <a:chOff x="1762" y="1325"/>
            <a:chExt cx="300" cy="456"/>
          </a:xfrm>
        </p:grpSpPr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2BE958FF-0E4B-5174-838D-BF261772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1A57D-9B0F-813E-E9D6-CF6B5A1FA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608B8C0-4321-CB95-FCA1-B1254A7B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4CB89F4-D157-5B53-5089-07FF4458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04EB6D-AD75-77AA-FEBE-3AFFFB3A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7DF294A0-5E52-B9C0-E896-D8A558842C90}"/>
              </a:ext>
            </a:extLst>
          </p:cNvPr>
          <p:cNvSpPr txBox="1"/>
          <p:nvPr/>
        </p:nvSpPr>
        <p:spPr>
          <a:xfrm>
            <a:off x="7774004" y="304316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C841E6-9F11-4C1C-C715-436EFA1C0882}"/>
              </a:ext>
            </a:extLst>
          </p:cNvPr>
          <p:cNvSpPr txBox="1"/>
          <p:nvPr/>
        </p:nvSpPr>
        <p:spPr>
          <a:xfrm>
            <a:off x="217855" y="3532561"/>
            <a:ext cx="13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Device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A4D0E72-2D48-29C8-7407-5D880408BEF2}"/>
              </a:ext>
            </a:extLst>
          </p:cNvPr>
          <p:cNvSpPr txBox="1"/>
          <p:nvPr/>
        </p:nvSpPr>
        <p:spPr>
          <a:xfrm>
            <a:off x="4663262" y="3310990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/contact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E392C54-C490-E9F0-7BE3-3C617B006007}"/>
              </a:ext>
            </a:extLst>
          </p:cNvPr>
          <p:cNvGrpSpPr/>
          <p:nvPr/>
        </p:nvGrpSpPr>
        <p:grpSpPr>
          <a:xfrm rot="1718262">
            <a:off x="5160636" y="2051722"/>
            <a:ext cx="2481023" cy="1421744"/>
            <a:chOff x="2866714" y="1281372"/>
            <a:chExt cx="2942991" cy="142174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2970F42-3A4F-6951-9739-2727C780C5DC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/contact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1B24BC2-0A8D-ABAA-88F4-C3BEC5023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894D3D-EA5F-36A3-B85B-E4261C06A65D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97E23C5-982C-A4A6-B7D3-1D838CB4E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35A0B7F-B3B5-F85B-0C11-31ECFF272F24}"/>
              </a:ext>
            </a:extLst>
          </p:cNvPr>
          <p:cNvGrpSpPr/>
          <p:nvPr/>
        </p:nvGrpSpPr>
        <p:grpSpPr>
          <a:xfrm rot="1718262">
            <a:off x="1393268" y="2065902"/>
            <a:ext cx="2481023" cy="1421744"/>
            <a:chOff x="2866714" y="1281372"/>
            <a:chExt cx="2942991" cy="142174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4A4C0A-2F24-3EDA-E5B8-0AB437E484EA}"/>
                </a:ext>
              </a:extLst>
            </p:cNvPr>
            <p:cNvSpPr txBox="1"/>
            <p:nvPr/>
          </p:nvSpPr>
          <p:spPr>
            <a:xfrm rot="19881738">
              <a:off x="3786867" y="1741263"/>
              <a:ext cx="1287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/device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BAD6A1A-C28A-CC2B-1014-47E87E5A6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6714" y="1281372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E31402-1F0D-7BDC-1C9B-ADCFAD712811}"/>
                </a:ext>
              </a:extLst>
            </p:cNvPr>
            <p:cNvSpPr txBox="1"/>
            <p:nvPr/>
          </p:nvSpPr>
          <p:spPr>
            <a:xfrm rot="20050093">
              <a:off x="3847305" y="1929533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Response 20X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170FA7C-244A-4186-B69F-35C79EFA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597" y="1379165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ED1D76-59FC-2A6B-614C-4BA8A313746E}"/>
              </a:ext>
            </a:extLst>
          </p:cNvPr>
          <p:cNvSpPr txBox="1"/>
          <p:nvPr/>
        </p:nvSpPr>
        <p:spPr>
          <a:xfrm>
            <a:off x="4168364" y="2017120"/>
            <a:ext cx="1153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 / 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3DFC2-110F-C0C5-992F-DCBA287B1A36}"/>
              </a:ext>
            </a:extLst>
          </p:cNvPr>
          <p:cNvSpPr txBox="1"/>
          <p:nvPr/>
        </p:nvSpPr>
        <p:spPr>
          <a:xfrm>
            <a:off x="234926" y="225457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211C4-667C-006D-A888-73C3C3F4B218}"/>
              </a:ext>
            </a:extLst>
          </p:cNvPr>
          <p:cNvSpPr txBox="1"/>
          <p:nvPr/>
        </p:nvSpPr>
        <p:spPr>
          <a:xfrm>
            <a:off x="8013437" y="2198234"/>
            <a:ext cx="39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69E36-993A-905E-E7DD-480C729185BC}"/>
              </a:ext>
            </a:extLst>
          </p:cNvPr>
          <p:cNvSpPr txBox="1"/>
          <p:nvPr/>
        </p:nvSpPr>
        <p:spPr>
          <a:xfrm>
            <a:off x="6164634" y="4098095"/>
            <a:ext cx="143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for subscription </a:t>
            </a:r>
          </a:p>
        </p:txBody>
      </p:sp>
      <p:grpSp>
        <p:nvGrpSpPr>
          <p:cNvPr id="121" name="Group 107">
            <a:extLst>
              <a:ext uri="{FF2B5EF4-FFF2-40B4-BE49-F238E27FC236}">
                <a16:creationId xmlns:a16="http://schemas.microsoft.com/office/drawing/2014/main" id="{4C794E8F-232C-0F1D-7C3D-C2EF942AEF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69998" y="3620282"/>
            <a:ext cx="800299" cy="461020"/>
            <a:chOff x="980" y="1435"/>
            <a:chExt cx="602" cy="346"/>
          </a:xfrm>
        </p:grpSpPr>
        <p:sp>
          <p:nvSpPr>
            <p:cNvPr id="122" name="AutoShape 106">
              <a:extLst>
                <a:ext uri="{FF2B5EF4-FFF2-40B4-BE49-F238E27FC236}">
                  <a16:creationId xmlns:a16="http://schemas.microsoft.com/office/drawing/2014/main" id="{6FE24F6C-005C-BB5A-ED3B-966ADC4F26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3481B95A-7945-8E74-15CA-F3D5A22F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A9D5043D-E850-B5BE-FD81-44D7BA31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5271B77E-F102-C44E-A99C-31661B7F1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139480A2-8E5F-3701-E8B1-5DF56C381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37" name="Oval 112">
              <a:extLst>
                <a:ext uri="{FF2B5EF4-FFF2-40B4-BE49-F238E27FC236}">
                  <a16:creationId xmlns:a16="http://schemas.microsoft.com/office/drawing/2014/main" id="{42AB6699-1B24-3DEF-26C9-6DEDDC8A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DC40C535-F04A-5CE9-EF4C-6873B4F8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8F0BE53-574C-1101-A2E2-D9C623009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959CAB57-C7A8-7A2E-443E-20A316DF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473A187-7EEE-CCAC-9615-55B4808FF428}"/>
              </a:ext>
            </a:extLst>
          </p:cNvPr>
          <p:cNvSpPr txBox="1"/>
          <p:nvPr/>
        </p:nvSpPr>
        <p:spPr>
          <a:xfrm>
            <a:off x="2060604" y="4210918"/>
            <a:ext cx="1435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client pull server details for RO Creation/Update</a:t>
            </a:r>
          </a:p>
        </p:txBody>
      </p:sp>
      <p:grpSp>
        <p:nvGrpSpPr>
          <p:cNvPr id="142" name="Group 107">
            <a:extLst>
              <a:ext uri="{FF2B5EF4-FFF2-40B4-BE49-F238E27FC236}">
                <a16:creationId xmlns:a16="http://schemas.microsoft.com/office/drawing/2014/main" id="{572DD1F1-6A91-7787-87EE-CC4F9AB2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48769" y="3733105"/>
            <a:ext cx="800299" cy="461020"/>
            <a:chOff x="980" y="1435"/>
            <a:chExt cx="602" cy="346"/>
          </a:xfrm>
        </p:grpSpPr>
        <p:sp>
          <p:nvSpPr>
            <p:cNvPr id="143" name="AutoShape 106">
              <a:extLst>
                <a:ext uri="{FF2B5EF4-FFF2-40B4-BE49-F238E27FC236}">
                  <a16:creationId xmlns:a16="http://schemas.microsoft.com/office/drawing/2014/main" id="{B34957FD-6591-F408-27E9-0EB801E5B60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361303D2-6CF5-9F25-63B0-31E2DC27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5" name="Freeform 109">
              <a:extLst>
                <a:ext uri="{FF2B5EF4-FFF2-40B4-BE49-F238E27FC236}">
                  <a16:creationId xmlns:a16="http://schemas.microsoft.com/office/drawing/2014/main" id="{B32DEBDC-6D0E-C121-7848-46B540AA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6" name="Freeform 110">
              <a:extLst>
                <a:ext uri="{FF2B5EF4-FFF2-40B4-BE49-F238E27FC236}">
                  <a16:creationId xmlns:a16="http://schemas.microsoft.com/office/drawing/2014/main" id="{1F8830ED-3BB8-1E9A-6C2C-C41F82D4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7" name="Freeform 111">
              <a:extLst>
                <a:ext uri="{FF2B5EF4-FFF2-40B4-BE49-F238E27FC236}">
                  <a16:creationId xmlns:a16="http://schemas.microsoft.com/office/drawing/2014/main" id="{D79CC617-59D6-2347-C58F-D8469976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8" name="Oval 112">
              <a:extLst>
                <a:ext uri="{FF2B5EF4-FFF2-40B4-BE49-F238E27FC236}">
                  <a16:creationId xmlns:a16="http://schemas.microsoft.com/office/drawing/2014/main" id="{AE6F03F2-058B-1A81-D663-8DAEB58D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113">
              <a:extLst>
                <a:ext uri="{FF2B5EF4-FFF2-40B4-BE49-F238E27FC236}">
                  <a16:creationId xmlns:a16="http://schemas.microsoft.com/office/drawing/2014/main" id="{BC5824BE-AAAB-1C98-AD58-90920AE5E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14">
              <a:extLst>
                <a:ext uri="{FF2B5EF4-FFF2-40B4-BE49-F238E27FC236}">
                  <a16:creationId xmlns:a16="http://schemas.microsoft.com/office/drawing/2014/main" id="{695D64C3-8C5D-451E-8DA7-901B1ABDE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15">
              <a:extLst>
                <a:ext uri="{FF2B5EF4-FFF2-40B4-BE49-F238E27FC236}">
                  <a16:creationId xmlns:a16="http://schemas.microsoft.com/office/drawing/2014/main" id="{12129389-B510-D653-0101-6F481423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071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539059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242">
            <a:extLst>
              <a:ext uri="{FF2B5EF4-FFF2-40B4-BE49-F238E27FC236}">
                <a16:creationId xmlns:a16="http://schemas.microsoft.com/office/drawing/2014/main" id="{D949C6E6-5B5D-8AB1-A7BB-E756AA57680D}"/>
              </a:ext>
            </a:extLst>
          </p:cNvPr>
          <p:cNvSpPr/>
          <p:nvPr/>
        </p:nvSpPr>
        <p:spPr>
          <a:xfrm>
            <a:off x="3944145" y="3459840"/>
            <a:ext cx="4762087" cy="15625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Domain C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345D6FA-E8DE-D4DE-9F92-E6B94EB3F341}"/>
              </a:ext>
            </a:extLst>
          </p:cNvPr>
          <p:cNvSpPr/>
          <p:nvPr/>
        </p:nvSpPr>
        <p:spPr>
          <a:xfrm>
            <a:off x="3944146" y="1761594"/>
            <a:ext cx="4762087" cy="15625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Domain B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1C63C6A-7DE4-B719-96F0-B331445A16EC}"/>
              </a:ext>
            </a:extLst>
          </p:cNvPr>
          <p:cNvSpPr/>
          <p:nvPr/>
        </p:nvSpPr>
        <p:spPr>
          <a:xfrm>
            <a:off x="1010907" y="1761594"/>
            <a:ext cx="2214514" cy="28384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Domain 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Issue with independent Action of RM\RCs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162380-9AD9-3683-5D2E-2C90ED6078F5}"/>
              </a:ext>
            </a:extLst>
          </p:cNvPr>
          <p:cNvGrpSpPr/>
          <p:nvPr/>
        </p:nvGrpSpPr>
        <p:grpSpPr>
          <a:xfrm>
            <a:off x="4747107" y="4121899"/>
            <a:ext cx="613941" cy="613815"/>
            <a:chOff x="7173352" y="1306360"/>
            <a:chExt cx="1587655" cy="1481363"/>
          </a:xfrm>
        </p:grpSpPr>
        <p:grpSp>
          <p:nvGrpSpPr>
            <p:cNvPr id="82" name="Group 593">
              <a:extLst>
                <a:ext uri="{FF2B5EF4-FFF2-40B4-BE49-F238E27FC236}">
                  <a16:creationId xmlns:a16="http://schemas.microsoft.com/office/drawing/2014/main" id="{AF095B1D-5420-25DF-108E-0FE675B346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83" name="Freeform 278">
                <a:extLst>
                  <a:ext uri="{FF2B5EF4-FFF2-40B4-BE49-F238E27FC236}">
                    <a16:creationId xmlns:a16="http://schemas.microsoft.com/office/drawing/2014/main" id="{8540BA9F-612C-96A2-FE75-95E141212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279">
                <a:extLst>
                  <a:ext uri="{FF2B5EF4-FFF2-40B4-BE49-F238E27FC236}">
                    <a16:creationId xmlns:a16="http://schemas.microsoft.com/office/drawing/2014/main" id="{A7C5AAAA-5B9A-860A-A169-2A0211CFA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280">
                <a:extLst>
                  <a:ext uri="{FF2B5EF4-FFF2-40B4-BE49-F238E27FC236}">
                    <a16:creationId xmlns:a16="http://schemas.microsoft.com/office/drawing/2014/main" id="{B83AF848-16FB-34FC-B0CF-F58D19C9D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Line 281">
                <a:extLst>
                  <a:ext uri="{FF2B5EF4-FFF2-40B4-BE49-F238E27FC236}">
                    <a16:creationId xmlns:a16="http://schemas.microsoft.com/office/drawing/2014/main" id="{14A88A13-EDA2-AD2B-1F82-D4377B24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Line 282">
                <a:extLst>
                  <a:ext uri="{FF2B5EF4-FFF2-40B4-BE49-F238E27FC236}">
                    <a16:creationId xmlns:a16="http://schemas.microsoft.com/office/drawing/2014/main" id="{D06970DA-F7D5-A141-DE4E-5822EC63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Line 283">
                <a:extLst>
                  <a:ext uri="{FF2B5EF4-FFF2-40B4-BE49-F238E27FC236}">
                    <a16:creationId xmlns:a16="http://schemas.microsoft.com/office/drawing/2014/main" id="{59FAC5F5-1CC1-4F98-D83B-46B41DBB4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Freeform 284">
                <a:extLst>
                  <a:ext uri="{FF2B5EF4-FFF2-40B4-BE49-F238E27FC236}">
                    <a16:creationId xmlns:a16="http://schemas.microsoft.com/office/drawing/2014/main" id="{4175D33D-751D-0617-5A52-0BE5211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85">
                <a:extLst>
                  <a:ext uri="{FF2B5EF4-FFF2-40B4-BE49-F238E27FC236}">
                    <a16:creationId xmlns:a16="http://schemas.microsoft.com/office/drawing/2014/main" id="{B3FD9A4F-375A-DC97-2A79-19E4BD347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6">
                <a:extLst>
                  <a:ext uri="{FF2B5EF4-FFF2-40B4-BE49-F238E27FC236}">
                    <a16:creationId xmlns:a16="http://schemas.microsoft.com/office/drawing/2014/main" id="{CA297C58-7031-BF49-8064-BD5D0809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7">
                <a:extLst>
                  <a:ext uri="{FF2B5EF4-FFF2-40B4-BE49-F238E27FC236}">
                    <a16:creationId xmlns:a16="http://schemas.microsoft.com/office/drawing/2014/main" id="{831F5623-256B-4351-7FE5-907D0C5A1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8">
                <a:extLst>
                  <a:ext uri="{FF2B5EF4-FFF2-40B4-BE49-F238E27FC236}">
                    <a16:creationId xmlns:a16="http://schemas.microsoft.com/office/drawing/2014/main" id="{18F6A489-526D-279D-7357-59908AA8E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9">
                <a:extLst>
                  <a:ext uri="{FF2B5EF4-FFF2-40B4-BE49-F238E27FC236}">
                    <a16:creationId xmlns:a16="http://schemas.microsoft.com/office/drawing/2014/main" id="{F807497E-824D-BD46-055C-E467DE413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90">
                <a:extLst>
                  <a:ext uri="{FF2B5EF4-FFF2-40B4-BE49-F238E27FC236}">
                    <a16:creationId xmlns:a16="http://schemas.microsoft.com/office/drawing/2014/main" id="{8D9E02A4-E18D-BDFF-20A7-F57E0E18E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91">
                <a:extLst>
                  <a:ext uri="{FF2B5EF4-FFF2-40B4-BE49-F238E27FC236}">
                    <a16:creationId xmlns:a16="http://schemas.microsoft.com/office/drawing/2014/main" id="{05838DEE-A777-1EF7-92C3-2526B274F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92">
                <a:extLst>
                  <a:ext uri="{FF2B5EF4-FFF2-40B4-BE49-F238E27FC236}">
                    <a16:creationId xmlns:a16="http://schemas.microsoft.com/office/drawing/2014/main" id="{3B1B0C8F-E3B9-2F68-187D-18C0CAFFD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93">
                <a:extLst>
                  <a:ext uri="{FF2B5EF4-FFF2-40B4-BE49-F238E27FC236}">
                    <a16:creationId xmlns:a16="http://schemas.microsoft.com/office/drawing/2014/main" id="{F887CC75-EE53-669F-E1CB-65C4DBD0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94">
                <a:extLst>
                  <a:ext uri="{FF2B5EF4-FFF2-40B4-BE49-F238E27FC236}">
                    <a16:creationId xmlns:a16="http://schemas.microsoft.com/office/drawing/2014/main" id="{7BEC2C1D-B383-F7DC-B69B-C91255DD1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95">
                <a:extLst>
                  <a:ext uri="{FF2B5EF4-FFF2-40B4-BE49-F238E27FC236}">
                    <a16:creationId xmlns:a16="http://schemas.microsoft.com/office/drawing/2014/main" id="{058D374D-8637-8535-9876-4DC61A27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6">
                <a:extLst>
                  <a:ext uri="{FF2B5EF4-FFF2-40B4-BE49-F238E27FC236}">
                    <a16:creationId xmlns:a16="http://schemas.microsoft.com/office/drawing/2014/main" id="{94A5F7C2-CC06-462C-1093-FE5427F55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7">
                <a:extLst>
                  <a:ext uri="{FF2B5EF4-FFF2-40B4-BE49-F238E27FC236}">
                    <a16:creationId xmlns:a16="http://schemas.microsoft.com/office/drawing/2014/main" id="{07DE7E34-3283-6E61-A66B-CCFF281E8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8">
                <a:extLst>
                  <a:ext uri="{FF2B5EF4-FFF2-40B4-BE49-F238E27FC236}">
                    <a16:creationId xmlns:a16="http://schemas.microsoft.com/office/drawing/2014/main" id="{F25FBF24-9035-546C-4395-47B9729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9">
                <a:extLst>
                  <a:ext uri="{FF2B5EF4-FFF2-40B4-BE49-F238E27FC236}">
                    <a16:creationId xmlns:a16="http://schemas.microsoft.com/office/drawing/2014/main" id="{75AE6AFA-E2B6-BCA3-F373-64AF41A69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300">
                <a:extLst>
                  <a:ext uri="{FF2B5EF4-FFF2-40B4-BE49-F238E27FC236}">
                    <a16:creationId xmlns:a16="http://schemas.microsoft.com/office/drawing/2014/main" id="{861B8931-431D-FDD5-2FAD-CB840BD3A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301">
                <a:extLst>
                  <a:ext uri="{FF2B5EF4-FFF2-40B4-BE49-F238E27FC236}">
                    <a16:creationId xmlns:a16="http://schemas.microsoft.com/office/drawing/2014/main" id="{F4052CA1-D6CD-2275-A1FB-0D27BB36C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302">
                <a:extLst>
                  <a:ext uri="{FF2B5EF4-FFF2-40B4-BE49-F238E27FC236}">
                    <a16:creationId xmlns:a16="http://schemas.microsoft.com/office/drawing/2014/main" id="{AEF8F280-D4F8-F8A6-A433-6906161EE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303">
                <a:extLst>
                  <a:ext uri="{FF2B5EF4-FFF2-40B4-BE49-F238E27FC236}">
                    <a16:creationId xmlns:a16="http://schemas.microsoft.com/office/drawing/2014/main" id="{1828ECD1-798B-362B-03B7-B4D94C3B0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304">
                <a:extLst>
                  <a:ext uri="{FF2B5EF4-FFF2-40B4-BE49-F238E27FC236}">
                    <a16:creationId xmlns:a16="http://schemas.microsoft.com/office/drawing/2014/main" id="{9B7917FC-8495-53AB-60E3-E2EDAF6CC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305">
                <a:extLst>
                  <a:ext uri="{FF2B5EF4-FFF2-40B4-BE49-F238E27FC236}">
                    <a16:creationId xmlns:a16="http://schemas.microsoft.com/office/drawing/2014/main" id="{3CC2A2F5-E786-F9B9-DC06-7941D54D4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6">
                <a:extLst>
                  <a:ext uri="{FF2B5EF4-FFF2-40B4-BE49-F238E27FC236}">
                    <a16:creationId xmlns:a16="http://schemas.microsoft.com/office/drawing/2014/main" id="{9EB28EE7-F0FF-BB2B-B6AC-409EB4D07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7">
                <a:extLst>
                  <a:ext uri="{FF2B5EF4-FFF2-40B4-BE49-F238E27FC236}">
                    <a16:creationId xmlns:a16="http://schemas.microsoft.com/office/drawing/2014/main" id="{E1D17562-9F00-A18D-B7EB-DFB85EF27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5D9430-B801-0552-F6CF-986AF3C9B734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0B82EF-1B7F-7EF0-0402-7D6453815E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71692C22-015B-0859-3ECD-4182DE47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E9AC61A-5E3D-B84E-AA44-ACAC9105F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15" name="Group 360">
                <a:extLst>
                  <a:ext uri="{FF2B5EF4-FFF2-40B4-BE49-F238E27FC236}">
                    <a16:creationId xmlns:a16="http://schemas.microsoft.com/office/drawing/2014/main" id="{1E09451C-98EC-EEA2-695A-5C606C44709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16" name="Freeform 251">
                  <a:extLst>
                    <a:ext uri="{FF2B5EF4-FFF2-40B4-BE49-F238E27FC236}">
                      <a16:creationId xmlns:a16="http://schemas.microsoft.com/office/drawing/2014/main" id="{263A9EF5-9BEA-4068-254A-D52858BFA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7" name="Freeform 256">
                  <a:extLst>
                    <a:ext uri="{FF2B5EF4-FFF2-40B4-BE49-F238E27FC236}">
                      <a16:creationId xmlns:a16="http://schemas.microsoft.com/office/drawing/2014/main" id="{C6717286-541D-D9B7-FAD2-909815576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8" name="Freeform 260">
                  <a:extLst>
                    <a:ext uri="{FF2B5EF4-FFF2-40B4-BE49-F238E27FC236}">
                      <a16:creationId xmlns:a16="http://schemas.microsoft.com/office/drawing/2014/main" id="{E5DBB679-4A0E-7AFA-EC17-C80DBA1E5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183008" y="909350"/>
            <a:ext cx="826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Recognizing that there are multiple domains with RM/RC entities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RM\RC not aware of changes made by RM\RC 2 and 3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6C823D-2480-1551-BB63-52A8B90B1F7E}"/>
              </a:ext>
            </a:extLst>
          </p:cNvPr>
          <p:cNvGrpSpPr/>
          <p:nvPr/>
        </p:nvGrpSpPr>
        <p:grpSpPr>
          <a:xfrm>
            <a:off x="4753271" y="2609457"/>
            <a:ext cx="613941" cy="613815"/>
            <a:chOff x="7173352" y="1306360"/>
            <a:chExt cx="1587655" cy="1481363"/>
          </a:xfrm>
        </p:grpSpPr>
        <p:grpSp>
          <p:nvGrpSpPr>
            <p:cNvPr id="130" name="Group 593">
              <a:extLst>
                <a:ext uri="{FF2B5EF4-FFF2-40B4-BE49-F238E27FC236}">
                  <a16:creationId xmlns:a16="http://schemas.microsoft.com/office/drawing/2014/main" id="{4449233F-8AD4-69EA-4B95-49F19AB5EBC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139" name="Freeform 278">
                <a:extLst>
                  <a:ext uri="{FF2B5EF4-FFF2-40B4-BE49-F238E27FC236}">
                    <a16:creationId xmlns:a16="http://schemas.microsoft.com/office/drawing/2014/main" id="{46C822B4-0970-B2AD-8DDE-EF443C10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79">
                <a:extLst>
                  <a:ext uri="{FF2B5EF4-FFF2-40B4-BE49-F238E27FC236}">
                    <a16:creationId xmlns:a16="http://schemas.microsoft.com/office/drawing/2014/main" id="{42C3A1EF-CAD3-3C9F-5DC7-0AA349DF2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80">
                <a:extLst>
                  <a:ext uri="{FF2B5EF4-FFF2-40B4-BE49-F238E27FC236}">
                    <a16:creationId xmlns:a16="http://schemas.microsoft.com/office/drawing/2014/main" id="{A59118C6-264F-F31B-E43F-F420C847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281">
                <a:extLst>
                  <a:ext uri="{FF2B5EF4-FFF2-40B4-BE49-F238E27FC236}">
                    <a16:creationId xmlns:a16="http://schemas.microsoft.com/office/drawing/2014/main" id="{0F358165-6C42-D2AD-015A-F64C1A046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82">
                <a:extLst>
                  <a:ext uri="{FF2B5EF4-FFF2-40B4-BE49-F238E27FC236}">
                    <a16:creationId xmlns:a16="http://schemas.microsoft.com/office/drawing/2014/main" id="{3F3716E8-2739-21C0-63C0-CC39FC00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83">
                <a:extLst>
                  <a:ext uri="{FF2B5EF4-FFF2-40B4-BE49-F238E27FC236}">
                    <a16:creationId xmlns:a16="http://schemas.microsoft.com/office/drawing/2014/main" id="{9FAD39E6-CCF4-844C-0C74-6FBEEE540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Freeform 284">
                <a:extLst>
                  <a:ext uri="{FF2B5EF4-FFF2-40B4-BE49-F238E27FC236}">
                    <a16:creationId xmlns:a16="http://schemas.microsoft.com/office/drawing/2014/main" id="{D86BC370-F251-3448-CA51-41573FB43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285">
                <a:extLst>
                  <a:ext uri="{FF2B5EF4-FFF2-40B4-BE49-F238E27FC236}">
                    <a16:creationId xmlns:a16="http://schemas.microsoft.com/office/drawing/2014/main" id="{2F9A4FE4-5AB7-0261-78DB-FE005970C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286">
                <a:extLst>
                  <a:ext uri="{FF2B5EF4-FFF2-40B4-BE49-F238E27FC236}">
                    <a16:creationId xmlns:a16="http://schemas.microsoft.com/office/drawing/2014/main" id="{2563F440-FA80-D510-00F4-AA4FA8E04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Line 287">
                <a:extLst>
                  <a:ext uri="{FF2B5EF4-FFF2-40B4-BE49-F238E27FC236}">
                    <a16:creationId xmlns:a16="http://schemas.microsoft.com/office/drawing/2014/main" id="{E7409DA1-CD2B-D3C4-43DA-F1B0610F1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88">
                <a:extLst>
                  <a:ext uri="{FF2B5EF4-FFF2-40B4-BE49-F238E27FC236}">
                    <a16:creationId xmlns:a16="http://schemas.microsoft.com/office/drawing/2014/main" id="{A21EE2A1-BC35-A781-AC25-D4141D6BF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9">
                <a:extLst>
                  <a:ext uri="{FF2B5EF4-FFF2-40B4-BE49-F238E27FC236}">
                    <a16:creationId xmlns:a16="http://schemas.microsoft.com/office/drawing/2014/main" id="{228B7BAF-6542-AEAF-C756-B24DC34E9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Freeform 290">
                <a:extLst>
                  <a:ext uri="{FF2B5EF4-FFF2-40B4-BE49-F238E27FC236}">
                    <a16:creationId xmlns:a16="http://schemas.microsoft.com/office/drawing/2014/main" id="{7559D43D-92F7-6409-CE2B-BA046C0B6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91">
                <a:extLst>
                  <a:ext uri="{FF2B5EF4-FFF2-40B4-BE49-F238E27FC236}">
                    <a16:creationId xmlns:a16="http://schemas.microsoft.com/office/drawing/2014/main" id="{0ECE00A3-7FDE-ADE4-E4CA-DD4C8D01B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92">
                <a:extLst>
                  <a:ext uri="{FF2B5EF4-FFF2-40B4-BE49-F238E27FC236}">
                    <a16:creationId xmlns:a16="http://schemas.microsoft.com/office/drawing/2014/main" id="{A5740D6F-4CAF-249D-130E-3D0351779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Line 293">
                <a:extLst>
                  <a:ext uri="{FF2B5EF4-FFF2-40B4-BE49-F238E27FC236}">
                    <a16:creationId xmlns:a16="http://schemas.microsoft.com/office/drawing/2014/main" id="{F34151DE-5C8E-83BF-5002-A5111F6D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94">
                <a:extLst>
                  <a:ext uri="{FF2B5EF4-FFF2-40B4-BE49-F238E27FC236}">
                    <a16:creationId xmlns:a16="http://schemas.microsoft.com/office/drawing/2014/main" id="{3C6FA1AC-0749-D5BE-2C5C-A68A9D494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95">
                <a:extLst>
                  <a:ext uri="{FF2B5EF4-FFF2-40B4-BE49-F238E27FC236}">
                    <a16:creationId xmlns:a16="http://schemas.microsoft.com/office/drawing/2014/main" id="{904A52B5-CABB-C41E-A737-004F9E856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Freeform 296">
                <a:extLst>
                  <a:ext uri="{FF2B5EF4-FFF2-40B4-BE49-F238E27FC236}">
                    <a16:creationId xmlns:a16="http://schemas.microsoft.com/office/drawing/2014/main" id="{D17F9255-929D-D40D-B96B-12ABA1608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97">
                <a:extLst>
                  <a:ext uri="{FF2B5EF4-FFF2-40B4-BE49-F238E27FC236}">
                    <a16:creationId xmlns:a16="http://schemas.microsoft.com/office/drawing/2014/main" id="{6A914097-2D4B-B94A-4CDD-68890C73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98">
                <a:extLst>
                  <a:ext uri="{FF2B5EF4-FFF2-40B4-BE49-F238E27FC236}">
                    <a16:creationId xmlns:a16="http://schemas.microsoft.com/office/drawing/2014/main" id="{BA6369B0-B098-9817-C9A2-FA1D40D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99">
                <a:extLst>
                  <a:ext uri="{FF2B5EF4-FFF2-40B4-BE49-F238E27FC236}">
                    <a16:creationId xmlns:a16="http://schemas.microsoft.com/office/drawing/2014/main" id="{BE4F73D7-E385-3EB1-E0AA-1B9AB3D31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300">
                <a:extLst>
                  <a:ext uri="{FF2B5EF4-FFF2-40B4-BE49-F238E27FC236}">
                    <a16:creationId xmlns:a16="http://schemas.microsoft.com/office/drawing/2014/main" id="{1E0F2480-48EF-61DD-4F3F-8BFFD6C75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301">
                <a:extLst>
                  <a:ext uri="{FF2B5EF4-FFF2-40B4-BE49-F238E27FC236}">
                    <a16:creationId xmlns:a16="http://schemas.microsoft.com/office/drawing/2014/main" id="{B58868C6-C47F-7025-6990-0F941020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302">
                <a:extLst>
                  <a:ext uri="{FF2B5EF4-FFF2-40B4-BE49-F238E27FC236}">
                    <a16:creationId xmlns:a16="http://schemas.microsoft.com/office/drawing/2014/main" id="{58C534D0-7FAC-8E44-40AB-70110D6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303">
                <a:extLst>
                  <a:ext uri="{FF2B5EF4-FFF2-40B4-BE49-F238E27FC236}">
                    <a16:creationId xmlns:a16="http://schemas.microsoft.com/office/drawing/2014/main" id="{D4C544F8-4A1E-3F40-7DDC-3E60FB538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304">
                <a:extLst>
                  <a:ext uri="{FF2B5EF4-FFF2-40B4-BE49-F238E27FC236}">
                    <a16:creationId xmlns:a16="http://schemas.microsoft.com/office/drawing/2014/main" id="{601A0D10-D74F-C4BF-62C0-55BF02B1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305">
                <a:extLst>
                  <a:ext uri="{FF2B5EF4-FFF2-40B4-BE49-F238E27FC236}">
                    <a16:creationId xmlns:a16="http://schemas.microsoft.com/office/drawing/2014/main" id="{5B861FEA-3D25-7A36-4F06-36157E9D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306">
                <a:extLst>
                  <a:ext uri="{FF2B5EF4-FFF2-40B4-BE49-F238E27FC236}">
                    <a16:creationId xmlns:a16="http://schemas.microsoft.com/office/drawing/2014/main" id="{B0853E5B-5A40-19D2-F7D5-6F96C3F61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307">
                <a:extLst>
                  <a:ext uri="{FF2B5EF4-FFF2-40B4-BE49-F238E27FC236}">
                    <a16:creationId xmlns:a16="http://schemas.microsoft.com/office/drawing/2014/main" id="{9BAC117F-E872-CC28-73AB-89CB24690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47D2D2C-0922-7A1A-C326-8F0ACCD070D5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3CCC2-A27F-F399-E506-0BB3E7AD8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37" name="Freeform 28">
                  <a:extLst>
                    <a:ext uri="{FF2B5EF4-FFF2-40B4-BE49-F238E27FC236}">
                      <a16:creationId xmlns:a16="http://schemas.microsoft.com/office/drawing/2014/main" id="{96F6C4A4-E4A0-98C3-84C8-1DC69500E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E74A713A-D682-39DC-1ED5-71755D3E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3" name="Group 360">
                <a:extLst>
                  <a:ext uri="{FF2B5EF4-FFF2-40B4-BE49-F238E27FC236}">
                    <a16:creationId xmlns:a16="http://schemas.microsoft.com/office/drawing/2014/main" id="{65BCE6FD-4C79-71C3-A2C2-9C64E3E5856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34" name="Freeform 251">
                  <a:extLst>
                    <a:ext uri="{FF2B5EF4-FFF2-40B4-BE49-F238E27FC236}">
                      <a16:creationId xmlns:a16="http://schemas.microsoft.com/office/drawing/2014/main" id="{B86E7E8A-BEC3-00D7-CF71-52A0AF8DA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5" name="Freeform 256">
                  <a:extLst>
                    <a:ext uri="{FF2B5EF4-FFF2-40B4-BE49-F238E27FC236}">
                      <a16:creationId xmlns:a16="http://schemas.microsoft.com/office/drawing/2014/main" id="{FCB25E07-0044-1454-7B13-32DF7EA47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6" name="Freeform 260">
                  <a:extLst>
                    <a:ext uri="{FF2B5EF4-FFF2-40B4-BE49-F238E27FC236}">
                      <a16:creationId xmlns:a16="http://schemas.microsoft.com/office/drawing/2014/main" id="{855595B2-8F98-82ED-9B99-AB1E3A6C0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 flipV="1">
            <a:off x="2782878" y="2870622"/>
            <a:ext cx="1929759" cy="468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74EFAE0-C44F-CCD5-D527-37ADC4C7A382}"/>
              </a:ext>
            </a:extLst>
          </p:cNvPr>
          <p:cNvCxnSpPr>
            <a:cxnSpLocks/>
          </p:cNvCxnSpPr>
          <p:nvPr/>
        </p:nvCxnSpPr>
        <p:spPr>
          <a:xfrm>
            <a:off x="2790642" y="3625457"/>
            <a:ext cx="1881582" cy="664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8757E4A-0017-8123-15DC-A73B64F6ADD1}"/>
              </a:ext>
            </a:extLst>
          </p:cNvPr>
          <p:cNvSpPr txBox="1"/>
          <p:nvPr/>
        </p:nvSpPr>
        <p:spPr>
          <a:xfrm>
            <a:off x="4840670" y="2831304"/>
            <a:ext cx="245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E6FED2F-777B-D63D-70DF-EB291A9857AB}"/>
              </a:ext>
            </a:extLst>
          </p:cNvPr>
          <p:cNvGrpSpPr/>
          <p:nvPr/>
        </p:nvGrpSpPr>
        <p:grpSpPr>
          <a:xfrm>
            <a:off x="6877388" y="3830716"/>
            <a:ext cx="923926" cy="819302"/>
            <a:chOff x="2687565" y="2991160"/>
            <a:chExt cx="923926" cy="81930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E6418E-B79A-6662-6E68-7A28C1416D7F}"/>
                </a:ext>
              </a:extLst>
            </p:cNvPr>
            <p:cNvGrpSpPr/>
            <p:nvPr/>
          </p:nvGrpSpPr>
          <p:grpSpPr>
            <a:xfrm>
              <a:off x="2687565" y="3221027"/>
              <a:ext cx="698281" cy="552235"/>
              <a:chOff x="3973732" y="1259009"/>
              <a:chExt cx="1783099" cy="1473425"/>
            </a:xfrm>
          </p:grpSpPr>
          <p:grpSp>
            <p:nvGrpSpPr>
              <p:cNvPr id="41" name="Group 593">
                <a:extLst>
                  <a:ext uri="{FF2B5EF4-FFF2-40B4-BE49-F238E27FC236}">
                    <a16:creationId xmlns:a16="http://schemas.microsoft.com/office/drawing/2014/main" id="{97036624-25D7-D39A-D714-CA1750CC44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73732" y="1259009"/>
                <a:ext cx="1311482" cy="1153911"/>
                <a:chOff x="6146801" y="2133602"/>
                <a:chExt cx="644525" cy="566738"/>
              </a:xfrm>
            </p:grpSpPr>
            <p:sp>
              <p:nvSpPr>
                <p:cNvPr id="52" name="Freeform 278">
                  <a:extLst>
                    <a:ext uri="{FF2B5EF4-FFF2-40B4-BE49-F238E27FC236}">
                      <a16:creationId xmlns:a16="http://schemas.microsoft.com/office/drawing/2014/main" id="{DCC420FC-E774-225B-E613-325F9B508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482852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0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Line 279">
                  <a:extLst>
                    <a:ext uri="{FF2B5EF4-FFF2-40B4-BE49-F238E27FC236}">
                      <a16:creationId xmlns:a16="http://schemas.microsoft.com/office/drawing/2014/main" id="{AE707F55-E2A9-1E23-285B-BFB0CA91F7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" name="Line 280">
                  <a:extLst>
                    <a:ext uri="{FF2B5EF4-FFF2-40B4-BE49-F238E27FC236}">
                      <a16:creationId xmlns:a16="http://schemas.microsoft.com/office/drawing/2014/main" id="{79495743-4D12-2361-D85C-C53F0B1A8A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Line 281">
                  <a:extLst>
                    <a:ext uri="{FF2B5EF4-FFF2-40B4-BE49-F238E27FC236}">
                      <a16:creationId xmlns:a16="http://schemas.microsoft.com/office/drawing/2014/main" id="{B9444D14-A462-D499-DB67-7BAD5EDC1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" name="Line 282">
                  <a:extLst>
                    <a:ext uri="{FF2B5EF4-FFF2-40B4-BE49-F238E27FC236}">
                      <a16:creationId xmlns:a16="http://schemas.microsoft.com/office/drawing/2014/main" id="{4C0F81E7-CAE9-06C1-2928-8BE6D7EA0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" name="Line 283">
                  <a:extLst>
                    <a:ext uri="{FF2B5EF4-FFF2-40B4-BE49-F238E27FC236}">
                      <a16:creationId xmlns:a16="http://schemas.microsoft.com/office/drawing/2014/main" id="{7C84C087-7079-A60C-1DFD-2B290D0B45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" name="Freeform 284">
                  <a:extLst>
                    <a:ext uri="{FF2B5EF4-FFF2-40B4-BE49-F238E27FC236}">
                      <a16:creationId xmlns:a16="http://schemas.microsoft.com/office/drawing/2014/main" id="{3E0326B1-8A37-9ED6-7313-953FABE09B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598740"/>
                  <a:ext cx="644525" cy="101600"/>
                </a:xfrm>
                <a:custGeom>
                  <a:avLst/>
                  <a:gdLst>
                    <a:gd name="T0" fmla="*/ 2147483646 w 387"/>
                    <a:gd name="T1" fmla="*/ 2147483646 h 61"/>
                    <a:gd name="T2" fmla="*/ 2147483646 w 387"/>
                    <a:gd name="T3" fmla="*/ 2147483646 h 61"/>
                    <a:gd name="T4" fmla="*/ 2147483646 w 387"/>
                    <a:gd name="T5" fmla="*/ 2147483646 h 61"/>
                    <a:gd name="T6" fmla="*/ 2147483646 w 387"/>
                    <a:gd name="T7" fmla="*/ 2147483646 h 61"/>
                    <a:gd name="T8" fmla="*/ 0 w 387"/>
                    <a:gd name="T9" fmla="*/ 2147483646 h 61"/>
                    <a:gd name="T10" fmla="*/ 0 w 387"/>
                    <a:gd name="T11" fmla="*/ 2147483646 h 61"/>
                    <a:gd name="T12" fmla="*/ 2147483646 w 387"/>
                    <a:gd name="T13" fmla="*/ 0 h 61"/>
                    <a:gd name="T14" fmla="*/ 2147483646 w 387"/>
                    <a:gd name="T15" fmla="*/ 0 h 61"/>
                    <a:gd name="T16" fmla="*/ 2147483646 w 387"/>
                    <a:gd name="T17" fmla="*/ 2147483646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1">
                      <a:moveTo>
                        <a:pt x="387" y="10"/>
                      </a:move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57"/>
                        <a:pt x="382" y="61"/>
                        <a:pt x="376" y="61"/>
                      </a:cubicBezTo>
                      <a:cubicBezTo>
                        <a:pt x="11" y="61"/>
                        <a:pt x="11" y="61"/>
                        <a:pt x="11" y="61"/>
                      </a:cubicBezTo>
                      <a:cubicBezTo>
                        <a:pt x="5" y="61"/>
                        <a:pt x="0" y="57"/>
                        <a:pt x="0" y="5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4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9" name="Line 285">
                  <a:extLst>
                    <a:ext uri="{FF2B5EF4-FFF2-40B4-BE49-F238E27FC236}">
                      <a16:creationId xmlns:a16="http://schemas.microsoft.com/office/drawing/2014/main" id="{8AD5C259-4BB8-7205-8CCD-CD6D4F576D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0" name="Line 286">
                  <a:extLst>
                    <a:ext uri="{FF2B5EF4-FFF2-40B4-BE49-F238E27FC236}">
                      <a16:creationId xmlns:a16="http://schemas.microsoft.com/office/drawing/2014/main" id="{0DE03457-3857-405E-CD74-128DDA303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1" name="Line 287">
                  <a:extLst>
                    <a:ext uri="{FF2B5EF4-FFF2-40B4-BE49-F238E27FC236}">
                      <a16:creationId xmlns:a16="http://schemas.microsoft.com/office/drawing/2014/main" id="{027C3E10-F782-BF0A-6C76-9703FD4DBD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2" name="Line 288">
                  <a:extLst>
                    <a:ext uri="{FF2B5EF4-FFF2-40B4-BE49-F238E27FC236}">
                      <a16:creationId xmlns:a16="http://schemas.microsoft.com/office/drawing/2014/main" id="{FB64DCF1-3CC8-CEAE-6727-3089C1D02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3" name="Line 289">
                  <a:extLst>
                    <a:ext uri="{FF2B5EF4-FFF2-40B4-BE49-F238E27FC236}">
                      <a16:creationId xmlns:a16="http://schemas.microsoft.com/office/drawing/2014/main" id="{2DE34B5D-B6C4-2B65-D7C1-A284CCC858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4" name="Freeform 290">
                  <a:extLst>
                    <a:ext uri="{FF2B5EF4-FFF2-40B4-BE49-F238E27FC236}">
                      <a16:creationId xmlns:a16="http://schemas.microsoft.com/office/drawing/2014/main" id="{7AD502CF-19D7-4D06-8134-B3FDBC03D5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133602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1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5" name="Line 291">
                  <a:extLst>
                    <a:ext uri="{FF2B5EF4-FFF2-40B4-BE49-F238E27FC236}">
                      <a16:creationId xmlns:a16="http://schemas.microsoft.com/office/drawing/2014/main" id="{217BA046-E3EB-55F4-C15B-AB4929665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6" name="Line 292">
                  <a:extLst>
                    <a:ext uri="{FF2B5EF4-FFF2-40B4-BE49-F238E27FC236}">
                      <a16:creationId xmlns:a16="http://schemas.microsoft.com/office/drawing/2014/main" id="{2D9591D4-3A58-A088-0988-9F52F3D850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7" name="Line 293">
                  <a:extLst>
                    <a:ext uri="{FF2B5EF4-FFF2-40B4-BE49-F238E27FC236}">
                      <a16:creationId xmlns:a16="http://schemas.microsoft.com/office/drawing/2014/main" id="{030EB6DE-6089-91F1-7A36-1919A9CF12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8" name="Line 294">
                  <a:extLst>
                    <a:ext uri="{FF2B5EF4-FFF2-40B4-BE49-F238E27FC236}">
                      <a16:creationId xmlns:a16="http://schemas.microsoft.com/office/drawing/2014/main" id="{617D0A55-9DB0-B636-9388-266165E5C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9" name="Line 295">
                  <a:extLst>
                    <a:ext uri="{FF2B5EF4-FFF2-40B4-BE49-F238E27FC236}">
                      <a16:creationId xmlns:a16="http://schemas.microsoft.com/office/drawing/2014/main" id="{8C5DFEF3-31AA-6B39-6F48-E9585E23FE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0" name="Freeform 296">
                  <a:extLst>
                    <a:ext uri="{FF2B5EF4-FFF2-40B4-BE49-F238E27FC236}">
                      <a16:creationId xmlns:a16="http://schemas.microsoft.com/office/drawing/2014/main" id="{ACEC0885-2FE4-E141-949A-11D3260925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365377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1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8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8"/>
                        <a:pt x="0" y="5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1" name="Line 297">
                  <a:extLst>
                    <a:ext uri="{FF2B5EF4-FFF2-40B4-BE49-F238E27FC236}">
                      <a16:creationId xmlns:a16="http://schemas.microsoft.com/office/drawing/2014/main" id="{98715F3B-EF7A-47A9-091B-2A973D9E5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2" name="Line 298">
                  <a:extLst>
                    <a:ext uri="{FF2B5EF4-FFF2-40B4-BE49-F238E27FC236}">
                      <a16:creationId xmlns:a16="http://schemas.microsoft.com/office/drawing/2014/main" id="{F9FF5896-A609-129F-745B-CCCA30C25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3" name="Line 299">
                  <a:extLst>
                    <a:ext uri="{FF2B5EF4-FFF2-40B4-BE49-F238E27FC236}">
                      <a16:creationId xmlns:a16="http://schemas.microsoft.com/office/drawing/2014/main" id="{79AA6EF0-77BA-A5D9-27A8-9079B63E41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4" name="Line 300">
                  <a:extLst>
                    <a:ext uri="{FF2B5EF4-FFF2-40B4-BE49-F238E27FC236}">
                      <a16:creationId xmlns:a16="http://schemas.microsoft.com/office/drawing/2014/main" id="{A197BF5F-F17A-F280-0926-98FDB99FEA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5" name="Line 301">
                  <a:extLst>
                    <a:ext uri="{FF2B5EF4-FFF2-40B4-BE49-F238E27FC236}">
                      <a16:creationId xmlns:a16="http://schemas.microsoft.com/office/drawing/2014/main" id="{367869AD-998E-EFD2-920B-95AA929603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6" name="Freeform 302">
                  <a:extLst>
                    <a:ext uri="{FF2B5EF4-FFF2-40B4-BE49-F238E27FC236}">
                      <a16:creationId xmlns:a16="http://schemas.microsoft.com/office/drawing/2014/main" id="{4DF066B1-CE4A-54E7-35B3-E4C0AD629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251077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0"/>
                      </a:move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4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7" name="Line 303">
                  <a:extLst>
                    <a:ext uri="{FF2B5EF4-FFF2-40B4-BE49-F238E27FC236}">
                      <a16:creationId xmlns:a16="http://schemas.microsoft.com/office/drawing/2014/main" id="{A98E006D-8E46-D715-C60E-7AAC68042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8" name="Line 304">
                  <a:extLst>
                    <a:ext uri="{FF2B5EF4-FFF2-40B4-BE49-F238E27FC236}">
                      <a16:creationId xmlns:a16="http://schemas.microsoft.com/office/drawing/2014/main" id="{3FB045DA-82A8-8BC6-01B2-CC9CCF24C0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9" name="Line 305">
                  <a:extLst>
                    <a:ext uri="{FF2B5EF4-FFF2-40B4-BE49-F238E27FC236}">
                      <a16:creationId xmlns:a16="http://schemas.microsoft.com/office/drawing/2014/main" id="{E83F31FE-AF74-BB06-6F83-B8D33AA49A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0" name="Line 306">
                  <a:extLst>
                    <a:ext uri="{FF2B5EF4-FFF2-40B4-BE49-F238E27FC236}">
                      <a16:creationId xmlns:a16="http://schemas.microsoft.com/office/drawing/2014/main" id="{71C97CAA-DB9E-326D-336B-C053ECDA4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1" name="Line 307">
                  <a:extLst>
                    <a:ext uri="{FF2B5EF4-FFF2-40B4-BE49-F238E27FC236}">
                      <a16:creationId xmlns:a16="http://schemas.microsoft.com/office/drawing/2014/main" id="{CEDE61F8-28AA-2559-3332-4D0A9FF3CF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2" name="Group 373">
                <a:extLst>
                  <a:ext uri="{FF2B5EF4-FFF2-40B4-BE49-F238E27FC236}">
                    <a16:creationId xmlns:a16="http://schemas.microsoft.com/office/drawing/2014/main" id="{2F50BDA9-6D38-3CCC-1091-B346681B14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4643" y="1783109"/>
                <a:ext cx="992188" cy="949325"/>
                <a:chOff x="6493421" y="-20381"/>
                <a:chExt cx="1290462" cy="1234331"/>
              </a:xfrm>
            </p:grpSpPr>
            <p:grpSp>
              <p:nvGrpSpPr>
                <p:cNvPr id="43" name="Group 4">
                  <a:extLst>
                    <a:ext uri="{FF2B5EF4-FFF2-40B4-BE49-F238E27FC236}">
                      <a16:creationId xmlns:a16="http://schemas.microsoft.com/office/drawing/2014/main" id="{591F3A38-943B-8611-AADA-0E31DD4D2C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493421" y="299644"/>
                  <a:ext cx="412156" cy="883191"/>
                  <a:chOff x="598" y="1936"/>
                  <a:chExt cx="287" cy="615"/>
                </a:xfrm>
                <a:solidFill>
                  <a:schemeClr val="accent2"/>
                </a:solidFill>
              </p:grpSpPr>
              <p:sp>
                <p:nvSpPr>
                  <p:cNvPr id="50" name="Freeform 6">
                    <a:extLst>
                      <a:ext uri="{FF2B5EF4-FFF2-40B4-BE49-F238E27FC236}">
                        <a16:creationId xmlns:a16="http://schemas.microsoft.com/office/drawing/2014/main" id="{FD039C32-00BB-274F-B84F-96F18686A9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51" name="Freeform 7">
                    <a:extLst>
                      <a:ext uri="{FF2B5EF4-FFF2-40B4-BE49-F238E27FC236}">
                        <a16:creationId xmlns:a16="http://schemas.microsoft.com/office/drawing/2014/main" id="{448CA061-DD4D-D858-87B4-E44BCB56AC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44" name="Group 4">
                  <a:extLst>
                    <a:ext uri="{FF2B5EF4-FFF2-40B4-BE49-F238E27FC236}">
                      <a16:creationId xmlns:a16="http://schemas.microsoft.com/office/drawing/2014/main" id="{B63A795D-F04A-2036-1A64-7018CEC402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371727" y="299644"/>
                  <a:ext cx="412156" cy="883191"/>
                  <a:chOff x="598" y="1936"/>
                  <a:chExt cx="287" cy="615"/>
                </a:xfrm>
                <a:solidFill>
                  <a:schemeClr val="accent1"/>
                </a:solidFill>
              </p:grpSpPr>
              <p:sp>
                <p:nvSpPr>
                  <p:cNvPr id="48" name="Freeform 6">
                    <a:extLst>
                      <a:ext uri="{FF2B5EF4-FFF2-40B4-BE49-F238E27FC236}">
                        <a16:creationId xmlns:a16="http://schemas.microsoft.com/office/drawing/2014/main" id="{27D31171-99F0-916F-59EF-8BA77ABA68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49" name="Freeform 7">
                    <a:extLst>
                      <a:ext uri="{FF2B5EF4-FFF2-40B4-BE49-F238E27FC236}">
                        <a16:creationId xmlns:a16="http://schemas.microsoft.com/office/drawing/2014/main" id="{79FDF582-26B8-15C6-0F7C-ACCFA1B10E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45" name="Group 4">
                  <a:extLst>
                    <a:ext uri="{FF2B5EF4-FFF2-40B4-BE49-F238E27FC236}">
                      <a16:creationId xmlns:a16="http://schemas.microsoft.com/office/drawing/2014/main" id="{E1B246D6-4C8F-3990-3C1C-56D996E4D66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846910" y="-20381"/>
                  <a:ext cx="576021" cy="1234331"/>
                  <a:chOff x="598" y="1936"/>
                  <a:chExt cx="287" cy="615"/>
                </a:xfrm>
                <a:solidFill>
                  <a:schemeClr val="accent5"/>
                </a:solidFill>
              </p:grpSpPr>
              <p:sp>
                <p:nvSpPr>
                  <p:cNvPr id="46" name="Freeform 6">
                    <a:extLst>
                      <a:ext uri="{FF2B5EF4-FFF2-40B4-BE49-F238E27FC236}">
                        <a16:creationId xmlns:a16="http://schemas.microsoft.com/office/drawing/2014/main" id="{6ABBA01C-F7D3-8C77-5B55-D0A2775CEB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47" name="Freeform 7">
                    <a:extLst>
                      <a:ext uri="{FF2B5EF4-FFF2-40B4-BE49-F238E27FC236}">
                        <a16:creationId xmlns:a16="http://schemas.microsoft.com/office/drawing/2014/main" id="{BC404AF6-8023-CDA2-4D50-5CA595068E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4A64A10-08EB-AA76-0B86-ED43FEC490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44761" y="3440063"/>
              <a:ext cx="243684" cy="370399"/>
              <a:chOff x="1762" y="1325"/>
              <a:chExt cx="300" cy="456"/>
            </a:xfrm>
          </p:grpSpPr>
          <p:sp>
            <p:nvSpPr>
              <p:cNvPr id="124" name="Freeform 28">
                <a:extLst>
                  <a:ext uri="{FF2B5EF4-FFF2-40B4-BE49-F238E27FC236}">
                    <a16:creationId xmlns:a16="http://schemas.microsoft.com/office/drawing/2014/main" id="{50CDD2D5-A4AD-9E69-99E5-687685EFE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608FC786-8090-47D2-EF20-8F8900CF8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Freeform 30">
                <a:extLst>
                  <a:ext uri="{FF2B5EF4-FFF2-40B4-BE49-F238E27FC236}">
                    <a16:creationId xmlns:a16="http://schemas.microsoft.com/office/drawing/2014/main" id="{34CF4B17-1A51-7E1A-236A-367374A29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Freeform 31">
                <a:extLst>
                  <a:ext uri="{FF2B5EF4-FFF2-40B4-BE49-F238E27FC236}">
                    <a16:creationId xmlns:a16="http://schemas.microsoft.com/office/drawing/2014/main" id="{90175BB2-C4C8-240A-5509-EC49A1426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42A717E-88BD-465B-00D2-8E8F5ADB7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B72E45-94EA-7257-B5F4-F20C75F78596}"/>
                </a:ext>
              </a:extLst>
            </p:cNvPr>
            <p:cNvSpPr txBox="1"/>
            <p:nvPr/>
          </p:nvSpPr>
          <p:spPr>
            <a:xfrm>
              <a:off x="2687565" y="2991160"/>
              <a:ext cx="92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(RM\RC)</a:t>
              </a:r>
              <a:r>
                <a:rPr lang="en-GB" sz="12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AE406F9F-8769-8746-0F2F-0E538C14DD50}"/>
              </a:ext>
            </a:extLst>
          </p:cNvPr>
          <p:cNvSpPr txBox="1"/>
          <p:nvPr/>
        </p:nvSpPr>
        <p:spPr>
          <a:xfrm>
            <a:off x="4676776" y="2352676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AA0AA4-E8C3-B15E-EAC0-C1A244164781}"/>
              </a:ext>
            </a:extLst>
          </p:cNvPr>
          <p:cNvSpPr txBox="1"/>
          <p:nvPr/>
        </p:nvSpPr>
        <p:spPr>
          <a:xfrm>
            <a:off x="4672224" y="3886969"/>
            <a:ext cx="46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846537A-C477-17FB-A415-3811CF678DA3}"/>
              </a:ext>
            </a:extLst>
          </p:cNvPr>
          <p:cNvGrpSpPr/>
          <p:nvPr/>
        </p:nvGrpSpPr>
        <p:grpSpPr>
          <a:xfrm>
            <a:off x="1875523" y="3001874"/>
            <a:ext cx="923926" cy="819302"/>
            <a:chOff x="2687565" y="2991160"/>
            <a:chExt cx="923926" cy="819302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7F4DC577-6EC5-D06D-DBC4-989B0FA07F4F}"/>
                </a:ext>
              </a:extLst>
            </p:cNvPr>
            <p:cNvGrpSpPr/>
            <p:nvPr/>
          </p:nvGrpSpPr>
          <p:grpSpPr>
            <a:xfrm>
              <a:off x="2687565" y="3221027"/>
              <a:ext cx="698281" cy="552235"/>
              <a:chOff x="3973732" y="1259009"/>
              <a:chExt cx="1783099" cy="1473425"/>
            </a:xfrm>
          </p:grpSpPr>
          <p:grpSp>
            <p:nvGrpSpPr>
              <p:cNvPr id="198" name="Group 593">
                <a:extLst>
                  <a:ext uri="{FF2B5EF4-FFF2-40B4-BE49-F238E27FC236}">
                    <a16:creationId xmlns:a16="http://schemas.microsoft.com/office/drawing/2014/main" id="{C48F899C-4499-2313-ECE7-157CB3956E7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73732" y="1259009"/>
                <a:ext cx="1311482" cy="1153911"/>
                <a:chOff x="6146801" y="2133602"/>
                <a:chExt cx="644525" cy="566738"/>
              </a:xfrm>
            </p:grpSpPr>
            <p:sp>
              <p:nvSpPr>
                <p:cNvPr id="209" name="Freeform 278">
                  <a:extLst>
                    <a:ext uri="{FF2B5EF4-FFF2-40B4-BE49-F238E27FC236}">
                      <a16:creationId xmlns:a16="http://schemas.microsoft.com/office/drawing/2014/main" id="{A81F3EC3-C5A9-2391-991A-D96A3FA4F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482852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0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0" name="Line 279">
                  <a:extLst>
                    <a:ext uri="{FF2B5EF4-FFF2-40B4-BE49-F238E27FC236}">
                      <a16:creationId xmlns:a16="http://schemas.microsoft.com/office/drawing/2014/main" id="{7788E23D-C734-1BC9-96E5-FE03F8633E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1" name="Line 280">
                  <a:extLst>
                    <a:ext uri="{FF2B5EF4-FFF2-40B4-BE49-F238E27FC236}">
                      <a16:creationId xmlns:a16="http://schemas.microsoft.com/office/drawing/2014/main" id="{D5AC168B-971B-5F94-5DE7-0862CE85F1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2" name="Line 281">
                  <a:extLst>
                    <a:ext uri="{FF2B5EF4-FFF2-40B4-BE49-F238E27FC236}">
                      <a16:creationId xmlns:a16="http://schemas.microsoft.com/office/drawing/2014/main" id="{DDD5FBBB-F7C8-26FB-E4CF-3A587D6EF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3" name="Line 282">
                  <a:extLst>
                    <a:ext uri="{FF2B5EF4-FFF2-40B4-BE49-F238E27FC236}">
                      <a16:creationId xmlns:a16="http://schemas.microsoft.com/office/drawing/2014/main" id="{181557FA-8F18-A958-26D5-81CEA24DC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4" name="Line 283">
                  <a:extLst>
                    <a:ext uri="{FF2B5EF4-FFF2-40B4-BE49-F238E27FC236}">
                      <a16:creationId xmlns:a16="http://schemas.microsoft.com/office/drawing/2014/main" id="{5C641534-B473-5D3B-7BD1-A7A2D6A651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5" name="Freeform 284">
                  <a:extLst>
                    <a:ext uri="{FF2B5EF4-FFF2-40B4-BE49-F238E27FC236}">
                      <a16:creationId xmlns:a16="http://schemas.microsoft.com/office/drawing/2014/main" id="{8B84E118-B973-B140-1EDF-7F1A098360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598740"/>
                  <a:ext cx="644525" cy="101600"/>
                </a:xfrm>
                <a:custGeom>
                  <a:avLst/>
                  <a:gdLst>
                    <a:gd name="T0" fmla="*/ 2147483646 w 387"/>
                    <a:gd name="T1" fmla="*/ 2147483646 h 61"/>
                    <a:gd name="T2" fmla="*/ 2147483646 w 387"/>
                    <a:gd name="T3" fmla="*/ 2147483646 h 61"/>
                    <a:gd name="T4" fmla="*/ 2147483646 w 387"/>
                    <a:gd name="T5" fmla="*/ 2147483646 h 61"/>
                    <a:gd name="T6" fmla="*/ 2147483646 w 387"/>
                    <a:gd name="T7" fmla="*/ 2147483646 h 61"/>
                    <a:gd name="T8" fmla="*/ 0 w 387"/>
                    <a:gd name="T9" fmla="*/ 2147483646 h 61"/>
                    <a:gd name="T10" fmla="*/ 0 w 387"/>
                    <a:gd name="T11" fmla="*/ 2147483646 h 61"/>
                    <a:gd name="T12" fmla="*/ 2147483646 w 387"/>
                    <a:gd name="T13" fmla="*/ 0 h 61"/>
                    <a:gd name="T14" fmla="*/ 2147483646 w 387"/>
                    <a:gd name="T15" fmla="*/ 0 h 61"/>
                    <a:gd name="T16" fmla="*/ 2147483646 w 387"/>
                    <a:gd name="T17" fmla="*/ 2147483646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1">
                      <a:moveTo>
                        <a:pt x="387" y="10"/>
                      </a:move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57"/>
                        <a:pt x="382" y="61"/>
                        <a:pt x="376" y="61"/>
                      </a:cubicBezTo>
                      <a:cubicBezTo>
                        <a:pt x="11" y="61"/>
                        <a:pt x="11" y="61"/>
                        <a:pt x="11" y="61"/>
                      </a:cubicBezTo>
                      <a:cubicBezTo>
                        <a:pt x="5" y="61"/>
                        <a:pt x="0" y="57"/>
                        <a:pt x="0" y="5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4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6" name="Line 285">
                  <a:extLst>
                    <a:ext uri="{FF2B5EF4-FFF2-40B4-BE49-F238E27FC236}">
                      <a16:creationId xmlns:a16="http://schemas.microsoft.com/office/drawing/2014/main" id="{42146341-6A15-0012-C674-BA8CA54BF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7" name="Line 286">
                  <a:extLst>
                    <a:ext uri="{FF2B5EF4-FFF2-40B4-BE49-F238E27FC236}">
                      <a16:creationId xmlns:a16="http://schemas.microsoft.com/office/drawing/2014/main" id="{50FA7A61-1FC3-C096-F3BC-A2A776329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8" name="Line 287">
                  <a:extLst>
                    <a:ext uri="{FF2B5EF4-FFF2-40B4-BE49-F238E27FC236}">
                      <a16:creationId xmlns:a16="http://schemas.microsoft.com/office/drawing/2014/main" id="{53E03310-4378-DB07-7AAB-6C4D33B2FD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9" name="Line 288">
                  <a:extLst>
                    <a:ext uri="{FF2B5EF4-FFF2-40B4-BE49-F238E27FC236}">
                      <a16:creationId xmlns:a16="http://schemas.microsoft.com/office/drawing/2014/main" id="{2DFFF474-DDAA-F70B-83D8-ABDFEDD3C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0" name="Line 289">
                  <a:extLst>
                    <a:ext uri="{FF2B5EF4-FFF2-40B4-BE49-F238E27FC236}">
                      <a16:creationId xmlns:a16="http://schemas.microsoft.com/office/drawing/2014/main" id="{A75772A7-119F-4E14-57AB-C0BC44FC9C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1" name="Freeform 290">
                  <a:extLst>
                    <a:ext uri="{FF2B5EF4-FFF2-40B4-BE49-F238E27FC236}">
                      <a16:creationId xmlns:a16="http://schemas.microsoft.com/office/drawing/2014/main" id="{42B89BD4-B444-9B02-3EAA-7BC19C747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133602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1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2" name="Line 291">
                  <a:extLst>
                    <a:ext uri="{FF2B5EF4-FFF2-40B4-BE49-F238E27FC236}">
                      <a16:creationId xmlns:a16="http://schemas.microsoft.com/office/drawing/2014/main" id="{6999BC02-778C-8D8F-9BF4-4D9E82DBB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3" name="Line 292">
                  <a:extLst>
                    <a:ext uri="{FF2B5EF4-FFF2-40B4-BE49-F238E27FC236}">
                      <a16:creationId xmlns:a16="http://schemas.microsoft.com/office/drawing/2014/main" id="{AA30A073-AD5B-6F7A-AA57-F208E1D02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4" name="Line 293">
                  <a:extLst>
                    <a:ext uri="{FF2B5EF4-FFF2-40B4-BE49-F238E27FC236}">
                      <a16:creationId xmlns:a16="http://schemas.microsoft.com/office/drawing/2014/main" id="{3B652E77-B939-3111-5FB5-F7F833884D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5" name="Line 294">
                  <a:extLst>
                    <a:ext uri="{FF2B5EF4-FFF2-40B4-BE49-F238E27FC236}">
                      <a16:creationId xmlns:a16="http://schemas.microsoft.com/office/drawing/2014/main" id="{59224396-FAF2-6C41-59C9-877478B020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6" name="Line 295">
                  <a:extLst>
                    <a:ext uri="{FF2B5EF4-FFF2-40B4-BE49-F238E27FC236}">
                      <a16:creationId xmlns:a16="http://schemas.microsoft.com/office/drawing/2014/main" id="{90C7CCC4-08CC-9BD4-E1EE-0F6223F521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7" name="Freeform 296">
                  <a:extLst>
                    <a:ext uri="{FF2B5EF4-FFF2-40B4-BE49-F238E27FC236}">
                      <a16:creationId xmlns:a16="http://schemas.microsoft.com/office/drawing/2014/main" id="{5C37BD31-EBEA-0FDE-84AE-295647E8D4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365377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1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8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8"/>
                        <a:pt x="0" y="5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8" name="Line 297">
                  <a:extLst>
                    <a:ext uri="{FF2B5EF4-FFF2-40B4-BE49-F238E27FC236}">
                      <a16:creationId xmlns:a16="http://schemas.microsoft.com/office/drawing/2014/main" id="{CCBB7CEA-6916-1BC8-A5C2-CF1427B2A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9" name="Line 298">
                  <a:extLst>
                    <a:ext uri="{FF2B5EF4-FFF2-40B4-BE49-F238E27FC236}">
                      <a16:creationId xmlns:a16="http://schemas.microsoft.com/office/drawing/2014/main" id="{73DAD0CC-A0B8-5426-CBE0-904E188B2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0" name="Line 299">
                  <a:extLst>
                    <a:ext uri="{FF2B5EF4-FFF2-40B4-BE49-F238E27FC236}">
                      <a16:creationId xmlns:a16="http://schemas.microsoft.com/office/drawing/2014/main" id="{7CE36F48-5AF8-67E8-5E23-B99FBCE87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1" name="Line 300">
                  <a:extLst>
                    <a:ext uri="{FF2B5EF4-FFF2-40B4-BE49-F238E27FC236}">
                      <a16:creationId xmlns:a16="http://schemas.microsoft.com/office/drawing/2014/main" id="{9C2C08D8-AEA3-4E8C-67BE-91486E4ABC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2" name="Line 301">
                  <a:extLst>
                    <a:ext uri="{FF2B5EF4-FFF2-40B4-BE49-F238E27FC236}">
                      <a16:creationId xmlns:a16="http://schemas.microsoft.com/office/drawing/2014/main" id="{B408CF1C-F053-42D5-4619-3C19F4ADF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3" name="Freeform 302">
                  <a:extLst>
                    <a:ext uri="{FF2B5EF4-FFF2-40B4-BE49-F238E27FC236}">
                      <a16:creationId xmlns:a16="http://schemas.microsoft.com/office/drawing/2014/main" id="{D3F69C8F-9226-AA8C-786F-C6E726483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251077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0"/>
                      </a:move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4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4" name="Line 303">
                  <a:extLst>
                    <a:ext uri="{FF2B5EF4-FFF2-40B4-BE49-F238E27FC236}">
                      <a16:creationId xmlns:a16="http://schemas.microsoft.com/office/drawing/2014/main" id="{935E1D7F-0141-551A-A7B0-87EF05B609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5" name="Line 304">
                  <a:extLst>
                    <a:ext uri="{FF2B5EF4-FFF2-40B4-BE49-F238E27FC236}">
                      <a16:creationId xmlns:a16="http://schemas.microsoft.com/office/drawing/2014/main" id="{A1BED82F-B452-5BCA-6347-07D955F7E2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6" name="Line 305">
                  <a:extLst>
                    <a:ext uri="{FF2B5EF4-FFF2-40B4-BE49-F238E27FC236}">
                      <a16:creationId xmlns:a16="http://schemas.microsoft.com/office/drawing/2014/main" id="{BDF52603-9A90-34C5-8862-8D55938C5E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7" name="Line 306">
                  <a:extLst>
                    <a:ext uri="{FF2B5EF4-FFF2-40B4-BE49-F238E27FC236}">
                      <a16:creationId xmlns:a16="http://schemas.microsoft.com/office/drawing/2014/main" id="{7097C6E0-91A1-6E9D-D709-D5275E1841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8" name="Line 307">
                  <a:extLst>
                    <a:ext uri="{FF2B5EF4-FFF2-40B4-BE49-F238E27FC236}">
                      <a16:creationId xmlns:a16="http://schemas.microsoft.com/office/drawing/2014/main" id="{0525C2A7-8F31-7CEC-4552-1E403E7426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99" name="Group 373">
                <a:extLst>
                  <a:ext uri="{FF2B5EF4-FFF2-40B4-BE49-F238E27FC236}">
                    <a16:creationId xmlns:a16="http://schemas.microsoft.com/office/drawing/2014/main" id="{558E1ECC-9D32-82DE-17E9-70D13A6A7C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4643" y="1783109"/>
                <a:ext cx="992188" cy="949325"/>
                <a:chOff x="6493421" y="-20381"/>
                <a:chExt cx="1290462" cy="1234331"/>
              </a:xfrm>
            </p:grpSpPr>
            <p:grpSp>
              <p:nvGrpSpPr>
                <p:cNvPr id="200" name="Group 4">
                  <a:extLst>
                    <a:ext uri="{FF2B5EF4-FFF2-40B4-BE49-F238E27FC236}">
                      <a16:creationId xmlns:a16="http://schemas.microsoft.com/office/drawing/2014/main" id="{EDA5EC68-0EB3-7C62-473D-9A6D0D6E150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493421" y="299644"/>
                  <a:ext cx="412156" cy="883191"/>
                  <a:chOff x="598" y="1936"/>
                  <a:chExt cx="287" cy="615"/>
                </a:xfrm>
                <a:solidFill>
                  <a:schemeClr val="accent2"/>
                </a:solidFill>
              </p:grpSpPr>
              <p:sp>
                <p:nvSpPr>
                  <p:cNvPr id="207" name="Freeform 6">
                    <a:extLst>
                      <a:ext uri="{FF2B5EF4-FFF2-40B4-BE49-F238E27FC236}">
                        <a16:creationId xmlns:a16="http://schemas.microsoft.com/office/drawing/2014/main" id="{1F183512-FAE2-6632-3EE6-7A2E7F7C1B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08" name="Freeform 7">
                    <a:extLst>
                      <a:ext uri="{FF2B5EF4-FFF2-40B4-BE49-F238E27FC236}">
                        <a16:creationId xmlns:a16="http://schemas.microsoft.com/office/drawing/2014/main" id="{48BDA11D-F1C9-3640-15F3-09BCA9CA75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201" name="Group 4">
                  <a:extLst>
                    <a:ext uri="{FF2B5EF4-FFF2-40B4-BE49-F238E27FC236}">
                      <a16:creationId xmlns:a16="http://schemas.microsoft.com/office/drawing/2014/main" id="{41EAE435-8CA7-86E9-BFC1-AFED0E515D2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371727" y="299644"/>
                  <a:ext cx="412156" cy="883191"/>
                  <a:chOff x="598" y="1936"/>
                  <a:chExt cx="287" cy="615"/>
                </a:xfrm>
                <a:solidFill>
                  <a:schemeClr val="accent1"/>
                </a:solidFill>
              </p:grpSpPr>
              <p:sp>
                <p:nvSpPr>
                  <p:cNvPr id="205" name="Freeform 6">
                    <a:extLst>
                      <a:ext uri="{FF2B5EF4-FFF2-40B4-BE49-F238E27FC236}">
                        <a16:creationId xmlns:a16="http://schemas.microsoft.com/office/drawing/2014/main" id="{7C14F8E8-866A-7BAE-946F-ACFEB06297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06" name="Freeform 7">
                    <a:extLst>
                      <a:ext uri="{FF2B5EF4-FFF2-40B4-BE49-F238E27FC236}">
                        <a16:creationId xmlns:a16="http://schemas.microsoft.com/office/drawing/2014/main" id="{4EF39C75-DA88-BCE1-1D22-D44DD40059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202" name="Group 4">
                  <a:extLst>
                    <a:ext uri="{FF2B5EF4-FFF2-40B4-BE49-F238E27FC236}">
                      <a16:creationId xmlns:a16="http://schemas.microsoft.com/office/drawing/2014/main" id="{117ABF12-BC35-B4FD-5A65-28615CC45CE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846910" y="-20381"/>
                  <a:ext cx="576021" cy="1234331"/>
                  <a:chOff x="598" y="1936"/>
                  <a:chExt cx="287" cy="615"/>
                </a:xfrm>
                <a:solidFill>
                  <a:schemeClr val="accent5"/>
                </a:solidFill>
              </p:grpSpPr>
              <p:sp>
                <p:nvSpPr>
                  <p:cNvPr id="203" name="Freeform 6">
                    <a:extLst>
                      <a:ext uri="{FF2B5EF4-FFF2-40B4-BE49-F238E27FC236}">
                        <a16:creationId xmlns:a16="http://schemas.microsoft.com/office/drawing/2014/main" id="{E2456D72-F5C6-7273-9740-1736BA28B1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04" name="Freeform 7">
                    <a:extLst>
                      <a:ext uri="{FF2B5EF4-FFF2-40B4-BE49-F238E27FC236}">
                        <a16:creationId xmlns:a16="http://schemas.microsoft.com/office/drawing/2014/main" id="{35FC8E20-656D-63AF-9A6F-FE585EF07A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143EF378-2D7F-2C9B-40A2-19F3A0D86D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44761" y="3440063"/>
              <a:ext cx="243684" cy="370399"/>
              <a:chOff x="1762" y="1325"/>
              <a:chExt cx="300" cy="456"/>
            </a:xfrm>
          </p:grpSpPr>
          <p:sp>
            <p:nvSpPr>
              <p:cNvPr id="193" name="Freeform 28">
                <a:extLst>
                  <a:ext uri="{FF2B5EF4-FFF2-40B4-BE49-F238E27FC236}">
                    <a16:creationId xmlns:a16="http://schemas.microsoft.com/office/drawing/2014/main" id="{451FD264-7811-FB29-B73B-F1946D08C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7A7AD51-DED9-778A-F7CB-6B6189FBD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Freeform 30">
                <a:extLst>
                  <a:ext uri="{FF2B5EF4-FFF2-40B4-BE49-F238E27FC236}">
                    <a16:creationId xmlns:a16="http://schemas.microsoft.com/office/drawing/2014/main" id="{3DCD4E09-60FD-1E07-6843-68FF3F3E5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Freeform 31">
                <a:extLst>
                  <a:ext uri="{FF2B5EF4-FFF2-40B4-BE49-F238E27FC236}">
                    <a16:creationId xmlns:a16="http://schemas.microsoft.com/office/drawing/2014/main" id="{8B44A9CE-BF7D-0155-3F84-B289B098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E596C92-1FFB-9B18-A3F9-146D160EA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A83572D-B52C-D1FD-EF30-376ACBD8931E}"/>
                </a:ext>
              </a:extLst>
            </p:cNvPr>
            <p:cNvSpPr txBox="1"/>
            <p:nvPr/>
          </p:nvSpPr>
          <p:spPr>
            <a:xfrm>
              <a:off x="2687565" y="2991160"/>
              <a:ext cx="92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RM\RC</a:t>
              </a: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D8520A8B-CA03-C549-1FEA-355878020AA6}"/>
              </a:ext>
            </a:extLst>
          </p:cNvPr>
          <p:cNvCxnSpPr>
            <a:cxnSpLocks/>
          </p:cNvCxnSpPr>
          <p:nvPr/>
        </p:nvCxnSpPr>
        <p:spPr>
          <a:xfrm flipH="1" flipV="1">
            <a:off x="5361048" y="4296813"/>
            <a:ext cx="1519955" cy="9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092BE79-BEAC-702D-6C1F-BF7FD8C832CC}"/>
              </a:ext>
            </a:extLst>
          </p:cNvPr>
          <p:cNvGrpSpPr/>
          <p:nvPr/>
        </p:nvGrpSpPr>
        <p:grpSpPr>
          <a:xfrm>
            <a:off x="7021257" y="2260296"/>
            <a:ext cx="1008163" cy="819302"/>
            <a:chOff x="2687564" y="2991160"/>
            <a:chExt cx="1008163" cy="819302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E0F51626-776A-E4D3-F050-2E9A15B935F2}"/>
                </a:ext>
              </a:extLst>
            </p:cNvPr>
            <p:cNvGrpSpPr/>
            <p:nvPr/>
          </p:nvGrpSpPr>
          <p:grpSpPr>
            <a:xfrm>
              <a:off x="2687565" y="3221027"/>
              <a:ext cx="698281" cy="552235"/>
              <a:chOff x="3973732" y="1259009"/>
              <a:chExt cx="1783099" cy="1473425"/>
            </a:xfrm>
          </p:grpSpPr>
          <p:grpSp>
            <p:nvGrpSpPr>
              <p:cNvPr id="258" name="Group 593">
                <a:extLst>
                  <a:ext uri="{FF2B5EF4-FFF2-40B4-BE49-F238E27FC236}">
                    <a16:creationId xmlns:a16="http://schemas.microsoft.com/office/drawing/2014/main" id="{C3498396-0D0D-9D72-DCD4-91354DE1E1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73732" y="1259009"/>
                <a:ext cx="1311482" cy="1153911"/>
                <a:chOff x="6146801" y="2133602"/>
                <a:chExt cx="644525" cy="566738"/>
              </a:xfrm>
            </p:grpSpPr>
            <p:sp>
              <p:nvSpPr>
                <p:cNvPr id="269" name="Freeform 278">
                  <a:extLst>
                    <a:ext uri="{FF2B5EF4-FFF2-40B4-BE49-F238E27FC236}">
                      <a16:creationId xmlns:a16="http://schemas.microsoft.com/office/drawing/2014/main" id="{A39FDD02-7151-E082-2045-79CD8C8F4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482852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0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0" name="Line 279">
                  <a:extLst>
                    <a:ext uri="{FF2B5EF4-FFF2-40B4-BE49-F238E27FC236}">
                      <a16:creationId xmlns:a16="http://schemas.microsoft.com/office/drawing/2014/main" id="{E58C3B35-1EC4-4DBB-64CD-09AE55F02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1" name="Line 280">
                  <a:extLst>
                    <a:ext uri="{FF2B5EF4-FFF2-40B4-BE49-F238E27FC236}">
                      <a16:creationId xmlns:a16="http://schemas.microsoft.com/office/drawing/2014/main" id="{FDE145BC-BCD0-5FF9-4395-27CE14237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2" name="Line 281">
                  <a:extLst>
                    <a:ext uri="{FF2B5EF4-FFF2-40B4-BE49-F238E27FC236}">
                      <a16:creationId xmlns:a16="http://schemas.microsoft.com/office/drawing/2014/main" id="{DF6B8E9E-2DB3-3BD1-44A3-1489BB089E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3" name="Line 282">
                  <a:extLst>
                    <a:ext uri="{FF2B5EF4-FFF2-40B4-BE49-F238E27FC236}">
                      <a16:creationId xmlns:a16="http://schemas.microsoft.com/office/drawing/2014/main" id="{D712B835-12D1-18A8-449B-B6AC4B93F9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4" name="Line 283">
                  <a:extLst>
                    <a:ext uri="{FF2B5EF4-FFF2-40B4-BE49-F238E27FC236}">
                      <a16:creationId xmlns:a16="http://schemas.microsoft.com/office/drawing/2014/main" id="{B82694EF-6D9B-86E2-8FEC-89F30ED73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5" name="Freeform 284">
                  <a:extLst>
                    <a:ext uri="{FF2B5EF4-FFF2-40B4-BE49-F238E27FC236}">
                      <a16:creationId xmlns:a16="http://schemas.microsoft.com/office/drawing/2014/main" id="{F1F455DF-7947-D1AF-617F-1D3C7BE61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598740"/>
                  <a:ext cx="644525" cy="101600"/>
                </a:xfrm>
                <a:custGeom>
                  <a:avLst/>
                  <a:gdLst>
                    <a:gd name="T0" fmla="*/ 2147483646 w 387"/>
                    <a:gd name="T1" fmla="*/ 2147483646 h 61"/>
                    <a:gd name="T2" fmla="*/ 2147483646 w 387"/>
                    <a:gd name="T3" fmla="*/ 2147483646 h 61"/>
                    <a:gd name="T4" fmla="*/ 2147483646 w 387"/>
                    <a:gd name="T5" fmla="*/ 2147483646 h 61"/>
                    <a:gd name="T6" fmla="*/ 2147483646 w 387"/>
                    <a:gd name="T7" fmla="*/ 2147483646 h 61"/>
                    <a:gd name="T8" fmla="*/ 0 w 387"/>
                    <a:gd name="T9" fmla="*/ 2147483646 h 61"/>
                    <a:gd name="T10" fmla="*/ 0 w 387"/>
                    <a:gd name="T11" fmla="*/ 2147483646 h 61"/>
                    <a:gd name="T12" fmla="*/ 2147483646 w 387"/>
                    <a:gd name="T13" fmla="*/ 0 h 61"/>
                    <a:gd name="T14" fmla="*/ 2147483646 w 387"/>
                    <a:gd name="T15" fmla="*/ 0 h 61"/>
                    <a:gd name="T16" fmla="*/ 2147483646 w 387"/>
                    <a:gd name="T17" fmla="*/ 2147483646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1">
                      <a:moveTo>
                        <a:pt x="387" y="10"/>
                      </a:move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57"/>
                        <a:pt x="382" y="61"/>
                        <a:pt x="376" y="61"/>
                      </a:cubicBezTo>
                      <a:cubicBezTo>
                        <a:pt x="11" y="61"/>
                        <a:pt x="11" y="61"/>
                        <a:pt x="11" y="61"/>
                      </a:cubicBezTo>
                      <a:cubicBezTo>
                        <a:pt x="5" y="61"/>
                        <a:pt x="0" y="57"/>
                        <a:pt x="0" y="5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4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6" name="Line 285">
                  <a:extLst>
                    <a:ext uri="{FF2B5EF4-FFF2-40B4-BE49-F238E27FC236}">
                      <a16:creationId xmlns:a16="http://schemas.microsoft.com/office/drawing/2014/main" id="{5EA1B794-61D8-4DFB-1CE9-BE8AB01DAE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7" name="Line 286">
                  <a:extLst>
                    <a:ext uri="{FF2B5EF4-FFF2-40B4-BE49-F238E27FC236}">
                      <a16:creationId xmlns:a16="http://schemas.microsoft.com/office/drawing/2014/main" id="{F5F72194-9947-E0DD-1604-FEF664FEF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8" name="Line 287">
                  <a:extLst>
                    <a:ext uri="{FF2B5EF4-FFF2-40B4-BE49-F238E27FC236}">
                      <a16:creationId xmlns:a16="http://schemas.microsoft.com/office/drawing/2014/main" id="{1AEAB317-956D-25C5-1EA0-8EE54ED55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9" name="Line 288">
                  <a:extLst>
                    <a:ext uri="{FF2B5EF4-FFF2-40B4-BE49-F238E27FC236}">
                      <a16:creationId xmlns:a16="http://schemas.microsoft.com/office/drawing/2014/main" id="{B1BBBF1B-9677-B0AB-7797-AADDFFCC66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0" name="Line 289">
                  <a:extLst>
                    <a:ext uri="{FF2B5EF4-FFF2-40B4-BE49-F238E27FC236}">
                      <a16:creationId xmlns:a16="http://schemas.microsoft.com/office/drawing/2014/main" id="{DF4286FF-F7A9-D378-2F6E-89A00BD5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1" name="Freeform 290">
                  <a:extLst>
                    <a:ext uri="{FF2B5EF4-FFF2-40B4-BE49-F238E27FC236}">
                      <a16:creationId xmlns:a16="http://schemas.microsoft.com/office/drawing/2014/main" id="{29604F11-1741-94F1-87CF-90F78A6A9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133602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1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2" name="Line 291">
                  <a:extLst>
                    <a:ext uri="{FF2B5EF4-FFF2-40B4-BE49-F238E27FC236}">
                      <a16:creationId xmlns:a16="http://schemas.microsoft.com/office/drawing/2014/main" id="{D37B155A-1829-473A-D616-192E7D8F86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3" name="Line 292">
                  <a:extLst>
                    <a:ext uri="{FF2B5EF4-FFF2-40B4-BE49-F238E27FC236}">
                      <a16:creationId xmlns:a16="http://schemas.microsoft.com/office/drawing/2014/main" id="{7EE64FF8-D42F-3CC7-13CD-762A47AE26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4" name="Line 293">
                  <a:extLst>
                    <a:ext uri="{FF2B5EF4-FFF2-40B4-BE49-F238E27FC236}">
                      <a16:creationId xmlns:a16="http://schemas.microsoft.com/office/drawing/2014/main" id="{15BFA724-71F4-B4FF-D63F-2785CC216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5" name="Line 294">
                  <a:extLst>
                    <a:ext uri="{FF2B5EF4-FFF2-40B4-BE49-F238E27FC236}">
                      <a16:creationId xmlns:a16="http://schemas.microsoft.com/office/drawing/2014/main" id="{BF90BAA4-AD06-DD88-5A7B-0366C1E01C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6" name="Line 295">
                  <a:extLst>
                    <a:ext uri="{FF2B5EF4-FFF2-40B4-BE49-F238E27FC236}">
                      <a16:creationId xmlns:a16="http://schemas.microsoft.com/office/drawing/2014/main" id="{A489372A-772F-CEDA-2D59-38FC899227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7" name="Freeform 296">
                  <a:extLst>
                    <a:ext uri="{FF2B5EF4-FFF2-40B4-BE49-F238E27FC236}">
                      <a16:creationId xmlns:a16="http://schemas.microsoft.com/office/drawing/2014/main" id="{AED557B4-5E75-B1F5-4A88-63F445CF4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365377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1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8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8"/>
                        <a:pt x="0" y="5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8" name="Line 297">
                  <a:extLst>
                    <a:ext uri="{FF2B5EF4-FFF2-40B4-BE49-F238E27FC236}">
                      <a16:creationId xmlns:a16="http://schemas.microsoft.com/office/drawing/2014/main" id="{5BD5836D-1FEE-7A15-F94B-ABB782C26F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9" name="Line 298">
                  <a:extLst>
                    <a:ext uri="{FF2B5EF4-FFF2-40B4-BE49-F238E27FC236}">
                      <a16:creationId xmlns:a16="http://schemas.microsoft.com/office/drawing/2014/main" id="{B834E3E8-738F-EDCA-8631-645FECDBA3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0" name="Line 299">
                  <a:extLst>
                    <a:ext uri="{FF2B5EF4-FFF2-40B4-BE49-F238E27FC236}">
                      <a16:creationId xmlns:a16="http://schemas.microsoft.com/office/drawing/2014/main" id="{548586E3-ACB6-FFC1-10DD-E9FCD4DA9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1" name="Line 300">
                  <a:extLst>
                    <a:ext uri="{FF2B5EF4-FFF2-40B4-BE49-F238E27FC236}">
                      <a16:creationId xmlns:a16="http://schemas.microsoft.com/office/drawing/2014/main" id="{E7D8C109-DE79-D5BD-D22F-CACD0BE437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2" name="Line 301">
                  <a:extLst>
                    <a:ext uri="{FF2B5EF4-FFF2-40B4-BE49-F238E27FC236}">
                      <a16:creationId xmlns:a16="http://schemas.microsoft.com/office/drawing/2014/main" id="{74E9BB7B-26C1-8685-542E-53E26AB19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3" name="Freeform 302">
                  <a:extLst>
                    <a:ext uri="{FF2B5EF4-FFF2-40B4-BE49-F238E27FC236}">
                      <a16:creationId xmlns:a16="http://schemas.microsoft.com/office/drawing/2014/main" id="{41150819-E626-EDEC-ECC4-52EA68C08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251077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0"/>
                      </a:move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4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4" name="Line 303">
                  <a:extLst>
                    <a:ext uri="{FF2B5EF4-FFF2-40B4-BE49-F238E27FC236}">
                      <a16:creationId xmlns:a16="http://schemas.microsoft.com/office/drawing/2014/main" id="{A9F5D276-CA66-074D-FAD7-2FEBC2E2A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5" name="Line 304">
                  <a:extLst>
                    <a:ext uri="{FF2B5EF4-FFF2-40B4-BE49-F238E27FC236}">
                      <a16:creationId xmlns:a16="http://schemas.microsoft.com/office/drawing/2014/main" id="{9DC56C34-6733-B731-ADA1-16DC562F7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6" name="Line 305">
                  <a:extLst>
                    <a:ext uri="{FF2B5EF4-FFF2-40B4-BE49-F238E27FC236}">
                      <a16:creationId xmlns:a16="http://schemas.microsoft.com/office/drawing/2014/main" id="{64962AE7-C556-2DDB-CC18-C0B7C494E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7" name="Line 306">
                  <a:extLst>
                    <a:ext uri="{FF2B5EF4-FFF2-40B4-BE49-F238E27FC236}">
                      <a16:creationId xmlns:a16="http://schemas.microsoft.com/office/drawing/2014/main" id="{69E1B1DF-A616-AE85-127C-50A1B3AB1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8" name="Line 307">
                  <a:extLst>
                    <a:ext uri="{FF2B5EF4-FFF2-40B4-BE49-F238E27FC236}">
                      <a16:creationId xmlns:a16="http://schemas.microsoft.com/office/drawing/2014/main" id="{8900B4FF-4827-842A-661B-28B9122922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59" name="Group 373">
                <a:extLst>
                  <a:ext uri="{FF2B5EF4-FFF2-40B4-BE49-F238E27FC236}">
                    <a16:creationId xmlns:a16="http://schemas.microsoft.com/office/drawing/2014/main" id="{BDB8ED25-58F0-86F1-CD8E-27C775415E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4643" y="1783109"/>
                <a:ext cx="992188" cy="949325"/>
                <a:chOff x="6493421" y="-20381"/>
                <a:chExt cx="1290462" cy="1234331"/>
              </a:xfrm>
            </p:grpSpPr>
            <p:grpSp>
              <p:nvGrpSpPr>
                <p:cNvPr id="260" name="Group 4">
                  <a:extLst>
                    <a:ext uri="{FF2B5EF4-FFF2-40B4-BE49-F238E27FC236}">
                      <a16:creationId xmlns:a16="http://schemas.microsoft.com/office/drawing/2014/main" id="{126D1558-33E9-F563-7A3F-4C10EB633E4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493421" y="299644"/>
                  <a:ext cx="412156" cy="883191"/>
                  <a:chOff x="598" y="1936"/>
                  <a:chExt cx="287" cy="615"/>
                </a:xfrm>
                <a:solidFill>
                  <a:schemeClr val="accent2"/>
                </a:solidFill>
              </p:grpSpPr>
              <p:sp>
                <p:nvSpPr>
                  <p:cNvPr id="267" name="Freeform 6">
                    <a:extLst>
                      <a:ext uri="{FF2B5EF4-FFF2-40B4-BE49-F238E27FC236}">
                        <a16:creationId xmlns:a16="http://schemas.microsoft.com/office/drawing/2014/main" id="{1EF566EB-ED76-1931-BE6E-AE95B4AD8D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68" name="Freeform 7">
                    <a:extLst>
                      <a:ext uri="{FF2B5EF4-FFF2-40B4-BE49-F238E27FC236}">
                        <a16:creationId xmlns:a16="http://schemas.microsoft.com/office/drawing/2014/main" id="{7F2CD121-9FC8-6508-4FE9-DD5BB8FC3A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261" name="Group 4">
                  <a:extLst>
                    <a:ext uri="{FF2B5EF4-FFF2-40B4-BE49-F238E27FC236}">
                      <a16:creationId xmlns:a16="http://schemas.microsoft.com/office/drawing/2014/main" id="{B59FA68C-42A5-22A3-AB23-1FB7A3D0916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371727" y="299644"/>
                  <a:ext cx="412156" cy="883191"/>
                  <a:chOff x="598" y="1936"/>
                  <a:chExt cx="287" cy="615"/>
                </a:xfrm>
                <a:solidFill>
                  <a:schemeClr val="accent1"/>
                </a:solidFill>
              </p:grpSpPr>
              <p:sp>
                <p:nvSpPr>
                  <p:cNvPr id="265" name="Freeform 6">
                    <a:extLst>
                      <a:ext uri="{FF2B5EF4-FFF2-40B4-BE49-F238E27FC236}">
                        <a16:creationId xmlns:a16="http://schemas.microsoft.com/office/drawing/2014/main" id="{078837D6-257A-5726-05D2-9333723DFE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66" name="Freeform 7">
                    <a:extLst>
                      <a:ext uri="{FF2B5EF4-FFF2-40B4-BE49-F238E27FC236}">
                        <a16:creationId xmlns:a16="http://schemas.microsoft.com/office/drawing/2014/main" id="{1B372108-057F-5BFD-118D-F56728C607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262" name="Group 4">
                  <a:extLst>
                    <a:ext uri="{FF2B5EF4-FFF2-40B4-BE49-F238E27FC236}">
                      <a16:creationId xmlns:a16="http://schemas.microsoft.com/office/drawing/2014/main" id="{F87AA86E-64E8-9228-7DDB-B81B11F87E5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846910" y="-20381"/>
                  <a:ext cx="576021" cy="1234331"/>
                  <a:chOff x="598" y="1936"/>
                  <a:chExt cx="287" cy="615"/>
                </a:xfrm>
                <a:solidFill>
                  <a:schemeClr val="accent5"/>
                </a:solidFill>
              </p:grpSpPr>
              <p:sp>
                <p:nvSpPr>
                  <p:cNvPr id="263" name="Freeform 6">
                    <a:extLst>
                      <a:ext uri="{FF2B5EF4-FFF2-40B4-BE49-F238E27FC236}">
                        <a16:creationId xmlns:a16="http://schemas.microsoft.com/office/drawing/2014/main" id="{F1EB6946-36BC-3B19-6F5B-5C79EF7976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64" name="Freeform 7">
                    <a:extLst>
                      <a:ext uri="{FF2B5EF4-FFF2-40B4-BE49-F238E27FC236}">
                        <a16:creationId xmlns:a16="http://schemas.microsoft.com/office/drawing/2014/main" id="{9C64A88F-59DA-C32F-1A4E-407A3CDF7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D597D2E1-D220-130E-CE43-32636195186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44761" y="3440063"/>
              <a:ext cx="243684" cy="370399"/>
              <a:chOff x="1762" y="1325"/>
              <a:chExt cx="300" cy="456"/>
            </a:xfrm>
          </p:grpSpPr>
          <p:sp>
            <p:nvSpPr>
              <p:cNvPr id="253" name="Freeform 28">
                <a:extLst>
                  <a:ext uri="{FF2B5EF4-FFF2-40B4-BE49-F238E27FC236}">
                    <a16:creationId xmlns:a16="http://schemas.microsoft.com/office/drawing/2014/main" id="{46614245-367B-5AE7-CC9F-36FCF118E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460F007-45BF-47ED-D05F-81CA58034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5" name="Freeform 30">
                <a:extLst>
                  <a:ext uri="{FF2B5EF4-FFF2-40B4-BE49-F238E27FC236}">
                    <a16:creationId xmlns:a16="http://schemas.microsoft.com/office/drawing/2014/main" id="{28C28828-B6ED-ECB1-610A-2E2EE6332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6" name="Freeform 31">
                <a:extLst>
                  <a:ext uri="{FF2B5EF4-FFF2-40B4-BE49-F238E27FC236}">
                    <a16:creationId xmlns:a16="http://schemas.microsoft.com/office/drawing/2014/main" id="{F703B676-1408-E1C0-00E2-474AFCF64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B6C4DF40-6552-E527-2375-EA6E6687A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038148A-F8C9-39AD-D404-1E708B64FD9E}"/>
                </a:ext>
              </a:extLst>
            </p:cNvPr>
            <p:cNvSpPr txBox="1"/>
            <p:nvPr/>
          </p:nvSpPr>
          <p:spPr>
            <a:xfrm>
              <a:off x="2687564" y="2991160"/>
              <a:ext cx="1008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(RM\RC)</a:t>
              </a:r>
              <a:r>
                <a:rPr lang="en-GB" sz="12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616EFA1-C44D-9707-6E86-C4C804DB1AB6}"/>
              </a:ext>
            </a:extLst>
          </p:cNvPr>
          <p:cNvCxnSpPr>
            <a:cxnSpLocks/>
          </p:cNvCxnSpPr>
          <p:nvPr/>
        </p:nvCxnSpPr>
        <p:spPr>
          <a:xfrm flipH="1" flipV="1">
            <a:off x="5504918" y="2726393"/>
            <a:ext cx="1519955" cy="9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8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56FA8-7E9C-6C1F-22A0-01E720D6D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Entitlements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34861-9458-104E-0A4E-E305C27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Schemas</a:t>
            </a:r>
          </a:p>
        </p:txBody>
      </p:sp>
    </p:spTree>
    <p:extLst>
      <p:ext uri="{BB962C8B-B14F-4D97-AF65-F5344CB8AC3E}">
        <p14:creationId xmlns:p14="http://schemas.microsoft.com/office/powerpoint/2010/main" val="336328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CDA9-DD7B-A19D-0C6F-12BA284B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Event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A0B02-D113-CB21-758E-2AAFB613B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A signed SET(JWT) stating a specific change that has occurred to a resource</a:t>
            </a:r>
          </a:p>
          <a:p>
            <a:r>
              <a:rPr lang="en-US" sz="2000" dirty="0"/>
              <a:t>Not a command, but a statement of fact</a:t>
            </a:r>
          </a:p>
          <a:p>
            <a:pPr lvl="1"/>
            <a:r>
              <a:rPr lang="en-US" sz="2000" dirty="0"/>
              <a:t>The receiver (RC) always decides what action to take</a:t>
            </a:r>
          </a:p>
          <a:p>
            <a:r>
              <a:rPr lang="en-US" sz="2000" dirty="0"/>
              <a:t>A trigger for an RC to take independent action</a:t>
            </a:r>
          </a:p>
        </p:txBody>
      </p:sp>
    </p:spTree>
    <p:extLst>
      <p:ext uri="{BB962C8B-B14F-4D97-AF65-F5344CB8AC3E}">
        <p14:creationId xmlns:p14="http://schemas.microsoft.com/office/powerpoint/2010/main" val="381710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CDA9-DD7B-A19D-0C6F-12BA284B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Publisher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A0B02-D113-CB21-758E-2AAFB613B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May do re-publishing (signing)</a:t>
            </a:r>
          </a:p>
          <a:p>
            <a:pPr lvl="1"/>
            <a:r>
              <a:rPr lang="en-US" sz="2000" dirty="0"/>
              <a:t>May alter events for subscriber</a:t>
            </a:r>
          </a:p>
          <a:p>
            <a:pPr lvl="1"/>
            <a:r>
              <a:rPr lang="en-US" sz="2000" dirty="0"/>
              <a:t>May filter events for subscriber</a:t>
            </a:r>
          </a:p>
          <a:p>
            <a:r>
              <a:rPr lang="en-US" sz="2000" dirty="0"/>
              <a:t>Determines how event is delivered (RFC8935, RFC8936, message bus, text msg,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847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CDA9-DD7B-A19D-0C6F-12BA284B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Router (aka re-publishing)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A0B02-D113-CB21-758E-2AAFB613B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Filter occurs because of differences between domains</a:t>
            </a:r>
          </a:p>
          <a:p>
            <a:pPr lvl="1"/>
            <a:r>
              <a:rPr lang="en-US" sz="2000" dirty="0"/>
              <a:t>Population of resources differs (e.g. not all enterprise users have a WebEx account)</a:t>
            </a:r>
          </a:p>
          <a:p>
            <a:pPr lvl="1"/>
            <a:r>
              <a:rPr lang="en-US" sz="2000" dirty="0"/>
              <a:t>Schema of resources differs (e.g. WebEx vs. Azure)</a:t>
            </a:r>
          </a:p>
          <a:p>
            <a:r>
              <a:rPr lang="en-US" sz="2000" dirty="0"/>
              <a:t>An RE occurring at a RS may need to be altered to suit the event subscriber (</a:t>
            </a:r>
            <a:r>
              <a:rPr lang="en-US" sz="2000" dirty="0" err="1"/>
              <a:t>ie</a:t>
            </a:r>
            <a:r>
              <a:rPr lang="en-US" sz="2000" dirty="0"/>
              <a:t>. Co-ordinated vs. Replicated)</a:t>
            </a:r>
          </a:p>
          <a:p>
            <a:r>
              <a:rPr lang="en-US" sz="2000" dirty="0"/>
              <a:t>Routing means deciding which ES gets what RE</a:t>
            </a:r>
          </a:p>
        </p:txBody>
      </p:sp>
    </p:spTree>
    <p:extLst>
      <p:ext uri="{BB962C8B-B14F-4D97-AF65-F5344CB8AC3E}">
        <p14:creationId xmlns:p14="http://schemas.microsoft.com/office/powerpoint/2010/main" val="143030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CDA9-DD7B-A19D-0C6F-12BA284B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Subscriber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A0B02-D113-CB21-758E-2AAFB613B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Receives Events (e.g. via 8935,8936 or other)</a:t>
            </a:r>
          </a:p>
          <a:p>
            <a:r>
              <a:rPr lang="en-US" sz="2000" dirty="0"/>
              <a:t>Validates events</a:t>
            </a:r>
          </a:p>
          <a:p>
            <a:r>
              <a:rPr lang="en-US" sz="2000" dirty="0"/>
              <a:t>Initiates local action (if any) by RC</a:t>
            </a:r>
          </a:p>
          <a:p>
            <a:pPr lvl="1"/>
            <a:r>
              <a:rPr lang="en-US" sz="2000" dirty="0"/>
              <a:t>Update local database</a:t>
            </a:r>
          </a:p>
          <a:p>
            <a:pPr lvl="1"/>
            <a:r>
              <a:rPr lang="en-US" sz="2000" dirty="0"/>
              <a:t>Call back to SCIM RS for more information</a:t>
            </a:r>
          </a:p>
          <a:p>
            <a:pPr lvl="1"/>
            <a:r>
              <a:rPr lang="en-US" sz="2000" dirty="0"/>
              <a:t>Notifies other systems (e.g. AI) for risk analysis</a:t>
            </a:r>
          </a:p>
        </p:txBody>
      </p:sp>
    </p:spTree>
    <p:extLst>
      <p:ext uri="{BB962C8B-B14F-4D97-AF65-F5344CB8AC3E}">
        <p14:creationId xmlns:p14="http://schemas.microsoft.com/office/powerpoint/2010/main" val="1963901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>
            <a:extLst>
              <a:ext uri="{FF2B5EF4-FFF2-40B4-BE49-F238E27FC236}">
                <a16:creationId xmlns:a16="http://schemas.microsoft.com/office/drawing/2014/main" id="{B345D6FA-E8DE-D4DE-9F92-E6B94EB3F341}"/>
              </a:ext>
            </a:extLst>
          </p:cNvPr>
          <p:cNvSpPr/>
          <p:nvPr/>
        </p:nvSpPr>
        <p:spPr>
          <a:xfrm>
            <a:off x="3944146" y="1761594"/>
            <a:ext cx="4762087" cy="28294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Domain B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1C63C6A-7DE4-B719-96F0-B331445A16EC}"/>
              </a:ext>
            </a:extLst>
          </p:cNvPr>
          <p:cNvSpPr/>
          <p:nvPr/>
        </p:nvSpPr>
        <p:spPr>
          <a:xfrm>
            <a:off x="1010907" y="1761594"/>
            <a:ext cx="2214514" cy="283843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Domain 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02067"/>
            <a:ext cx="8345488" cy="731837"/>
          </a:xfrm>
        </p:spPr>
        <p:txBody>
          <a:bodyPr/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– Signalling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F96B04E-3BF3-87D9-C0D8-868171D5A50B}"/>
              </a:ext>
            </a:extLst>
          </p:cNvPr>
          <p:cNvSpPr txBox="1"/>
          <p:nvPr/>
        </p:nvSpPr>
        <p:spPr>
          <a:xfrm>
            <a:off x="177661" y="637808"/>
            <a:ext cx="8268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RS issues a resource event (RE) via an Event Publisher (EP) that is available to one or move Event Subscribers (ES)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 is trigger. A signed statement "X has occurred at a specific time"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ES (which may be RC) reconciles event locally and takes independent action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1815B-A586-0DD7-C66C-2C8E72C42768}"/>
              </a:ext>
            </a:extLst>
          </p:cNvPr>
          <p:cNvCxnSpPr>
            <a:cxnSpLocks/>
          </p:cNvCxnSpPr>
          <p:nvPr/>
        </p:nvCxnSpPr>
        <p:spPr>
          <a:xfrm>
            <a:off x="2627316" y="2741784"/>
            <a:ext cx="2049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2568E-FBA0-8E39-F956-63920F15EF2F}"/>
              </a:ext>
            </a:extLst>
          </p:cNvPr>
          <p:cNvGrpSpPr/>
          <p:nvPr/>
        </p:nvGrpSpPr>
        <p:grpSpPr>
          <a:xfrm>
            <a:off x="4676776" y="2306486"/>
            <a:ext cx="690436" cy="870596"/>
            <a:chOff x="4676776" y="2352676"/>
            <a:chExt cx="690436" cy="870596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16C823D-2480-1551-BB63-52A8B90B1F7E}"/>
                </a:ext>
              </a:extLst>
            </p:cNvPr>
            <p:cNvGrpSpPr/>
            <p:nvPr/>
          </p:nvGrpSpPr>
          <p:grpSpPr>
            <a:xfrm>
              <a:off x="4753271" y="2609457"/>
              <a:ext cx="613941" cy="613815"/>
              <a:chOff x="7173352" y="1306360"/>
              <a:chExt cx="1587655" cy="1481363"/>
            </a:xfrm>
          </p:grpSpPr>
          <p:grpSp>
            <p:nvGrpSpPr>
              <p:cNvPr id="130" name="Group 593">
                <a:extLst>
                  <a:ext uri="{FF2B5EF4-FFF2-40B4-BE49-F238E27FC236}">
                    <a16:creationId xmlns:a16="http://schemas.microsoft.com/office/drawing/2014/main" id="{4449233F-8AD4-69EA-4B95-49F19AB5EBC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173352" y="1306360"/>
                <a:ext cx="1311482" cy="1153911"/>
                <a:chOff x="6146801" y="2133602"/>
                <a:chExt cx="644525" cy="566738"/>
              </a:xfrm>
            </p:grpSpPr>
            <p:sp>
              <p:nvSpPr>
                <p:cNvPr id="139" name="Freeform 278">
                  <a:extLst>
                    <a:ext uri="{FF2B5EF4-FFF2-40B4-BE49-F238E27FC236}">
                      <a16:creationId xmlns:a16="http://schemas.microsoft.com/office/drawing/2014/main" id="{46C822B4-0970-B2AD-8DDE-EF443C10E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482852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0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40" name="Line 279">
                  <a:extLst>
                    <a:ext uri="{FF2B5EF4-FFF2-40B4-BE49-F238E27FC236}">
                      <a16:creationId xmlns:a16="http://schemas.microsoft.com/office/drawing/2014/main" id="{42C3A1EF-CAD3-3C9F-5DC7-0AA349DF2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41" name="Line 280">
                  <a:extLst>
                    <a:ext uri="{FF2B5EF4-FFF2-40B4-BE49-F238E27FC236}">
                      <a16:creationId xmlns:a16="http://schemas.microsoft.com/office/drawing/2014/main" id="{A59118C6-264F-F31B-E43F-F420C8474F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42" name="Line 281">
                  <a:extLst>
                    <a:ext uri="{FF2B5EF4-FFF2-40B4-BE49-F238E27FC236}">
                      <a16:creationId xmlns:a16="http://schemas.microsoft.com/office/drawing/2014/main" id="{0F358165-6C42-D2AD-015A-F64C1A0460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43" name="Line 282">
                  <a:extLst>
                    <a:ext uri="{FF2B5EF4-FFF2-40B4-BE49-F238E27FC236}">
                      <a16:creationId xmlns:a16="http://schemas.microsoft.com/office/drawing/2014/main" id="{3F3716E8-2739-21C0-63C0-CC39FC00EC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44" name="Line 283">
                  <a:extLst>
                    <a:ext uri="{FF2B5EF4-FFF2-40B4-BE49-F238E27FC236}">
                      <a16:creationId xmlns:a16="http://schemas.microsoft.com/office/drawing/2014/main" id="{9FAD39E6-CCF4-844C-0C74-6FBEEE5409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45" name="Freeform 284">
                  <a:extLst>
                    <a:ext uri="{FF2B5EF4-FFF2-40B4-BE49-F238E27FC236}">
                      <a16:creationId xmlns:a16="http://schemas.microsoft.com/office/drawing/2014/main" id="{D86BC370-F251-3448-CA51-41573FB437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598740"/>
                  <a:ext cx="644525" cy="101600"/>
                </a:xfrm>
                <a:custGeom>
                  <a:avLst/>
                  <a:gdLst>
                    <a:gd name="T0" fmla="*/ 2147483646 w 387"/>
                    <a:gd name="T1" fmla="*/ 2147483646 h 61"/>
                    <a:gd name="T2" fmla="*/ 2147483646 w 387"/>
                    <a:gd name="T3" fmla="*/ 2147483646 h 61"/>
                    <a:gd name="T4" fmla="*/ 2147483646 w 387"/>
                    <a:gd name="T5" fmla="*/ 2147483646 h 61"/>
                    <a:gd name="T6" fmla="*/ 2147483646 w 387"/>
                    <a:gd name="T7" fmla="*/ 2147483646 h 61"/>
                    <a:gd name="T8" fmla="*/ 0 w 387"/>
                    <a:gd name="T9" fmla="*/ 2147483646 h 61"/>
                    <a:gd name="T10" fmla="*/ 0 w 387"/>
                    <a:gd name="T11" fmla="*/ 2147483646 h 61"/>
                    <a:gd name="T12" fmla="*/ 2147483646 w 387"/>
                    <a:gd name="T13" fmla="*/ 0 h 61"/>
                    <a:gd name="T14" fmla="*/ 2147483646 w 387"/>
                    <a:gd name="T15" fmla="*/ 0 h 61"/>
                    <a:gd name="T16" fmla="*/ 2147483646 w 387"/>
                    <a:gd name="T17" fmla="*/ 2147483646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1">
                      <a:moveTo>
                        <a:pt x="387" y="10"/>
                      </a:move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57"/>
                        <a:pt x="382" y="61"/>
                        <a:pt x="376" y="61"/>
                      </a:cubicBezTo>
                      <a:cubicBezTo>
                        <a:pt x="11" y="61"/>
                        <a:pt x="11" y="61"/>
                        <a:pt x="11" y="61"/>
                      </a:cubicBezTo>
                      <a:cubicBezTo>
                        <a:pt x="5" y="61"/>
                        <a:pt x="0" y="57"/>
                        <a:pt x="0" y="5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4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46" name="Line 285">
                  <a:extLst>
                    <a:ext uri="{FF2B5EF4-FFF2-40B4-BE49-F238E27FC236}">
                      <a16:creationId xmlns:a16="http://schemas.microsoft.com/office/drawing/2014/main" id="{2F9A4FE4-5AB7-0261-78DB-FE005970C5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47" name="Line 286">
                  <a:extLst>
                    <a:ext uri="{FF2B5EF4-FFF2-40B4-BE49-F238E27FC236}">
                      <a16:creationId xmlns:a16="http://schemas.microsoft.com/office/drawing/2014/main" id="{2563F440-FA80-D510-00F4-AA4FA8E048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48" name="Line 287">
                  <a:extLst>
                    <a:ext uri="{FF2B5EF4-FFF2-40B4-BE49-F238E27FC236}">
                      <a16:creationId xmlns:a16="http://schemas.microsoft.com/office/drawing/2014/main" id="{E7409DA1-CD2B-D3C4-43DA-F1B0610F1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49" name="Line 288">
                  <a:extLst>
                    <a:ext uri="{FF2B5EF4-FFF2-40B4-BE49-F238E27FC236}">
                      <a16:creationId xmlns:a16="http://schemas.microsoft.com/office/drawing/2014/main" id="{A21EE2A1-BC35-A781-AC25-D4141D6BF5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0" name="Line 289">
                  <a:extLst>
                    <a:ext uri="{FF2B5EF4-FFF2-40B4-BE49-F238E27FC236}">
                      <a16:creationId xmlns:a16="http://schemas.microsoft.com/office/drawing/2014/main" id="{228B7BAF-6542-AEAF-C756-B24DC34E9C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1" name="Freeform 290">
                  <a:extLst>
                    <a:ext uri="{FF2B5EF4-FFF2-40B4-BE49-F238E27FC236}">
                      <a16:creationId xmlns:a16="http://schemas.microsoft.com/office/drawing/2014/main" id="{7559D43D-92F7-6409-CE2B-BA046C0B6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133602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1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2" name="Line 291">
                  <a:extLst>
                    <a:ext uri="{FF2B5EF4-FFF2-40B4-BE49-F238E27FC236}">
                      <a16:creationId xmlns:a16="http://schemas.microsoft.com/office/drawing/2014/main" id="{0ECE00A3-7FDE-ADE4-E4CA-DD4C8D01BE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3" name="Line 292">
                  <a:extLst>
                    <a:ext uri="{FF2B5EF4-FFF2-40B4-BE49-F238E27FC236}">
                      <a16:creationId xmlns:a16="http://schemas.microsoft.com/office/drawing/2014/main" id="{A5740D6F-4CAF-249D-130E-3D0351779F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4" name="Line 293">
                  <a:extLst>
                    <a:ext uri="{FF2B5EF4-FFF2-40B4-BE49-F238E27FC236}">
                      <a16:creationId xmlns:a16="http://schemas.microsoft.com/office/drawing/2014/main" id="{F34151DE-5C8E-83BF-5002-A5111F6D15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5" name="Line 294">
                  <a:extLst>
                    <a:ext uri="{FF2B5EF4-FFF2-40B4-BE49-F238E27FC236}">
                      <a16:creationId xmlns:a16="http://schemas.microsoft.com/office/drawing/2014/main" id="{3C6FA1AC-0749-D5BE-2C5C-A68A9D4945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6" name="Line 295">
                  <a:extLst>
                    <a:ext uri="{FF2B5EF4-FFF2-40B4-BE49-F238E27FC236}">
                      <a16:creationId xmlns:a16="http://schemas.microsoft.com/office/drawing/2014/main" id="{904A52B5-CABB-C41E-A737-004F9E856F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7" name="Freeform 296">
                  <a:extLst>
                    <a:ext uri="{FF2B5EF4-FFF2-40B4-BE49-F238E27FC236}">
                      <a16:creationId xmlns:a16="http://schemas.microsoft.com/office/drawing/2014/main" id="{D17F9255-929D-D40D-B96B-12ABA1608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365377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1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8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8"/>
                        <a:pt x="0" y="5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8" name="Line 297">
                  <a:extLst>
                    <a:ext uri="{FF2B5EF4-FFF2-40B4-BE49-F238E27FC236}">
                      <a16:creationId xmlns:a16="http://schemas.microsoft.com/office/drawing/2014/main" id="{6A914097-2D4B-B94A-4CDD-68890C7341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9" name="Line 298">
                  <a:extLst>
                    <a:ext uri="{FF2B5EF4-FFF2-40B4-BE49-F238E27FC236}">
                      <a16:creationId xmlns:a16="http://schemas.microsoft.com/office/drawing/2014/main" id="{BA6369B0-B098-9817-C9A2-FA1D40D1EF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0" name="Line 299">
                  <a:extLst>
                    <a:ext uri="{FF2B5EF4-FFF2-40B4-BE49-F238E27FC236}">
                      <a16:creationId xmlns:a16="http://schemas.microsoft.com/office/drawing/2014/main" id="{BE4F73D7-E385-3EB1-E0AA-1B9AB3D31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1" name="Line 300">
                  <a:extLst>
                    <a:ext uri="{FF2B5EF4-FFF2-40B4-BE49-F238E27FC236}">
                      <a16:creationId xmlns:a16="http://schemas.microsoft.com/office/drawing/2014/main" id="{1E0F2480-48EF-61DD-4F3F-8BFFD6C758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2" name="Line 301">
                  <a:extLst>
                    <a:ext uri="{FF2B5EF4-FFF2-40B4-BE49-F238E27FC236}">
                      <a16:creationId xmlns:a16="http://schemas.microsoft.com/office/drawing/2014/main" id="{B58868C6-C47F-7025-6990-0F9410200A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3" name="Freeform 302">
                  <a:extLst>
                    <a:ext uri="{FF2B5EF4-FFF2-40B4-BE49-F238E27FC236}">
                      <a16:creationId xmlns:a16="http://schemas.microsoft.com/office/drawing/2014/main" id="{58C534D0-7FAC-8E44-40AB-70110D6CCC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251077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0"/>
                      </a:move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4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4" name="Line 303">
                  <a:extLst>
                    <a:ext uri="{FF2B5EF4-FFF2-40B4-BE49-F238E27FC236}">
                      <a16:creationId xmlns:a16="http://schemas.microsoft.com/office/drawing/2014/main" id="{D4C544F8-4A1E-3F40-7DDC-3E60FB5389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5" name="Line 304">
                  <a:extLst>
                    <a:ext uri="{FF2B5EF4-FFF2-40B4-BE49-F238E27FC236}">
                      <a16:creationId xmlns:a16="http://schemas.microsoft.com/office/drawing/2014/main" id="{601A0D10-D74F-C4BF-62C0-55BF02B1E1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6" name="Line 305">
                  <a:extLst>
                    <a:ext uri="{FF2B5EF4-FFF2-40B4-BE49-F238E27FC236}">
                      <a16:creationId xmlns:a16="http://schemas.microsoft.com/office/drawing/2014/main" id="{5B861FEA-3D25-7A36-4F06-36157E9D31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7" name="Line 306">
                  <a:extLst>
                    <a:ext uri="{FF2B5EF4-FFF2-40B4-BE49-F238E27FC236}">
                      <a16:creationId xmlns:a16="http://schemas.microsoft.com/office/drawing/2014/main" id="{B0853E5B-5A40-19D2-F7D5-6F96C3F61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8" name="Line 307">
                  <a:extLst>
                    <a:ext uri="{FF2B5EF4-FFF2-40B4-BE49-F238E27FC236}">
                      <a16:creationId xmlns:a16="http://schemas.microsoft.com/office/drawing/2014/main" id="{9BAC117F-E872-CC28-73AB-89CB246905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47D2D2C-0922-7A1A-C326-8F0ACCD070D5}"/>
                  </a:ext>
                </a:extLst>
              </p:cNvPr>
              <p:cNvGrpSpPr/>
              <p:nvPr/>
            </p:nvGrpSpPr>
            <p:grpSpPr>
              <a:xfrm>
                <a:off x="8126007" y="1822523"/>
                <a:ext cx="635000" cy="965200"/>
                <a:chOff x="3901731" y="3694181"/>
                <a:chExt cx="635000" cy="965200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F43CCC2-A27F-F399-E506-0BB3E7AD8E5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901731" y="3694181"/>
                  <a:ext cx="635000" cy="965200"/>
                  <a:chOff x="1762" y="1325"/>
                  <a:chExt cx="300" cy="456"/>
                </a:xfrm>
              </p:grpSpPr>
              <p:sp>
                <p:nvSpPr>
                  <p:cNvPr id="137" name="Freeform 28">
                    <a:extLst>
                      <a:ext uri="{FF2B5EF4-FFF2-40B4-BE49-F238E27FC236}">
                        <a16:creationId xmlns:a16="http://schemas.microsoft.com/office/drawing/2014/main" id="{96F6C4A4-E4A0-98C3-84C8-1DC69500E5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62" y="1547"/>
                    <a:ext cx="300" cy="234"/>
                  </a:xfrm>
                  <a:custGeom>
                    <a:avLst/>
                    <a:gdLst>
                      <a:gd name="T0" fmla="*/ 1727 w 2317"/>
                      <a:gd name="T1" fmla="*/ 0 h 1847"/>
                      <a:gd name="T2" fmla="*/ 590 w 2317"/>
                      <a:gd name="T3" fmla="*/ 0 h 1847"/>
                      <a:gd name="T4" fmla="*/ 0 w 2317"/>
                      <a:gd name="T5" fmla="*/ 590 h 1847"/>
                      <a:gd name="T6" fmla="*/ 0 w 2317"/>
                      <a:gd name="T7" fmla="*/ 1847 h 1847"/>
                      <a:gd name="T8" fmla="*/ 2317 w 2317"/>
                      <a:gd name="T9" fmla="*/ 1847 h 1847"/>
                      <a:gd name="T10" fmla="*/ 2317 w 2317"/>
                      <a:gd name="T11" fmla="*/ 590 h 1847"/>
                      <a:gd name="T12" fmla="*/ 1727 w 2317"/>
                      <a:gd name="T13" fmla="*/ 0 h 18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17" h="1847">
                        <a:moveTo>
                          <a:pt x="1727" y="0"/>
                        </a:moveTo>
                        <a:cubicBezTo>
                          <a:pt x="590" y="0"/>
                          <a:pt x="590" y="0"/>
                          <a:pt x="590" y="0"/>
                        </a:cubicBezTo>
                        <a:cubicBezTo>
                          <a:pt x="265" y="0"/>
                          <a:pt x="0" y="265"/>
                          <a:pt x="0" y="590"/>
                        </a:cubicBezTo>
                        <a:cubicBezTo>
                          <a:pt x="0" y="1847"/>
                          <a:pt x="0" y="1847"/>
                          <a:pt x="0" y="1847"/>
                        </a:cubicBezTo>
                        <a:cubicBezTo>
                          <a:pt x="465" y="1847"/>
                          <a:pt x="1941" y="1847"/>
                          <a:pt x="2317" y="1847"/>
                        </a:cubicBezTo>
                        <a:cubicBezTo>
                          <a:pt x="2317" y="590"/>
                          <a:pt x="2317" y="590"/>
                          <a:pt x="2317" y="590"/>
                        </a:cubicBezTo>
                        <a:cubicBezTo>
                          <a:pt x="2317" y="265"/>
                          <a:pt x="2051" y="0"/>
                          <a:pt x="172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E74A713A-D682-39DC-1ED5-71755D3E44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1325"/>
                    <a:ext cx="180" cy="176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133" name="Group 360">
                  <a:extLst>
                    <a:ext uri="{FF2B5EF4-FFF2-40B4-BE49-F238E27FC236}">
                      <a16:creationId xmlns:a16="http://schemas.microsoft.com/office/drawing/2014/main" id="{65BCE6FD-4C79-71C3-A2C2-9C64E3E5856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4797" y="4279790"/>
                  <a:ext cx="200873" cy="197541"/>
                  <a:chOff x="6333580" y="2334557"/>
                  <a:chExt cx="545984" cy="536983"/>
                </a:xfrm>
              </p:grpSpPr>
              <p:sp>
                <p:nvSpPr>
                  <p:cNvPr id="134" name="Freeform 251">
                    <a:extLst>
                      <a:ext uri="{FF2B5EF4-FFF2-40B4-BE49-F238E27FC236}">
                        <a16:creationId xmlns:a16="http://schemas.microsoft.com/office/drawing/2014/main" id="{B86E7E8A-BEC3-00D7-CF71-52A0AF8DAF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1574" y="2334557"/>
                    <a:ext cx="327990" cy="526984"/>
                  </a:xfrm>
                  <a:custGeom>
                    <a:avLst/>
                    <a:gdLst>
                      <a:gd name="T0" fmla="*/ 2147483646 w 139"/>
                      <a:gd name="T1" fmla="*/ 0 h 223"/>
                      <a:gd name="T2" fmla="*/ 2147483646 w 139"/>
                      <a:gd name="T3" fmla="*/ 0 h 223"/>
                      <a:gd name="T4" fmla="*/ 2147483646 w 139"/>
                      <a:gd name="T5" fmla="*/ 2147483646 h 223"/>
                      <a:gd name="T6" fmla="*/ 2147483646 w 139"/>
                      <a:gd name="T7" fmla="*/ 2147483646 h 223"/>
                      <a:gd name="T8" fmla="*/ 2147483646 w 139"/>
                      <a:gd name="T9" fmla="*/ 2147483646 h 223"/>
                      <a:gd name="T10" fmla="*/ 2147483646 w 139"/>
                      <a:gd name="T11" fmla="*/ 2147483646 h 223"/>
                      <a:gd name="T12" fmla="*/ 2147483646 w 139"/>
                      <a:gd name="T13" fmla="*/ 2147483646 h 223"/>
                      <a:gd name="T14" fmla="*/ 0 w 139"/>
                      <a:gd name="T15" fmla="*/ 2147483646 h 223"/>
                      <a:gd name="T16" fmla="*/ 2147483646 w 139"/>
                      <a:gd name="T17" fmla="*/ 2147483646 h 223"/>
                      <a:gd name="T18" fmla="*/ 2147483646 w 139"/>
                      <a:gd name="T19" fmla="*/ 2147483646 h 223"/>
                      <a:gd name="T20" fmla="*/ 2147483646 w 139"/>
                      <a:gd name="T21" fmla="*/ 2147483646 h 223"/>
                      <a:gd name="T22" fmla="*/ 2147483646 w 139"/>
                      <a:gd name="T23" fmla="*/ 2147483646 h 223"/>
                      <a:gd name="T24" fmla="*/ 2147483646 w 139"/>
                      <a:gd name="T25" fmla="*/ 2147483646 h 223"/>
                      <a:gd name="T26" fmla="*/ 2147483646 w 139"/>
                      <a:gd name="T27" fmla="*/ 2147483646 h 223"/>
                      <a:gd name="T28" fmla="*/ 2147483646 w 139"/>
                      <a:gd name="T29" fmla="*/ 2147483646 h 223"/>
                      <a:gd name="T30" fmla="*/ 2147483646 w 139"/>
                      <a:gd name="T31" fmla="*/ 2147483646 h 223"/>
                      <a:gd name="T32" fmla="*/ 2147483646 w 139"/>
                      <a:gd name="T33" fmla="*/ 2147483646 h 223"/>
                      <a:gd name="T34" fmla="*/ 2147483646 w 139"/>
                      <a:gd name="T35" fmla="*/ 2147483646 h 223"/>
                      <a:gd name="T36" fmla="*/ 2147483646 w 139"/>
                      <a:gd name="T37" fmla="*/ 2147483646 h 223"/>
                      <a:gd name="T38" fmla="*/ 2147483646 w 139"/>
                      <a:gd name="T39" fmla="*/ 2147483646 h 223"/>
                      <a:gd name="T40" fmla="*/ 2147483646 w 139"/>
                      <a:gd name="T41" fmla="*/ 2147483646 h 223"/>
                      <a:gd name="T42" fmla="*/ 2147483646 w 139"/>
                      <a:gd name="T43" fmla="*/ 2147483646 h 223"/>
                      <a:gd name="T44" fmla="*/ 2147483646 w 139"/>
                      <a:gd name="T45" fmla="*/ 2147483646 h 223"/>
                      <a:gd name="T46" fmla="*/ 2147483646 w 139"/>
                      <a:gd name="T47" fmla="*/ 2147483646 h 223"/>
                      <a:gd name="T48" fmla="*/ 2147483646 w 139"/>
                      <a:gd name="T49" fmla="*/ 2147483646 h 223"/>
                      <a:gd name="T50" fmla="*/ 2147483646 w 139"/>
                      <a:gd name="T51" fmla="*/ 2147483646 h 223"/>
                      <a:gd name="T52" fmla="*/ 2147483646 w 139"/>
                      <a:gd name="T53" fmla="*/ 2147483646 h 223"/>
                      <a:gd name="T54" fmla="*/ 2147483646 w 139"/>
                      <a:gd name="T55" fmla="*/ 2147483646 h 223"/>
                      <a:gd name="T56" fmla="*/ 2147483646 w 139"/>
                      <a:gd name="T57" fmla="*/ 2147483646 h 223"/>
                      <a:gd name="T58" fmla="*/ 2147483646 w 139"/>
                      <a:gd name="T59" fmla="*/ 2147483646 h 223"/>
                      <a:gd name="T60" fmla="*/ 2147483646 w 139"/>
                      <a:gd name="T61" fmla="*/ 2147483646 h 223"/>
                      <a:gd name="T62" fmla="*/ 2147483646 w 139"/>
                      <a:gd name="T63" fmla="*/ 2147483646 h 223"/>
                      <a:gd name="T64" fmla="*/ 2147483646 w 139"/>
                      <a:gd name="T65" fmla="*/ 0 h 223"/>
                      <a:gd name="T66" fmla="*/ 2147483646 w 139"/>
                      <a:gd name="T67" fmla="*/ 0 h 223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0" t="0" r="r" b="b"/>
                    <a:pathLst>
                      <a:path w="139" h="223">
                        <a:moveTo>
                          <a:pt x="106" y="0"/>
                        </a:moveTo>
                        <a:cubicBezTo>
                          <a:pt x="106" y="0"/>
                          <a:pt x="106" y="0"/>
                          <a:pt x="106" y="0"/>
                        </a:cubicBezTo>
                        <a:cubicBezTo>
                          <a:pt x="96" y="0"/>
                          <a:pt x="86" y="5"/>
                          <a:pt x="79" y="14"/>
                        </a:cubicBezTo>
                        <a:cubicBezTo>
                          <a:pt x="79" y="14"/>
                          <a:pt x="79" y="14"/>
                          <a:pt x="79" y="14"/>
                        </a:cubicBezTo>
                        <a:cubicBezTo>
                          <a:pt x="79" y="14"/>
                          <a:pt x="79" y="14"/>
                          <a:pt x="79" y="14"/>
                        </a:cubicBezTo>
                        <a:cubicBezTo>
                          <a:pt x="79" y="14"/>
                          <a:pt x="79" y="14"/>
                          <a:pt x="78" y="15"/>
                        </a:cubicBezTo>
                        <a:cubicBezTo>
                          <a:pt x="78" y="15"/>
                          <a:pt x="78" y="15"/>
                          <a:pt x="78" y="15"/>
                        </a:cubicBezTo>
                        <a:cubicBezTo>
                          <a:pt x="0" y="133"/>
                          <a:pt x="0" y="133"/>
                          <a:pt x="0" y="133"/>
                        </a:cubicBezTo>
                        <a:cubicBezTo>
                          <a:pt x="27" y="175"/>
                          <a:pt x="27" y="175"/>
                          <a:pt x="27" y="175"/>
                        </a:cubicBezTo>
                        <a:cubicBezTo>
                          <a:pt x="37" y="190"/>
                          <a:pt x="33" y="211"/>
                          <a:pt x="18" y="221"/>
                        </a:cubicBezTo>
                        <a:cubicBezTo>
                          <a:pt x="17" y="222"/>
                          <a:pt x="16" y="222"/>
                          <a:pt x="15" y="223"/>
                        </a:cubicBezTo>
                        <a:cubicBezTo>
                          <a:pt x="19" y="221"/>
                          <a:pt x="23" y="218"/>
                          <a:pt x="26" y="214"/>
                        </a:cubicBezTo>
                        <a:cubicBezTo>
                          <a:pt x="26" y="214"/>
                          <a:pt x="26" y="214"/>
                          <a:pt x="26" y="214"/>
                        </a:cubicBezTo>
                        <a:cubicBezTo>
                          <a:pt x="26" y="214"/>
                          <a:pt x="26" y="214"/>
                          <a:pt x="26" y="213"/>
                        </a:cubicBezTo>
                        <a:cubicBezTo>
                          <a:pt x="26" y="213"/>
                          <a:pt x="26" y="213"/>
                          <a:pt x="26" y="213"/>
                        </a:cubicBezTo>
                        <a:cubicBezTo>
                          <a:pt x="26" y="213"/>
                          <a:pt x="26" y="213"/>
                          <a:pt x="26" y="213"/>
                        </a:cubicBezTo>
                        <a:cubicBezTo>
                          <a:pt x="26" y="213"/>
                          <a:pt x="26" y="213"/>
                          <a:pt x="26" y="213"/>
                        </a:cubicBezTo>
                        <a:cubicBezTo>
                          <a:pt x="26" y="213"/>
                          <a:pt x="26" y="213"/>
                          <a:pt x="26" y="213"/>
                        </a:cubicBezTo>
                        <a:cubicBezTo>
                          <a:pt x="26" y="213"/>
                          <a:pt x="27" y="213"/>
                          <a:pt x="27" y="213"/>
                        </a:cubicBezTo>
                        <a:cubicBezTo>
                          <a:pt x="27" y="213"/>
                          <a:pt x="27" y="213"/>
                          <a:pt x="27" y="213"/>
                        </a:cubicBezTo>
                        <a:cubicBezTo>
                          <a:pt x="27" y="213"/>
                          <a:pt x="27" y="213"/>
                          <a:pt x="27" y="213"/>
                        </a:cubicBezTo>
                        <a:cubicBezTo>
                          <a:pt x="27" y="213"/>
                          <a:pt x="27" y="213"/>
                          <a:pt x="27" y="213"/>
                        </a:cubicBezTo>
                        <a:cubicBezTo>
                          <a:pt x="27" y="213"/>
                          <a:pt x="27" y="213"/>
                          <a:pt x="27" y="213"/>
                        </a:cubicBezTo>
                        <a:cubicBezTo>
                          <a:pt x="27" y="212"/>
                          <a:pt x="27" y="212"/>
                          <a:pt x="27" y="212"/>
                        </a:cubicBezTo>
                        <a:cubicBezTo>
                          <a:pt x="27" y="212"/>
                          <a:pt x="27" y="212"/>
                          <a:pt x="27" y="212"/>
                        </a:cubicBezTo>
                        <a:cubicBezTo>
                          <a:pt x="27" y="212"/>
                          <a:pt x="27" y="212"/>
                          <a:pt x="27" y="212"/>
                        </a:cubicBezTo>
                        <a:cubicBezTo>
                          <a:pt x="27" y="212"/>
                          <a:pt x="27" y="212"/>
                          <a:pt x="27" y="212"/>
                        </a:cubicBezTo>
                        <a:cubicBezTo>
                          <a:pt x="27" y="212"/>
                          <a:pt x="27" y="212"/>
                          <a:pt x="27" y="212"/>
                        </a:cubicBezTo>
                        <a:cubicBezTo>
                          <a:pt x="27" y="212"/>
                          <a:pt x="27" y="212"/>
                          <a:pt x="27" y="212"/>
                        </a:cubicBezTo>
                        <a:cubicBezTo>
                          <a:pt x="134" y="52"/>
                          <a:pt x="134" y="52"/>
                          <a:pt x="134" y="52"/>
                        </a:cubicBezTo>
                        <a:cubicBezTo>
                          <a:pt x="137" y="46"/>
                          <a:pt x="139" y="40"/>
                          <a:pt x="139" y="33"/>
                        </a:cubicBezTo>
                        <a:cubicBezTo>
                          <a:pt x="139" y="23"/>
                          <a:pt x="134" y="12"/>
                          <a:pt x="125" y="6"/>
                        </a:cubicBezTo>
                        <a:cubicBezTo>
                          <a:pt x="119" y="2"/>
                          <a:pt x="113" y="0"/>
                          <a:pt x="106" y="0"/>
                        </a:cubicBezTo>
                        <a:cubicBezTo>
                          <a:pt x="106" y="0"/>
                          <a:pt x="106" y="0"/>
                          <a:pt x="106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lIns="121920" tIns="60960" rIns="121920" bIns="60960"/>
                  <a:lstStyle/>
                  <a:p>
                    <a:endParaRPr lang="en-GB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35" name="Freeform 256">
                    <a:extLst>
                      <a:ext uri="{FF2B5EF4-FFF2-40B4-BE49-F238E27FC236}">
                        <a16:creationId xmlns:a16="http://schemas.microsoft.com/office/drawing/2014/main" id="{FCB25E07-0044-1454-7B13-32DF7EA479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33580" y="2502552"/>
                    <a:ext cx="217993" cy="358989"/>
                  </a:xfrm>
                  <a:custGeom>
                    <a:avLst/>
                    <a:gdLst>
                      <a:gd name="T0" fmla="*/ 2147483646 w 92"/>
                      <a:gd name="T1" fmla="*/ 0 h 152"/>
                      <a:gd name="T2" fmla="*/ 2147483646 w 92"/>
                      <a:gd name="T3" fmla="*/ 2147483646 h 152"/>
                      <a:gd name="T4" fmla="*/ 2147483646 w 92"/>
                      <a:gd name="T5" fmla="*/ 2147483646 h 152"/>
                      <a:gd name="T6" fmla="*/ 0 w 92"/>
                      <a:gd name="T7" fmla="*/ 2147483646 h 152"/>
                      <a:gd name="T8" fmla="*/ 2147483646 w 92"/>
                      <a:gd name="T9" fmla="*/ 2147483646 h 152"/>
                      <a:gd name="T10" fmla="*/ 2147483646 w 92"/>
                      <a:gd name="T11" fmla="*/ 2147483646 h 152"/>
                      <a:gd name="T12" fmla="*/ 2147483646 w 92"/>
                      <a:gd name="T13" fmla="*/ 2147483646 h 152"/>
                      <a:gd name="T14" fmla="*/ 2147483646 w 92"/>
                      <a:gd name="T15" fmla="*/ 2147483646 h 152"/>
                      <a:gd name="T16" fmla="*/ 2147483646 w 92"/>
                      <a:gd name="T17" fmla="*/ 2147483646 h 152"/>
                      <a:gd name="T18" fmla="*/ 2147483646 w 92"/>
                      <a:gd name="T19" fmla="*/ 2147483646 h 152"/>
                      <a:gd name="T20" fmla="*/ 2147483646 w 92"/>
                      <a:gd name="T21" fmla="*/ 2147483646 h 152"/>
                      <a:gd name="T22" fmla="*/ 2147483646 w 92"/>
                      <a:gd name="T23" fmla="*/ 2147483646 h 152"/>
                      <a:gd name="T24" fmla="*/ 2147483646 w 92"/>
                      <a:gd name="T25" fmla="*/ 2147483646 h 152"/>
                      <a:gd name="T26" fmla="*/ 2147483646 w 92"/>
                      <a:gd name="T27" fmla="*/ 2147483646 h 152"/>
                      <a:gd name="T28" fmla="*/ 2147483646 w 92"/>
                      <a:gd name="T29" fmla="*/ 2147483646 h 152"/>
                      <a:gd name="T30" fmla="*/ 2147483646 w 92"/>
                      <a:gd name="T31" fmla="*/ 2147483646 h 152"/>
                      <a:gd name="T32" fmla="*/ 2147483646 w 92"/>
                      <a:gd name="T33" fmla="*/ 2147483646 h 152"/>
                      <a:gd name="T34" fmla="*/ 2147483646 w 92"/>
                      <a:gd name="T35" fmla="*/ 2147483646 h 152"/>
                      <a:gd name="T36" fmla="*/ 2147483646 w 92"/>
                      <a:gd name="T37" fmla="*/ 2147483646 h 152"/>
                      <a:gd name="T38" fmla="*/ 2147483646 w 92"/>
                      <a:gd name="T39" fmla="*/ 2147483646 h 152"/>
                      <a:gd name="T40" fmla="*/ 2147483646 w 92"/>
                      <a:gd name="T41" fmla="*/ 2147483646 h 152"/>
                      <a:gd name="T42" fmla="*/ 2147483646 w 92"/>
                      <a:gd name="T43" fmla="*/ 2147483646 h 152"/>
                      <a:gd name="T44" fmla="*/ 2147483646 w 92"/>
                      <a:gd name="T45" fmla="*/ 2147483646 h 152"/>
                      <a:gd name="T46" fmla="*/ 2147483646 w 92"/>
                      <a:gd name="T47" fmla="*/ 2147483646 h 152"/>
                      <a:gd name="T48" fmla="*/ 2147483646 w 92"/>
                      <a:gd name="T49" fmla="*/ 2147483646 h 152"/>
                      <a:gd name="T50" fmla="*/ 2147483646 w 92"/>
                      <a:gd name="T51" fmla="*/ 2147483646 h 152"/>
                      <a:gd name="T52" fmla="*/ 2147483646 w 92"/>
                      <a:gd name="T53" fmla="*/ 2147483646 h 152"/>
                      <a:gd name="T54" fmla="*/ 2147483646 w 92"/>
                      <a:gd name="T55" fmla="*/ 2147483646 h 152"/>
                      <a:gd name="T56" fmla="*/ 2147483646 w 92"/>
                      <a:gd name="T57" fmla="*/ 2147483646 h 152"/>
                      <a:gd name="T58" fmla="*/ 2147483646 w 92"/>
                      <a:gd name="T59" fmla="*/ 2147483646 h 152"/>
                      <a:gd name="T60" fmla="*/ 2147483646 w 92"/>
                      <a:gd name="T61" fmla="*/ 2147483646 h 152"/>
                      <a:gd name="T62" fmla="*/ 2147483646 w 92"/>
                      <a:gd name="T63" fmla="*/ 2147483646 h 152"/>
                      <a:gd name="T64" fmla="*/ 2147483646 w 92"/>
                      <a:gd name="T65" fmla="*/ 2147483646 h 152"/>
                      <a:gd name="T66" fmla="*/ 2147483646 w 92"/>
                      <a:gd name="T67" fmla="*/ 2147483646 h 152"/>
                      <a:gd name="T68" fmla="*/ 2147483646 w 92"/>
                      <a:gd name="T69" fmla="*/ 2147483646 h 152"/>
                      <a:gd name="T70" fmla="*/ 2147483646 w 92"/>
                      <a:gd name="T71" fmla="*/ 2147483646 h 152"/>
                      <a:gd name="T72" fmla="*/ 2147483646 w 92"/>
                      <a:gd name="T73" fmla="*/ 0 h 152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2" h="152">
                        <a:moveTo>
                          <a:pt x="33" y="0"/>
                        </a:moveTo>
                        <a:cubicBezTo>
                          <a:pt x="26" y="0"/>
                          <a:pt x="20" y="2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5" y="12"/>
                          <a:pt x="0" y="23"/>
                          <a:pt x="0" y="33"/>
                        </a:cubicBezTo>
                        <a:cubicBezTo>
                          <a:pt x="0" y="40"/>
                          <a:pt x="2" y="46"/>
                          <a:pt x="5" y="52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64" y="141"/>
                          <a:pt x="64" y="141"/>
                          <a:pt x="64" y="141"/>
                        </a:cubicBezTo>
                        <a:cubicBezTo>
                          <a:pt x="64" y="141"/>
                          <a:pt x="65" y="141"/>
                          <a:pt x="65" y="141"/>
                        </a:cubicBezTo>
                        <a:cubicBezTo>
                          <a:pt x="65" y="141"/>
                          <a:pt x="65" y="141"/>
                          <a:pt x="65" y="141"/>
                        </a:cubicBezTo>
                        <a:cubicBezTo>
                          <a:pt x="65" y="142"/>
                          <a:pt x="66" y="143"/>
                          <a:pt x="66" y="144"/>
                        </a:cubicBezTo>
                        <a:cubicBezTo>
                          <a:pt x="66" y="144"/>
                          <a:pt x="66" y="144"/>
                          <a:pt x="66" y="144"/>
                        </a:cubicBezTo>
                        <a:cubicBezTo>
                          <a:pt x="66" y="144"/>
                          <a:pt x="66" y="144"/>
                          <a:pt x="67" y="144"/>
                        </a:cubicBezTo>
                        <a:cubicBezTo>
                          <a:pt x="67" y="144"/>
                          <a:pt x="67" y="144"/>
                          <a:pt x="67" y="144"/>
                        </a:cubicBezTo>
                        <a:cubicBezTo>
                          <a:pt x="67" y="144"/>
                          <a:pt x="67" y="144"/>
                          <a:pt x="67" y="144"/>
                        </a:cubicBezTo>
                        <a:cubicBezTo>
                          <a:pt x="67" y="144"/>
                          <a:pt x="67" y="144"/>
                          <a:pt x="67" y="144"/>
                        </a:cubicBezTo>
                        <a:cubicBezTo>
                          <a:pt x="67" y="144"/>
                          <a:pt x="67" y="144"/>
                          <a:pt x="67" y="144"/>
                        </a:cubicBezTo>
                        <a:cubicBezTo>
                          <a:pt x="67" y="144"/>
                          <a:pt x="67" y="144"/>
                          <a:pt x="67" y="144"/>
                        </a:cubicBezTo>
                        <a:cubicBezTo>
                          <a:pt x="67" y="144"/>
                          <a:pt x="67" y="145"/>
                          <a:pt x="67" y="145"/>
                        </a:cubicBezTo>
                        <a:cubicBezTo>
                          <a:pt x="67" y="145"/>
                          <a:pt x="67" y="145"/>
                          <a:pt x="67" y="145"/>
                        </a:cubicBezTo>
                        <a:cubicBezTo>
                          <a:pt x="67" y="145"/>
                          <a:pt x="67" y="145"/>
                          <a:pt x="67" y="145"/>
                        </a:cubicBezTo>
                        <a:cubicBezTo>
                          <a:pt x="67" y="145"/>
                          <a:pt x="67" y="145"/>
                          <a:pt x="67" y="145"/>
                        </a:cubicBezTo>
                        <a:cubicBezTo>
                          <a:pt x="67" y="145"/>
                          <a:pt x="67" y="145"/>
                          <a:pt x="67" y="145"/>
                        </a:cubicBezTo>
                        <a:cubicBezTo>
                          <a:pt x="67" y="145"/>
                          <a:pt x="67" y="145"/>
                          <a:pt x="67" y="145"/>
                        </a:cubicBezTo>
                        <a:cubicBezTo>
                          <a:pt x="68" y="145"/>
                          <a:pt x="68" y="145"/>
                          <a:pt x="68" y="145"/>
                        </a:cubicBezTo>
                        <a:cubicBezTo>
                          <a:pt x="69" y="147"/>
                          <a:pt x="71" y="148"/>
                          <a:pt x="72" y="149"/>
                        </a:cubicBezTo>
                        <a:cubicBezTo>
                          <a:pt x="74" y="150"/>
                          <a:pt x="75" y="151"/>
                          <a:pt x="77" y="152"/>
                        </a:cubicBezTo>
                        <a:cubicBezTo>
                          <a:pt x="76" y="151"/>
                          <a:pt x="75" y="151"/>
                          <a:pt x="73" y="150"/>
                        </a:cubicBezTo>
                        <a:cubicBezTo>
                          <a:pt x="58" y="140"/>
                          <a:pt x="54" y="119"/>
                          <a:pt x="64" y="104"/>
                        </a:cubicBezTo>
                        <a:cubicBezTo>
                          <a:pt x="92" y="62"/>
                          <a:pt x="92" y="62"/>
                          <a:pt x="92" y="62"/>
                        </a:cubicBezTo>
                        <a:cubicBezTo>
                          <a:pt x="92" y="62"/>
                          <a:pt x="92" y="62"/>
                          <a:pt x="92" y="62"/>
                        </a:cubicBezTo>
                        <a:cubicBezTo>
                          <a:pt x="92" y="62"/>
                          <a:pt x="92" y="62"/>
                          <a:pt x="92" y="62"/>
                        </a:cubicBezTo>
                        <a:cubicBezTo>
                          <a:pt x="77" y="41"/>
                          <a:pt x="77" y="41"/>
                          <a:pt x="77" y="41"/>
                        </a:cubicBezTo>
                        <a:cubicBezTo>
                          <a:pt x="60" y="15"/>
                          <a:pt x="60" y="15"/>
                          <a:pt x="60" y="15"/>
                        </a:cubicBezTo>
                        <a:cubicBezTo>
                          <a:pt x="54" y="5"/>
                          <a:pt x="44" y="0"/>
                          <a:pt x="33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lIns="121920" tIns="60960" rIns="121920" bIns="60960"/>
                  <a:lstStyle/>
                  <a:p>
                    <a:endParaRPr lang="en-GB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36" name="Freeform 260">
                    <a:extLst>
                      <a:ext uri="{FF2B5EF4-FFF2-40B4-BE49-F238E27FC236}">
                        <a16:creationId xmlns:a16="http://schemas.microsoft.com/office/drawing/2014/main" id="{855595B2-8F98-82ED-9B99-AB1E3A6C0C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61576" y="2648547"/>
                    <a:ext cx="176995" cy="222993"/>
                  </a:xfrm>
                  <a:custGeom>
                    <a:avLst/>
                    <a:gdLst>
                      <a:gd name="T0" fmla="*/ 2147483646 w 75"/>
                      <a:gd name="T1" fmla="*/ 0 h 94"/>
                      <a:gd name="T2" fmla="*/ 2147483646 w 75"/>
                      <a:gd name="T3" fmla="*/ 2147483646 h 94"/>
                      <a:gd name="T4" fmla="*/ 2147483646 w 75"/>
                      <a:gd name="T5" fmla="*/ 2147483646 h 94"/>
                      <a:gd name="T6" fmla="*/ 2147483646 w 75"/>
                      <a:gd name="T7" fmla="*/ 2147483646 h 94"/>
                      <a:gd name="T8" fmla="*/ 2147483646 w 75"/>
                      <a:gd name="T9" fmla="*/ 2147483646 h 94"/>
                      <a:gd name="T10" fmla="*/ 2147483646 w 75"/>
                      <a:gd name="T11" fmla="*/ 2147483646 h 94"/>
                      <a:gd name="T12" fmla="*/ 2147483646 w 75"/>
                      <a:gd name="T13" fmla="*/ 2147483646 h 94"/>
                      <a:gd name="T14" fmla="*/ 2147483646 w 75"/>
                      <a:gd name="T15" fmla="*/ 2147483646 h 94"/>
                      <a:gd name="T16" fmla="*/ 2147483646 w 75"/>
                      <a:gd name="T17" fmla="*/ 2147483646 h 94"/>
                      <a:gd name="T18" fmla="*/ 2147483646 w 75"/>
                      <a:gd name="T19" fmla="*/ 2147483646 h 94"/>
                      <a:gd name="T20" fmla="*/ 2147483646 w 75"/>
                      <a:gd name="T21" fmla="*/ 2147483646 h 94"/>
                      <a:gd name="T22" fmla="*/ 2147483646 w 75"/>
                      <a:gd name="T23" fmla="*/ 2147483646 h 94"/>
                      <a:gd name="T24" fmla="*/ 2147483646 w 75"/>
                      <a:gd name="T25" fmla="*/ 2147483646 h 94"/>
                      <a:gd name="T26" fmla="*/ 2147483646 w 75"/>
                      <a:gd name="T27" fmla="*/ 2147483646 h 94"/>
                      <a:gd name="T28" fmla="*/ 2147483646 w 75"/>
                      <a:gd name="T29" fmla="*/ 2147483646 h 94"/>
                      <a:gd name="T30" fmla="*/ 2147483646 w 75"/>
                      <a:gd name="T31" fmla="*/ 2147483646 h 94"/>
                      <a:gd name="T32" fmla="*/ 2147483646 w 75"/>
                      <a:gd name="T33" fmla="*/ 2147483646 h 94"/>
                      <a:gd name="T34" fmla="*/ 2147483646 w 75"/>
                      <a:gd name="T35" fmla="*/ 2147483646 h 94"/>
                      <a:gd name="T36" fmla="*/ 2147483646 w 75"/>
                      <a:gd name="T37" fmla="*/ 2147483646 h 94"/>
                      <a:gd name="T38" fmla="*/ 2147483646 w 75"/>
                      <a:gd name="T39" fmla="*/ 2147483646 h 94"/>
                      <a:gd name="T40" fmla="*/ 2147483646 w 75"/>
                      <a:gd name="T41" fmla="*/ 2147483646 h 94"/>
                      <a:gd name="T42" fmla="*/ 2147483646 w 75"/>
                      <a:gd name="T43" fmla="*/ 2147483646 h 94"/>
                      <a:gd name="T44" fmla="*/ 2147483646 w 75"/>
                      <a:gd name="T45" fmla="*/ 0 h 9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75" h="94">
                        <a:moveTo>
                          <a:pt x="38" y="0"/>
                        </a:moveTo>
                        <a:cubicBezTo>
                          <a:pt x="10" y="42"/>
                          <a:pt x="10" y="42"/>
                          <a:pt x="10" y="42"/>
                        </a:cubicBezTo>
                        <a:cubicBezTo>
                          <a:pt x="0" y="57"/>
                          <a:pt x="4" y="78"/>
                          <a:pt x="19" y="88"/>
                        </a:cubicBezTo>
                        <a:cubicBezTo>
                          <a:pt x="21" y="89"/>
                          <a:pt x="22" y="89"/>
                          <a:pt x="23" y="90"/>
                        </a:cubicBezTo>
                        <a:cubicBezTo>
                          <a:pt x="23" y="90"/>
                          <a:pt x="23" y="90"/>
                          <a:pt x="24" y="90"/>
                        </a:cubicBezTo>
                        <a:cubicBezTo>
                          <a:pt x="24" y="90"/>
                          <a:pt x="24" y="90"/>
                          <a:pt x="24" y="91"/>
                        </a:cubicBezTo>
                        <a:cubicBezTo>
                          <a:pt x="28" y="92"/>
                          <a:pt x="31" y="93"/>
                          <a:pt x="35" y="93"/>
                        </a:cubicBezTo>
                        <a:cubicBezTo>
                          <a:pt x="36" y="93"/>
                          <a:pt x="36" y="93"/>
                          <a:pt x="36" y="93"/>
                        </a:cubicBezTo>
                        <a:cubicBezTo>
                          <a:pt x="36" y="93"/>
                          <a:pt x="36" y="93"/>
                          <a:pt x="36" y="93"/>
                        </a:cubicBezTo>
                        <a:cubicBezTo>
                          <a:pt x="36" y="93"/>
                          <a:pt x="36" y="93"/>
                          <a:pt x="36" y="93"/>
                        </a:cubicBezTo>
                        <a:cubicBezTo>
                          <a:pt x="36" y="93"/>
                          <a:pt x="37" y="94"/>
                          <a:pt x="37" y="94"/>
                        </a:cubicBezTo>
                        <a:cubicBezTo>
                          <a:pt x="38" y="94"/>
                          <a:pt x="38" y="94"/>
                          <a:pt x="38" y="94"/>
                        </a:cubicBezTo>
                        <a:cubicBezTo>
                          <a:pt x="38" y="94"/>
                          <a:pt x="38" y="94"/>
                          <a:pt x="38" y="94"/>
                        </a:cubicBezTo>
                        <a:cubicBezTo>
                          <a:pt x="39" y="94"/>
                          <a:pt x="39" y="93"/>
                          <a:pt x="39" y="93"/>
                        </a:cubicBezTo>
                        <a:cubicBezTo>
                          <a:pt x="39" y="93"/>
                          <a:pt x="39" y="93"/>
                          <a:pt x="40" y="93"/>
                        </a:cubicBezTo>
                        <a:cubicBezTo>
                          <a:pt x="40" y="93"/>
                          <a:pt x="40" y="93"/>
                          <a:pt x="40" y="93"/>
                        </a:cubicBezTo>
                        <a:cubicBezTo>
                          <a:pt x="40" y="93"/>
                          <a:pt x="40" y="93"/>
                          <a:pt x="40" y="93"/>
                        </a:cubicBezTo>
                        <a:cubicBezTo>
                          <a:pt x="44" y="93"/>
                          <a:pt x="48" y="92"/>
                          <a:pt x="52" y="91"/>
                        </a:cubicBezTo>
                        <a:cubicBezTo>
                          <a:pt x="52" y="90"/>
                          <a:pt x="52" y="90"/>
                          <a:pt x="52" y="90"/>
                        </a:cubicBezTo>
                        <a:cubicBezTo>
                          <a:pt x="52" y="90"/>
                          <a:pt x="52" y="90"/>
                          <a:pt x="53" y="90"/>
                        </a:cubicBezTo>
                        <a:cubicBezTo>
                          <a:pt x="54" y="89"/>
                          <a:pt x="55" y="89"/>
                          <a:pt x="56" y="88"/>
                        </a:cubicBezTo>
                        <a:cubicBezTo>
                          <a:pt x="71" y="78"/>
                          <a:pt x="75" y="57"/>
                          <a:pt x="65" y="42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</a:path>
                    </a:pathLst>
                  </a:custGeom>
                  <a:solidFill>
                    <a:srgbClr val="017E18"/>
                  </a:solidFill>
                  <a:ln w="12700">
                    <a:solidFill>
                      <a:srgbClr val="017E18"/>
                    </a:solidFill>
                    <a:round/>
                    <a:headEnd/>
                    <a:tailEnd/>
                  </a:ln>
                </p:spPr>
                <p:txBody>
                  <a:bodyPr lIns="121920" tIns="60960" rIns="121920" bIns="60960"/>
                  <a:lstStyle/>
                  <a:p>
                    <a:endParaRPr lang="en-GB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E406F9F-8769-8746-0F2F-0E538C14DD50}"/>
                </a:ext>
              </a:extLst>
            </p:cNvPr>
            <p:cNvSpPr txBox="1"/>
            <p:nvPr/>
          </p:nvSpPr>
          <p:spPr>
            <a:xfrm>
              <a:off x="4676776" y="2352676"/>
              <a:ext cx="48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RS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846537A-C477-17FB-A415-3811CF678DA3}"/>
              </a:ext>
            </a:extLst>
          </p:cNvPr>
          <p:cNvGrpSpPr/>
          <p:nvPr/>
        </p:nvGrpSpPr>
        <p:grpSpPr>
          <a:xfrm>
            <a:off x="1858952" y="2332133"/>
            <a:ext cx="923926" cy="819302"/>
            <a:chOff x="2687565" y="2991160"/>
            <a:chExt cx="923926" cy="819302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7F4DC577-6EC5-D06D-DBC4-989B0FA07F4F}"/>
                </a:ext>
              </a:extLst>
            </p:cNvPr>
            <p:cNvGrpSpPr/>
            <p:nvPr/>
          </p:nvGrpSpPr>
          <p:grpSpPr>
            <a:xfrm>
              <a:off x="2687565" y="3221027"/>
              <a:ext cx="698281" cy="552235"/>
              <a:chOff x="3973732" y="1259009"/>
              <a:chExt cx="1783099" cy="1473425"/>
            </a:xfrm>
          </p:grpSpPr>
          <p:grpSp>
            <p:nvGrpSpPr>
              <p:cNvPr id="198" name="Group 593">
                <a:extLst>
                  <a:ext uri="{FF2B5EF4-FFF2-40B4-BE49-F238E27FC236}">
                    <a16:creationId xmlns:a16="http://schemas.microsoft.com/office/drawing/2014/main" id="{C48F899C-4499-2313-ECE7-157CB3956E7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73732" y="1259009"/>
                <a:ext cx="1311482" cy="1153911"/>
                <a:chOff x="6146801" y="2133602"/>
                <a:chExt cx="644525" cy="566738"/>
              </a:xfrm>
            </p:grpSpPr>
            <p:sp>
              <p:nvSpPr>
                <p:cNvPr id="209" name="Freeform 278">
                  <a:extLst>
                    <a:ext uri="{FF2B5EF4-FFF2-40B4-BE49-F238E27FC236}">
                      <a16:creationId xmlns:a16="http://schemas.microsoft.com/office/drawing/2014/main" id="{A81F3EC3-C5A9-2391-991A-D96A3FA4F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482852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0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0" name="Line 279">
                  <a:extLst>
                    <a:ext uri="{FF2B5EF4-FFF2-40B4-BE49-F238E27FC236}">
                      <a16:creationId xmlns:a16="http://schemas.microsoft.com/office/drawing/2014/main" id="{7788E23D-C734-1BC9-96E5-FE03F8633E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1" name="Line 280">
                  <a:extLst>
                    <a:ext uri="{FF2B5EF4-FFF2-40B4-BE49-F238E27FC236}">
                      <a16:creationId xmlns:a16="http://schemas.microsoft.com/office/drawing/2014/main" id="{D5AC168B-971B-5F94-5DE7-0862CE85F1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2" name="Line 281">
                  <a:extLst>
                    <a:ext uri="{FF2B5EF4-FFF2-40B4-BE49-F238E27FC236}">
                      <a16:creationId xmlns:a16="http://schemas.microsoft.com/office/drawing/2014/main" id="{DDD5FBBB-F7C8-26FB-E4CF-3A587D6EF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3" name="Line 282">
                  <a:extLst>
                    <a:ext uri="{FF2B5EF4-FFF2-40B4-BE49-F238E27FC236}">
                      <a16:creationId xmlns:a16="http://schemas.microsoft.com/office/drawing/2014/main" id="{181557FA-8F18-A958-26D5-81CEA24DC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4" name="Line 283">
                  <a:extLst>
                    <a:ext uri="{FF2B5EF4-FFF2-40B4-BE49-F238E27FC236}">
                      <a16:creationId xmlns:a16="http://schemas.microsoft.com/office/drawing/2014/main" id="{5C641534-B473-5D3B-7BD1-A7A2D6A651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5" name="Freeform 284">
                  <a:extLst>
                    <a:ext uri="{FF2B5EF4-FFF2-40B4-BE49-F238E27FC236}">
                      <a16:creationId xmlns:a16="http://schemas.microsoft.com/office/drawing/2014/main" id="{8B84E118-B973-B140-1EDF-7F1A098360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598740"/>
                  <a:ext cx="644525" cy="101600"/>
                </a:xfrm>
                <a:custGeom>
                  <a:avLst/>
                  <a:gdLst>
                    <a:gd name="T0" fmla="*/ 2147483646 w 387"/>
                    <a:gd name="T1" fmla="*/ 2147483646 h 61"/>
                    <a:gd name="T2" fmla="*/ 2147483646 w 387"/>
                    <a:gd name="T3" fmla="*/ 2147483646 h 61"/>
                    <a:gd name="T4" fmla="*/ 2147483646 w 387"/>
                    <a:gd name="T5" fmla="*/ 2147483646 h 61"/>
                    <a:gd name="T6" fmla="*/ 2147483646 w 387"/>
                    <a:gd name="T7" fmla="*/ 2147483646 h 61"/>
                    <a:gd name="T8" fmla="*/ 0 w 387"/>
                    <a:gd name="T9" fmla="*/ 2147483646 h 61"/>
                    <a:gd name="T10" fmla="*/ 0 w 387"/>
                    <a:gd name="T11" fmla="*/ 2147483646 h 61"/>
                    <a:gd name="T12" fmla="*/ 2147483646 w 387"/>
                    <a:gd name="T13" fmla="*/ 0 h 61"/>
                    <a:gd name="T14" fmla="*/ 2147483646 w 387"/>
                    <a:gd name="T15" fmla="*/ 0 h 61"/>
                    <a:gd name="T16" fmla="*/ 2147483646 w 387"/>
                    <a:gd name="T17" fmla="*/ 2147483646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1">
                      <a:moveTo>
                        <a:pt x="387" y="10"/>
                      </a:move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57"/>
                        <a:pt x="382" y="61"/>
                        <a:pt x="376" y="61"/>
                      </a:cubicBezTo>
                      <a:cubicBezTo>
                        <a:pt x="11" y="61"/>
                        <a:pt x="11" y="61"/>
                        <a:pt x="11" y="61"/>
                      </a:cubicBezTo>
                      <a:cubicBezTo>
                        <a:pt x="5" y="61"/>
                        <a:pt x="0" y="57"/>
                        <a:pt x="0" y="5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4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6" name="Line 285">
                  <a:extLst>
                    <a:ext uri="{FF2B5EF4-FFF2-40B4-BE49-F238E27FC236}">
                      <a16:creationId xmlns:a16="http://schemas.microsoft.com/office/drawing/2014/main" id="{42146341-6A15-0012-C674-BA8CA54BF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7" name="Line 286">
                  <a:extLst>
                    <a:ext uri="{FF2B5EF4-FFF2-40B4-BE49-F238E27FC236}">
                      <a16:creationId xmlns:a16="http://schemas.microsoft.com/office/drawing/2014/main" id="{50FA7A61-1FC3-C096-F3BC-A2A776329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8" name="Line 287">
                  <a:extLst>
                    <a:ext uri="{FF2B5EF4-FFF2-40B4-BE49-F238E27FC236}">
                      <a16:creationId xmlns:a16="http://schemas.microsoft.com/office/drawing/2014/main" id="{53E03310-4378-DB07-7AAB-6C4D33B2FD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19" name="Line 288">
                  <a:extLst>
                    <a:ext uri="{FF2B5EF4-FFF2-40B4-BE49-F238E27FC236}">
                      <a16:creationId xmlns:a16="http://schemas.microsoft.com/office/drawing/2014/main" id="{2DFFF474-DDAA-F70B-83D8-ABDFEDD3C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0" name="Line 289">
                  <a:extLst>
                    <a:ext uri="{FF2B5EF4-FFF2-40B4-BE49-F238E27FC236}">
                      <a16:creationId xmlns:a16="http://schemas.microsoft.com/office/drawing/2014/main" id="{A75772A7-119F-4E14-57AB-C0BC44FC9C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1" name="Freeform 290">
                  <a:extLst>
                    <a:ext uri="{FF2B5EF4-FFF2-40B4-BE49-F238E27FC236}">
                      <a16:creationId xmlns:a16="http://schemas.microsoft.com/office/drawing/2014/main" id="{42B89BD4-B444-9B02-3EAA-7BC19C747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133602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1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2" name="Line 291">
                  <a:extLst>
                    <a:ext uri="{FF2B5EF4-FFF2-40B4-BE49-F238E27FC236}">
                      <a16:creationId xmlns:a16="http://schemas.microsoft.com/office/drawing/2014/main" id="{6999BC02-778C-8D8F-9BF4-4D9E82DBB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3" name="Line 292">
                  <a:extLst>
                    <a:ext uri="{FF2B5EF4-FFF2-40B4-BE49-F238E27FC236}">
                      <a16:creationId xmlns:a16="http://schemas.microsoft.com/office/drawing/2014/main" id="{AA30A073-AD5B-6F7A-AA57-F208E1D02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4" name="Line 293">
                  <a:extLst>
                    <a:ext uri="{FF2B5EF4-FFF2-40B4-BE49-F238E27FC236}">
                      <a16:creationId xmlns:a16="http://schemas.microsoft.com/office/drawing/2014/main" id="{3B652E77-B939-3111-5FB5-F7F833884D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5" name="Line 294">
                  <a:extLst>
                    <a:ext uri="{FF2B5EF4-FFF2-40B4-BE49-F238E27FC236}">
                      <a16:creationId xmlns:a16="http://schemas.microsoft.com/office/drawing/2014/main" id="{59224396-FAF2-6C41-59C9-877478B020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6" name="Line 295">
                  <a:extLst>
                    <a:ext uri="{FF2B5EF4-FFF2-40B4-BE49-F238E27FC236}">
                      <a16:creationId xmlns:a16="http://schemas.microsoft.com/office/drawing/2014/main" id="{90C7CCC4-08CC-9BD4-E1EE-0F6223F521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7" name="Freeform 296">
                  <a:extLst>
                    <a:ext uri="{FF2B5EF4-FFF2-40B4-BE49-F238E27FC236}">
                      <a16:creationId xmlns:a16="http://schemas.microsoft.com/office/drawing/2014/main" id="{5C37BD31-EBEA-0FDE-84AE-295647E8D4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365377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1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8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8"/>
                        <a:pt x="0" y="5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8" name="Line 297">
                  <a:extLst>
                    <a:ext uri="{FF2B5EF4-FFF2-40B4-BE49-F238E27FC236}">
                      <a16:creationId xmlns:a16="http://schemas.microsoft.com/office/drawing/2014/main" id="{CCBB7CEA-6916-1BC8-A5C2-CF1427B2A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29" name="Line 298">
                  <a:extLst>
                    <a:ext uri="{FF2B5EF4-FFF2-40B4-BE49-F238E27FC236}">
                      <a16:creationId xmlns:a16="http://schemas.microsoft.com/office/drawing/2014/main" id="{73DAD0CC-A0B8-5426-CBE0-904E188B2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0" name="Line 299">
                  <a:extLst>
                    <a:ext uri="{FF2B5EF4-FFF2-40B4-BE49-F238E27FC236}">
                      <a16:creationId xmlns:a16="http://schemas.microsoft.com/office/drawing/2014/main" id="{7CE36F48-5AF8-67E8-5E23-B99FBCE870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1" name="Line 300">
                  <a:extLst>
                    <a:ext uri="{FF2B5EF4-FFF2-40B4-BE49-F238E27FC236}">
                      <a16:creationId xmlns:a16="http://schemas.microsoft.com/office/drawing/2014/main" id="{9C2C08D8-AEA3-4E8C-67BE-91486E4ABC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2" name="Line 301">
                  <a:extLst>
                    <a:ext uri="{FF2B5EF4-FFF2-40B4-BE49-F238E27FC236}">
                      <a16:creationId xmlns:a16="http://schemas.microsoft.com/office/drawing/2014/main" id="{B408CF1C-F053-42D5-4619-3C19F4ADF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3" name="Freeform 302">
                  <a:extLst>
                    <a:ext uri="{FF2B5EF4-FFF2-40B4-BE49-F238E27FC236}">
                      <a16:creationId xmlns:a16="http://schemas.microsoft.com/office/drawing/2014/main" id="{D3F69C8F-9226-AA8C-786F-C6E726483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251077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0"/>
                      </a:move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4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4" name="Line 303">
                  <a:extLst>
                    <a:ext uri="{FF2B5EF4-FFF2-40B4-BE49-F238E27FC236}">
                      <a16:creationId xmlns:a16="http://schemas.microsoft.com/office/drawing/2014/main" id="{935E1D7F-0141-551A-A7B0-87EF05B609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5" name="Line 304">
                  <a:extLst>
                    <a:ext uri="{FF2B5EF4-FFF2-40B4-BE49-F238E27FC236}">
                      <a16:creationId xmlns:a16="http://schemas.microsoft.com/office/drawing/2014/main" id="{A1BED82F-B452-5BCA-6347-07D955F7E2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6" name="Line 305">
                  <a:extLst>
                    <a:ext uri="{FF2B5EF4-FFF2-40B4-BE49-F238E27FC236}">
                      <a16:creationId xmlns:a16="http://schemas.microsoft.com/office/drawing/2014/main" id="{BDF52603-9A90-34C5-8862-8D55938C5E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7" name="Line 306">
                  <a:extLst>
                    <a:ext uri="{FF2B5EF4-FFF2-40B4-BE49-F238E27FC236}">
                      <a16:creationId xmlns:a16="http://schemas.microsoft.com/office/drawing/2014/main" id="{7097C6E0-91A1-6E9D-D709-D5275E1841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38" name="Line 307">
                  <a:extLst>
                    <a:ext uri="{FF2B5EF4-FFF2-40B4-BE49-F238E27FC236}">
                      <a16:creationId xmlns:a16="http://schemas.microsoft.com/office/drawing/2014/main" id="{0525C2A7-8F31-7CEC-4552-1E403E7426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99" name="Group 373">
                <a:extLst>
                  <a:ext uri="{FF2B5EF4-FFF2-40B4-BE49-F238E27FC236}">
                    <a16:creationId xmlns:a16="http://schemas.microsoft.com/office/drawing/2014/main" id="{558E1ECC-9D32-82DE-17E9-70D13A6A7C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4643" y="1783109"/>
                <a:ext cx="992188" cy="949325"/>
                <a:chOff x="6493421" y="-20381"/>
                <a:chExt cx="1290462" cy="1234331"/>
              </a:xfrm>
            </p:grpSpPr>
            <p:grpSp>
              <p:nvGrpSpPr>
                <p:cNvPr id="200" name="Group 4">
                  <a:extLst>
                    <a:ext uri="{FF2B5EF4-FFF2-40B4-BE49-F238E27FC236}">
                      <a16:creationId xmlns:a16="http://schemas.microsoft.com/office/drawing/2014/main" id="{EDA5EC68-0EB3-7C62-473D-9A6D0D6E150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493421" y="299644"/>
                  <a:ext cx="412156" cy="883191"/>
                  <a:chOff x="598" y="1936"/>
                  <a:chExt cx="287" cy="615"/>
                </a:xfrm>
                <a:solidFill>
                  <a:schemeClr val="accent2"/>
                </a:solidFill>
              </p:grpSpPr>
              <p:sp>
                <p:nvSpPr>
                  <p:cNvPr id="207" name="Freeform 6">
                    <a:extLst>
                      <a:ext uri="{FF2B5EF4-FFF2-40B4-BE49-F238E27FC236}">
                        <a16:creationId xmlns:a16="http://schemas.microsoft.com/office/drawing/2014/main" id="{1F183512-FAE2-6632-3EE6-7A2E7F7C1B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08" name="Freeform 7">
                    <a:extLst>
                      <a:ext uri="{FF2B5EF4-FFF2-40B4-BE49-F238E27FC236}">
                        <a16:creationId xmlns:a16="http://schemas.microsoft.com/office/drawing/2014/main" id="{48BDA11D-F1C9-3640-15F3-09BCA9CA75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201" name="Group 4">
                  <a:extLst>
                    <a:ext uri="{FF2B5EF4-FFF2-40B4-BE49-F238E27FC236}">
                      <a16:creationId xmlns:a16="http://schemas.microsoft.com/office/drawing/2014/main" id="{41EAE435-8CA7-86E9-BFC1-AFED0E515D2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371727" y="299644"/>
                  <a:ext cx="412156" cy="883191"/>
                  <a:chOff x="598" y="1936"/>
                  <a:chExt cx="287" cy="615"/>
                </a:xfrm>
                <a:solidFill>
                  <a:schemeClr val="accent1"/>
                </a:solidFill>
              </p:grpSpPr>
              <p:sp>
                <p:nvSpPr>
                  <p:cNvPr id="205" name="Freeform 6">
                    <a:extLst>
                      <a:ext uri="{FF2B5EF4-FFF2-40B4-BE49-F238E27FC236}">
                        <a16:creationId xmlns:a16="http://schemas.microsoft.com/office/drawing/2014/main" id="{7C14F8E8-866A-7BAE-946F-ACFEB06297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06" name="Freeform 7">
                    <a:extLst>
                      <a:ext uri="{FF2B5EF4-FFF2-40B4-BE49-F238E27FC236}">
                        <a16:creationId xmlns:a16="http://schemas.microsoft.com/office/drawing/2014/main" id="{4EF39C75-DA88-BCE1-1D22-D44DD40059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202" name="Group 4">
                  <a:extLst>
                    <a:ext uri="{FF2B5EF4-FFF2-40B4-BE49-F238E27FC236}">
                      <a16:creationId xmlns:a16="http://schemas.microsoft.com/office/drawing/2014/main" id="{117ABF12-BC35-B4FD-5A65-28615CC45CE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846910" y="-20381"/>
                  <a:ext cx="576021" cy="1234331"/>
                  <a:chOff x="598" y="1936"/>
                  <a:chExt cx="287" cy="615"/>
                </a:xfrm>
                <a:solidFill>
                  <a:schemeClr val="accent5"/>
                </a:solidFill>
              </p:grpSpPr>
              <p:sp>
                <p:nvSpPr>
                  <p:cNvPr id="203" name="Freeform 6">
                    <a:extLst>
                      <a:ext uri="{FF2B5EF4-FFF2-40B4-BE49-F238E27FC236}">
                        <a16:creationId xmlns:a16="http://schemas.microsoft.com/office/drawing/2014/main" id="{E2456D72-F5C6-7273-9740-1736BA28B1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04" name="Freeform 7">
                    <a:extLst>
                      <a:ext uri="{FF2B5EF4-FFF2-40B4-BE49-F238E27FC236}">
                        <a16:creationId xmlns:a16="http://schemas.microsoft.com/office/drawing/2014/main" id="{35FC8E20-656D-63AF-9A6F-FE585EF07A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143EF378-2D7F-2C9B-40A2-19F3A0D86D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44761" y="3440063"/>
              <a:ext cx="243684" cy="370399"/>
              <a:chOff x="1762" y="1325"/>
              <a:chExt cx="300" cy="456"/>
            </a:xfrm>
          </p:grpSpPr>
          <p:sp>
            <p:nvSpPr>
              <p:cNvPr id="193" name="Freeform 28">
                <a:extLst>
                  <a:ext uri="{FF2B5EF4-FFF2-40B4-BE49-F238E27FC236}">
                    <a16:creationId xmlns:a16="http://schemas.microsoft.com/office/drawing/2014/main" id="{451FD264-7811-FB29-B73B-F1946D08C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7A7AD51-DED9-778A-F7CB-6B6189FBD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Freeform 30">
                <a:extLst>
                  <a:ext uri="{FF2B5EF4-FFF2-40B4-BE49-F238E27FC236}">
                    <a16:creationId xmlns:a16="http://schemas.microsoft.com/office/drawing/2014/main" id="{3DCD4E09-60FD-1E07-6843-68FF3F3E5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Freeform 31">
                <a:extLst>
                  <a:ext uri="{FF2B5EF4-FFF2-40B4-BE49-F238E27FC236}">
                    <a16:creationId xmlns:a16="http://schemas.microsoft.com/office/drawing/2014/main" id="{8B44A9CE-BF7D-0155-3F84-B289B098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E596C92-1FFB-9B18-A3F9-146D160EA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A83572D-B52C-D1FD-EF30-376ACBD8931E}"/>
                </a:ext>
              </a:extLst>
            </p:cNvPr>
            <p:cNvSpPr txBox="1"/>
            <p:nvPr/>
          </p:nvSpPr>
          <p:spPr>
            <a:xfrm>
              <a:off x="2687565" y="2991160"/>
              <a:ext cx="92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RM\RC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092BE79-BEAC-702D-6C1F-BF7FD8C832CC}"/>
              </a:ext>
            </a:extLst>
          </p:cNvPr>
          <p:cNvGrpSpPr/>
          <p:nvPr/>
        </p:nvGrpSpPr>
        <p:grpSpPr>
          <a:xfrm>
            <a:off x="7021257" y="2332133"/>
            <a:ext cx="1008163" cy="819302"/>
            <a:chOff x="2687564" y="2991160"/>
            <a:chExt cx="1008163" cy="819302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E0F51626-776A-E4D3-F050-2E9A15B935F2}"/>
                </a:ext>
              </a:extLst>
            </p:cNvPr>
            <p:cNvGrpSpPr/>
            <p:nvPr/>
          </p:nvGrpSpPr>
          <p:grpSpPr>
            <a:xfrm>
              <a:off x="2687565" y="3221027"/>
              <a:ext cx="698281" cy="552235"/>
              <a:chOff x="3973732" y="1259009"/>
              <a:chExt cx="1783099" cy="1473425"/>
            </a:xfrm>
          </p:grpSpPr>
          <p:grpSp>
            <p:nvGrpSpPr>
              <p:cNvPr id="258" name="Group 593">
                <a:extLst>
                  <a:ext uri="{FF2B5EF4-FFF2-40B4-BE49-F238E27FC236}">
                    <a16:creationId xmlns:a16="http://schemas.microsoft.com/office/drawing/2014/main" id="{C3498396-0D0D-9D72-DCD4-91354DE1E1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73732" y="1259009"/>
                <a:ext cx="1311482" cy="1153911"/>
                <a:chOff x="6146801" y="2133602"/>
                <a:chExt cx="644525" cy="566738"/>
              </a:xfrm>
            </p:grpSpPr>
            <p:sp>
              <p:nvSpPr>
                <p:cNvPr id="269" name="Freeform 278">
                  <a:extLst>
                    <a:ext uri="{FF2B5EF4-FFF2-40B4-BE49-F238E27FC236}">
                      <a16:creationId xmlns:a16="http://schemas.microsoft.com/office/drawing/2014/main" id="{A39FDD02-7151-E082-2045-79CD8C8F4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482852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0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0" name="Line 279">
                  <a:extLst>
                    <a:ext uri="{FF2B5EF4-FFF2-40B4-BE49-F238E27FC236}">
                      <a16:creationId xmlns:a16="http://schemas.microsoft.com/office/drawing/2014/main" id="{E58C3B35-1EC4-4DBB-64CD-09AE55F02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1" name="Line 280">
                  <a:extLst>
                    <a:ext uri="{FF2B5EF4-FFF2-40B4-BE49-F238E27FC236}">
                      <a16:creationId xmlns:a16="http://schemas.microsoft.com/office/drawing/2014/main" id="{FDE145BC-BCD0-5FF9-4395-27CE142378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2" name="Line 281">
                  <a:extLst>
                    <a:ext uri="{FF2B5EF4-FFF2-40B4-BE49-F238E27FC236}">
                      <a16:creationId xmlns:a16="http://schemas.microsoft.com/office/drawing/2014/main" id="{DF6B8E9E-2DB3-3BD1-44A3-1489BB089E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3" name="Line 282">
                  <a:extLst>
                    <a:ext uri="{FF2B5EF4-FFF2-40B4-BE49-F238E27FC236}">
                      <a16:creationId xmlns:a16="http://schemas.microsoft.com/office/drawing/2014/main" id="{D712B835-12D1-18A8-449B-B6AC4B93F9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4" name="Line 283">
                  <a:extLst>
                    <a:ext uri="{FF2B5EF4-FFF2-40B4-BE49-F238E27FC236}">
                      <a16:creationId xmlns:a16="http://schemas.microsoft.com/office/drawing/2014/main" id="{B82694EF-6D9B-86E2-8FEC-89F30ED73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508252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5" name="Freeform 284">
                  <a:extLst>
                    <a:ext uri="{FF2B5EF4-FFF2-40B4-BE49-F238E27FC236}">
                      <a16:creationId xmlns:a16="http://schemas.microsoft.com/office/drawing/2014/main" id="{F1F455DF-7947-D1AF-617F-1D3C7BE61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598740"/>
                  <a:ext cx="644525" cy="101600"/>
                </a:xfrm>
                <a:custGeom>
                  <a:avLst/>
                  <a:gdLst>
                    <a:gd name="T0" fmla="*/ 2147483646 w 387"/>
                    <a:gd name="T1" fmla="*/ 2147483646 h 61"/>
                    <a:gd name="T2" fmla="*/ 2147483646 w 387"/>
                    <a:gd name="T3" fmla="*/ 2147483646 h 61"/>
                    <a:gd name="T4" fmla="*/ 2147483646 w 387"/>
                    <a:gd name="T5" fmla="*/ 2147483646 h 61"/>
                    <a:gd name="T6" fmla="*/ 2147483646 w 387"/>
                    <a:gd name="T7" fmla="*/ 2147483646 h 61"/>
                    <a:gd name="T8" fmla="*/ 0 w 387"/>
                    <a:gd name="T9" fmla="*/ 2147483646 h 61"/>
                    <a:gd name="T10" fmla="*/ 0 w 387"/>
                    <a:gd name="T11" fmla="*/ 2147483646 h 61"/>
                    <a:gd name="T12" fmla="*/ 2147483646 w 387"/>
                    <a:gd name="T13" fmla="*/ 0 h 61"/>
                    <a:gd name="T14" fmla="*/ 2147483646 w 387"/>
                    <a:gd name="T15" fmla="*/ 0 h 61"/>
                    <a:gd name="T16" fmla="*/ 2147483646 w 387"/>
                    <a:gd name="T17" fmla="*/ 2147483646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1">
                      <a:moveTo>
                        <a:pt x="387" y="10"/>
                      </a:move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57"/>
                        <a:pt x="382" y="61"/>
                        <a:pt x="376" y="61"/>
                      </a:cubicBezTo>
                      <a:cubicBezTo>
                        <a:pt x="11" y="61"/>
                        <a:pt x="11" y="61"/>
                        <a:pt x="11" y="61"/>
                      </a:cubicBezTo>
                      <a:cubicBezTo>
                        <a:pt x="5" y="61"/>
                        <a:pt x="0" y="57"/>
                        <a:pt x="0" y="5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4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6" name="Line 285">
                  <a:extLst>
                    <a:ext uri="{FF2B5EF4-FFF2-40B4-BE49-F238E27FC236}">
                      <a16:creationId xmlns:a16="http://schemas.microsoft.com/office/drawing/2014/main" id="{5EA1B794-61D8-4DFB-1CE9-BE8AB01DAE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7" name="Line 286">
                  <a:extLst>
                    <a:ext uri="{FF2B5EF4-FFF2-40B4-BE49-F238E27FC236}">
                      <a16:creationId xmlns:a16="http://schemas.microsoft.com/office/drawing/2014/main" id="{F5F72194-9947-E0DD-1604-FEF664FEF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8" name="Line 287">
                  <a:extLst>
                    <a:ext uri="{FF2B5EF4-FFF2-40B4-BE49-F238E27FC236}">
                      <a16:creationId xmlns:a16="http://schemas.microsoft.com/office/drawing/2014/main" id="{1AEAB317-956D-25C5-1EA0-8EE54ED55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9" name="Line 288">
                  <a:extLst>
                    <a:ext uri="{FF2B5EF4-FFF2-40B4-BE49-F238E27FC236}">
                      <a16:creationId xmlns:a16="http://schemas.microsoft.com/office/drawing/2014/main" id="{B1BBBF1B-9677-B0AB-7797-AADDFFCC66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0" name="Line 289">
                  <a:extLst>
                    <a:ext uri="{FF2B5EF4-FFF2-40B4-BE49-F238E27FC236}">
                      <a16:creationId xmlns:a16="http://schemas.microsoft.com/office/drawing/2014/main" id="{DF4286FF-F7A9-D378-2F6E-89A00BD5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62414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1" name="Freeform 290">
                  <a:extLst>
                    <a:ext uri="{FF2B5EF4-FFF2-40B4-BE49-F238E27FC236}">
                      <a16:creationId xmlns:a16="http://schemas.microsoft.com/office/drawing/2014/main" id="{29604F11-1741-94F1-87CF-90F78A6A9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133602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1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2" name="Line 291">
                  <a:extLst>
                    <a:ext uri="{FF2B5EF4-FFF2-40B4-BE49-F238E27FC236}">
                      <a16:creationId xmlns:a16="http://schemas.microsoft.com/office/drawing/2014/main" id="{D37B155A-1829-473A-D616-192E7D8F86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3" name="Line 292">
                  <a:extLst>
                    <a:ext uri="{FF2B5EF4-FFF2-40B4-BE49-F238E27FC236}">
                      <a16:creationId xmlns:a16="http://schemas.microsoft.com/office/drawing/2014/main" id="{7EE64FF8-D42F-3CC7-13CD-762A47AE26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4" name="Line 293">
                  <a:extLst>
                    <a:ext uri="{FF2B5EF4-FFF2-40B4-BE49-F238E27FC236}">
                      <a16:creationId xmlns:a16="http://schemas.microsoft.com/office/drawing/2014/main" id="{15BFA724-71F4-B4FF-D63F-2785CC216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5" name="Line 294">
                  <a:extLst>
                    <a:ext uri="{FF2B5EF4-FFF2-40B4-BE49-F238E27FC236}">
                      <a16:creationId xmlns:a16="http://schemas.microsoft.com/office/drawing/2014/main" id="{BF90BAA4-AD06-DD88-5A7B-0366C1E01C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6" name="Line 295">
                  <a:extLst>
                    <a:ext uri="{FF2B5EF4-FFF2-40B4-BE49-F238E27FC236}">
                      <a16:creationId xmlns:a16="http://schemas.microsoft.com/office/drawing/2014/main" id="{A489372A-772F-CEDA-2D59-38FC899227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160590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7" name="Freeform 296">
                  <a:extLst>
                    <a:ext uri="{FF2B5EF4-FFF2-40B4-BE49-F238E27FC236}">
                      <a16:creationId xmlns:a16="http://schemas.microsoft.com/office/drawing/2014/main" id="{AED557B4-5E75-B1F5-4A88-63F445CF4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365377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1"/>
                      </a:moveTo>
                      <a:cubicBezTo>
                        <a:pt x="387" y="52"/>
                        <a:pt x="387" y="52"/>
                        <a:pt x="387" y="52"/>
                      </a:cubicBezTo>
                      <a:cubicBezTo>
                        <a:pt x="387" y="58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8"/>
                        <a:pt x="0" y="5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5"/>
                        <a:pt x="387" y="1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8" name="Line 297">
                  <a:extLst>
                    <a:ext uri="{FF2B5EF4-FFF2-40B4-BE49-F238E27FC236}">
                      <a16:creationId xmlns:a16="http://schemas.microsoft.com/office/drawing/2014/main" id="{5BD5836D-1FEE-7A15-F94B-ABB782C26F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89" name="Line 298">
                  <a:extLst>
                    <a:ext uri="{FF2B5EF4-FFF2-40B4-BE49-F238E27FC236}">
                      <a16:creationId xmlns:a16="http://schemas.microsoft.com/office/drawing/2014/main" id="{B834E3E8-738F-EDCA-8631-645FECDBA3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0" name="Line 299">
                  <a:extLst>
                    <a:ext uri="{FF2B5EF4-FFF2-40B4-BE49-F238E27FC236}">
                      <a16:creationId xmlns:a16="http://schemas.microsoft.com/office/drawing/2014/main" id="{548586E3-ACB6-FFC1-10DD-E9FCD4DA9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1" name="Line 300">
                  <a:extLst>
                    <a:ext uri="{FF2B5EF4-FFF2-40B4-BE49-F238E27FC236}">
                      <a16:creationId xmlns:a16="http://schemas.microsoft.com/office/drawing/2014/main" id="{E7D8C109-DE79-D5BD-D22F-CACD0BE437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2" name="Line 301">
                  <a:extLst>
                    <a:ext uri="{FF2B5EF4-FFF2-40B4-BE49-F238E27FC236}">
                      <a16:creationId xmlns:a16="http://schemas.microsoft.com/office/drawing/2014/main" id="{74E9BB7B-26C1-8685-542E-53E26AB19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392365"/>
                  <a:ext cx="0" cy="50800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3" name="Freeform 302">
                  <a:extLst>
                    <a:ext uri="{FF2B5EF4-FFF2-40B4-BE49-F238E27FC236}">
                      <a16:creationId xmlns:a16="http://schemas.microsoft.com/office/drawing/2014/main" id="{41150819-E626-EDEC-ECC4-52EA68C08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1" y="2251077"/>
                  <a:ext cx="644525" cy="103188"/>
                </a:xfrm>
                <a:custGeom>
                  <a:avLst/>
                  <a:gdLst>
                    <a:gd name="T0" fmla="*/ 2147483646 w 387"/>
                    <a:gd name="T1" fmla="*/ 2147483646 h 62"/>
                    <a:gd name="T2" fmla="*/ 2147483646 w 387"/>
                    <a:gd name="T3" fmla="*/ 2147483646 h 62"/>
                    <a:gd name="T4" fmla="*/ 2147483646 w 387"/>
                    <a:gd name="T5" fmla="*/ 2147483646 h 62"/>
                    <a:gd name="T6" fmla="*/ 2147483646 w 387"/>
                    <a:gd name="T7" fmla="*/ 2147483646 h 62"/>
                    <a:gd name="T8" fmla="*/ 0 w 387"/>
                    <a:gd name="T9" fmla="*/ 2147483646 h 62"/>
                    <a:gd name="T10" fmla="*/ 0 w 387"/>
                    <a:gd name="T11" fmla="*/ 2147483646 h 62"/>
                    <a:gd name="T12" fmla="*/ 2147483646 w 387"/>
                    <a:gd name="T13" fmla="*/ 0 h 62"/>
                    <a:gd name="T14" fmla="*/ 2147483646 w 387"/>
                    <a:gd name="T15" fmla="*/ 0 h 62"/>
                    <a:gd name="T16" fmla="*/ 2147483646 w 387"/>
                    <a:gd name="T17" fmla="*/ 2147483646 h 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87" h="62">
                      <a:moveTo>
                        <a:pt x="387" y="10"/>
                      </a:moveTo>
                      <a:cubicBezTo>
                        <a:pt x="387" y="51"/>
                        <a:pt x="387" y="51"/>
                        <a:pt x="387" y="51"/>
                      </a:cubicBezTo>
                      <a:cubicBezTo>
                        <a:pt x="387" y="57"/>
                        <a:pt x="382" y="62"/>
                        <a:pt x="376" y="6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5" y="62"/>
                        <a:pt x="0" y="57"/>
                        <a:pt x="0" y="51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376" y="0"/>
                        <a:pt x="376" y="0"/>
                        <a:pt x="376" y="0"/>
                      </a:cubicBezTo>
                      <a:cubicBezTo>
                        <a:pt x="382" y="0"/>
                        <a:pt x="387" y="4"/>
                        <a:pt x="387" y="1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4" name="Line 303">
                  <a:extLst>
                    <a:ext uri="{FF2B5EF4-FFF2-40B4-BE49-F238E27FC236}">
                      <a16:creationId xmlns:a16="http://schemas.microsoft.com/office/drawing/2014/main" id="{A9F5D276-CA66-074D-FAD7-2FEBC2E2A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176964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5" name="Line 304">
                  <a:extLst>
                    <a:ext uri="{FF2B5EF4-FFF2-40B4-BE49-F238E27FC236}">
                      <a16:creationId xmlns:a16="http://schemas.microsoft.com/office/drawing/2014/main" id="{9DC56C34-6733-B731-ADA1-16DC562F7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07126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6" name="Line 305">
                  <a:extLst>
                    <a:ext uri="{FF2B5EF4-FFF2-40B4-BE49-F238E27FC236}">
                      <a16:creationId xmlns:a16="http://schemas.microsoft.com/office/drawing/2014/main" id="{64962AE7-C556-2DDB-CC18-C0B7C494E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38876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7" name="Line 306">
                  <a:extLst>
                    <a:ext uri="{FF2B5EF4-FFF2-40B4-BE49-F238E27FC236}">
                      <a16:creationId xmlns:a16="http://schemas.microsoft.com/office/drawing/2014/main" id="{69E1B1DF-A616-AE85-127C-50A1B3AB1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67451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8" name="Line 307">
                  <a:extLst>
                    <a:ext uri="{FF2B5EF4-FFF2-40B4-BE49-F238E27FC236}">
                      <a16:creationId xmlns:a16="http://schemas.microsoft.com/office/drawing/2014/main" id="{8900B4FF-4827-842A-661B-28B9122922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297614" y="2274890"/>
                  <a:ext cx="0" cy="52388"/>
                </a:xfrm>
                <a:prstGeom prst="line">
                  <a:avLst/>
                </a:prstGeom>
                <a:noFill/>
                <a:ln w="11113" cap="rnd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59" name="Group 373">
                <a:extLst>
                  <a:ext uri="{FF2B5EF4-FFF2-40B4-BE49-F238E27FC236}">
                    <a16:creationId xmlns:a16="http://schemas.microsoft.com/office/drawing/2014/main" id="{BDB8ED25-58F0-86F1-CD8E-27C775415E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4643" y="1783109"/>
                <a:ext cx="992188" cy="949325"/>
                <a:chOff x="6493421" y="-20381"/>
                <a:chExt cx="1290462" cy="1234331"/>
              </a:xfrm>
            </p:grpSpPr>
            <p:grpSp>
              <p:nvGrpSpPr>
                <p:cNvPr id="260" name="Group 4">
                  <a:extLst>
                    <a:ext uri="{FF2B5EF4-FFF2-40B4-BE49-F238E27FC236}">
                      <a16:creationId xmlns:a16="http://schemas.microsoft.com/office/drawing/2014/main" id="{126D1558-33E9-F563-7A3F-4C10EB633E4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493421" y="299644"/>
                  <a:ext cx="412156" cy="883191"/>
                  <a:chOff x="598" y="1936"/>
                  <a:chExt cx="287" cy="615"/>
                </a:xfrm>
                <a:solidFill>
                  <a:schemeClr val="accent2"/>
                </a:solidFill>
              </p:grpSpPr>
              <p:sp>
                <p:nvSpPr>
                  <p:cNvPr id="267" name="Freeform 6">
                    <a:extLst>
                      <a:ext uri="{FF2B5EF4-FFF2-40B4-BE49-F238E27FC236}">
                        <a16:creationId xmlns:a16="http://schemas.microsoft.com/office/drawing/2014/main" id="{1EF566EB-ED76-1931-BE6E-AE95B4AD8D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68" name="Freeform 7">
                    <a:extLst>
                      <a:ext uri="{FF2B5EF4-FFF2-40B4-BE49-F238E27FC236}">
                        <a16:creationId xmlns:a16="http://schemas.microsoft.com/office/drawing/2014/main" id="{7F2CD121-9FC8-6508-4FE9-DD5BB8FC3A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261" name="Group 4">
                  <a:extLst>
                    <a:ext uri="{FF2B5EF4-FFF2-40B4-BE49-F238E27FC236}">
                      <a16:creationId xmlns:a16="http://schemas.microsoft.com/office/drawing/2014/main" id="{B59FA68C-42A5-22A3-AB23-1FB7A3D0916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371727" y="299644"/>
                  <a:ext cx="412156" cy="883191"/>
                  <a:chOff x="598" y="1936"/>
                  <a:chExt cx="287" cy="615"/>
                </a:xfrm>
                <a:solidFill>
                  <a:schemeClr val="accent1"/>
                </a:solidFill>
              </p:grpSpPr>
              <p:sp>
                <p:nvSpPr>
                  <p:cNvPr id="265" name="Freeform 6">
                    <a:extLst>
                      <a:ext uri="{FF2B5EF4-FFF2-40B4-BE49-F238E27FC236}">
                        <a16:creationId xmlns:a16="http://schemas.microsoft.com/office/drawing/2014/main" id="{078837D6-257A-5726-05D2-9333723DFE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66" name="Freeform 7">
                    <a:extLst>
                      <a:ext uri="{FF2B5EF4-FFF2-40B4-BE49-F238E27FC236}">
                        <a16:creationId xmlns:a16="http://schemas.microsoft.com/office/drawing/2014/main" id="{1B372108-057F-5BFD-118D-F56728C607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262" name="Group 4">
                  <a:extLst>
                    <a:ext uri="{FF2B5EF4-FFF2-40B4-BE49-F238E27FC236}">
                      <a16:creationId xmlns:a16="http://schemas.microsoft.com/office/drawing/2014/main" id="{F87AA86E-64E8-9228-7DDB-B81B11F87E5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846910" y="-20381"/>
                  <a:ext cx="576021" cy="1234331"/>
                  <a:chOff x="598" y="1936"/>
                  <a:chExt cx="287" cy="615"/>
                </a:xfrm>
                <a:solidFill>
                  <a:schemeClr val="accent5"/>
                </a:solidFill>
              </p:grpSpPr>
              <p:sp>
                <p:nvSpPr>
                  <p:cNvPr id="263" name="Freeform 6">
                    <a:extLst>
                      <a:ext uri="{FF2B5EF4-FFF2-40B4-BE49-F238E27FC236}">
                        <a16:creationId xmlns:a16="http://schemas.microsoft.com/office/drawing/2014/main" id="{F1EB6946-36BC-3B19-6F5B-5C79EF7976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" y="2158"/>
                    <a:ext cx="287" cy="393"/>
                  </a:xfrm>
                  <a:custGeom>
                    <a:avLst/>
                    <a:gdLst>
                      <a:gd name="T0" fmla="*/ 145 w 572"/>
                      <a:gd name="T1" fmla="*/ 788 h 788"/>
                      <a:gd name="T2" fmla="*/ 130 w 572"/>
                      <a:gd name="T3" fmla="*/ 786 h 788"/>
                      <a:gd name="T4" fmla="*/ 102 w 572"/>
                      <a:gd name="T5" fmla="*/ 780 h 788"/>
                      <a:gd name="T6" fmla="*/ 76 w 572"/>
                      <a:gd name="T7" fmla="*/ 769 h 788"/>
                      <a:gd name="T8" fmla="*/ 52 w 572"/>
                      <a:gd name="T9" fmla="*/ 754 h 788"/>
                      <a:gd name="T10" fmla="*/ 33 w 572"/>
                      <a:gd name="T11" fmla="*/ 734 h 788"/>
                      <a:gd name="T12" fmla="*/ 17 w 572"/>
                      <a:gd name="T13" fmla="*/ 711 h 788"/>
                      <a:gd name="T14" fmla="*/ 6 w 572"/>
                      <a:gd name="T15" fmla="*/ 684 h 788"/>
                      <a:gd name="T16" fmla="*/ 0 w 572"/>
                      <a:gd name="T17" fmla="*/ 655 h 788"/>
                      <a:gd name="T18" fmla="*/ 0 w 572"/>
                      <a:gd name="T19" fmla="*/ 145 h 788"/>
                      <a:gd name="T20" fmla="*/ 0 w 572"/>
                      <a:gd name="T21" fmla="*/ 131 h 788"/>
                      <a:gd name="T22" fmla="*/ 6 w 572"/>
                      <a:gd name="T23" fmla="*/ 102 h 788"/>
                      <a:gd name="T24" fmla="*/ 17 w 572"/>
                      <a:gd name="T25" fmla="*/ 77 h 788"/>
                      <a:gd name="T26" fmla="*/ 33 w 572"/>
                      <a:gd name="T27" fmla="*/ 53 h 788"/>
                      <a:gd name="T28" fmla="*/ 52 w 572"/>
                      <a:gd name="T29" fmla="*/ 34 h 788"/>
                      <a:gd name="T30" fmla="*/ 76 w 572"/>
                      <a:gd name="T31" fmla="*/ 18 h 788"/>
                      <a:gd name="T32" fmla="*/ 102 w 572"/>
                      <a:gd name="T33" fmla="*/ 6 h 788"/>
                      <a:gd name="T34" fmla="*/ 130 w 572"/>
                      <a:gd name="T35" fmla="*/ 2 h 788"/>
                      <a:gd name="T36" fmla="*/ 425 w 572"/>
                      <a:gd name="T37" fmla="*/ 0 h 788"/>
                      <a:gd name="T38" fmla="*/ 441 w 572"/>
                      <a:gd name="T39" fmla="*/ 2 h 788"/>
                      <a:gd name="T40" fmla="*/ 468 w 572"/>
                      <a:gd name="T41" fmla="*/ 6 h 788"/>
                      <a:gd name="T42" fmla="*/ 495 w 572"/>
                      <a:gd name="T43" fmla="*/ 18 h 788"/>
                      <a:gd name="T44" fmla="*/ 518 w 572"/>
                      <a:gd name="T45" fmla="*/ 34 h 788"/>
                      <a:gd name="T46" fmla="*/ 539 w 572"/>
                      <a:gd name="T47" fmla="*/ 53 h 788"/>
                      <a:gd name="T48" fmla="*/ 553 w 572"/>
                      <a:gd name="T49" fmla="*/ 77 h 788"/>
                      <a:gd name="T50" fmla="*/ 564 w 572"/>
                      <a:gd name="T51" fmla="*/ 102 h 788"/>
                      <a:gd name="T52" fmla="*/ 570 w 572"/>
                      <a:gd name="T53" fmla="*/ 131 h 788"/>
                      <a:gd name="T54" fmla="*/ 572 w 572"/>
                      <a:gd name="T55" fmla="*/ 641 h 788"/>
                      <a:gd name="T56" fmla="*/ 570 w 572"/>
                      <a:gd name="T57" fmla="*/ 655 h 788"/>
                      <a:gd name="T58" fmla="*/ 564 w 572"/>
                      <a:gd name="T59" fmla="*/ 684 h 788"/>
                      <a:gd name="T60" fmla="*/ 553 w 572"/>
                      <a:gd name="T61" fmla="*/ 711 h 788"/>
                      <a:gd name="T62" fmla="*/ 539 w 572"/>
                      <a:gd name="T63" fmla="*/ 734 h 788"/>
                      <a:gd name="T64" fmla="*/ 518 w 572"/>
                      <a:gd name="T65" fmla="*/ 754 h 788"/>
                      <a:gd name="T66" fmla="*/ 495 w 572"/>
                      <a:gd name="T67" fmla="*/ 769 h 788"/>
                      <a:gd name="T68" fmla="*/ 468 w 572"/>
                      <a:gd name="T69" fmla="*/ 780 h 788"/>
                      <a:gd name="T70" fmla="*/ 441 w 572"/>
                      <a:gd name="T71" fmla="*/ 786 h 788"/>
                      <a:gd name="T72" fmla="*/ 425 w 572"/>
                      <a:gd name="T73" fmla="*/ 788 h 7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72" h="788">
                        <a:moveTo>
                          <a:pt x="425" y="788"/>
                        </a:moveTo>
                        <a:lnTo>
                          <a:pt x="145" y="788"/>
                        </a:lnTo>
                        <a:lnTo>
                          <a:pt x="145" y="788"/>
                        </a:lnTo>
                        <a:lnTo>
                          <a:pt x="130" y="786"/>
                        </a:lnTo>
                        <a:lnTo>
                          <a:pt x="116" y="785"/>
                        </a:lnTo>
                        <a:lnTo>
                          <a:pt x="102" y="780"/>
                        </a:lnTo>
                        <a:lnTo>
                          <a:pt x="89" y="775"/>
                        </a:lnTo>
                        <a:lnTo>
                          <a:pt x="76" y="769"/>
                        </a:lnTo>
                        <a:lnTo>
                          <a:pt x="63" y="762"/>
                        </a:lnTo>
                        <a:lnTo>
                          <a:pt x="52" y="754"/>
                        </a:lnTo>
                        <a:lnTo>
                          <a:pt x="43" y="745"/>
                        </a:lnTo>
                        <a:lnTo>
                          <a:pt x="33" y="734"/>
                        </a:lnTo>
                        <a:lnTo>
                          <a:pt x="24" y="722"/>
                        </a:lnTo>
                        <a:lnTo>
                          <a:pt x="17" y="711"/>
                        </a:lnTo>
                        <a:lnTo>
                          <a:pt x="11" y="698"/>
                        </a:lnTo>
                        <a:lnTo>
                          <a:pt x="6" y="684"/>
                        </a:lnTo>
                        <a:lnTo>
                          <a:pt x="3" y="671"/>
                        </a:lnTo>
                        <a:lnTo>
                          <a:pt x="0" y="655"/>
                        </a:lnTo>
                        <a:lnTo>
                          <a:pt x="0" y="641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0" y="131"/>
                        </a:lnTo>
                        <a:lnTo>
                          <a:pt x="3" y="116"/>
                        </a:lnTo>
                        <a:lnTo>
                          <a:pt x="6" y="102"/>
                        </a:lnTo>
                        <a:lnTo>
                          <a:pt x="11" y="89"/>
                        </a:lnTo>
                        <a:lnTo>
                          <a:pt x="17" y="77"/>
                        </a:lnTo>
                        <a:lnTo>
                          <a:pt x="24" y="64"/>
                        </a:lnTo>
                        <a:lnTo>
                          <a:pt x="33" y="53"/>
                        </a:lnTo>
                        <a:lnTo>
                          <a:pt x="43" y="43"/>
                        </a:lnTo>
                        <a:lnTo>
                          <a:pt x="52" y="34"/>
                        </a:lnTo>
                        <a:lnTo>
                          <a:pt x="63" y="26"/>
                        </a:lnTo>
                        <a:lnTo>
                          <a:pt x="76" y="18"/>
                        </a:lnTo>
                        <a:lnTo>
                          <a:pt x="89" y="11"/>
                        </a:lnTo>
                        <a:lnTo>
                          <a:pt x="102" y="6"/>
                        </a:lnTo>
                        <a:lnTo>
                          <a:pt x="116" y="3"/>
                        </a:lnTo>
                        <a:lnTo>
                          <a:pt x="130" y="2"/>
                        </a:lnTo>
                        <a:lnTo>
                          <a:pt x="145" y="0"/>
                        </a:lnTo>
                        <a:lnTo>
                          <a:pt x="425" y="0"/>
                        </a:lnTo>
                        <a:lnTo>
                          <a:pt x="425" y="0"/>
                        </a:lnTo>
                        <a:lnTo>
                          <a:pt x="441" y="2"/>
                        </a:lnTo>
                        <a:lnTo>
                          <a:pt x="456" y="3"/>
                        </a:lnTo>
                        <a:lnTo>
                          <a:pt x="468" y="6"/>
                        </a:lnTo>
                        <a:lnTo>
                          <a:pt x="483" y="11"/>
                        </a:lnTo>
                        <a:lnTo>
                          <a:pt x="495" y="18"/>
                        </a:lnTo>
                        <a:lnTo>
                          <a:pt x="507" y="26"/>
                        </a:lnTo>
                        <a:lnTo>
                          <a:pt x="518" y="34"/>
                        </a:lnTo>
                        <a:lnTo>
                          <a:pt x="529" y="43"/>
                        </a:lnTo>
                        <a:lnTo>
                          <a:pt x="539" y="53"/>
                        </a:lnTo>
                        <a:lnTo>
                          <a:pt x="546" y="64"/>
                        </a:lnTo>
                        <a:lnTo>
                          <a:pt x="553" y="77"/>
                        </a:lnTo>
                        <a:lnTo>
                          <a:pt x="559" y="89"/>
                        </a:lnTo>
                        <a:lnTo>
                          <a:pt x="564" y="102"/>
                        </a:lnTo>
                        <a:lnTo>
                          <a:pt x="569" y="116"/>
                        </a:lnTo>
                        <a:lnTo>
                          <a:pt x="570" y="131"/>
                        </a:lnTo>
                        <a:lnTo>
                          <a:pt x="572" y="145"/>
                        </a:lnTo>
                        <a:lnTo>
                          <a:pt x="572" y="641"/>
                        </a:lnTo>
                        <a:lnTo>
                          <a:pt x="572" y="641"/>
                        </a:lnTo>
                        <a:lnTo>
                          <a:pt x="570" y="655"/>
                        </a:lnTo>
                        <a:lnTo>
                          <a:pt x="569" y="671"/>
                        </a:lnTo>
                        <a:lnTo>
                          <a:pt x="564" y="684"/>
                        </a:lnTo>
                        <a:lnTo>
                          <a:pt x="559" y="698"/>
                        </a:lnTo>
                        <a:lnTo>
                          <a:pt x="553" y="711"/>
                        </a:lnTo>
                        <a:lnTo>
                          <a:pt x="546" y="722"/>
                        </a:lnTo>
                        <a:lnTo>
                          <a:pt x="539" y="734"/>
                        </a:lnTo>
                        <a:lnTo>
                          <a:pt x="529" y="745"/>
                        </a:lnTo>
                        <a:lnTo>
                          <a:pt x="518" y="754"/>
                        </a:lnTo>
                        <a:lnTo>
                          <a:pt x="507" y="762"/>
                        </a:lnTo>
                        <a:lnTo>
                          <a:pt x="495" y="769"/>
                        </a:lnTo>
                        <a:lnTo>
                          <a:pt x="483" y="775"/>
                        </a:lnTo>
                        <a:lnTo>
                          <a:pt x="468" y="780"/>
                        </a:lnTo>
                        <a:lnTo>
                          <a:pt x="456" y="785"/>
                        </a:lnTo>
                        <a:lnTo>
                          <a:pt x="441" y="786"/>
                        </a:lnTo>
                        <a:lnTo>
                          <a:pt x="425" y="788"/>
                        </a:lnTo>
                        <a:lnTo>
                          <a:pt x="425" y="7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64" name="Freeform 7">
                    <a:extLst>
                      <a:ext uri="{FF2B5EF4-FFF2-40B4-BE49-F238E27FC236}">
                        <a16:creationId xmlns:a16="http://schemas.microsoft.com/office/drawing/2014/main" id="{9C64A88F-59DA-C32F-1A4E-407A3CDF7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5" y="1936"/>
                    <a:ext cx="172" cy="172"/>
                  </a:xfrm>
                  <a:custGeom>
                    <a:avLst/>
                    <a:gdLst>
                      <a:gd name="T0" fmla="*/ 0 w 344"/>
                      <a:gd name="T1" fmla="*/ 172 h 344"/>
                      <a:gd name="T2" fmla="*/ 3 w 344"/>
                      <a:gd name="T3" fmla="*/ 138 h 344"/>
                      <a:gd name="T4" fmla="*/ 14 w 344"/>
                      <a:gd name="T5" fmla="*/ 105 h 344"/>
                      <a:gd name="T6" fmla="*/ 30 w 344"/>
                      <a:gd name="T7" fmla="*/ 76 h 344"/>
                      <a:gd name="T8" fmla="*/ 51 w 344"/>
                      <a:gd name="T9" fmla="*/ 51 h 344"/>
                      <a:gd name="T10" fmla="*/ 76 w 344"/>
                      <a:gd name="T11" fmla="*/ 30 h 344"/>
                      <a:gd name="T12" fmla="*/ 105 w 344"/>
                      <a:gd name="T13" fmla="*/ 14 h 344"/>
                      <a:gd name="T14" fmla="*/ 137 w 344"/>
                      <a:gd name="T15" fmla="*/ 5 h 344"/>
                      <a:gd name="T16" fmla="*/ 172 w 344"/>
                      <a:gd name="T17" fmla="*/ 0 h 344"/>
                      <a:gd name="T18" fmla="*/ 190 w 344"/>
                      <a:gd name="T19" fmla="*/ 1 h 344"/>
                      <a:gd name="T20" fmla="*/ 223 w 344"/>
                      <a:gd name="T21" fmla="*/ 8 h 344"/>
                      <a:gd name="T22" fmla="*/ 255 w 344"/>
                      <a:gd name="T23" fmla="*/ 21 h 344"/>
                      <a:gd name="T24" fmla="*/ 282 w 344"/>
                      <a:gd name="T25" fmla="*/ 40 h 344"/>
                      <a:gd name="T26" fmla="*/ 304 w 344"/>
                      <a:gd name="T27" fmla="*/ 64 h 344"/>
                      <a:gd name="T28" fmla="*/ 323 w 344"/>
                      <a:gd name="T29" fmla="*/ 91 h 344"/>
                      <a:gd name="T30" fmla="*/ 336 w 344"/>
                      <a:gd name="T31" fmla="*/ 121 h 344"/>
                      <a:gd name="T32" fmla="*/ 344 w 344"/>
                      <a:gd name="T33" fmla="*/ 154 h 344"/>
                      <a:gd name="T34" fmla="*/ 344 w 344"/>
                      <a:gd name="T35" fmla="*/ 172 h 344"/>
                      <a:gd name="T36" fmla="*/ 341 w 344"/>
                      <a:gd name="T37" fmla="*/ 207 h 344"/>
                      <a:gd name="T38" fmla="*/ 331 w 344"/>
                      <a:gd name="T39" fmla="*/ 239 h 344"/>
                      <a:gd name="T40" fmla="*/ 316 w 344"/>
                      <a:gd name="T41" fmla="*/ 269 h 344"/>
                      <a:gd name="T42" fmla="*/ 295 w 344"/>
                      <a:gd name="T43" fmla="*/ 295 h 344"/>
                      <a:gd name="T44" fmla="*/ 269 w 344"/>
                      <a:gd name="T45" fmla="*/ 315 h 344"/>
                      <a:gd name="T46" fmla="*/ 239 w 344"/>
                      <a:gd name="T47" fmla="*/ 331 h 344"/>
                      <a:gd name="T48" fmla="*/ 207 w 344"/>
                      <a:gd name="T49" fmla="*/ 341 h 344"/>
                      <a:gd name="T50" fmla="*/ 172 w 344"/>
                      <a:gd name="T51" fmla="*/ 344 h 344"/>
                      <a:gd name="T52" fmla="*/ 154 w 344"/>
                      <a:gd name="T53" fmla="*/ 344 h 344"/>
                      <a:gd name="T54" fmla="*/ 121 w 344"/>
                      <a:gd name="T55" fmla="*/ 338 h 344"/>
                      <a:gd name="T56" fmla="*/ 91 w 344"/>
                      <a:gd name="T57" fmla="*/ 323 h 344"/>
                      <a:gd name="T58" fmla="*/ 64 w 344"/>
                      <a:gd name="T59" fmla="*/ 306 h 344"/>
                      <a:gd name="T60" fmla="*/ 40 w 344"/>
                      <a:gd name="T61" fmla="*/ 282 h 344"/>
                      <a:gd name="T62" fmla="*/ 21 w 344"/>
                      <a:gd name="T63" fmla="*/ 255 h 344"/>
                      <a:gd name="T64" fmla="*/ 8 w 344"/>
                      <a:gd name="T65" fmla="*/ 225 h 344"/>
                      <a:gd name="T66" fmla="*/ 1 w 344"/>
                      <a:gd name="T67" fmla="*/ 190 h 344"/>
                      <a:gd name="T68" fmla="*/ 0 w 344"/>
                      <a:gd name="T69" fmla="*/ 172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44" h="344">
                        <a:moveTo>
                          <a:pt x="0" y="172"/>
                        </a:moveTo>
                        <a:lnTo>
                          <a:pt x="0" y="172"/>
                        </a:lnTo>
                        <a:lnTo>
                          <a:pt x="1" y="154"/>
                        </a:lnTo>
                        <a:lnTo>
                          <a:pt x="3" y="138"/>
                        </a:lnTo>
                        <a:lnTo>
                          <a:pt x="8" y="121"/>
                        </a:lnTo>
                        <a:lnTo>
                          <a:pt x="14" y="105"/>
                        </a:lnTo>
                        <a:lnTo>
                          <a:pt x="21" y="91"/>
                        </a:lnTo>
                        <a:lnTo>
                          <a:pt x="30" y="76"/>
                        </a:lnTo>
                        <a:lnTo>
                          <a:pt x="40" y="64"/>
                        </a:lnTo>
                        <a:lnTo>
                          <a:pt x="51" y="51"/>
                        </a:lnTo>
                        <a:lnTo>
                          <a:pt x="64" y="40"/>
                        </a:lnTo>
                        <a:lnTo>
                          <a:pt x="76" y="30"/>
                        </a:lnTo>
                        <a:lnTo>
                          <a:pt x="91" y="21"/>
                        </a:lnTo>
                        <a:lnTo>
                          <a:pt x="105" y="14"/>
                        </a:lnTo>
                        <a:lnTo>
                          <a:pt x="121" y="8"/>
                        </a:lnTo>
                        <a:lnTo>
                          <a:pt x="137" y="5"/>
                        </a:lnTo>
                        <a:lnTo>
                          <a:pt x="154" y="1"/>
                        </a:lnTo>
                        <a:lnTo>
                          <a:pt x="172" y="0"/>
                        </a:lnTo>
                        <a:lnTo>
                          <a:pt x="172" y="0"/>
                        </a:lnTo>
                        <a:lnTo>
                          <a:pt x="190" y="1"/>
                        </a:lnTo>
                        <a:lnTo>
                          <a:pt x="207" y="5"/>
                        </a:lnTo>
                        <a:lnTo>
                          <a:pt x="223" y="8"/>
                        </a:lnTo>
                        <a:lnTo>
                          <a:pt x="239" y="14"/>
                        </a:lnTo>
                        <a:lnTo>
                          <a:pt x="255" y="21"/>
                        </a:lnTo>
                        <a:lnTo>
                          <a:pt x="269" y="30"/>
                        </a:lnTo>
                        <a:lnTo>
                          <a:pt x="282" y="40"/>
                        </a:lnTo>
                        <a:lnTo>
                          <a:pt x="295" y="51"/>
                        </a:lnTo>
                        <a:lnTo>
                          <a:pt x="304" y="64"/>
                        </a:lnTo>
                        <a:lnTo>
                          <a:pt x="316" y="76"/>
                        </a:lnTo>
                        <a:lnTo>
                          <a:pt x="323" y="91"/>
                        </a:lnTo>
                        <a:lnTo>
                          <a:pt x="331" y="105"/>
                        </a:lnTo>
                        <a:lnTo>
                          <a:pt x="336" y="121"/>
                        </a:lnTo>
                        <a:lnTo>
                          <a:pt x="341" y="138"/>
                        </a:lnTo>
                        <a:lnTo>
                          <a:pt x="344" y="154"/>
                        </a:lnTo>
                        <a:lnTo>
                          <a:pt x="344" y="172"/>
                        </a:lnTo>
                        <a:lnTo>
                          <a:pt x="344" y="172"/>
                        </a:lnTo>
                        <a:lnTo>
                          <a:pt x="344" y="190"/>
                        </a:lnTo>
                        <a:lnTo>
                          <a:pt x="341" y="207"/>
                        </a:lnTo>
                        <a:lnTo>
                          <a:pt x="336" y="225"/>
                        </a:lnTo>
                        <a:lnTo>
                          <a:pt x="331" y="239"/>
                        </a:lnTo>
                        <a:lnTo>
                          <a:pt x="323" y="255"/>
                        </a:lnTo>
                        <a:lnTo>
                          <a:pt x="316" y="269"/>
                        </a:lnTo>
                        <a:lnTo>
                          <a:pt x="304" y="282"/>
                        </a:lnTo>
                        <a:lnTo>
                          <a:pt x="295" y="295"/>
                        </a:lnTo>
                        <a:lnTo>
                          <a:pt x="282" y="306"/>
                        </a:lnTo>
                        <a:lnTo>
                          <a:pt x="269" y="315"/>
                        </a:lnTo>
                        <a:lnTo>
                          <a:pt x="255" y="323"/>
                        </a:lnTo>
                        <a:lnTo>
                          <a:pt x="239" y="331"/>
                        </a:lnTo>
                        <a:lnTo>
                          <a:pt x="223" y="338"/>
                        </a:lnTo>
                        <a:lnTo>
                          <a:pt x="207" y="341"/>
                        </a:lnTo>
                        <a:lnTo>
                          <a:pt x="190" y="344"/>
                        </a:lnTo>
                        <a:lnTo>
                          <a:pt x="172" y="344"/>
                        </a:lnTo>
                        <a:lnTo>
                          <a:pt x="172" y="344"/>
                        </a:lnTo>
                        <a:lnTo>
                          <a:pt x="154" y="344"/>
                        </a:lnTo>
                        <a:lnTo>
                          <a:pt x="137" y="341"/>
                        </a:lnTo>
                        <a:lnTo>
                          <a:pt x="121" y="338"/>
                        </a:lnTo>
                        <a:lnTo>
                          <a:pt x="105" y="331"/>
                        </a:lnTo>
                        <a:lnTo>
                          <a:pt x="91" y="323"/>
                        </a:lnTo>
                        <a:lnTo>
                          <a:pt x="76" y="315"/>
                        </a:lnTo>
                        <a:lnTo>
                          <a:pt x="64" y="306"/>
                        </a:lnTo>
                        <a:lnTo>
                          <a:pt x="51" y="295"/>
                        </a:lnTo>
                        <a:lnTo>
                          <a:pt x="40" y="282"/>
                        </a:lnTo>
                        <a:lnTo>
                          <a:pt x="30" y="269"/>
                        </a:lnTo>
                        <a:lnTo>
                          <a:pt x="21" y="255"/>
                        </a:lnTo>
                        <a:lnTo>
                          <a:pt x="14" y="239"/>
                        </a:lnTo>
                        <a:lnTo>
                          <a:pt x="8" y="225"/>
                        </a:lnTo>
                        <a:lnTo>
                          <a:pt x="3" y="207"/>
                        </a:lnTo>
                        <a:lnTo>
                          <a:pt x="1" y="190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lIns="121920" tIns="60960" rIns="121920" bIns="60960"/>
                  <a:lstStyle/>
                  <a:p>
                    <a:pPr>
                      <a:defRPr/>
                    </a:pPr>
                    <a:endParaRPr lang="en-US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D597D2E1-D220-130E-CE43-32636195186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44761" y="3440063"/>
              <a:ext cx="243684" cy="370399"/>
              <a:chOff x="1762" y="1325"/>
              <a:chExt cx="300" cy="456"/>
            </a:xfrm>
          </p:grpSpPr>
          <p:sp>
            <p:nvSpPr>
              <p:cNvPr id="253" name="Freeform 28">
                <a:extLst>
                  <a:ext uri="{FF2B5EF4-FFF2-40B4-BE49-F238E27FC236}">
                    <a16:creationId xmlns:a16="http://schemas.microsoft.com/office/drawing/2014/main" id="{46614245-367B-5AE7-CC9F-36FCF118E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460F007-45BF-47ED-D05F-81CA58034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5" name="Freeform 30">
                <a:extLst>
                  <a:ext uri="{FF2B5EF4-FFF2-40B4-BE49-F238E27FC236}">
                    <a16:creationId xmlns:a16="http://schemas.microsoft.com/office/drawing/2014/main" id="{28C28828-B6ED-ECB1-610A-2E2EE6332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6" name="Freeform 31">
                <a:extLst>
                  <a:ext uri="{FF2B5EF4-FFF2-40B4-BE49-F238E27FC236}">
                    <a16:creationId xmlns:a16="http://schemas.microsoft.com/office/drawing/2014/main" id="{F703B676-1408-E1C0-00E2-474AFCF64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B6C4DF40-6552-E527-2375-EA6E6687A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038148A-F8C9-39AD-D404-1E708B64FD9E}"/>
                </a:ext>
              </a:extLst>
            </p:cNvPr>
            <p:cNvSpPr txBox="1"/>
            <p:nvPr/>
          </p:nvSpPr>
          <p:spPr>
            <a:xfrm>
              <a:off x="2687564" y="2991160"/>
              <a:ext cx="1008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(RM\RC)</a:t>
              </a:r>
              <a:r>
                <a:rPr lang="en-GB" sz="1200" baseline="30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GB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616EFA1-C44D-9707-6E86-C4C804DB1AB6}"/>
              </a:ext>
            </a:extLst>
          </p:cNvPr>
          <p:cNvCxnSpPr>
            <a:cxnSpLocks/>
          </p:cNvCxnSpPr>
          <p:nvPr/>
        </p:nvCxnSpPr>
        <p:spPr>
          <a:xfrm flipH="1" flipV="1">
            <a:off x="5504918" y="2736807"/>
            <a:ext cx="1519955" cy="9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1C69066-AE6A-68B2-F74E-97B9465772C8}"/>
              </a:ext>
            </a:extLst>
          </p:cNvPr>
          <p:cNvGrpSpPr/>
          <p:nvPr/>
        </p:nvGrpSpPr>
        <p:grpSpPr>
          <a:xfrm>
            <a:off x="4753271" y="3580340"/>
            <a:ext cx="613941" cy="613815"/>
            <a:chOff x="7173352" y="1306360"/>
            <a:chExt cx="1587655" cy="1481363"/>
          </a:xfrm>
        </p:grpSpPr>
        <p:grpSp>
          <p:nvGrpSpPr>
            <p:cNvPr id="11" name="Group 593">
              <a:extLst>
                <a:ext uri="{FF2B5EF4-FFF2-40B4-BE49-F238E27FC236}">
                  <a16:creationId xmlns:a16="http://schemas.microsoft.com/office/drawing/2014/main" id="{5DAEED44-A350-9A4E-AD66-0F66170E79E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73352" y="1306360"/>
              <a:ext cx="1311482" cy="1153911"/>
              <a:chOff x="6146801" y="2133602"/>
              <a:chExt cx="644525" cy="566738"/>
            </a:xfrm>
          </p:grpSpPr>
          <p:sp>
            <p:nvSpPr>
              <p:cNvPr id="20" name="Freeform 278">
                <a:extLst>
                  <a:ext uri="{FF2B5EF4-FFF2-40B4-BE49-F238E27FC236}">
                    <a16:creationId xmlns:a16="http://schemas.microsoft.com/office/drawing/2014/main" id="{08A46D04-F7D5-AEBE-4224-A70145788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Line 279">
                <a:extLst>
                  <a:ext uri="{FF2B5EF4-FFF2-40B4-BE49-F238E27FC236}">
                    <a16:creationId xmlns:a16="http://schemas.microsoft.com/office/drawing/2014/main" id="{237A8013-F3DB-73BF-BF72-FB6067232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Line 280">
                <a:extLst>
                  <a:ext uri="{FF2B5EF4-FFF2-40B4-BE49-F238E27FC236}">
                    <a16:creationId xmlns:a16="http://schemas.microsoft.com/office/drawing/2014/main" id="{DBAE8CF9-5622-2464-8CAF-11EC3F0BA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Line 281">
                <a:extLst>
                  <a:ext uri="{FF2B5EF4-FFF2-40B4-BE49-F238E27FC236}">
                    <a16:creationId xmlns:a16="http://schemas.microsoft.com/office/drawing/2014/main" id="{C0777530-5803-E252-0FDC-7EEEE5015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Line 282">
                <a:extLst>
                  <a:ext uri="{FF2B5EF4-FFF2-40B4-BE49-F238E27FC236}">
                    <a16:creationId xmlns:a16="http://schemas.microsoft.com/office/drawing/2014/main" id="{C42002ED-08B2-3EB8-DF24-3900CFE45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Line 283">
                <a:extLst>
                  <a:ext uri="{FF2B5EF4-FFF2-40B4-BE49-F238E27FC236}">
                    <a16:creationId xmlns:a16="http://schemas.microsoft.com/office/drawing/2014/main" id="{93CC4C32-37F4-8F0B-84DA-50251529C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Freeform 284">
                <a:extLst>
                  <a:ext uri="{FF2B5EF4-FFF2-40B4-BE49-F238E27FC236}">
                    <a16:creationId xmlns:a16="http://schemas.microsoft.com/office/drawing/2014/main" id="{05D78EFB-79DB-FFEE-7C4C-367F74EC8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Line 285">
                <a:extLst>
                  <a:ext uri="{FF2B5EF4-FFF2-40B4-BE49-F238E27FC236}">
                    <a16:creationId xmlns:a16="http://schemas.microsoft.com/office/drawing/2014/main" id="{CA2B59D8-876A-2046-83EB-17A4C7DDD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Line 286">
                <a:extLst>
                  <a:ext uri="{FF2B5EF4-FFF2-40B4-BE49-F238E27FC236}">
                    <a16:creationId xmlns:a16="http://schemas.microsoft.com/office/drawing/2014/main" id="{727D7A92-3766-422F-2100-799AEA337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Line 287">
                <a:extLst>
                  <a:ext uri="{FF2B5EF4-FFF2-40B4-BE49-F238E27FC236}">
                    <a16:creationId xmlns:a16="http://schemas.microsoft.com/office/drawing/2014/main" id="{C2B86FA3-CF02-1E48-A67D-B3D1EC111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Line 288">
                <a:extLst>
                  <a:ext uri="{FF2B5EF4-FFF2-40B4-BE49-F238E27FC236}">
                    <a16:creationId xmlns:a16="http://schemas.microsoft.com/office/drawing/2014/main" id="{617AD3C8-6C31-1D43-6688-B405A5C29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Line 289">
                <a:extLst>
                  <a:ext uri="{FF2B5EF4-FFF2-40B4-BE49-F238E27FC236}">
                    <a16:creationId xmlns:a16="http://schemas.microsoft.com/office/drawing/2014/main" id="{35A015F8-2314-4A4E-EBB4-A933EA6C1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290">
                <a:extLst>
                  <a:ext uri="{FF2B5EF4-FFF2-40B4-BE49-F238E27FC236}">
                    <a16:creationId xmlns:a16="http://schemas.microsoft.com/office/drawing/2014/main" id="{946A8A3E-A6A1-3166-2581-C19F59B55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Line 291">
                <a:extLst>
                  <a:ext uri="{FF2B5EF4-FFF2-40B4-BE49-F238E27FC236}">
                    <a16:creationId xmlns:a16="http://schemas.microsoft.com/office/drawing/2014/main" id="{A1BA2A0C-1199-05A2-E2DB-9D5FD4FD4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Line 292">
                <a:extLst>
                  <a:ext uri="{FF2B5EF4-FFF2-40B4-BE49-F238E27FC236}">
                    <a16:creationId xmlns:a16="http://schemas.microsoft.com/office/drawing/2014/main" id="{3B26C34F-6B59-9339-3ABB-2C0003359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Line 293">
                <a:extLst>
                  <a:ext uri="{FF2B5EF4-FFF2-40B4-BE49-F238E27FC236}">
                    <a16:creationId xmlns:a16="http://schemas.microsoft.com/office/drawing/2014/main" id="{52E9992B-92FD-B9F5-7628-B794E0C0D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Line 294">
                <a:extLst>
                  <a:ext uri="{FF2B5EF4-FFF2-40B4-BE49-F238E27FC236}">
                    <a16:creationId xmlns:a16="http://schemas.microsoft.com/office/drawing/2014/main" id="{8DEC0D54-14CE-BA9A-7CA5-C2F61B44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Line 295">
                <a:extLst>
                  <a:ext uri="{FF2B5EF4-FFF2-40B4-BE49-F238E27FC236}">
                    <a16:creationId xmlns:a16="http://schemas.microsoft.com/office/drawing/2014/main" id="{368387E9-B7A4-CB43-695D-4FA6E1773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Freeform 296">
                <a:extLst>
                  <a:ext uri="{FF2B5EF4-FFF2-40B4-BE49-F238E27FC236}">
                    <a16:creationId xmlns:a16="http://schemas.microsoft.com/office/drawing/2014/main" id="{4123B808-F48D-55B6-8055-EBB8EEA4E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Line 297">
                <a:extLst>
                  <a:ext uri="{FF2B5EF4-FFF2-40B4-BE49-F238E27FC236}">
                    <a16:creationId xmlns:a16="http://schemas.microsoft.com/office/drawing/2014/main" id="{BB016FA8-7308-3300-F51C-385E82AAF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8">
                <a:extLst>
                  <a:ext uri="{FF2B5EF4-FFF2-40B4-BE49-F238E27FC236}">
                    <a16:creationId xmlns:a16="http://schemas.microsoft.com/office/drawing/2014/main" id="{89869913-967F-6260-15E3-AF5324CD2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9">
                <a:extLst>
                  <a:ext uri="{FF2B5EF4-FFF2-40B4-BE49-F238E27FC236}">
                    <a16:creationId xmlns:a16="http://schemas.microsoft.com/office/drawing/2014/main" id="{D410E444-089C-88E3-3AE1-BC49033EB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0">
                <a:extLst>
                  <a:ext uri="{FF2B5EF4-FFF2-40B4-BE49-F238E27FC236}">
                    <a16:creationId xmlns:a16="http://schemas.microsoft.com/office/drawing/2014/main" id="{792F8A29-A34C-88AE-67BA-0B9CA0300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1">
                <a:extLst>
                  <a:ext uri="{FF2B5EF4-FFF2-40B4-BE49-F238E27FC236}">
                    <a16:creationId xmlns:a16="http://schemas.microsoft.com/office/drawing/2014/main" id="{F5DDB4F4-1F6C-4660-7273-341422CB0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Freeform 302">
                <a:extLst>
                  <a:ext uri="{FF2B5EF4-FFF2-40B4-BE49-F238E27FC236}">
                    <a16:creationId xmlns:a16="http://schemas.microsoft.com/office/drawing/2014/main" id="{B9669696-86C8-81F8-C621-326E3BFD4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3">
                <a:extLst>
                  <a:ext uri="{FF2B5EF4-FFF2-40B4-BE49-F238E27FC236}">
                    <a16:creationId xmlns:a16="http://schemas.microsoft.com/office/drawing/2014/main" id="{83B5DDE2-79A3-6BD2-7691-F45295AFB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304">
                <a:extLst>
                  <a:ext uri="{FF2B5EF4-FFF2-40B4-BE49-F238E27FC236}">
                    <a16:creationId xmlns:a16="http://schemas.microsoft.com/office/drawing/2014/main" id="{7C75002E-5279-780B-4112-BA6F5B907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5">
                <a:extLst>
                  <a:ext uri="{FF2B5EF4-FFF2-40B4-BE49-F238E27FC236}">
                    <a16:creationId xmlns:a16="http://schemas.microsoft.com/office/drawing/2014/main" id="{6A184D0A-8A6E-65B7-0565-5DB1F45A7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6">
                <a:extLst>
                  <a:ext uri="{FF2B5EF4-FFF2-40B4-BE49-F238E27FC236}">
                    <a16:creationId xmlns:a16="http://schemas.microsoft.com/office/drawing/2014/main" id="{432DD50B-547F-D241-7B6D-56789D56E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7">
                <a:extLst>
                  <a:ext uri="{FF2B5EF4-FFF2-40B4-BE49-F238E27FC236}">
                    <a16:creationId xmlns:a16="http://schemas.microsoft.com/office/drawing/2014/main" id="{ED682EBE-C907-75C3-6F41-6E4D079DD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F5C267-160B-97F7-E43F-B68BE36BA813}"/>
                </a:ext>
              </a:extLst>
            </p:cNvPr>
            <p:cNvGrpSpPr/>
            <p:nvPr/>
          </p:nvGrpSpPr>
          <p:grpSpPr>
            <a:xfrm>
              <a:off x="8126007" y="1822523"/>
              <a:ext cx="635000" cy="965200"/>
              <a:chOff x="3901731" y="3694181"/>
              <a:chExt cx="635000" cy="9652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536221-977B-9633-17E8-E5FECE8BF76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18" name="Freeform 28">
                  <a:extLst>
                    <a:ext uri="{FF2B5EF4-FFF2-40B4-BE49-F238E27FC236}">
                      <a16:creationId xmlns:a16="http://schemas.microsoft.com/office/drawing/2014/main" id="{A4A10A65-8528-8A6D-5254-75BB773B5A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C78416A-4310-51AA-EB26-97A7F6CD7C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4" name="Group 360">
                <a:extLst>
                  <a:ext uri="{FF2B5EF4-FFF2-40B4-BE49-F238E27FC236}">
                    <a16:creationId xmlns:a16="http://schemas.microsoft.com/office/drawing/2014/main" id="{A6D931AB-B235-6BB2-957C-885B05C511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15" name="Freeform 251">
                  <a:extLst>
                    <a:ext uri="{FF2B5EF4-FFF2-40B4-BE49-F238E27FC236}">
                      <a16:creationId xmlns:a16="http://schemas.microsoft.com/office/drawing/2014/main" id="{8731C5FD-3E65-AC21-1DC1-E9F66BAC53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" name="Freeform 256">
                  <a:extLst>
                    <a:ext uri="{FF2B5EF4-FFF2-40B4-BE49-F238E27FC236}">
                      <a16:creationId xmlns:a16="http://schemas.microsoft.com/office/drawing/2014/main" id="{00A43575-884F-A5FD-CE2A-D1043293DE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Freeform 260">
                  <a:extLst>
                    <a:ext uri="{FF2B5EF4-FFF2-40B4-BE49-F238E27FC236}">
                      <a16:creationId xmlns:a16="http://schemas.microsoft.com/office/drawing/2014/main" id="{137B3394-58F0-A46B-851B-A979D40E2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21920" tIns="60960" rIns="121920" bIns="60960"/>
                <a:lstStyle/>
                <a:p>
                  <a:endParaRPr lang="en-GB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B01DB4-4A5B-B8EC-9BE9-79C5D4183872}"/>
              </a:ext>
            </a:extLst>
          </p:cNvPr>
          <p:cNvSpPr txBox="1"/>
          <p:nvPr/>
        </p:nvSpPr>
        <p:spPr>
          <a:xfrm>
            <a:off x="4661405" y="4129798"/>
            <a:ext cx="4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EP/ER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F16F1DB-F0EA-3D74-1AA4-1A5D38BD1855}"/>
              </a:ext>
            </a:extLst>
          </p:cNvPr>
          <p:cNvGrpSpPr/>
          <p:nvPr/>
        </p:nvGrpSpPr>
        <p:grpSpPr>
          <a:xfrm>
            <a:off x="5057664" y="3226383"/>
            <a:ext cx="486526" cy="276999"/>
            <a:chOff x="5057664" y="3226383"/>
            <a:chExt cx="486526" cy="276999"/>
          </a:xfrm>
        </p:grpSpPr>
        <p:sp>
          <p:nvSpPr>
            <p:cNvPr id="7" name="Vertical Scroll 6">
              <a:extLst>
                <a:ext uri="{FF2B5EF4-FFF2-40B4-BE49-F238E27FC236}">
                  <a16:creationId xmlns:a16="http://schemas.microsoft.com/office/drawing/2014/main" id="{5F11A5CD-42E3-D2D0-FEA5-606A61668F2A}"/>
                </a:ext>
              </a:extLst>
            </p:cNvPr>
            <p:cNvSpPr/>
            <p:nvPr/>
          </p:nvSpPr>
          <p:spPr>
            <a:xfrm>
              <a:off x="5057664" y="3255368"/>
              <a:ext cx="317292" cy="203200"/>
            </a:xfrm>
            <a:prstGeom prst="verticalScroll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ED9BF10-025B-F019-6AFE-2C2EB5987549}"/>
                </a:ext>
              </a:extLst>
            </p:cNvPr>
            <p:cNvSpPr txBox="1"/>
            <p:nvPr/>
          </p:nvSpPr>
          <p:spPr>
            <a:xfrm>
              <a:off x="5057664" y="3226383"/>
              <a:ext cx="486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</a:t>
              </a:r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C9CCCC8-B6F0-7C13-2DC3-1B5A9F0D6DAB}"/>
              </a:ext>
            </a:extLst>
          </p:cNvPr>
          <p:cNvCxnSpPr>
            <a:cxnSpLocks/>
          </p:cNvCxnSpPr>
          <p:nvPr/>
        </p:nvCxnSpPr>
        <p:spPr>
          <a:xfrm>
            <a:off x="4999856" y="3105079"/>
            <a:ext cx="6988" cy="424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17C9D4B9-A773-7736-3240-8E92F22605B1}"/>
              </a:ext>
            </a:extLst>
          </p:cNvPr>
          <p:cNvCxnSpPr>
            <a:cxnSpLocks/>
          </p:cNvCxnSpPr>
          <p:nvPr/>
        </p:nvCxnSpPr>
        <p:spPr>
          <a:xfrm flipH="1" flipV="1">
            <a:off x="2361531" y="3176322"/>
            <a:ext cx="2357145" cy="64308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E7644B0-3355-C216-D9FD-5758D81AA7EA}"/>
              </a:ext>
            </a:extLst>
          </p:cNvPr>
          <p:cNvCxnSpPr>
            <a:cxnSpLocks/>
          </p:cNvCxnSpPr>
          <p:nvPr/>
        </p:nvCxnSpPr>
        <p:spPr>
          <a:xfrm flipV="1">
            <a:off x="5367212" y="3215842"/>
            <a:ext cx="1830647" cy="61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67EAA7EA-7EA8-013C-9034-1059FCC0C847}"/>
              </a:ext>
            </a:extLst>
          </p:cNvPr>
          <p:cNvSpPr txBox="1"/>
          <p:nvPr/>
        </p:nvSpPr>
        <p:spPr>
          <a:xfrm>
            <a:off x="1910184" y="3111125"/>
            <a:ext cx="486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E2730D3E-62E0-E475-C233-D9933CCDD3FB}"/>
              </a:ext>
            </a:extLst>
          </p:cNvPr>
          <p:cNvSpPr txBox="1"/>
          <p:nvPr/>
        </p:nvSpPr>
        <p:spPr>
          <a:xfrm>
            <a:off x="2589035" y="3491903"/>
            <a:ext cx="156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Provisioning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93B8304-5315-F9CD-A3C9-D7EF945DAA0B}"/>
              </a:ext>
            </a:extLst>
          </p:cNvPr>
          <p:cNvGrpSpPr/>
          <p:nvPr/>
        </p:nvGrpSpPr>
        <p:grpSpPr>
          <a:xfrm>
            <a:off x="6087996" y="3188990"/>
            <a:ext cx="787078" cy="461665"/>
            <a:chOff x="5057664" y="3226383"/>
            <a:chExt cx="521776" cy="461665"/>
          </a:xfrm>
        </p:grpSpPr>
        <p:sp>
          <p:nvSpPr>
            <p:cNvPr id="346" name="Vertical Scroll 345">
              <a:extLst>
                <a:ext uri="{FF2B5EF4-FFF2-40B4-BE49-F238E27FC236}">
                  <a16:creationId xmlns:a16="http://schemas.microsoft.com/office/drawing/2014/main" id="{323BE30C-B94A-D93E-BB36-A21B6260522B}"/>
                </a:ext>
              </a:extLst>
            </p:cNvPr>
            <p:cNvSpPr/>
            <p:nvPr/>
          </p:nvSpPr>
          <p:spPr>
            <a:xfrm>
              <a:off x="5057664" y="3255368"/>
              <a:ext cx="317292" cy="203200"/>
            </a:xfrm>
            <a:prstGeom prst="verticalScroll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9EB3930-E9E3-4DD9-F9E1-A2E598B8BF94}"/>
                </a:ext>
              </a:extLst>
            </p:cNvPr>
            <p:cNvSpPr txBox="1"/>
            <p:nvPr/>
          </p:nvSpPr>
          <p:spPr>
            <a:xfrm>
              <a:off x="5057664" y="3226383"/>
              <a:ext cx="521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RE''</a:t>
              </a:r>
            </a:p>
          </p:txBody>
        </p: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47B3E66A-F1C7-0ABD-D255-9F2987A5447A}"/>
              </a:ext>
            </a:extLst>
          </p:cNvPr>
          <p:cNvSpPr txBox="1"/>
          <p:nvPr/>
        </p:nvSpPr>
        <p:spPr>
          <a:xfrm>
            <a:off x="6087638" y="3490789"/>
            <a:ext cx="194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(full information)</a:t>
            </a: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E794EF7A-2167-0884-83B3-39F291EF2E4B}"/>
              </a:ext>
            </a:extLst>
          </p:cNvPr>
          <p:cNvGrpSpPr/>
          <p:nvPr/>
        </p:nvGrpSpPr>
        <p:grpSpPr>
          <a:xfrm>
            <a:off x="3185717" y="3286741"/>
            <a:ext cx="486526" cy="261610"/>
            <a:chOff x="5034776" y="3226163"/>
            <a:chExt cx="486526" cy="261610"/>
          </a:xfrm>
        </p:grpSpPr>
        <p:sp>
          <p:nvSpPr>
            <p:cNvPr id="350" name="Vertical Scroll 349">
              <a:extLst>
                <a:ext uri="{FF2B5EF4-FFF2-40B4-BE49-F238E27FC236}">
                  <a16:creationId xmlns:a16="http://schemas.microsoft.com/office/drawing/2014/main" id="{20A274AB-7461-D3CB-0F4F-7987C6FB2C34}"/>
                </a:ext>
              </a:extLst>
            </p:cNvPr>
            <p:cNvSpPr/>
            <p:nvPr/>
          </p:nvSpPr>
          <p:spPr>
            <a:xfrm>
              <a:off x="5057664" y="3255368"/>
              <a:ext cx="317292" cy="203200"/>
            </a:xfrm>
            <a:prstGeom prst="verticalScroll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24F3F3EB-0708-63E7-7F97-EE2312912F90}"/>
                </a:ext>
              </a:extLst>
            </p:cNvPr>
            <p:cNvSpPr txBox="1"/>
            <p:nvPr/>
          </p:nvSpPr>
          <p:spPr>
            <a:xfrm>
              <a:off x="5034776" y="3226163"/>
              <a:ext cx="486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715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Push-based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754545" y="3417399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716519" y="3620716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D588490-F34D-5411-3F3D-25545AC31CFC}"/>
              </a:ext>
            </a:extLst>
          </p:cNvPr>
          <p:cNvCxnSpPr>
            <a:cxnSpLocks/>
          </p:cNvCxnSpPr>
          <p:nvPr/>
        </p:nvCxnSpPr>
        <p:spPr>
          <a:xfrm flipH="1">
            <a:off x="2824442" y="1204143"/>
            <a:ext cx="2885108" cy="1323951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20E1505-FF0E-5F17-D0E5-78D92EFCADC7}"/>
              </a:ext>
            </a:extLst>
          </p:cNvPr>
          <p:cNvSpPr txBox="1"/>
          <p:nvPr/>
        </p:nvSpPr>
        <p:spPr>
          <a:xfrm rot="20050093">
            <a:off x="3684660" y="1761545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Subscribe Feed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693249" y="2736181"/>
            <a:ext cx="3165846" cy="1860889"/>
            <a:chOff x="8294764" y="1995428"/>
            <a:chExt cx="3165846" cy="186088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A6B819D-35F9-E846-E43A-80958E994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4764" y="1995428"/>
              <a:ext cx="2885108" cy="1323951"/>
            </a:xfrm>
            <a:prstGeom prst="straightConnector1">
              <a:avLst/>
            </a:prstGeom>
            <a:ln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A37233C-167F-5963-CFE5-3A1A5BA0CC39}"/>
                </a:ext>
              </a:extLst>
            </p:cNvPr>
            <p:cNvSpPr txBox="1"/>
            <p:nvPr/>
          </p:nvSpPr>
          <p:spPr>
            <a:xfrm rot="20050093">
              <a:off x="9275355" y="2514999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Subscribe Feed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54394" y="2849481"/>
              <a:ext cx="22155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>
            <a:off x="7023325" y="2208428"/>
            <a:ext cx="223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urn:ietf:params:event:SCIM:prov:delete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042AB-B387-2FA8-7732-C38834A8B041}"/>
              </a:ext>
            </a:extLst>
          </p:cNvPr>
          <p:cNvSpPr txBox="1"/>
          <p:nvPr/>
        </p:nvSpPr>
        <p:spPr>
          <a:xfrm rot="20050093">
            <a:off x="3957111" y="200985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2A991-ADD6-B651-3FF9-6298C2DA6640}"/>
              </a:ext>
            </a:extLst>
          </p:cNvPr>
          <p:cNvSpPr txBox="1"/>
          <p:nvPr/>
        </p:nvSpPr>
        <p:spPr>
          <a:xfrm rot="786816">
            <a:off x="4088435" y="3629017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20A6F-4ACE-5FB2-6D50-BA137759A792}"/>
              </a:ext>
            </a:extLst>
          </p:cNvPr>
          <p:cNvSpPr txBox="1"/>
          <p:nvPr/>
        </p:nvSpPr>
        <p:spPr>
          <a:xfrm>
            <a:off x="6207596" y="1821405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34AD2-9BE2-09D9-13D5-019F53ECCC42}"/>
              </a:ext>
            </a:extLst>
          </p:cNvPr>
          <p:cNvSpPr txBox="1"/>
          <p:nvPr/>
        </p:nvSpPr>
        <p:spPr>
          <a:xfrm>
            <a:off x="6188217" y="3127659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AC491-F51C-7E72-DC90-DC9F8D10FDA5}"/>
              </a:ext>
            </a:extLst>
          </p:cNvPr>
          <p:cNvSpPr txBox="1"/>
          <p:nvPr/>
        </p:nvSpPr>
        <p:spPr>
          <a:xfrm>
            <a:off x="6215389" y="4487540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8B955-1155-1985-5629-A059482A893C}"/>
              </a:ext>
            </a:extLst>
          </p:cNvPr>
          <p:cNvSpPr txBox="1"/>
          <p:nvPr/>
        </p:nvSpPr>
        <p:spPr>
          <a:xfrm rot="20050093">
            <a:off x="3378473" y="2044711"/>
            <a:ext cx="2238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551C7-771E-36A6-E955-1BAEB4E9CD89}"/>
              </a:ext>
            </a:extLst>
          </p:cNvPr>
          <p:cNvSpPr txBox="1"/>
          <p:nvPr/>
        </p:nvSpPr>
        <p:spPr>
          <a:xfrm>
            <a:off x="4913254" y="3741766"/>
            <a:ext cx="34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81062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Creation/Update</a:t>
            </a:r>
            <a:br>
              <a:rPr lang="en-GB" dirty="0"/>
            </a:br>
            <a:r>
              <a:rPr lang="en-GB" sz="2000" dirty="0"/>
              <a:t>Pull-based Delivery</a:t>
            </a:r>
            <a:endParaRPr lang="en-GB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8693" y="385112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751420-DB36-ABED-6020-A65F863895AE}"/>
              </a:ext>
            </a:extLst>
          </p:cNvPr>
          <p:cNvGrpSpPr/>
          <p:nvPr/>
        </p:nvGrpSpPr>
        <p:grpSpPr>
          <a:xfrm>
            <a:off x="5928273" y="1070780"/>
            <a:ext cx="833185" cy="687386"/>
            <a:chOff x="5794093" y="1672102"/>
            <a:chExt cx="833185" cy="687386"/>
          </a:xfrm>
        </p:grpSpPr>
        <p:grpSp>
          <p:nvGrpSpPr>
            <p:cNvPr id="88" name="Group 593">
              <a:extLst>
                <a:ext uri="{FF2B5EF4-FFF2-40B4-BE49-F238E27FC236}">
                  <a16:creationId xmlns:a16="http://schemas.microsoft.com/office/drawing/2014/main" id="{1BD22A27-1FC5-EB6E-0C24-165E73D7DE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89" name="Freeform 278">
                <a:extLst>
                  <a:ext uri="{FF2B5EF4-FFF2-40B4-BE49-F238E27FC236}">
                    <a16:creationId xmlns:a16="http://schemas.microsoft.com/office/drawing/2014/main" id="{E9C43392-7E6E-E8A5-0959-9D990686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Line 279">
                <a:extLst>
                  <a:ext uri="{FF2B5EF4-FFF2-40B4-BE49-F238E27FC236}">
                    <a16:creationId xmlns:a16="http://schemas.microsoft.com/office/drawing/2014/main" id="{9AF54A95-2908-A7C0-042C-F36ACD7E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Line 280">
                <a:extLst>
                  <a:ext uri="{FF2B5EF4-FFF2-40B4-BE49-F238E27FC236}">
                    <a16:creationId xmlns:a16="http://schemas.microsoft.com/office/drawing/2014/main" id="{B3B381E6-6EEB-4BD1-8F2D-4522142EF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Line 281">
                <a:extLst>
                  <a:ext uri="{FF2B5EF4-FFF2-40B4-BE49-F238E27FC236}">
                    <a16:creationId xmlns:a16="http://schemas.microsoft.com/office/drawing/2014/main" id="{3A556472-962B-3287-CB37-7F28B20E1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Line 282">
                <a:extLst>
                  <a:ext uri="{FF2B5EF4-FFF2-40B4-BE49-F238E27FC236}">
                    <a16:creationId xmlns:a16="http://schemas.microsoft.com/office/drawing/2014/main" id="{D3611714-F331-CB0C-DCB0-E30DAF69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Line 283">
                <a:extLst>
                  <a:ext uri="{FF2B5EF4-FFF2-40B4-BE49-F238E27FC236}">
                    <a16:creationId xmlns:a16="http://schemas.microsoft.com/office/drawing/2014/main" id="{B76EE4CA-3CCC-7726-0E8D-FFD2D833D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Freeform 284">
                <a:extLst>
                  <a:ext uri="{FF2B5EF4-FFF2-40B4-BE49-F238E27FC236}">
                    <a16:creationId xmlns:a16="http://schemas.microsoft.com/office/drawing/2014/main" id="{AA7AFB44-1E62-494B-0241-73863BE3E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Line 285">
                <a:extLst>
                  <a:ext uri="{FF2B5EF4-FFF2-40B4-BE49-F238E27FC236}">
                    <a16:creationId xmlns:a16="http://schemas.microsoft.com/office/drawing/2014/main" id="{2B052248-43DF-24A5-343E-0BD7D5595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Line 286">
                <a:extLst>
                  <a:ext uri="{FF2B5EF4-FFF2-40B4-BE49-F238E27FC236}">
                    <a16:creationId xmlns:a16="http://schemas.microsoft.com/office/drawing/2014/main" id="{896D679D-E855-BB73-6261-B302321A5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Line 287">
                <a:extLst>
                  <a:ext uri="{FF2B5EF4-FFF2-40B4-BE49-F238E27FC236}">
                    <a16:creationId xmlns:a16="http://schemas.microsoft.com/office/drawing/2014/main" id="{39A25A38-5A5C-396B-7058-E5707815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Line 288">
                <a:extLst>
                  <a:ext uri="{FF2B5EF4-FFF2-40B4-BE49-F238E27FC236}">
                    <a16:creationId xmlns:a16="http://schemas.microsoft.com/office/drawing/2014/main" id="{0EEFE112-43FE-85C8-EAE3-4C63BFEFA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Line 289">
                <a:extLst>
                  <a:ext uri="{FF2B5EF4-FFF2-40B4-BE49-F238E27FC236}">
                    <a16:creationId xmlns:a16="http://schemas.microsoft.com/office/drawing/2014/main" id="{3774DF1D-4FCA-0A47-A9E1-0A6026B7E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Freeform 290">
                <a:extLst>
                  <a:ext uri="{FF2B5EF4-FFF2-40B4-BE49-F238E27FC236}">
                    <a16:creationId xmlns:a16="http://schemas.microsoft.com/office/drawing/2014/main" id="{8D110951-D662-CC95-CDE1-9CC9A8D5A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Line 291">
                <a:extLst>
                  <a:ext uri="{FF2B5EF4-FFF2-40B4-BE49-F238E27FC236}">
                    <a16:creationId xmlns:a16="http://schemas.microsoft.com/office/drawing/2014/main" id="{5BE28B3C-435F-873F-E3BC-748895F1A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Line 292">
                <a:extLst>
                  <a:ext uri="{FF2B5EF4-FFF2-40B4-BE49-F238E27FC236}">
                    <a16:creationId xmlns:a16="http://schemas.microsoft.com/office/drawing/2014/main" id="{D2DBE49F-1E14-83B1-DE1C-AE8647AD6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Line 293">
                <a:extLst>
                  <a:ext uri="{FF2B5EF4-FFF2-40B4-BE49-F238E27FC236}">
                    <a16:creationId xmlns:a16="http://schemas.microsoft.com/office/drawing/2014/main" id="{2BF73E70-293C-232A-8E41-932E2E72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Line 294">
                <a:extLst>
                  <a:ext uri="{FF2B5EF4-FFF2-40B4-BE49-F238E27FC236}">
                    <a16:creationId xmlns:a16="http://schemas.microsoft.com/office/drawing/2014/main" id="{2B8D31CD-2F6B-03ED-A935-188AE4F0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6" name="Line 295">
                <a:extLst>
                  <a:ext uri="{FF2B5EF4-FFF2-40B4-BE49-F238E27FC236}">
                    <a16:creationId xmlns:a16="http://schemas.microsoft.com/office/drawing/2014/main" id="{AE57B5C7-2FBD-8062-3D00-100152D45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7" name="Freeform 296">
                <a:extLst>
                  <a:ext uri="{FF2B5EF4-FFF2-40B4-BE49-F238E27FC236}">
                    <a16:creationId xmlns:a16="http://schemas.microsoft.com/office/drawing/2014/main" id="{A67F896E-409B-9B27-7E0C-FEC14722E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8" name="Line 297">
                <a:extLst>
                  <a:ext uri="{FF2B5EF4-FFF2-40B4-BE49-F238E27FC236}">
                    <a16:creationId xmlns:a16="http://schemas.microsoft.com/office/drawing/2014/main" id="{4EF83E4D-2FDC-9679-EFC8-E424A55D8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9" name="Line 298">
                <a:extLst>
                  <a:ext uri="{FF2B5EF4-FFF2-40B4-BE49-F238E27FC236}">
                    <a16:creationId xmlns:a16="http://schemas.microsoft.com/office/drawing/2014/main" id="{A6E60008-8831-377D-A9E0-8386925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0" name="Line 299">
                <a:extLst>
                  <a:ext uri="{FF2B5EF4-FFF2-40B4-BE49-F238E27FC236}">
                    <a16:creationId xmlns:a16="http://schemas.microsoft.com/office/drawing/2014/main" id="{BC021563-F04E-4538-C24E-3A6CD7A09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Line 300">
                <a:extLst>
                  <a:ext uri="{FF2B5EF4-FFF2-40B4-BE49-F238E27FC236}">
                    <a16:creationId xmlns:a16="http://schemas.microsoft.com/office/drawing/2014/main" id="{F5D931EE-9492-FBDA-1F48-DEEF201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2" name="Line 301">
                <a:extLst>
                  <a:ext uri="{FF2B5EF4-FFF2-40B4-BE49-F238E27FC236}">
                    <a16:creationId xmlns:a16="http://schemas.microsoft.com/office/drawing/2014/main" id="{63C30208-B0E4-08DF-A21B-FF0B5EADE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3" name="Freeform 302">
                <a:extLst>
                  <a:ext uri="{FF2B5EF4-FFF2-40B4-BE49-F238E27FC236}">
                    <a16:creationId xmlns:a16="http://schemas.microsoft.com/office/drawing/2014/main" id="{95221D8F-3BC5-5805-053C-1CE08D636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4" name="Line 303">
                <a:extLst>
                  <a:ext uri="{FF2B5EF4-FFF2-40B4-BE49-F238E27FC236}">
                    <a16:creationId xmlns:a16="http://schemas.microsoft.com/office/drawing/2014/main" id="{CAFCF146-F0CC-F811-E1A1-C90FADDE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5" name="Line 304">
                <a:extLst>
                  <a:ext uri="{FF2B5EF4-FFF2-40B4-BE49-F238E27FC236}">
                    <a16:creationId xmlns:a16="http://schemas.microsoft.com/office/drawing/2014/main" id="{B372B1C8-1EBE-72E0-A631-C6FD2A51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6" name="Line 305">
                <a:extLst>
                  <a:ext uri="{FF2B5EF4-FFF2-40B4-BE49-F238E27FC236}">
                    <a16:creationId xmlns:a16="http://schemas.microsoft.com/office/drawing/2014/main" id="{4B56CED1-21B0-1049-B9E7-A04E688F9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7" name="Line 306">
                <a:extLst>
                  <a:ext uri="{FF2B5EF4-FFF2-40B4-BE49-F238E27FC236}">
                    <a16:creationId xmlns:a16="http://schemas.microsoft.com/office/drawing/2014/main" id="{BCBDDEA1-54BA-E47A-7D54-230079B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307">
                <a:extLst>
                  <a:ext uri="{FF2B5EF4-FFF2-40B4-BE49-F238E27FC236}">
                    <a16:creationId xmlns:a16="http://schemas.microsoft.com/office/drawing/2014/main" id="{0E33890D-146D-95BB-7FAC-11467600C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9" name="Freeform 594">
              <a:extLst>
                <a:ext uri="{FF2B5EF4-FFF2-40B4-BE49-F238E27FC236}">
                  <a16:creationId xmlns:a16="http://schemas.microsoft.com/office/drawing/2014/main" id="{97A29963-0A25-49E4-7F93-2DB215C4A16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1606FD8-6196-9688-2734-FF62A7979962}"/>
              </a:ext>
            </a:extLst>
          </p:cNvPr>
          <p:cNvGrpSpPr/>
          <p:nvPr/>
        </p:nvGrpSpPr>
        <p:grpSpPr>
          <a:xfrm>
            <a:off x="5943885" y="2312832"/>
            <a:ext cx="833185" cy="687386"/>
            <a:chOff x="5794093" y="1672102"/>
            <a:chExt cx="833185" cy="687386"/>
          </a:xfrm>
        </p:grpSpPr>
        <p:grpSp>
          <p:nvGrpSpPr>
            <p:cNvPr id="122" name="Group 593">
              <a:extLst>
                <a:ext uri="{FF2B5EF4-FFF2-40B4-BE49-F238E27FC236}">
                  <a16:creationId xmlns:a16="http://schemas.microsoft.com/office/drawing/2014/main" id="{BECA16AB-D7A7-6EDD-1F5D-F147BB0781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24" name="Freeform 278">
                <a:extLst>
                  <a:ext uri="{FF2B5EF4-FFF2-40B4-BE49-F238E27FC236}">
                    <a16:creationId xmlns:a16="http://schemas.microsoft.com/office/drawing/2014/main" id="{44A5DC21-4032-B83A-8411-C5A84A2D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79">
                <a:extLst>
                  <a:ext uri="{FF2B5EF4-FFF2-40B4-BE49-F238E27FC236}">
                    <a16:creationId xmlns:a16="http://schemas.microsoft.com/office/drawing/2014/main" id="{D2C58F3E-2457-A6ED-B7D1-A5890E23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0">
                <a:extLst>
                  <a:ext uri="{FF2B5EF4-FFF2-40B4-BE49-F238E27FC236}">
                    <a16:creationId xmlns:a16="http://schemas.microsoft.com/office/drawing/2014/main" id="{E548508A-66A6-6023-266C-E5DE9AFD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1">
                <a:extLst>
                  <a:ext uri="{FF2B5EF4-FFF2-40B4-BE49-F238E27FC236}">
                    <a16:creationId xmlns:a16="http://schemas.microsoft.com/office/drawing/2014/main" id="{7EB0CFBD-8F11-BA9F-BA2B-08A8FED14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2">
                <a:extLst>
                  <a:ext uri="{FF2B5EF4-FFF2-40B4-BE49-F238E27FC236}">
                    <a16:creationId xmlns:a16="http://schemas.microsoft.com/office/drawing/2014/main" id="{84AA8383-7E88-CFB5-9AB9-987F79C7D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Line 283">
                <a:extLst>
                  <a:ext uri="{FF2B5EF4-FFF2-40B4-BE49-F238E27FC236}">
                    <a16:creationId xmlns:a16="http://schemas.microsoft.com/office/drawing/2014/main" id="{21387791-D319-D9C2-7DC3-747CFD588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Freeform 284">
                <a:extLst>
                  <a:ext uri="{FF2B5EF4-FFF2-40B4-BE49-F238E27FC236}">
                    <a16:creationId xmlns:a16="http://schemas.microsoft.com/office/drawing/2014/main" id="{D161FC84-E333-0391-D6AA-9C693808A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85">
                <a:extLst>
                  <a:ext uri="{FF2B5EF4-FFF2-40B4-BE49-F238E27FC236}">
                    <a16:creationId xmlns:a16="http://schemas.microsoft.com/office/drawing/2014/main" id="{48493566-0D6E-C136-0FCC-99AF5C9EC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86">
                <a:extLst>
                  <a:ext uri="{FF2B5EF4-FFF2-40B4-BE49-F238E27FC236}">
                    <a16:creationId xmlns:a16="http://schemas.microsoft.com/office/drawing/2014/main" id="{03C52374-C0B5-1ED2-D21B-11C77A78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87">
                <a:extLst>
                  <a:ext uri="{FF2B5EF4-FFF2-40B4-BE49-F238E27FC236}">
                    <a16:creationId xmlns:a16="http://schemas.microsoft.com/office/drawing/2014/main" id="{FA0A20EB-3A3C-7B63-D51A-D5EF1FC04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88">
                <a:extLst>
                  <a:ext uri="{FF2B5EF4-FFF2-40B4-BE49-F238E27FC236}">
                    <a16:creationId xmlns:a16="http://schemas.microsoft.com/office/drawing/2014/main" id="{B8EC624E-CC43-8A43-6640-1E6071565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Line 289">
                <a:extLst>
                  <a:ext uri="{FF2B5EF4-FFF2-40B4-BE49-F238E27FC236}">
                    <a16:creationId xmlns:a16="http://schemas.microsoft.com/office/drawing/2014/main" id="{8F6F5EF8-3333-0A6B-C5A7-9F7EBA3F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Freeform 290">
                <a:extLst>
                  <a:ext uri="{FF2B5EF4-FFF2-40B4-BE49-F238E27FC236}">
                    <a16:creationId xmlns:a16="http://schemas.microsoft.com/office/drawing/2014/main" id="{09B36997-9560-6709-1B42-B627F16B8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1">
                <a:extLst>
                  <a:ext uri="{FF2B5EF4-FFF2-40B4-BE49-F238E27FC236}">
                    <a16:creationId xmlns:a16="http://schemas.microsoft.com/office/drawing/2014/main" id="{39E4763A-5095-1BE9-C971-307FD34B6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2">
                <a:extLst>
                  <a:ext uri="{FF2B5EF4-FFF2-40B4-BE49-F238E27FC236}">
                    <a16:creationId xmlns:a16="http://schemas.microsoft.com/office/drawing/2014/main" id="{5F37FE13-E6F7-4A3F-1494-0DAACDB38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293">
                <a:extLst>
                  <a:ext uri="{FF2B5EF4-FFF2-40B4-BE49-F238E27FC236}">
                    <a16:creationId xmlns:a16="http://schemas.microsoft.com/office/drawing/2014/main" id="{8C04E6AC-67C9-1A39-29C1-6A41A165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294">
                <a:extLst>
                  <a:ext uri="{FF2B5EF4-FFF2-40B4-BE49-F238E27FC236}">
                    <a16:creationId xmlns:a16="http://schemas.microsoft.com/office/drawing/2014/main" id="{84C5C8FB-2DE0-514C-66DC-8CC5EBE24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Line 295">
                <a:extLst>
                  <a:ext uri="{FF2B5EF4-FFF2-40B4-BE49-F238E27FC236}">
                    <a16:creationId xmlns:a16="http://schemas.microsoft.com/office/drawing/2014/main" id="{9F35CE6B-4AC8-5E4C-A57D-8F0E1B80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Freeform 296">
                <a:extLst>
                  <a:ext uri="{FF2B5EF4-FFF2-40B4-BE49-F238E27FC236}">
                    <a16:creationId xmlns:a16="http://schemas.microsoft.com/office/drawing/2014/main" id="{76D65196-F1EF-936A-4387-7B505DEE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297">
                <a:extLst>
                  <a:ext uri="{FF2B5EF4-FFF2-40B4-BE49-F238E27FC236}">
                    <a16:creationId xmlns:a16="http://schemas.microsoft.com/office/drawing/2014/main" id="{E1607BCC-F7B3-292A-C6A3-63DC110E6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298">
                <a:extLst>
                  <a:ext uri="{FF2B5EF4-FFF2-40B4-BE49-F238E27FC236}">
                    <a16:creationId xmlns:a16="http://schemas.microsoft.com/office/drawing/2014/main" id="{DB1305CB-AF7A-1731-DC2A-BE939223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299">
                <a:extLst>
                  <a:ext uri="{FF2B5EF4-FFF2-40B4-BE49-F238E27FC236}">
                    <a16:creationId xmlns:a16="http://schemas.microsoft.com/office/drawing/2014/main" id="{1D75AAD2-B654-44C0-91BB-80E231B88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0">
                <a:extLst>
                  <a:ext uri="{FF2B5EF4-FFF2-40B4-BE49-F238E27FC236}">
                    <a16:creationId xmlns:a16="http://schemas.microsoft.com/office/drawing/2014/main" id="{6223A590-F114-1DC9-1C9C-44FE568CA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7" name="Line 301">
                <a:extLst>
                  <a:ext uri="{FF2B5EF4-FFF2-40B4-BE49-F238E27FC236}">
                    <a16:creationId xmlns:a16="http://schemas.microsoft.com/office/drawing/2014/main" id="{77D762B0-1F4E-19B2-027B-84D8174EF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Freeform 302">
                <a:extLst>
                  <a:ext uri="{FF2B5EF4-FFF2-40B4-BE49-F238E27FC236}">
                    <a16:creationId xmlns:a16="http://schemas.microsoft.com/office/drawing/2014/main" id="{026D0940-6027-B3E3-96B4-83D43722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303">
                <a:extLst>
                  <a:ext uri="{FF2B5EF4-FFF2-40B4-BE49-F238E27FC236}">
                    <a16:creationId xmlns:a16="http://schemas.microsoft.com/office/drawing/2014/main" id="{B7788CAC-9C31-E604-4434-01EBAC3D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304">
                <a:extLst>
                  <a:ext uri="{FF2B5EF4-FFF2-40B4-BE49-F238E27FC236}">
                    <a16:creationId xmlns:a16="http://schemas.microsoft.com/office/drawing/2014/main" id="{D020822B-55F6-0BC5-8A21-BAFAD318C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305">
                <a:extLst>
                  <a:ext uri="{FF2B5EF4-FFF2-40B4-BE49-F238E27FC236}">
                    <a16:creationId xmlns:a16="http://schemas.microsoft.com/office/drawing/2014/main" id="{7DBAB67A-4210-7DA2-0A23-995CE3F8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306">
                <a:extLst>
                  <a:ext uri="{FF2B5EF4-FFF2-40B4-BE49-F238E27FC236}">
                    <a16:creationId xmlns:a16="http://schemas.microsoft.com/office/drawing/2014/main" id="{7212F961-5FD9-6C13-08A3-08B621478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307">
                <a:extLst>
                  <a:ext uri="{FF2B5EF4-FFF2-40B4-BE49-F238E27FC236}">
                    <a16:creationId xmlns:a16="http://schemas.microsoft.com/office/drawing/2014/main" id="{AE644675-7C45-AE63-DF7C-7BC99525F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23" name="Freeform 594">
              <a:extLst>
                <a:ext uri="{FF2B5EF4-FFF2-40B4-BE49-F238E27FC236}">
                  <a16:creationId xmlns:a16="http://schemas.microsoft.com/office/drawing/2014/main" id="{10942DD4-AAA0-BA25-4EDD-295DE6DD4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E4ED96-7D52-75BC-F3A8-1083F00CFDB8}"/>
              </a:ext>
            </a:extLst>
          </p:cNvPr>
          <p:cNvGrpSpPr/>
          <p:nvPr/>
        </p:nvGrpSpPr>
        <p:grpSpPr>
          <a:xfrm>
            <a:off x="5943885" y="3701563"/>
            <a:ext cx="833185" cy="687386"/>
            <a:chOff x="5794093" y="1672102"/>
            <a:chExt cx="833185" cy="687386"/>
          </a:xfrm>
        </p:grpSpPr>
        <p:grpSp>
          <p:nvGrpSpPr>
            <p:cNvPr id="155" name="Group 593">
              <a:extLst>
                <a:ext uri="{FF2B5EF4-FFF2-40B4-BE49-F238E27FC236}">
                  <a16:creationId xmlns:a16="http://schemas.microsoft.com/office/drawing/2014/main" id="{9080FD6D-58C9-CBBE-C430-C4EA82CAB7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4093" y="1672102"/>
              <a:ext cx="664615" cy="584763"/>
              <a:chOff x="6146801" y="2133602"/>
              <a:chExt cx="644525" cy="566738"/>
            </a:xfrm>
          </p:grpSpPr>
          <p:sp>
            <p:nvSpPr>
              <p:cNvPr id="157" name="Freeform 278">
                <a:extLst>
                  <a:ext uri="{FF2B5EF4-FFF2-40B4-BE49-F238E27FC236}">
                    <a16:creationId xmlns:a16="http://schemas.microsoft.com/office/drawing/2014/main" id="{65027320-67FA-48BA-5DE4-1470FC42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79">
                <a:extLst>
                  <a:ext uri="{FF2B5EF4-FFF2-40B4-BE49-F238E27FC236}">
                    <a16:creationId xmlns:a16="http://schemas.microsoft.com/office/drawing/2014/main" id="{D52A42A9-A2EB-F9E7-F9B8-F3D0AF62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0">
                <a:extLst>
                  <a:ext uri="{FF2B5EF4-FFF2-40B4-BE49-F238E27FC236}">
                    <a16:creationId xmlns:a16="http://schemas.microsoft.com/office/drawing/2014/main" id="{0AED1155-BE67-283F-ACB4-3702D439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Line 281">
                <a:extLst>
                  <a:ext uri="{FF2B5EF4-FFF2-40B4-BE49-F238E27FC236}">
                    <a16:creationId xmlns:a16="http://schemas.microsoft.com/office/drawing/2014/main" id="{25D591FD-59CE-8FD9-AE6E-E6FE40B48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82">
                <a:extLst>
                  <a:ext uri="{FF2B5EF4-FFF2-40B4-BE49-F238E27FC236}">
                    <a16:creationId xmlns:a16="http://schemas.microsoft.com/office/drawing/2014/main" id="{ECC3B673-E5B1-5F51-978B-5340BAE66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83">
                <a:extLst>
                  <a:ext uri="{FF2B5EF4-FFF2-40B4-BE49-F238E27FC236}">
                    <a16:creationId xmlns:a16="http://schemas.microsoft.com/office/drawing/2014/main" id="{58BBF92D-071D-4AC5-7DDA-182408DF8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Freeform 284">
                <a:extLst>
                  <a:ext uri="{FF2B5EF4-FFF2-40B4-BE49-F238E27FC236}">
                    <a16:creationId xmlns:a16="http://schemas.microsoft.com/office/drawing/2014/main" id="{B4AAB2CB-B41D-4EC3-5621-2C4CF393F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85">
                <a:extLst>
                  <a:ext uri="{FF2B5EF4-FFF2-40B4-BE49-F238E27FC236}">
                    <a16:creationId xmlns:a16="http://schemas.microsoft.com/office/drawing/2014/main" id="{D8898E44-0949-C8FC-A755-2362C3A68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86">
                <a:extLst>
                  <a:ext uri="{FF2B5EF4-FFF2-40B4-BE49-F238E27FC236}">
                    <a16:creationId xmlns:a16="http://schemas.microsoft.com/office/drawing/2014/main" id="{19E561F4-2C2D-ED24-719A-4C9507C2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Line 287">
                <a:extLst>
                  <a:ext uri="{FF2B5EF4-FFF2-40B4-BE49-F238E27FC236}">
                    <a16:creationId xmlns:a16="http://schemas.microsoft.com/office/drawing/2014/main" id="{0BD79DC4-02C8-F4E3-8197-08F7B7E13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88">
                <a:extLst>
                  <a:ext uri="{FF2B5EF4-FFF2-40B4-BE49-F238E27FC236}">
                    <a16:creationId xmlns:a16="http://schemas.microsoft.com/office/drawing/2014/main" id="{E0A017A0-FC93-8AEA-6D02-2A7110739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89">
                <a:extLst>
                  <a:ext uri="{FF2B5EF4-FFF2-40B4-BE49-F238E27FC236}">
                    <a16:creationId xmlns:a16="http://schemas.microsoft.com/office/drawing/2014/main" id="{02D8B272-B050-85A8-9922-3181E1D0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Freeform 290">
                <a:extLst>
                  <a:ext uri="{FF2B5EF4-FFF2-40B4-BE49-F238E27FC236}">
                    <a16:creationId xmlns:a16="http://schemas.microsoft.com/office/drawing/2014/main" id="{DE9A4619-8CCE-2F03-ABA0-CB48B4557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291">
                <a:extLst>
                  <a:ext uri="{FF2B5EF4-FFF2-40B4-BE49-F238E27FC236}">
                    <a16:creationId xmlns:a16="http://schemas.microsoft.com/office/drawing/2014/main" id="{60E9BDE7-8FDF-0C1D-617B-DB144600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292">
                <a:extLst>
                  <a:ext uri="{FF2B5EF4-FFF2-40B4-BE49-F238E27FC236}">
                    <a16:creationId xmlns:a16="http://schemas.microsoft.com/office/drawing/2014/main" id="{AF2FD762-6DB9-347B-9CB2-3740712C0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Line 293">
                <a:extLst>
                  <a:ext uri="{FF2B5EF4-FFF2-40B4-BE49-F238E27FC236}">
                    <a16:creationId xmlns:a16="http://schemas.microsoft.com/office/drawing/2014/main" id="{EA3800BB-A966-EAC6-70BA-F9B49D890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294">
                <a:extLst>
                  <a:ext uri="{FF2B5EF4-FFF2-40B4-BE49-F238E27FC236}">
                    <a16:creationId xmlns:a16="http://schemas.microsoft.com/office/drawing/2014/main" id="{9C7550D4-C42F-B3FD-FEFD-2EFD7EFA1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295">
                <a:extLst>
                  <a:ext uri="{FF2B5EF4-FFF2-40B4-BE49-F238E27FC236}">
                    <a16:creationId xmlns:a16="http://schemas.microsoft.com/office/drawing/2014/main" id="{EA635469-AFF2-FE4A-30CB-3D48BD58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Freeform 296">
                <a:extLst>
                  <a:ext uri="{FF2B5EF4-FFF2-40B4-BE49-F238E27FC236}">
                    <a16:creationId xmlns:a16="http://schemas.microsoft.com/office/drawing/2014/main" id="{7D9C5680-06F6-6BB0-5A76-A7AAA26E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297">
                <a:extLst>
                  <a:ext uri="{FF2B5EF4-FFF2-40B4-BE49-F238E27FC236}">
                    <a16:creationId xmlns:a16="http://schemas.microsoft.com/office/drawing/2014/main" id="{FE41F385-A85A-C815-E688-6F76EAD10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298">
                <a:extLst>
                  <a:ext uri="{FF2B5EF4-FFF2-40B4-BE49-F238E27FC236}">
                    <a16:creationId xmlns:a16="http://schemas.microsoft.com/office/drawing/2014/main" id="{547F7A8E-E34D-0675-AB0B-DBD797108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Line 299">
                <a:extLst>
                  <a:ext uri="{FF2B5EF4-FFF2-40B4-BE49-F238E27FC236}">
                    <a16:creationId xmlns:a16="http://schemas.microsoft.com/office/drawing/2014/main" id="{16291170-10CA-0D3D-6D78-A2F22D63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Line 300">
                <a:extLst>
                  <a:ext uri="{FF2B5EF4-FFF2-40B4-BE49-F238E27FC236}">
                    <a16:creationId xmlns:a16="http://schemas.microsoft.com/office/drawing/2014/main" id="{D6D40C8F-7064-9E72-D914-E809041E0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301">
                <a:extLst>
                  <a:ext uri="{FF2B5EF4-FFF2-40B4-BE49-F238E27FC236}">
                    <a16:creationId xmlns:a16="http://schemas.microsoft.com/office/drawing/2014/main" id="{FAF9A5A1-34D2-DAE6-C08B-5E88F352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Freeform 302">
                <a:extLst>
                  <a:ext uri="{FF2B5EF4-FFF2-40B4-BE49-F238E27FC236}">
                    <a16:creationId xmlns:a16="http://schemas.microsoft.com/office/drawing/2014/main" id="{B532B0BC-5F0E-788B-A3F6-3C6AD50BF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303">
                <a:extLst>
                  <a:ext uri="{FF2B5EF4-FFF2-40B4-BE49-F238E27FC236}">
                    <a16:creationId xmlns:a16="http://schemas.microsoft.com/office/drawing/2014/main" id="{CAE66C1D-6638-599E-CEB7-048D679A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304">
                <a:extLst>
                  <a:ext uri="{FF2B5EF4-FFF2-40B4-BE49-F238E27FC236}">
                    <a16:creationId xmlns:a16="http://schemas.microsoft.com/office/drawing/2014/main" id="{540ACC11-237D-12F6-ED15-CD92E44E4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305">
                <a:extLst>
                  <a:ext uri="{FF2B5EF4-FFF2-40B4-BE49-F238E27FC236}">
                    <a16:creationId xmlns:a16="http://schemas.microsoft.com/office/drawing/2014/main" id="{5BD99DDB-E5CB-9AF6-521B-CB8FF24F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Line 306">
                <a:extLst>
                  <a:ext uri="{FF2B5EF4-FFF2-40B4-BE49-F238E27FC236}">
                    <a16:creationId xmlns:a16="http://schemas.microsoft.com/office/drawing/2014/main" id="{E277B953-B676-6798-0FB3-5AD4E42A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307">
                <a:extLst>
                  <a:ext uri="{FF2B5EF4-FFF2-40B4-BE49-F238E27FC236}">
                    <a16:creationId xmlns:a16="http://schemas.microsoft.com/office/drawing/2014/main" id="{0FE1EDB1-6DBC-ECAC-E0F6-36CDD67EE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56" name="Freeform 594">
              <a:extLst>
                <a:ext uri="{FF2B5EF4-FFF2-40B4-BE49-F238E27FC236}">
                  <a16:creationId xmlns:a16="http://schemas.microsoft.com/office/drawing/2014/main" id="{A7C3B7AD-7660-AB8B-FB6F-10BE3F1CEF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90138" y="2023762"/>
              <a:ext cx="337140" cy="335726"/>
            </a:xfrm>
            <a:custGeom>
              <a:avLst/>
              <a:gdLst>
                <a:gd name="T0" fmla="*/ 2147483646 w 240"/>
                <a:gd name="T1" fmla="*/ 0 h 239"/>
                <a:gd name="T2" fmla="*/ 0 w 240"/>
                <a:gd name="T3" fmla="*/ 2147483646 h 239"/>
                <a:gd name="T4" fmla="*/ 2147483646 w 240"/>
                <a:gd name="T5" fmla="*/ 2147483646 h 239"/>
                <a:gd name="T6" fmla="*/ 2147483646 w 240"/>
                <a:gd name="T7" fmla="*/ 2147483646 h 239"/>
                <a:gd name="T8" fmla="*/ 2147483646 w 240"/>
                <a:gd name="T9" fmla="*/ 2147483646 h 239"/>
                <a:gd name="T10" fmla="*/ 2147483646 w 240"/>
                <a:gd name="T11" fmla="*/ 2147483646 h 239"/>
                <a:gd name="T12" fmla="*/ 2147483646 w 240"/>
                <a:gd name="T13" fmla="*/ 2147483646 h 239"/>
                <a:gd name="T14" fmla="*/ 2147483646 w 240"/>
                <a:gd name="T15" fmla="*/ 2147483646 h 239"/>
                <a:gd name="T16" fmla="*/ 2147483646 w 240"/>
                <a:gd name="T17" fmla="*/ 2147483646 h 239"/>
                <a:gd name="T18" fmla="*/ 2147483646 w 240"/>
                <a:gd name="T19" fmla="*/ 2147483646 h 239"/>
                <a:gd name="T20" fmla="*/ 2147483646 w 240"/>
                <a:gd name="T21" fmla="*/ 2147483646 h 239"/>
                <a:gd name="T22" fmla="*/ 2147483646 w 240"/>
                <a:gd name="T23" fmla="*/ 2147483646 h 239"/>
                <a:gd name="T24" fmla="*/ 2147483646 w 240"/>
                <a:gd name="T25" fmla="*/ 2147483646 h 239"/>
                <a:gd name="T26" fmla="*/ 2147483646 w 240"/>
                <a:gd name="T27" fmla="*/ 2147483646 h 239"/>
                <a:gd name="T28" fmla="*/ 2147483646 w 240"/>
                <a:gd name="T29" fmla="*/ 2147483646 h 239"/>
                <a:gd name="T30" fmla="*/ 2147483646 w 240"/>
                <a:gd name="T31" fmla="*/ 2147483646 h 239"/>
                <a:gd name="T32" fmla="*/ 2147483646 w 240"/>
                <a:gd name="T33" fmla="*/ 2147483646 h 239"/>
                <a:gd name="T34" fmla="*/ 2147483646 w 240"/>
                <a:gd name="T35" fmla="*/ 2147483646 h 239"/>
                <a:gd name="T36" fmla="*/ 2147483646 w 240"/>
                <a:gd name="T37" fmla="*/ 2147483646 h 239"/>
                <a:gd name="T38" fmla="*/ 2147483646 w 240"/>
                <a:gd name="T39" fmla="*/ 2147483646 h 239"/>
                <a:gd name="T40" fmla="*/ 2147483646 w 240"/>
                <a:gd name="T41" fmla="*/ 2147483646 h 239"/>
                <a:gd name="T42" fmla="*/ 2147483646 w 240"/>
                <a:gd name="T43" fmla="*/ 2147483646 h 239"/>
                <a:gd name="T44" fmla="*/ 2147483646 w 240"/>
                <a:gd name="T45" fmla="*/ 2147483646 h 239"/>
                <a:gd name="T46" fmla="*/ 2147483646 w 240"/>
                <a:gd name="T47" fmla="*/ 2147483646 h 239"/>
                <a:gd name="T48" fmla="*/ 2147483646 w 240"/>
                <a:gd name="T49" fmla="*/ 2147483646 h 239"/>
                <a:gd name="T50" fmla="*/ 2147483646 w 240"/>
                <a:gd name="T51" fmla="*/ 2147483646 h 239"/>
                <a:gd name="T52" fmla="*/ 2147483646 w 240"/>
                <a:gd name="T53" fmla="*/ 2147483646 h 239"/>
                <a:gd name="T54" fmla="*/ 2147483646 w 240"/>
                <a:gd name="T55" fmla="*/ 2147483646 h 239"/>
                <a:gd name="T56" fmla="*/ 2147483646 w 240"/>
                <a:gd name="T57" fmla="*/ 2147483646 h 239"/>
                <a:gd name="T58" fmla="*/ 2147483646 w 240"/>
                <a:gd name="T59" fmla="*/ 2147483646 h 239"/>
                <a:gd name="T60" fmla="*/ 2147483646 w 240"/>
                <a:gd name="T61" fmla="*/ 2147483646 h 239"/>
                <a:gd name="T62" fmla="*/ 2147483646 w 240"/>
                <a:gd name="T63" fmla="*/ 2147483646 h 239"/>
                <a:gd name="T64" fmla="*/ 2147483646 w 240"/>
                <a:gd name="T65" fmla="*/ 2147483646 h 239"/>
                <a:gd name="T66" fmla="*/ 2147483646 w 240"/>
                <a:gd name="T67" fmla="*/ 2147483646 h 239"/>
                <a:gd name="T68" fmla="*/ 2147483646 w 240"/>
                <a:gd name="T69" fmla="*/ 2147483646 h 239"/>
                <a:gd name="T70" fmla="*/ 2147483646 w 240"/>
                <a:gd name="T71" fmla="*/ 2147483646 h 239"/>
                <a:gd name="T72" fmla="*/ 2147483646 w 240"/>
                <a:gd name="T73" fmla="*/ 2147483646 h 239"/>
                <a:gd name="T74" fmla="*/ 2147483646 w 240"/>
                <a:gd name="T75" fmla="*/ 2147483646 h 239"/>
                <a:gd name="T76" fmla="*/ 2147483646 w 240"/>
                <a:gd name="T77" fmla="*/ 2147483646 h 239"/>
                <a:gd name="T78" fmla="*/ 2147483646 w 240"/>
                <a:gd name="T79" fmla="*/ 2147483646 h 23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40" h="239">
                  <a:moveTo>
                    <a:pt x="121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19"/>
                  </a:cubicBezTo>
                  <a:cubicBezTo>
                    <a:pt x="0" y="185"/>
                    <a:pt x="54" y="239"/>
                    <a:pt x="120" y="239"/>
                  </a:cubicBezTo>
                  <a:cubicBezTo>
                    <a:pt x="120" y="239"/>
                    <a:pt x="120" y="239"/>
                    <a:pt x="120" y="239"/>
                  </a:cubicBezTo>
                  <a:cubicBezTo>
                    <a:pt x="121" y="239"/>
                    <a:pt x="121" y="239"/>
                    <a:pt x="121" y="239"/>
                  </a:cubicBezTo>
                  <a:cubicBezTo>
                    <a:pt x="186" y="239"/>
                    <a:pt x="240" y="185"/>
                    <a:pt x="240" y="119"/>
                  </a:cubicBezTo>
                  <a:cubicBezTo>
                    <a:pt x="240" y="54"/>
                    <a:pt x="186" y="0"/>
                    <a:pt x="121" y="0"/>
                  </a:cubicBezTo>
                  <a:close/>
                  <a:moveTo>
                    <a:pt x="211" y="59"/>
                  </a:moveTo>
                  <a:cubicBezTo>
                    <a:pt x="221" y="74"/>
                    <a:pt x="228" y="95"/>
                    <a:pt x="229" y="114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02"/>
                    <a:pt x="183" y="84"/>
                    <a:pt x="180" y="71"/>
                  </a:cubicBezTo>
                  <a:cubicBezTo>
                    <a:pt x="191" y="68"/>
                    <a:pt x="202" y="64"/>
                    <a:pt x="211" y="59"/>
                  </a:cubicBezTo>
                  <a:close/>
                  <a:moveTo>
                    <a:pt x="203" y="49"/>
                  </a:moveTo>
                  <a:cubicBezTo>
                    <a:pt x="195" y="53"/>
                    <a:pt x="186" y="57"/>
                    <a:pt x="177" y="60"/>
                  </a:cubicBezTo>
                  <a:cubicBezTo>
                    <a:pt x="172" y="42"/>
                    <a:pt x="164" y="28"/>
                    <a:pt x="156" y="18"/>
                  </a:cubicBezTo>
                  <a:cubicBezTo>
                    <a:pt x="174" y="24"/>
                    <a:pt x="190" y="35"/>
                    <a:pt x="203" y="49"/>
                  </a:cubicBezTo>
                  <a:close/>
                  <a:moveTo>
                    <a:pt x="127" y="13"/>
                  </a:moveTo>
                  <a:cubicBezTo>
                    <a:pt x="140" y="17"/>
                    <a:pt x="155" y="36"/>
                    <a:pt x="163" y="63"/>
                  </a:cubicBezTo>
                  <a:cubicBezTo>
                    <a:pt x="152" y="65"/>
                    <a:pt x="138" y="66"/>
                    <a:pt x="127" y="67"/>
                  </a:cubicBezTo>
                  <a:lnTo>
                    <a:pt x="127" y="13"/>
                  </a:lnTo>
                  <a:close/>
                  <a:moveTo>
                    <a:pt x="127" y="79"/>
                  </a:moveTo>
                  <a:cubicBezTo>
                    <a:pt x="139" y="79"/>
                    <a:pt x="155" y="77"/>
                    <a:pt x="167" y="74"/>
                  </a:cubicBezTo>
                  <a:cubicBezTo>
                    <a:pt x="170" y="86"/>
                    <a:pt x="172" y="103"/>
                    <a:pt x="172" y="114"/>
                  </a:cubicBezTo>
                  <a:cubicBezTo>
                    <a:pt x="127" y="114"/>
                    <a:pt x="127" y="114"/>
                    <a:pt x="127" y="114"/>
                  </a:cubicBezTo>
                  <a:lnTo>
                    <a:pt x="127" y="79"/>
                  </a:lnTo>
                  <a:close/>
                  <a:moveTo>
                    <a:pt x="127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2" y="137"/>
                    <a:pt x="170" y="154"/>
                    <a:pt x="167" y="166"/>
                  </a:cubicBezTo>
                  <a:cubicBezTo>
                    <a:pt x="155" y="163"/>
                    <a:pt x="139" y="160"/>
                    <a:pt x="127" y="160"/>
                  </a:cubicBezTo>
                  <a:lnTo>
                    <a:pt x="127" y="127"/>
                  </a:lnTo>
                  <a:close/>
                  <a:moveTo>
                    <a:pt x="84" y="18"/>
                  </a:moveTo>
                  <a:cubicBezTo>
                    <a:pt x="76" y="28"/>
                    <a:pt x="68" y="42"/>
                    <a:pt x="63" y="60"/>
                  </a:cubicBezTo>
                  <a:cubicBezTo>
                    <a:pt x="54" y="57"/>
                    <a:pt x="45" y="53"/>
                    <a:pt x="37" y="49"/>
                  </a:cubicBezTo>
                  <a:cubicBezTo>
                    <a:pt x="50" y="35"/>
                    <a:pt x="66" y="24"/>
                    <a:pt x="84" y="18"/>
                  </a:cubicBezTo>
                  <a:close/>
                  <a:moveTo>
                    <a:pt x="30" y="59"/>
                  </a:moveTo>
                  <a:cubicBezTo>
                    <a:pt x="38" y="64"/>
                    <a:pt x="49" y="68"/>
                    <a:pt x="60" y="71"/>
                  </a:cubicBezTo>
                  <a:cubicBezTo>
                    <a:pt x="57" y="84"/>
                    <a:pt x="55" y="102"/>
                    <a:pt x="55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2" y="95"/>
                    <a:pt x="19" y="74"/>
                    <a:pt x="30" y="59"/>
                  </a:cubicBezTo>
                  <a:close/>
                  <a:moveTo>
                    <a:pt x="30" y="181"/>
                  </a:moveTo>
                  <a:cubicBezTo>
                    <a:pt x="19" y="166"/>
                    <a:pt x="12" y="146"/>
                    <a:pt x="11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55" y="137"/>
                    <a:pt x="57" y="157"/>
                    <a:pt x="60" y="170"/>
                  </a:cubicBezTo>
                  <a:cubicBezTo>
                    <a:pt x="49" y="173"/>
                    <a:pt x="38" y="176"/>
                    <a:pt x="30" y="181"/>
                  </a:cubicBezTo>
                  <a:close/>
                  <a:moveTo>
                    <a:pt x="37" y="190"/>
                  </a:moveTo>
                  <a:cubicBezTo>
                    <a:pt x="45" y="185"/>
                    <a:pt x="54" y="182"/>
                    <a:pt x="63" y="179"/>
                  </a:cubicBezTo>
                  <a:cubicBezTo>
                    <a:pt x="68" y="196"/>
                    <a:pt x="76" y="211"/>
                    <a:pt x="84" y="221"/>
                  </a:cubicBezTo>
                  <a:cubicBezTo>
                    <a:pt x="66" y="215"/>
                    <a:pt x="50" y="204"/>
                    <a:pt x="37" y="190"/>
                  </a:cubicBezTo>
                  <a:close/>
                  <a:moveTo>
                    <a:pt x="113" y="226"/>
                  </a:moveTo>
                  <a:cubicBezTo>
                    <a:pt x="100" y="221"/>
                    <a:pt x="85" y="203"/>
                    <a:pt x="77" y="176"/>
                  </a:cubicBezTo>
                  <a:cubicBezTo>
                    <a:pt x="88" y="174"/>
                    <a:pt x="102" y="172"/>
                    <a:pt x="113" y="172"/>
                  </a:cubicBezTo>
                  <a:lnTo>
                    <a:pt x="113" y="226"/>
                  </a:lnTo>
                  <a:close/>
                  <a:moveTo>
                    <a:pt x="113" y="160"/>
                  </a:moveTo>
                  <a:cubicBezTo>
                    <a:pt x="101" y="160"/>
                    <a:pt x="85" y="163"/>
                    <a:pt x="73" y="166"/>
                  </a:cubicBezTo>
                  <a:cubicBezTo>
                    <a:pt x="70" y="154"/>
                    <a:pt x="68" y="137"/>
                    <a:pt x="68" y="127"/>
                  </a:cubicBezTo>
                  <a:cubicBezTo>
                    <a:pt x="113" y="127"/>
                    <a:pt x="113" y="127"/>
                    <a:pt x="113" y="127"/>
                  </a:cubicBezTo>
                  <a:lnTo>
                    <a:pt x="113" y="160"/>
                  </a:lnTo>
                  <a:close/>
                  <a:moveTo>
                    <a:pt x="113" y="114"/>
                  </a:moveTo>
                  <a:cubicBezTo>
                    <a:pt x="68" y="114"/>
                    <a:pt x="68" y="114"/>
                    <a:pt x="68" y="114"/>
                  </a:cubicBezTo>
                  <a:cubicBezTo>
                    <a:pt x="68" y="103"/>
                    <a:pt x="70" y="86"/>
                    <a:pt x="73" y="74"/>
                  </a:cubicBezTo>
                  <a:cubicBezTo>
                    <a:pt x="85" y="77"/>
                    <a:pt x="101" y="79"/>
                    <a:pt x="113" y="79"/>
                  </a:cubicBezTo>
                  <a:lnTo>
                    <a:pt x="113" y="114"/>
                  </a:lnTo>
                  <a:close/>
                  <a:moveTo>
                    <a:pt x="113" y="67"/>
                  </a:moveTo>
                  <a:cubicBezTo>
                    <a:pt x="102" y="66"/>
                    <a:pt x="88" y="65"/>
                    <a:pt x="77" y="63"/>
                  </a:cubicBezTo>
                  <a:cubicBezTo>
                    <a:pt x="85" y="36"/>
                    <a:pt x="100" y="17"/>
                    <a:pt x="113" y="13"/>
                  </a:cubicBezTo>
                  <a:lnTo>
                    <a:pt x="113" y="67"/>
                  </a:lnTo>
                  <a:close/>
                  <a:moveTo>
                    <a:pt x="127" y="226"/>
                  </a:moveTo>
                  <a:cubicBezTo>
                    <a:pt x="127" y="172"/>
                    <a:pt x="127" y="172"/>
                    <a:pt x="127" y="172"/>
                  </a:cubicBezTo>
                  <a:cubicBezTo>
                    <a:pt x="138" y="172"/>
                    <a:pt x="152" y="174"/>
                    <a:pt x="163" y="176"/>
                  </a:cubicBezTo>
                  <a:cubicBezTo>
                    <a:pt x="155" y="203"/>
                    <a:pt x="140" y="221"/>
                    <a:pt x="127" y="226"/>
                  </a:cubicBezTo>
                  <a:close/>
                  <a:moveTo>
                    <a:pt x="156" y="221"/>
                  </a:moveTo>
                  <a:cubicBezTo>
                    <a:pt x="164" y="211"/>
                    <a:pt x="172" y="196"/>
                    <a:pt x="177" y="179"/>
                  </a:cubicBezTo>
                  <a:cubicBezTo>
                    <a:pt x="186" y="182"/>
                    <a:pt x="195" y="185"/>
                    <a:pt x="203" y="190"/>
                  </a:cubicBezTo>
                  <a:cubicBezTo>
                    <a:pt x="190" y="204"/>
                    <a:pt x="174" y="215"/>
                    <a:pt x="156" y="221"/>
                  </a:cubicBezTo>
                  <a:close/>
                  <a:moveTo>
                    <a:pt x="211" y="181"/>
                  </a:moveTo>
                  <a:cubicBezTo>
                    <a:pt x="202" y="176"/>
                    <a:pt x="191" y="173"/>
                    <a:pt x="180" y="170"/>
                  </a:cubicBezTo>
                  <a:cubicBezTo>
                    <a:pt x="183" y="157"/>
                    <a:pt x="185" y="137"/>
                    <a:pt x="185" y="127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8" y="146"/>
                    <a:pt x="221" y="166"/>
                    <a:pt x="211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1875171" y="3350834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444030D-1079-66B7-A1B9-C534D5637430}"/>
              </a:ext>
            </a:extLst>
          </p:cNvPr>
          <p:cNvCxnSpPr>
            <a:cxnSpLocks/>
          </p:cNvCxnSpPr>
          <p:nvPr/>
        </p:nvCxnSpPr>
        <p:spPr>
          <a:xfrm flipH="1">
            <a:off x="2977354" y="1532016"/>
            <a:ext cx="2885108" cy="132395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81CAFDB-BD24-66AB-B24E-0E823B605BB1}"/>
              </a:ext>
            </a:extLst>
          </p:cNvPr>
          <p:cNvGrpSpPr/>
          <p:nvPr/>
        </p:nvGrpSpPr>
        <p:grpSpPr>
          <a:xfrm rot="2343628">
            <a:off x="2773588" y="3086455"/>
            <a:ext cx="2972651" cy="1571224"/>
            <a:chOff x="8487959" y="2285093"/>
            <a:chExt cx="2972651" cy="1571224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17701C-5F4E-5025-FE28-47D9B3BCFB46}"/>
                </a:ext>
              </a:extLst>
            </p:cNvPr>
            <p:cNvSpPr txBox="1"/>
            <p:nvPr/>
          </p:nvSpPr>
          <p:spPr>
            <a:xfrm rot="20050093">
              <a:off x="8987313" y="2838591"/>
              <a:ext cx="221554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Co-ordinated Provision</a:t>
              </a: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00C7D81E-84BE-56C0-6DCD-FB39056DA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7959" y="2285093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4696DA82-0E56-CB0D-3591-84576430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502" y="2532366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63FFE8F-943C-196C-C1FF-66270FD44849}"/>
                </a:ext>
              </a:extLst>
            </p:cNvPr>
            <p:cNvSpPr txBox="1"/>
            <p:nvPr/>
          </p:nvSpPr>
          <p:spPr>
            <a:xfrm rot="20050093">
              <a:off x="9688401" y="2956327"/>
              <a:ext cx="9239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GET /User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1E854-9A8E-7EAB-EBC7-7E931E652A6A}"/>
              </a:ext>
            </a:extLst>
          </p:cNvPr>
          <p:cNvSpPr txBox="1"/>
          <p:nvPr/>
        </p:nvSpPr>
        <p:spPr>
          <a:xfrm>
            <a:off x="1845166" y="2155488"/>
            <a:ext cx="92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757F5-F982-BF33-86B7-CDFDD49E6025}"/>
              </a:ext>
            </a:extLst>
          </p:cNvPr>
          <p:cNvSpPr txBox="1"/>
          <p:nvPr/>
        </p:nvSpPr>
        <p:spPr>
          <a:xfrm>
            <a:off x="6063587" y="83747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3AC0-EF7C-F34A-8087-90D8F7B80452}"/>
              </a:ext>
            </a:extLst>
          </p:cNvPr>
          <p:cNvSpPr txBox="1"/>
          <p:nvPr/>
        </p:nvSpPr>
        <p:spPr>
          <a:xfrm>
            <a:off x="6071570" y="2103152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7835E-D02C-9B24-8AB1-A6C276674283}"/>
              </a:ext>
            </a:extLst>
          </p:cNvPr>
          <p:cNvSpPr txBox="1"/>
          <p:nvPr/>
        </p:nvSpPr>
        <p:spPr>
          <a:xfrm>
            <a:off x="6083787" y="3508356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7104D-9F44-2868-E36B-E23B2B1AB669}"/>
              </a:ext>
            </a:extLst>
          </p:cNvPr>
          <p:cNvSpPr txBox="1"/>
          <p:nvPr/>
        </p:nvSpPr>
        <p:spPr>
          <a:xfrm rot="20050093">
            <a:off x="3340074" y="2175071"/>
            <a:ext cx="22383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EC109-0306-B851-0F43-2C9A29142E92}"/>
              </a:ext>
            </a:extLst>
          </p:cNvPr>
          <p:cNvSpPr txBox="1"/>
          <p:nvPr/>
        </p:nvSpPr>
        <p:spPr>
          <a:xfrm rot="20050093">
            <a:off x="4032930" y="1966580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8902F-57C3-984D-1335-CDF4075C7782}"/>
              </a:ext>
            </a:extLst>
          </p:cNvPr>
          <p:cNvSpPr txBox="1"/>
          <p:nvPr/>
        </p:nvSpPr>
        <p:spPr>
          <a:xfrm rot="879380">
            <a:off x="4161031" y="3659363"/>
            <a:ext cx="9239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21CFD-5E64-CF52-5C8F-49D0D6ACB230}"/>
              </a:ext>
            </a:extLst>
          </p:cNvPr>
          <p:cNvSpPr txBox="1"/>
          <p:nvPr/>
        </p:nvSpPr>
        <p:spPr>
          <a:xfrm>
            <a:off x="5887095" y="1654146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64E96-654D-62B9-28FF-2BB384CB343F}"/>
              </a:ext>
            </a:extLst>
          </p:cNvPr>
          <p:cNvSpPr txBox="1"/>
          <p:nvPr/>
        </p:nvSpPr>
        <p:spPr>
          <a:xfrm>
            <a:off x="5940589" y="2923802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59A1F-0BE3-7B71-2F33-ABBA6BB24357}"/>
              </a:ext>
            </a:extLst>
          </p:cNvPr>
          <p:cNvSpPr txBox="1"/>
          <p:nvPr/>
        </p:nvSpPr>
        <p:spPr>
          <a:xfrm>
            <a:off x="5928273" y="4338920"/>
            <a:ext cx="1030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7726B-4E96-6114-9F96-51D2629C3D11}"/>
              </a:ext>
            </a:extLst>
          </p:cNvPr>
          <p:cNvSpPr txBox="1"/>
          <p:nvPr/>
        </p:nvSpPr>
        <p:spPr>
          <a:xfrm>
            <a:off x="2239627" y="3505742"/>
            <a:ext cx="1301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7E524-5B57-0B93-C1A4-B7559724169D}"/>
              </a:ext>
            </a:extLst>
          </p:cNvPr>
          <p:cNvSpPr txBox="1"/>
          <p:nvPr/>
        </p:nvSpPr>
        <p:spPr>
          <a:xfrm>
            <a:off x="6939060" y="2409491"/>
            <a:ext cx="223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HTTP POST</a:t>
            </a: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urn:ietf:params:event:SCIM:prov:create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urn:ietf:params:event:SCIM:prov:patch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urn:ietf:params:event:SCIM:prov:put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urn:ietf:params:event:SCIM:prov:delete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urn:ietf:params:event:SCIM:prov:deactivate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4F1DF-2182-0F01-8C80-C9F850DCCE54}"/>
              </a:ext>
            </a:extLst>
          </p:cNvPr>
          <p:cNvSpPr txBox="1"/>
          <p:nvPr/>
        </p:nvSpPr>
        <p:spPr>
          <a:xfrm>
            <a:off x="3670236" y="2312832"/>
            <a:ext cx="34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A79B2-B91D-41AD-789E-A790E20E9F46}"/>
              </a:ext>
            </a:extLst>
          </p:cNvPr>
          <p:cNvSpPr txBox="1"/>
          <p:nvPr/>
        </p:nvSpPr>
        <p:spPr>
          <a:xfrm>
            <a:off x="3510969" y="3532048"/>
            <a:ext cx="3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4610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E0C4A-D075-FFF2-E7EF-171BDDEC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Triggers</a:t>
            </a:r>
            <a:br>
              <a:rPr lang="en-GB" dirty="0"/>
            </a:br>
            <a:r>
              <a:rPr lang="en-GB" sz="3600" dirty="0"/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2916459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81D71-BA0A-4DB5-4F49-53F0423D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 Update after SSO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4AB4B3-4967-CF38-E4CF-E64BAFE32976}"/>
              </a:ext>
            </a:extLst>
          </p:cNvPr>
          <p:cNvGrpSpPr/>
          <p:nvPr/>
        </p:nvGrpSpPr>
        <p:grpSpPr>
          <a:xfrm>
            <a:off x="1819143" y="2625978"/>
            <a:ext cx="947977" cy="791421"/>
            <a:chOff x="3973732" y="1259009"/>
            <a:chExt cx="1783099" cy="1473425"/>
          </a:xfrm>
        </p:grpSpPr>
        <p:grpSp>
          <p:nvGrpSpPr>
            <p:cNvPr id="45" name="Group 593">
              <a:extLst>
                <a:ext uri="{FF2B5EF4-FFF2-40B4-BE49-F238E27FC236}">
                  <a16:creationId xmlns:a16="http://schemas.microsoft.com/office/drawing/2014/main" id="{120BBF25-FCB3-E36C-F69E-ED764D2394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56" name="Freeform 278">
                <a:extLst>
                  <a:ext uri="{FF2B5EF4-FFF2-40B4-BE49-F238E27FC236}">
                    <a16:creationId xmlns:a16="http://schemas.microsoft.com/office/drawing/2014/main" id="{393B26DB-F2CB-5F6B-C000-F57CA0A0D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Line 279">
                <a:extLst>
                  <a:ext uri="{FF2B5EF4-FFF2-40B4-BE49-F238E27FC236}">
                    <a16:creationId xmlns:a16="http://schemas.microsoft.com/office/drawing/2014/main" id="{E789F5FF-35E0-FE6F-6F52-BD94771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Line 280">
                <a:extLst>
                  <a:ext uri="{FF2B5EF4-FFF2-40B4-BE49-F238E27FC236}">
                    <a16:creationId xmlns:a16="http://schemas.microsoft.com/office/drawing/2014/main" id="{D873BFDE-CD38-06A3-ECB1-39006AB1A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Line 281">
                <a:extLst>
                  <a:ext uri="{FF2B5EF4-FFF2-40B4-BE49-F238E27FC236}">
                    <a16:creationId xmlns:a16="http://schemas.microsoft.com/office/drawing/2014/main" id="{16B3894D-72AF-704A-08D4-AB1EA15BE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Line 282">
                <a:extLst>
                  <a:ext uri="{FF2B5EF4-FFF2-40B4-BE49-F238E27FC236}">
                    <a16:creationId xmlns:a16="http://schemas.microsoft.com/office/drawing/2014/main" id="{EE9DEE3F-1755-2D97-AC5F-8F3D31481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" name="Line 283">
                <a:extLst>
                  <a:ext uri="{FF2B5EF4-FFF2-40B4-BE49-F238E27FC236}">
                    <a16:creationId xmlns:a16="http://schemas.microsoft.com/office/drawing/2014/main" id="{F9BB4FC2-32B1-720A-F3AE-F968DD0D6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Freeform 284">
                <a:extLst>
                  <a:ext uri="{FF2B5EF4-FFF2-40B4-BE49-F238E27FC236}">
                    <a16:creationId xmlns:a16="http://schemas.microsoft.com/office/drawing/2014/main" id="{5A1C2E3E-430A-A4B2-46C8-2326BD4E7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Line 285">
                <a:extLst>
                  <a:ext uri="{FF2B5EF4-FFF2-40B4-BE49-F238E27FC236}">
                    <a16:creationId xmlns:a16="http://schemas.microsoft.com/office/drawing/2014/main" id="{06A0C7BD-EAFA-7AA3-C3E5-4E7F76AF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Line 286">
                <a:extLst>
                  <a:ext uri="{FF2B5EF4-FFF2-40B4-BE49-F238E27FC236}">
                    <a16:creationId xmlns:a16="http://schemas.microsoft.com/office/drawing/2014/main" id="{73D288E1-90AC-6B54-34D2-B7BA970E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Line 287">
                <a:extLst>
                  <a:ext uri="{FF2B5EF4-FFF2-40B4-BE49-F238E27FC236}">
                    <a16:creationId xmlns:a16="http://schemas.microsoft.com/office/drawing/2014/main" id="{9FFE936E-7BBD-E327-1174-6C29ADF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Line 288">
                <a:extLst>
                  <a:ext uri="{FF2B5EF4-FFF2-40B4-BE49-F238E27FC236}">
                    <a16:creationId xmlns:a16="http://schemas.microsoft.com/office/drawing/2014/main" id="{9FFF047F-E7AE-BD31-7E2D-4416872A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Line 289">
                <a:extLst>
                  <a:ext uri="{FF2B5EF4-FFF2-40B4-BE49-F238E27FC236}">
                    <a16:creationId xmlns:a16="http://schemas.microsoft.com/office/drawing/2014/main" id="{717E0BFE-CF38-C0D6-CA8B-DF5E55CE7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Freeform 290">
                <a:extLst>
                  <a:ext uri="{FF2B5EF4-FFF2-40B4-BE49-F238E27FC236}">
                    <a16:creationId xmlns:a16="http://schemas.microsoft.com/office/drawing/2014/main" id="{829F4264-FDC7-872F-2BAB-9C186F309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Line 291">
                <a:extLst>
                  <a:ext uri="{FF2B5EF4-FFF2-40B4-BE49-F238E27FC236}">
                    <a16:creationId xmlns:a16="http://schemas.microsoft.com/office/drawing/2014/main" id="{A1551A3D-1305-CA48-76D6-6C23D2326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Line 292">
                <a:extLst>
                  <a:ext uri="{FF2B5EF4-FFF2-40B4-BE49-F238E27FC236}">
                    <a16:creationId xmlns:a16="http://schemas.microsoft.com/office/drawing/2014/main" id="{34589DB1-E7EE-7FFC-8CCD-E28893594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Line 293">
                <a:extLst>
                  <a:ext uri="{FF2B5EF4-FFF2-40B4-BE49-F238E27FC236}">
                    <a16:creationId xmlns:a16="http://schemas.microsoft.com/office/drawing/2014/main" id="{5974CDF9-9D93-DF14-2B3F-E3994A01B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Line 294">
                <a:extLst>
                  <a:ext uri="{FF2B5EF4-FFF2-40B4-BE49-F238E27FC236}">
                    <a16:creationId xmlns:a16="http://schemas.microsoft.com/office/drawing/2014/main" id="{566C57CE-EA18-FA69-E0C8-0B47E105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Line 295">
                <a:extLst>
                  <a:ext uri="{FF2B5EF4-FFF2-40B4-BE49-F238E27FC236}">
                    <a16:creationId xmlns:a16="http://schemas.microsoft.com/office/drawing/2014/main" id="{5BBD3CDA-2BF6-27B5-A32A-C2DC9463D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Freeform 296">
                <a:extLst>
                  <a:ext uri="{FF2B5EF4-FFF2-40B4-BE49-F238E27FC236}">
                    <a16:creationId xmlns:a16="http://schemas.microsoft.com/office/drawing/2014/main" id="{97BDB741-5216-487E-CCFB-456E93B60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Line 297">
                <a:extLst>
                  <a:ext uri="{FF2B5EF4-FFF2-40B4-BE49-F238E27FC236}">
                    <a16:creationId xmlns:a16="http://schemas.microsoft.com/office/drawing/2014/main" id="{560C18D5-50AA-8C3A-5FBE-6B0EB98B7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Line 298">
                <a:extLst>
                  <a:ext uri="{FF2B5EF4-FFF2-40B4-BE49-F238E27FC236}">
                    <a16:creationId xmlns:a16="http://schemas.microsoft.com/office/drawing/2014/main" id="{187E1E29-4DDC-2B95-EFA2-4F37EA0E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Line 299">
                <a:extLst>
                  <a:ext uri="{FF2B5EF4-FFF2-40B4-BE49-F238E27FC236}">
                    <a16:creationId xmlns:a16="http://schemas.microsoft.com/office/drawing/2014/main" id="{9D291AB6-1838-6245-4D11-55793DDE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Line 300">
                <a:extLst>
                  <a:ext uri="{FF2B5EF4-FFF2-40B4-BE49-F238E27FC236}">
                    <a16:creationId xmlns:a16="http://schemas.microsoft.com/office/drawing/2014/main" id="{0E66BE09-7DD9-E6F3-BD9D-EA32E25BB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Line 301">
                <a:extLst>
                  <a:ext uri="{FF2B5EF4-FFF2-40B4-BE49-F238E27FC236}">
                    <a16:creationId xmlns:a16="http://schemas.microsoft.com/office/drawing/2014/main" id="{B5C8BFA5-9BD0-D991-759A-CFF04C74E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0" name="Freeform 302">
                <a:extLst>
                  <a:ext uri="{FF2B5EF4-FFF2-40B4-BE49-F238E27FC236}">
                    <a16:creationId xmlns:a16="http://schemas.microsoft.com/office/drawing/2014/main" id="{77AF6EB7-E66F-11C2-5D18-C3BB615B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Line 303">
                <a:extLst>
                  <a:ext uri="{FF2B5EF4-FFF2-40B4-BE49-F238E27FC236}">
                    <a16:creationId xmlns:a16="http://schemas.microsoft.com/office/drawing/2014/main" id="{2C59653B-44BC-9E87-925C-EC91CF4FA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Line 304">
                <a:extLst>
                  <a:ext uri="{FF2B5EF4-FFF2-40B4-BE49-F238E27FC236}">
                    <a16:creationId xmlns:a16="http://schemas.microsoft.com/office/drawing/2014/main" id="{2BB01AF1-61FB-C132-C1E7-199AA153B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Line 305">
                <a:extLst>
                  <a:ext uri="{FF2B5EF4-FFF2-40B4-BE49-F238E27FC236}">
                    <a16:creationId xmlns:a16="http://schemas.microsoft.com/office/drawing/2014/main" id="{81F896ED-19BD-C55A-E679-CB919E68F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Line 306">
                <a:extLst>
                  <a:ext uri="{FF2B5EF4-FFF2-40B4-BE49-F238E27FC236}">
                    <a16:creationId xmlns:a16="http://schemas.microsoft.com/office/drawing/2014/main" id="{E5C6CAB9-EE0E-87A8-BFFD-78CE6C66A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Line 307">
                <a:extLst>
                  <a:ext uri="{FF2B5EF4-FFF2-40B4-BE49-F238E27FC236}">
                    <a16:creationId xmlns:a16="http://schemas.microsoft.com/office/drawing/2014/main" id="{93E305C5-4EA2-CA7E-3094-2E28F1D89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373">
              <a:extLst>
                <a:ext uri="{FF2B5EF4-FFF2-40B4-BE49-F238E27FC236}">
                  <a16:creationId xmlns:a16="http://schemas.microsoft.com/office/drawing/2014/main" id="{F0470A12-0429-0A32-442E-47E4035D4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47" name="Group 4">
                <a:extLst>
                  <a:ext uri="{FF2B5EF4-FFF2-40B4-BE49-F238E27FC236}">
                    <a16:creationId xmlns:a16="http://schemas.microsoft.com/office/drawing/2014/main" id="{F494DC50-7E34-394B-2FA7-D71C02FB85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54" name="Freeform 6">
                  <a:extLst>
                    <a:ext uri="{FF2B5EF4-FFF2-40B4-BE49-F238E27FC236}">
                      <a16:creationId xmlns:a16="http://schemas.microsoft.com/office/drawing/2014/main" id="{D84B30FD-06B1-B2A3-454D-465536235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Freeform 7">
                  <a:extLst>
                    <a:ext uri="{FF2B5EF4-FFF2-40B4-BE49-F238E27FC236}">
                      <a16:creationId xmlns:a16="http://schemas.microsoft.com/office/drawing/2014/main" id="{7D619D2D-F31B-D1A6-224D-F347AC0CD1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6553D0F7-1ADA-56BC-693B-E9C94D8B93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52" name="Freeform 6">
                  <a:extLst>
                    <a:ext uri="{FF2B5EF4-FFF2-40B4-BE49-F238E27FC236}">
                      <a16:creationId xmlns:a16="http://schemas.microsoft.com/office/drawing/2014/main" id="{CC4B767C-3EA9-E946-9FCE-EA2F2FA89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7">
                  <a:extLst>
                    <a:ext uri="{FF2B5EF4-FFF2-40B4-BE49-F238E27FC236}">
                      <a16:creationId xmlns:a16="http://schemas.microsoft.com/office/drawing/2014/main" id="{873B34B6-1917-0041-0761-73DBB7435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9" name="Group 4">
                <a:extLst>
                  <a:ext uri="{FF2B5EF4-FFF2-40B4-BE49-F238E27FC236}">
                    <a16:creationId xmlns:a16="http://schemas.microsoft.com/office/drawing/2014/main" id="{563FA36F-9B2D-B491-A27E-DAB70C0283E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DF1A75EB-CA9B-D3A7-5ED4-A36F795651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B3A0D878-EDF4-36AF-3B07-F7887E631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BCF49A8-5E69-56CF-A23B-EAC286025419}"/>
              </a:ext>
            </a:extLst>
          </p:cNvPr>
          <p:cNvSpPr txBox="1"/>
          <p:nvPr/>
        </p:nvSpPr>
        <p:spPr>
          <a:xfrm>
            <a:off x="1861607" y="3417399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D3BC49-162B-F3C9-FB36-AA9261DB6DDB}"/>
              </a:ext>
            </a:extLst>
          </p:cNvPr>
          <p:cNvSpPr txBox="1"/>
          <p:nvPr/>
        </p:nvSpPr>
        <p:spPr>
          <a:xfrm>
            <a:off x="1682472" y="3835292"/>
            <a:ext cx="138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an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like Azure, OKTA, Google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3D116E-5610-3C42-7C2D-079506BA4A60}"/>
              </a:ext>
            </a:extLst>
          </p:cNvPr>
          <p:cNvSpPr txBox="1"/>
          <p:nvPr/>
        </p:nvSpPr>
        <p:spPr>
          <a:xfrm>
            <a:off x="5853144" y="167097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4101A7-62BB-A02D-9CE1-09CE057E2A3E}"/>
              </a:ext>
            </a:extLst>
          </p:cNvPr>
          <p:cNvSpPr txBox="1"/>
          <p:nvPr/>
        </p:nvSpPr>
        <p:spPr>
          <a:xfrm>
            <a:off x="5853144" y="2952804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013B5CC-B05C-C07A-22D8-A39ADA32B7CC}"/>
              </a:ext>
            </a:extLst>
          </p:cNvPr>
          <p:cNvSpPr txBox="1"/>
          <p:nvPr/>
        </p:nvSpPr>
        <p:spPr>
          <a:xfrm>
            <a:off x="5853144" y="4336561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/user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D1CB6B6-89F2-CA20-921E-22F23438D6A2}"/>
              </a:ext>
            </a:extLst>
          </p:cNvPr>
          <p:cNvSpPr txBox="1"/>
          <p:nvPr/>
        </p:nvSpPr>
        <p:spPr>
          <a:xfrm>
            <a:off x="4535999" y="2145556"/>
            <a:ext cx="4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  <a:p>
            <a:r>
              <a:rPr lang="en-GB" sz="2400" b="1" dirty="0">
                <a:latin typeface="+mn-lt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4CA3D79-4809-762C-A846-0C65AA8FCF00}"/>
              </a:ext>
            </a:extLst>
          </p:cNvPr>
          <p:cNvSpPr txBox="1"/>
          <p:nvPr/>
        </p:nvSpPr>
        <p:spPr>
          <a:xfrm>
            <a:off x="6993987" y="1070780"/>
            <a:ext cx="143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Typically a SaaS application like Webex, Zoom, Slack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3376-6804-ACAB-60A4-86FF21E9780A}"/>
              </a:ext>
            </a:extLst>
          </p:cNvPr>
          <p:cNvSpPr txBox="1"/>
          <p:nvPr/>
        </p:nvSpPr>
        <p:spPr>
          <a:xfrm>
            <a:off x="1736628" y="2136535"/>
            <a:ext cx="89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RC / RU /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CB5F2-9BCA-1132-10A0-FB0C9610F031}"/>
              </a:ext>
            </a:extLst>
          </p:cNvPr>
          <p:cNvSpPr txBox="1"/>
          <p:nvPr/>
        </p:nvSpPr>
        <p:spPr>
          <a:xfrm>
            <a:off x="5928273" y="809715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89BA8-AB54-D4C9-9BE9-5F45DEBC8BC3}"/>
              </a:ext>
            </a:extLst>
          </p:cNvPr>
          <p:cNvSpPr txBox="1"/>
          <p:nvPr/>
        </p:nvSpPr>
        <p:spPr>
          <a:xfrm>
            <a:off x="5943885" y="2096447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C2E1A-FA2B-093D-EEFA-4EABC7E6C4F0}"/>
              </a:ext>
            </a:extLst>
          </p:cNvPr>
          <p:cNvSpPr txBox="1"/>
          <p:nvPr/>
        </p:nvSpPr>
        <p:spPr>
          <a:xfrm>
            <a:off x="5974988" y="3484828"/>
            <a:ext cx="923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</a:p>
        </p:txBody>
      </p:sp>
      <p:grpSp>
        <p:nvGrpSpPr>
          <p:cNvPr id="14" name="Group 593">
            <a:extLst>
              <a:ext uri="{FF2B5EF4-FFF2-40B4-BE49-F238E27FC236}">
                <a16:creationId xmlns:a16="http://schemas.microsoft.com/office/drawing/2014/main" id="{A8C4DB04-78BB-7B8C-F817-60529D144B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0079" y="1024442"/>
            <a:ext cx="666693" cy="586592"/>
            <a:chOff x="6146801" y="2133602"/>
            <a:chExt cx="644525" cy="566738"/>
          </a:xfrm>
        </p:grpSpPr>
        <p:sp>
          <p:nvSpPr>
            <p:cNvPr id="15" name="Freeform 278">
              <a:extLst>
                <a:ext uri="{FF2B5EF4-FFF2-40B4-BE49-F238E27FC236}">
                  <a16:creationId xmlns:a16="http://schemas.microsoft.com/office/drawing/2014/main" id="{44B3DC5D-25C2-FD30-31EC-298C8BCB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Line 279">
              <a:extLst>
                <a:ext uri="{FF2B5EF4-FFF2-40B4-BE49-F238E27FC236}">
                  <a16:creationId xmlns:a16="http://schemas.microsoft.com/office/drawing/2014/main" id="{5AFC6A26-6D3B-554A-25D6-008E7C156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ine 280">
              <a:extLst>
                <a:ext uri="{FF2B5EF4-FFF2-40B4-BE49-F238E27FC236}">
                  <a16:creationId xmlns:a16="http://schemas.microsoft.com/office/drawing/2014/main" id="{DAA1A551-E3D8-AADA-42F4-E60BFBC3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Line 281">
              <a:extLst>
                <a:ext uri="{FF2B5EF4-FFF2-40B4-BE49-F238E27FC236}">
                  <a16:creationId xmlns:a16="http://schemas.microsoft.com/office/drawing/2014/main" id="{610DE956-39B7-3A92-5315-107F39799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ine 282">
              <a:extLst>
                <a:ext uri="{FF2B5EF4-FFF2-40B4-BE49-F238E27FC236}">
                  <a16:creationId xmlns:a16="http://schemas.microsoft.com/office/drawing/2014/main" id="{8B3B5B11-084F-FE64-E169-79C777F9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Line 283">
              <a:extLst>
                <a:ext uri="{FF2B5EF4-FFF2-40B4-BE49-F238E27FC236}">
                  <a16:creationId xmlns:a16="http://schemas.microsoft.com/office/drawing/2014/main" id="{01057B95-3D8F-5761-208F-7049FE3AC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Freeform 284">
              <a:extLst>
                <a:ext uri="{FF2B5EF4-FFF2-40B4-BE49-F238E27FC236}">
                  <a16:creationId xmlns:a16="http://schemas.microsoft.com/office/drawing/2014/main" id="{33E09C1E-0FCF-1039-3DCF-FD233601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Line 285">
              <a:extLst>
                <a:ext uri="{FF2B5EF4-FFF2-40B4-BE49-F238E27FC236}">
                  <a16:creationId xmlns:a16="http://schemas.microsoft.com/office/drawing/2014/main" id="{9BB51E8F-65CF-30DE-BF34-95A0FF96C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Line 286">
              <a:extLst>
                <a:ext uri="{FF2B5EF4-FFF2-40B4-BE49-F238E27FC236}">
                  <a16:creationId xmlns:a16="http://schemas.microsoft.com/office/drawing/2014/main" id="{0B2497E3-3F07-4FE7-AB73-C167EE9F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Line 287">
              <a:extLst>
                <a:ext uri="{FF2B5EF4-FFF2-40B4-BE49-F238E27FC236}">
                  <a16:creationId xmlns:a16="http://schemas.microsoft.com/office/drawing/2014/main" id="{945EDB7D-3C55-EAA2-A3AA-8423D561B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Line 288">
              <a:extLst>
                <a:ext uri="{FF2B5EF4-FFF2-40B4-BE49-F238E27FC236}">
                  <a16:creationId xmlns:a16="http://schemas.microsoft.com/office/drawing/2014/main" id="{9AEC1D46-2983-42CC-B8DB-EF0B00417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Line 289">
              <a:extLst>
                <a:ext uri="{FF2B5EF4-FFF2-40B4-BE49-F238E27FC236}">
                  <a16:creationId xmlns:a16="http://schemas.microsoft.com/office/drawing/2014/main" id="{B24B3CC0-1842-53D1-2151-CEE242597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Freeform 290">
              <a:extLst>
                <a:ext uri="{FF2B5EF4-FFF2-40B4-BE49-F238E27FC236}">
                  <a16:creationId xmlns:a16="http://schemas.microsoft.com/office/drawing/2014/main" id="{277C338C-D604-E761-EC1D-15B229F90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Line 291">
              <a:extLst>
                <a:ext uri="{FF2B5EF4-FFF2-40B4-BE49-F238E27FC236}">
                  <a16:creationId xmlns:a16="http://schemas.microsoft.com/office/drawing/2014/main" id="{154F22F9-AF5F-2D13-E61B-8A74687A4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Line 292">
              <a:extLst>
                <a:ext uri="{FF2B5EF4-FFF2-40B4-BE49-F238E27FC236}">
                  <a16:creationId xmlns:a16="http://schemas.microsoft.com/office/drawing/2014/main" id="{39D285FD-FAEC-B8D7-2ADD-D8AA02879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Line 293">
              <a:extLst>
                <a:ext uri="{FF2B5EF4-FFF2-40B4-BE49-F238E27FC236}">
                  <a16:creationId xmlns:a16="http://schemas.microsoft.com/office/drawing/2014/main" id="{404C555C-0372-6A31-BD32-233BE00BF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Line 294">
              <a:extLst>
                <a:ext uri="{FF2B5EF4-FFF2-40B4-BE49-F238E27FC236}">
                  <a16:creationId xmlns:a16="http://schemas.microsoft.com/office/drawing/2014/main" id="{9F06B406-FC82-E0C9-31AD-03A6C1CE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Line 295">
              <a:extLst>
                <a:ext uri="{FF2B5EF4-FFF2-40B4-BE49-F238E27FC236}">
                  <a16:creationId xmlns:a16="http://schemas.microsoft.com/office/drawing/2014/main" id="{8ECA3A12-74EA-980F-C126-D3328CA98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Freeform 296">
              <a:extLst>
                <a:ext uri="{FF2B5EF4-FFF2-40B4-BE49-F238E27FC236}">
                  <a16:creationId xmlns:a16="http://schemas.microsoft.com/office/drawing/2014/main" id="{4BD029BD-95D9-760D-432B-B9A743AB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Line 297">
              <a:extLst>
                <a:ext uri="{FF2B5EF4-FFF2-40B4-BE49-F238E27FC236}">
                  <a16:creationId xmlns:a16="http://schemas.microsoft.com/office/drawing/2014/main" id="{18FC825D-4A51-0E4F-3298-958396410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Line 298">
              <a:extLst>
                <a:ext uri="{FF2B5EF4-FFF2-40B4-BE49-F238E27FC236}">
                  <a16:creationId xmlns:a16="http://schemas.microsoft.com/office/drawing/2014/main" id="{C70F3AE7-98C7-862B-7E7C-DDEE4DC48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Line 299">
              <a:extLst>
                <a:ext uri="{FF2B5EF4-FFF2-40B4-BE49-F238E27FC236}">
                  <a16:creationId xmlns:a16="http://schemas.microsoft.com/office/drawing/2014/main" id="{A4D3B5D0-A283-2C61-A35A-BF247D5F2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Line 300">
              <a:extLst>
                <a:ext uri="{FF2B5EF4-FFF2-40B4-BE49-F238E27FC236}">
                  <a16:creationId xmlns:a16="http://schemas.microsoft.com/office/drawing/2014/main" id="{F8BA9B7C-9A6D-752A-0A7F-EACA2EC5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Line 301">
              <a:extLst>
                <a:ext uri="{FF2B5EF4-FFF2-40B4-BE49-F238E27FC236}">
                  <a16:creationId xmlns:a16="http://schemas.microsoft.com/office/drawing/2014/main" id="{3A813F0D-6253-9303-0E29-D48B737F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Freeform 302">
              <a:extLst>
                <a:ext uri="{FF2B5EF4-FFF2-40B4-BE49-F238E27FC236}">
                  <a16:creationId xmlns:a16="http://schemas.microsoft.com/office/drawing/2014/main" id="{ED645082-EF72-754A-34A7-67BB08B6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Line 303">
              <a:extLst>
                <a:ext uri="{FF2B5EF4-FFF2-40B4-BE49-F238E27FC236}">
                  <a16:creationId xmlns:a16="http://schemas.microsoft.com/office/drawing/2014/main" id="{84644693-2621-7506-A3E3-93C0F9235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Line 304">
              <a:extLst>
                <a:ext uri="{FF2B5EF4-FFF2-40B4-BE49-F238E27FC236}">
                  <a16:creationId xmlns:a16="http://schemas.microsoft.com/office/drawing/2014/main" id="{4E6F3898-2DB4-407B-6759-A429163B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Line 305">
              <a:extLst>
                <a:ext uri="{FF2B5EF4-FFF2-40B4-BE49-F238E27FC236}">
                  <a16:creationId xmlns:a16="http://schemas.microsoft.com/office/drawing/2014/main" id="{82595309-FE9A-81C3-E677-D37CB5254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Line 306">
              <a:extLst>
                <a:ext uri="{FF2B5EF4-FFF2-40B4-BE49-F238E27FC236}">
                  <a16:creationId xmlns:a16="http://schemas.microsoft.com/office/drawing/2014/main" id="{FB6069F6-E61B-648C-92A4-4F8E4A764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307">
              <a:extLst>
                <a:ext uri="{FF2B5EF4-FFF2-40B4-BE49-F238E27FC236}">
                  <a16:creationId xmlns:a16="http://schemas.microsoft.com/office/drawing/2014/main" id="{5639CF28-7EFE-AD82-0CE8-BFA715656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1" name="Group 593">
            <a:extLst>
              <a:ext uri="{FF2B5EF4-FFF2-40B4-BE49-F238E27FC236}">
                <a16:creationId xmlns:a16="http://schemas.microsoft.com/office/drawing/2014/main" id="{CC10562E-33E4-B254-DFAB-4219E6EDD8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4639" y="2345096"/>
            <a:ext cx="666693" cy="586592"/>
            <a:chOff x="6146801" y="2133602"/>
            <a:chExt cx="644525" cy="566738"/>
          </a:xfrm>
        </p:grpSpPr>
        <p:sp>
          <p:nvSpPr>
            <p:cNvPr id="202" name="Freeform 278">
              <a:extLst>
                <a:ext uri="{FF2B5EF4-FFF2-40B4-BE49-F238E27FC236}">
                  <a16:creationId xmlns:a16="http://schemas.microsoft.com/office/drawing/2014/main" id="{4EC4E247-FE67-0F7C-0C54-923801720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Line 279">
              <a:extLst>
                <a:ext uri="{FF2B5EF4-FFF2-40B4-BE49-F238E27FC236}">
                  <a16:creationId xmlns:a16="http://schemas.microsoft.com/office/drawing/2014/main" id="{1A8931E6-8827-0DB6-1A95-EF3B277D9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280">
              <a:extLst>
                <a:ext uri="{FF2B5EF4-FFF2-40B4-BE49-F238E27FC236}">
                  <a16:creationId xmlns:a16="http://schemas.microsoft.com/office/drawing/2014/main" id="{325AAB27-3553-CB0D-3839-6BE0110BC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281">
              <a:extLst>
                <a:ext uri="{FF2B5EF4-FFF2-40B4-BE49-F238E27FC236}">
                  <a16:creationId xmlns:a16="http://schemas.microsoft.com/office/drawing/2014/main" id="{D31120BF-62AC-2A7D-B763-ACAC8F68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282">
              <a:extLst>
                <a:ext uri="{FF2B5EF4-FFF2-40B4-BE49-F238E27FC236}">
                  <a16:creationId xmlns:a16="http://schemas.microsoft.com/office/drawing/2014/main" id="{B186C87C-59EF-3940-7610-7C3EE006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283">
              <a:extLst>
                <a:ext uri="{FF2B5EF4-FFF2-40B4-BE49-F238E27FC236}">
                  <a16:creationId xmlns:a16="http://schemas.microsoft.com/office/drawing/2014/main" id="{85C96625-2B3F-6713-F6EE-9C325908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Freeform 284">
              <a:extLst>
                <a:ext uri="{FF2B5EF4-FFF2-40B4-BE49-F238E27FC236}">
                  <a16:creationId xmlns:a16="http://schemas.microsoft.com/office/drawing/2014/main" id="{827F181A-B009-8B0F-7E18-711D4E05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9" name="Line 285">
              <a:extLst>
                <a:ext uri="{FF2B5EF4-FFF2-40B4-BE49-F238E27FC236}">
                  <a16:creationId xmlns:a16="http://schemas.microsoft.com/office/drawing/2014/main" id="{69856940-E288-F8BE-50E6-E8EC08E52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0" name="Line 286">
              <a:extLst>
                <a:ext uri="{FF2B5EF4-FFF2-40B4-BE49-F238E27FC236}">
                  <a16:creationId xmlns:a16="http://schemas.microsoft.com/office/drawing/2014/main" id="{F6A9D4BA-E495-B08E-E059-2F4525BC1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1" name="Line 287">
              <a:extLst>
                <a:ext uri="{FF2B5EF4-FFF2-40B4-BE49-F238E27FC236}">
                  <a16:creationId xmlns:a16="http://schemas.microsoft.com/office/drawing/2014/main" id="{CC8110AF-56D8-91BF-554E-F7CA0C0B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4" name="Line 288">
              <a:extLst>
                <a:ext uri="{FF2B5EF4-FFF2-40B4-BE49-F238E27FC236}">
                  <a16:creationId xmlns:a16="http://schemas.microsoft.com/office/drawing/2014/main" id="{6BE60C27-2ACC-6D06-1A2D-37848864F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FAA1FB09-2373-C260-6D77-D98A1A0D9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6" name="Freeform 290">
              <a:extLst>
                <a:ext uri="{FF2B5EF4-FFF2-40B4-BE49-F238E27FC236}">
                  <a16:creationId xmlns:a16="http://schemas.microsoft.com/office/drawing/2014/main" id="{07498408-4205-E9A7-6384-3C89245D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7" name="Line 291">
              <a:extLst>
                <a:ext uri="{FF2B5EF4-FFF2-40B4-BE49-F238E27FC236}">
                  <a16:creationId xmlns:a16="http://schemas.microsoft.com/office/drawing/2014/main" id="{51B43790-C641-57CE-B890-41DB87E02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8" name="Line 292">
              <a:extLst>
                <a:ext uri="{FF2B5EF4-FFF2-40B4-BE49-F238E27FC236}">
                  <a16:creationId xmlns:a16="http://schemas.microsoft.com/office/drawing/2014/main" id="{84AD7573-AE0B-3C4E-3AA0-F5DEF48CE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Line 293">
              <a:extLst>
                <a:ext uri="{FF2B5EF4-FFF2-40B4-BE49-F238E27FC236}">
                  <a16:creationId xmlns:a16="http://schemas.microsoft.com/office/drawing/2014/main" id="{8BF323F1-5741-DA81-19DE-F745E6912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0" name="Line 294">
              <a:extLst>
                <a:ext uri="{FF2B5EF4-FFF2-40B4-BE49-F238E27FC236}">
                  <a16:creationId xmlns:a16="http://schemas.microsoft.com/office/drawing/2014/main" id="{4D89A993-F0AC-4035-78E1-4A008D8E7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1" name="Line 295">
              <a:extLst>
                <a:ext uri="{FF2B5EF4-FFF2-40B4-BE49-F238E27FC236}">
                  <a16:creationId xmlns:a16="http://schemas.microsoft.com/office/drawing/2014/main" id="{377D2EC7-AB0B-394F-5BC4-4C1E92BB4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Freeform 296">
              <a:extLst>
                <a:ext uri="{FF2B5EF4-FFF2-40B4-BE49-F238E27FC236}">
                  <a16:creationId xmlns:a16="http://schemas.microsoft.com/office/drawing/2014/main" id="{0F144276-6E53-FEC0-354F-0D08C197F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3" name="Line 297">
              <a:extLst>
                <a:ext uri="{FF2B5EF4-FFF2-40B4-BE49-F238E27FC236}">
                  <a16:creationId xmlns:a16="http://schemas.microsoft.com/office/drawing/2014/main" id="{B52610EE-A3FF-7949-CF1A-ABA7F958DE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4" name="Line 298">
              <a:extLst>
                <a:ext uri="{FF2B5EF4-FFF2-40B4-BE49-F238E27FC236}">
                  <a16:creationId xmlns:a16="http://schemas.microsoft.com/office/drawing/2014/main" id="{1A5B49F1-307B-F365-A398-5249E2447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Line 299">
              <a:extLst>
                <a:ext uri="{FF2B5EF4-FFF2-40B4-BE49-F238E27FC236}">
                  <a16:creationId xmlns:a16="http://schemas.microsoft.com/office/drawing/2014/main" id="{245051E0-33F7-DC5A-A8D8-3510BFD11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6" name="Line 300">
              <a:extLst>
                <a:ext uri="{FF2B5EF4-FFF2-40B4-BE49-F238E27FC236}">
                  <a16:creationId xmlns:a16="http://schemas.microsoft.com/office/drawing/2014/main" id="{D2AFCE8E-1724-C697-1583-20DBC107D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7" name="Line 301">
              <a:extLst>
                <a:ext uri="{FF2B5EF4-FFF2-40B4-BE49-F238E27FC236}">
                  <a16:creationId xmlns:a16="http://schemas.microsoft.com/office/drawing/2014/main" id="{FAD700DB-9831-C30C-FE18-34E66423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8" name="Freeform 302">
              <a:extLst>
                <a:ext uri="{FF2B5EF4-FFF2-40B4-BE49-F238E27FC236}">
                  <a16:creationId xmlns:a16="http://schemas.microsoft.com/office/drawing/2014/main" id="{B00A9BE5-92A3-050E-320A-29523707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9" name="Line 303">
              <a:extLst>
                <a:ext uri="{FF2B5EF4-FFF2-40B4-BE49-F238E27FC236}">
                  <a16:creationId xmlns:a16="http://schemas.microsoft.com/office/drawing/2014/main" id="{54B58E56-5BF7-32F9-E71D-6DD70DD76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0" name="Line 304">
              <a:extLst>
                <a:ext uri="{FF2B5EF4-FFF2-40B4-BE49-F238E27FC236}">
                  <a16:creationId xmlns:a16="http://schemas.microsoft.com/office/drawing/2014/main" id="{36E334FE-FB54-1695-BC53-6BA20E92D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1" name="Line 305">
              <a:extLst>
                <a:ext uri="{FF2B5EF4-FFF2-40B4-BE49-F238E27FC236}">
                  <a16:creationId xmlns:a16="http://schemas.microsoft.com/office/drawing/2014/main" id="{C12F39E7-2965-D8B2-48B6-14D3054B5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2" name="Line 306">
              <a:extLst>
                <a:ext uri="{FF2B5EF4-FFF2-40B4-BE49-F238E27FC236}">
                  <a16:creationId xmlns:a16="http://schemas.microsoft.com/office/drawing/2014/main" id="{D52C68E9-3FA8-9E70-AED0-1A1F95E01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3" name="Line 307">
              <a:extLst>
                <a:ext uri="{FF2B5EF4-FFF2-40B4-BE49-F238E27FC236}">
                  <a16:creationId xmlns:a16="http://schemas.microsoft.com/office/drawing/2014/main" id="{34AFF7F3-6CEE-D2D4-4375-473020293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0" name="Group 593">
            <a:extLst>
              <a:ext uri="{FF2B5EF4-FFF2-40B4-BE49-F238E27FC236}">
                <a16:creationId xmlns:a16="http://schemas.microsoft.com/office/drawing/2014/main" id="{2177189E-5A22-CF9A-BD06-D20F27AF8B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982" y="3712649"/>
            <a:ext cx="666693" cy="586592"/>
            <a:chOff x="6146801" y="2133602"/>
            <a:chExt cx="644525" cy="566738"/>
          </a:xfrm>
        </p:grpSpPr>
        <p:sp>
          <p:nvSpPr>
            <p:cNvPr id="241" name="Freeform 278">
              <a:extLst>
                <a:ext uri="{FF2B5EF4-FFF2-40B4-BE49-F238E27FC236}">
                  <a16:creationId xmlns:a16="http://schemas.microsoft.com/office/drawing/2014/main" id="{107633A7-DDE7-4952-4490-B323E820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2" name="Line 279">
              <a:extLst>
                <a:ext uri="{FF2B5EF4-FFF2-40B4-BE49-F238E27FC236}">
                  <a16:creationId xmlns:a16="http://schemas.microsoft.com/office/drawing/2014/main" id="{076544C5-E472-AF15-70EE-62CF1E47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3" name="Line 280">
              <a:extLst>
                <a:ext uri="{FF2B5EF4-FFF2-40B4-BE49-F238E27FC236}">
                  <a16:creationId xmlns:a16="http://schemas.microsoft.com/office/drawing/2014/main" id="{49B1E68A-7912-4432-E98A-3390DF95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4" name="Line 281">
              <a:extLst>
                <a:ext uri="{FF2B5EF4-FFF2-40B4-BE49-F238E27FC236}">
                  <a16:creationId xmlns:a16="http://schemas.microsoft.com/office/drawing/2014/main" id="{046A36A9-D9E9-08FB-4390-31397DFD3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5" name="Line 282">
              <a:extLst>
                <a:ext uri="{FF2B5EF4-FFF2-40B4-BE49-F238E27FC236}">
                  <a16:creationId xmlns:a16="http://schemas.microsoft.com/office/drawing/2014/main" id="{1AA0E543-E9AC-D58C-A802-5C7C09E8B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6" name="Line 283">
              <a:extLst>
                <a:ext uri="{FF2B5EF4-FFF2-40B4-BE49-F238E27FC236}">
                  <a16:creationId xmlns:a16="http://schemas.microsoft.com/office/drawing/2014/main" id="{A345DDE1-6E5F-841B-B9F0-51F1A10A4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7" name="Freeform 284">
              <a:extLst>
                <a:ext uri="{FF2B5EF4-FFF2-40B4-BE49-F238E27FC236}">
                  <a16:creationId xmlns:a16="http://schemas.microsoft.com/office/drawing/2014/main" id="{4A9FD54D-BE98-ABEF-3588-8F266AAC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8" name="Line 285">
              <a:extLst>
                <a:ext uri="{FF2B5EF4-FFF2-40B4-BE49-F238E27FC236}">
                  <a16:creationId xmlns:a16="http://schemas.microsoft.com/office/drawing/2014/main" id="{EB9D4EE0-9845-93C6-7406-E76E4C0FE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9" name="Line 286">
              <a:extLst>
                <a:ext uri="{FF2B5EF4-FFF2-40B4-BE49-F238E27FC236}">
                  <a16:creationId xmlns:a16="http://schemas.microsoft.com/office/drawing/2014/main" id="{AB84E27F-6CF4-5872-614F-C0432060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0" name="Line 287">
              <a:extLst>
                <a:ext uri="{FF2B5EF4-FFF2-40B4-BE49-F238E27FC236}">
                  <a16:creationId xmlns:a16="http://schemas.microsoft.com/office/drawing/2014/main" id="{DC77D419-4E09-4256-4B1B-D28D1FEF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1" name="Line 288">
              <a:extLst>
                <a:ext uri="{FF2B5EF4-FFF2-40B4-BE49-F238E27FC236}">
                  <a16:creationId xmlns:a16="http://schemas.microsoft.com/office/drawing/2014/main" id="{7F631DCC-0908-6AFF-A77A-BD0B260EC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2" name="Line 289">
              <a:extLst>
                <a:ext uri="{FF2B5EF4-FFF2-40B4-BE49-F238E27FC236}">
                  <a16:creationId xmlns:a16="http://schemas.microsoft.com/office/drawing/2014/main" id="{9BCB339A-370C-7956-E151-3E60BB042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3" name="Freeform 290">
              <a:extLst>
                <a:ext uri="{FF2B5EF4-FFF2-40B4-BE49-F238E27FC236}">
                  <a16:creationId xmlns:a16="http://schemas.microsoft.com/office/drawing/2014/main" id="{3E5E6F1A-C272-460F-F6D6-C43789013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4" name="Line 291">
              <a:extLst>
                <a:ext uri="{FF2B5EF4-FFF2-40B4-BE49-F238E27FC236}">
                  <a16:creationId xmlns:a16="http://schemas.microsoft.com/office/drawing/2014/main" id="{6700862E-E342-1B81-D5CA-FEF92EE08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5" name="Line 292">
              <a:extLst>
                <a:ext uri="{FF2B5EF4-FFF2-40B4-BE49-F238E27FC236}">
                  <a16:creationId xmlns:a16="http://schemas.microsoft.com/office/drawing/2014/main" id="{409E42D5-EB37-B457-64FA-FDE622D5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6" name="Line 293">
              <a:extLst>
                <a:ext uri="{FF2B5EF4-FFF2-40B4-BE49-F238E27FC236}">
                  <a16:creationId xmlns:a16="http://schemas.microsoft.com/office/drawing/2014/main" id="{F05AEA91-5705-5D1A-AA03-091856A2D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7" name="Line 294">
              <a:extLst>
                <a:ext uri="{FF2B5EF4-FFF2-40B4-BE49-F238E27FC236}">
                  <a16:creationId xmlns:a16="http://schemas.microsoft.com/office/drawing/2014/main" id="{464BB92E-98A9-2221-F3F5-D9DD9A384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8" name="Line 295">
              <a:extLst>
                <a:ext uri="{FF2B5EF4-FFF2-40B4-BE49-F238E27FC236}">
                  <a16:creationId xmlns:a16="http://schemas.microsoft.com/office/drawing/2014/main" id="{31F24F2A-1A67-99A9-1342-C946F4EF0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9" name="Freeform 296">
              <a:extLst>
                <a:ext uri="{FF2B5EF4-FFF2-40B4-BE49-F238E27FC236}">
                  <a16:creationId xmlns:a16="http://schemas.microsoft.com/office/drawing/2014/main" id="{FE0D9969-672D-37DC-A5B8-858D33FFF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0" name="Line 297">
              <a:extLst>
                <a:ext uri="{FF2B5EF4-FFF2-40B4-BE49-F238E27FC236}">
                  <a16:creationId xmlns:a16="http://schemas.microsoft.com/office/drawing/2014/main" id="{6AC98A88-9E5B-98DA-EADB-671835AD9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1" name="Line 298">
              <a:extLst>
                <a:ext uri="{FF2B5EF4-FFF2-40B4-BE49-F238E27FC236}">
                  <a16:creationId xmlns:a16="http://schemas.microsoft.com/office/drawing/2014/main" id="{8F861FCB-271C-7E08-71F2-BFDC347E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2" name="Line 299">
              <a:extLst>
                <a:ext uri="{FF2B5EF4-FFF2-40B4-BE49-F238E27FC236}">
                  <a16:creationId xmlns:a16="http://schemas.microsoft.com/office/drawing/2014/main" id="{15E310C7-B431-1F7F-4628-7621EE1A6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3" name="Line 300">
              <a:extLst>
                <a:ext uri="{FF2B5EF4-FFF2-40B4-BE49-F238E27FC236}">
                  <a16:creationId xmlns:a16="http://schemas.microsoft.com/office/drawing/2014/main" id="{B563B4F6-6139-BFF2-04ED-1F571856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4" name="Line 301">
              <a:extLst>
                <a:ext uri="{FF2B5EF4-FFF2-40B4-BE49-F238E27FC236}">
                  <a16:creationId xmlns:a16="http://schemas.microsoft.com/office/drawing/2014/main" id="{21EF8657-DC1E-657F-863F-7CF32ABF2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5" name="Freeform 302">
              <a:extLst>
                <a:ext uri="{FF2B5EF4-FFF2-40B4-BE49-F238E27FC236}">
                  <a16:creationId xmlns:a16="http://schemas.microsoft.com/office/drawing/2014/main" id="{2335CBDB-F4DC-3AB5-C24C-A8E0F757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6" name="Line 303">
              <a:extLst>
                <a:ext uri="{FF2B5EF4-FFF2-40B4-BE49-F238E27FC236}">
                  <a16:creationId xmlns:a16="http://schemas.microsoft.com/office/drawing/2014/main" id="{A5629C5A-A263-69AB-0FAF-F2C370859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7" name="Line 304">
              <a:extLst>
                <a:ext uri="{FF2B5EF4-FFF2-40B4-BE49-F238E27FC236}">
                  <a16:creationId xmlns:a16="http://schemas.microsoft.com/office/drawing/2014/main" id="{8380F034-35D8-CED7-14A7-08419A487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8" name="Line 305">
              <a:extLst>
                <a:ext uri="{FF2B5EF4-FFF2-40B4-BE49-F238E27FC236}">
                  <a16:creationId xmlns:a16="http://schemas.microsoft.com/office/drawing/2014/main" id="{FD1B05F0-2211-9563-F323-3409BD45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9" name="Line 306">
              <a:extLst>
                <a:ext uri="{FF2B5EF4-FFF2-40B4-BE49-F238E27FC236}">
                  <a16:creationId xmlns:a16="http://schemas.microsoft.com/office/drawing/2014/main" id="{7F17FD4E-9EEC-F03E-7EAB-39E0E2DCC3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0" name="Line 307">
              <a:extLst>
                <a:ext uri="{FF2B5EF4-FFF2-40B4-BE49-F238E27FC236}">
                  <a16:creationId xmlns:a16="http://schemas.microsoft.com/office/drawing/2014/main" id="{813A1AF5-4997-A846-0EE3-69C372DFD8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32B67CA-2C3F-0546-ECE7-29A10744DE4D}"/>
              </a:ext>
            </a:extLst>
          </p:cNvPr>
          <p:cNvGrpSpPr/>
          <p:nvPr/>
        </p:nvGrpSpPr>
        <p:grpSpPr>
          <a:xfrm>
            <a:off x="2866714" y="1281372"/>
            <a:ext cx="3095391" cy="1570426"/>
            <a:chOff x="2866714" y="1281372"/>
            <a:chExt cx="3095391" cy="157042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A1C42B-900D-FD9D-5442-91FE63D21456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20E1505-FF0E-5F17-D0E5-78D92EFCADC7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18B9C8C-BCE3-73B3-1605-5C14C9676E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D9FE822-F956-B128-19EB-87C9E1889503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444030D-1079-66B7-A1B9-C534D5637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45456F23-AD16-FA62-A217-3074ABEC2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EDD8BB5-9289-E714-522B-1E308C51DAB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4A415A9-A643-0999-F7C5-88BB7FD621B2}"/>
              </a:ext>
            </a:extLst>
          </p:cNvPr>
          <p:cNvGrpSpPr/>
          <p:nvPr/>
        </p:nvGrpSpPr>
        <p:grpSpPr>
          <a:xfrm rot="2653802">
            <a:off x="2857846" y="2801247"/>
            <a:ext cx="3095391" cy="1570426"/>
            <a:chOff x="2866714" y="1281372"/>
            <a:chExt cx="3095391" cy="1570426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7AE9E-54FA-7680-5CD5-9B8B4A236DA1}"/>
                </a:ext>
              </a:extLst>
            </p:cNvPr>
            <p:cNvGrpSpPr/>
            <p:nvPr/>
          </p:nvGrpSpPr>
          <p:grpSpPr>
            <a:xfrm>
              <a:off x="2866714" y="1281372"/>
              <a:ext cx="2942991" cy="1464082"/>
              <a:chOff x="2866714" y="1281372"/>
              <a:chExt cx="2942991" cy="1464082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6E4926-8D8C-B68E-64D8-A5318A7B3B80}"/>
                  </a:ext>
                </a:extLst>
              </p:cNvPr>
              <p:cNvSpPr txBox="1"/>
              <p:nvPr/>
            </p:nvSpPr>
            <p:spPr>
              <a:xfrm rot="20050093">
                <a:off x="3796025" y="1774926"/>
                <a:ext cx="11041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SSO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744E080D-20DF-1BC3-5BB4-76FD22650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714" y="1281372"/>
                <a:ext cx="2885108" cy="1323951"/>
              </a:xfrm>
              <a:prstGeom prst="straightConnector1">
                <a:avLst/>
              </a:prstGeom>
              <a:ln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48B5D7-A072-0D41-2E0E-79ABABF69F0F}"/>
                  </a:ext>
                </a:extLst>
              </p:cNvPr>
              <p:cNvSpPr txBox="1"/>
              <p:nvPr/>
            </p:nvSpPr>
            <p:spPr>
              <a:xfrm rot="20050093">
                <a:off x="3851423" y="2133241"/>
                <a:ext cx="91959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Response 20X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716922A6-E3B8-BC13-2383-C5A94027E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4597" y="1421503"/>
                <a:ext cx="2885108" cy="1323951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D11DCC0-1EE7-7DAE-373E-D34B35B3B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997" y="1527847"/>
              <a:ext cx="2885108" cy="1323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1185F5-ACC4-F95F-8B72-2B3833AE2292}"/>
                </a:ext>
              </a:extLst>
            </p:cNvPr>
            <p:cNvSpPr txBox="1"/>
            <p:nvPr/>
          </p:nvSpPr>
          <p:spPr>
            <a:xfrm rot="20192445">
              <a:off x="3656656" y="2003393"/>
              <a:ext cx="11041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HTTP POST /user</a:t>
              </a:r>
            </a:p>
          </p:txBody>
        </p:sp>
      </p:grpSp>
      <p:sp>
        <p:nvSpPr>
          <p:cNvPr id="98" name="Freeform 594">
            <a:extLst>
              <a:ext uri="{FF2B5EF4-FFF2-40B4-BE49-F238E27FC236}">
                <a16:creationId xmlns:a16="http://schemas.microsoft.com/office/drawing/2014/main" id="{144D838E-8DCE-9230-BDC8-FF2EB5A51D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22537" y="1427176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99" name="Freeform 594">
            <a:extLst>
              <a:ext uri="{FF2B5EF4-FFF2-40B4-BE49-F238E27FC236}">
                <a16:creationId xmlns:a16="http://schemas.microsoft.com/office/drawing/2014/main" id="{41A6C2A2-9887-FDAE-7664-787CC531C4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2747222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  <p:sp>
        <p:nvSpPr>
          <p:cNvPr id="100" name="Freeform 594">
            <a:extLst>
              <a:ext uri="{FF2B5EF4-FFF2-40B4-BE49-F238E27FC236}">
                <a16:creationId xmlns:a16="http://schemas.microsoft.com/office/drawing/2014/main" id="{DD47AE81-ACF2-70AE-E7ED-79565A884B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39930" y="4136243"/>
            <a:ext cx="337140" cy="335726"/>
          </a:xfrm>
          <a:custGeom>
            <a:avLst/>
            <a:gdLst>
              <a:gd name="T0" fmla="*/ 2147483646 w 240"/>
              <a:gd name="T1" fmla="*/ 0 h 239"/>
              <a:gd name="T2" fmla="*/ 0 w 240"/>
              <a:gd name="T3" fmla="*/ 2147483646 h 239"/>
              <a:gd name="T4" fmla="*/ 2147483646 w 240"/>
              <a:gd name="T5" fmla="*/ 2147483646 h 239"/>
              <a:gd name="T6" fmla="*/ 2147483646 w 240"/>
              <a:gd name="T7" fmla="*/ 2147483646 h 239"/>
              <a:gd name="T8" fmla="*/ 2147483646 w 240"/>
              <a:gd name="T9" fmla="*/ 2147483646 h 239"/>
              <a:gd name="T10" fmla="*/ 2147483646 w 240"/>
              <a:gd name="T11" fmla="*/ 2147483646 h 239"/>
              <a:gd name="T12" fmla="*/ 2147483646 w 240"/>
              <a:gd name="T13" fmla="*/ 2147483646 h 239"/>
              <a:gd name="T14" fmla="*/ 2147483646 w 240"/>
              <a:gd name="T15" fmla="*/ 2147483646 h 239"/>
              <a:gd name="T16" fmla="*/ 2147483646 w 240"/>
              <a:gd name="T17" fmla="*/ 2147483646 h 239"/>
              <a:gd name="T18" fmla="*/ 2147483646 w 240"/>
              <a:gd name="T19" fmla="*/ 2147483646 h 239"/>
              <a:gd name="T20" fmla="*/ 2147483646 w 240"/>
              <a:gd name="T21" fmla="*/ 2147483646 h 239"/>
              <a:gd name="T22" fmla="*/ 2147483646 w 240"/>
              <a:gd name="T23" fmla="*/ 2147483646 h 239"/>
              <a:gd name="T24" fmla="*/ 2147483646 w 240"/>
              <a:gd name="T25" fmla="*/ 2147483646 h 239"/>
              <a:gd name="T26" fmla="*/ 2147483646 w 240"/>
              <a:gd name="T27" fmla="*/ 2147483646 h 239"/>
              <a:gd name="T28" fmla="*/ 2147483646 w 240"/>
              <a:gd name="T29" fmla="*/ 2147483646 h 239"/>
              <a:gd name="T30" fmla="*/ 2147483646 w 240"/>
              <a:gd name="T31" fmla="*/ 2147483646 h 239"/>
              <a:gd name="T32" fmla="*/ 2147483646 w 240"/>
              <a:gd name="T33" fmla="*/ 2147483646 h 239"/>
              <a:gd name="T34" fmla="*/ 2147483646 w 240"/>
              <a:gd name="T35" fmla="*/ 2147483646 h 239"/>
              <a:gd name="T36" fmla="*/ 2147483646 w 240"/>
              <a:gd name="T37" fmla="*/ 2147483646 h 239"/>
              <a:gd name="T38" fmla="*/ 2147483646 w 240"/>
              <a:gd name="T39" fmla="*/ 2147483646 h 239"/>
              <a:gd name="T40" fmla="*/ 2147483646 w 240"/>
              <a:gd name="T41" fmla="*/ 2147483646 h 239"/>
              <a:gd name="T42" fmla="*/ 2147483646 w 240"/>
              <a:gd name="T43" fmla="*/ 2147483646 h 239"/>
              <a:gd name="T44" fmla="*/ 2147483646 w 240"/>
              <a:gd name="T45" fmla="*/ 2147483646 h 239"/>
              <a:gd name="T46" fmla="*/ 2147483646 w 240"/>
              <a:gd name="T47" fmla="*/ 2147483646 h 239"/>
              <a:gd name="T48" fmla="*/ 2147483646 w 240"/>
              <a:gd name="T49" fmla="*/ 2147483646 h 239"/>
              <a:gd name="T50" fmla="*/ 2147483646 w 240"/>
              <a:gd name="T51" fmla="*/ 2147483646 h 239"/>
              <a:gd name="T52" fmla="*/ 2147483646 w 240"/>
              <a:gd name="T53" fmla="*/ 2147483646 h 239"/>
              <a:gd name="T54" fmla="*/ 2147483646 w 240"/>
              <a:gd name="T55" fmla="*/ 2147483646 h 239"/>
              <a:gd name="T56" fmla="*/ 2147483646 w 240"/>
              <a:gd name="T57" fmla="*/ 2147483646 h 239"/>
              <a:gd name="T58" fmla="*/ 2147483646 w 240"/>
              <a:gd name="T59" fmla="*/ 2147483646 h 239"/>
              <a:gd name="T60" fmla="*/ 2147483646 w 240"/>
              <a:gd name="T61" fmla="*/ 2147483646 h 239"/>
              <a:gd name="T62" fmla="*/ 2147483646 w 240"/>
              <a:gd name="T63" fmla="*/ 2147483646 h 239"/>
              <a:gd name="T64" fmla="*/ 2147483646 w 240"/>
              <a:gd name="T65" fmla="*/ 2147483646 h 239"/>
              <a:gd name="T66" fmla="*/ 2147483646 w 240"/>
              <a:gd name="T67" fmla="*/ 2147483646 h 239"/>
              <a:gd name="T68" fmla="*/ 2147483646 w 240"/>
              <a:gd name="T69" fmla="*/ 2147483646 h 239"/>
              <a:gd name="T70" fmla="*/ 2147483646 w 240"/>
              <a:gd name="T71" fmla="*/ 2147483646 h 239"/>
              <a:gd name="T72" fmla="*/ 2147483646 w 240"/>
              <a:gd name="T73" fmla="*/ 2147483646 h 239"/>
              <a:gd name="T74" fmla="*/ 2147483646 w 240"/>
              <a:gd name="T75" fmla="*/ 2147483646 h 239"/>
              <a:gd name="T76" fmla="*/ 2147483646 w 240"/>
              <a:gd name="T77" fmla="*/ 2147483646 h 239"/>
              <a:gd name="T78" fmla="*/ 2147483646 w 240"/>
              <a:gd name="T79" fmla="*/ 2147483646 h 2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0" h="239">
                <a:moveTo>
                  <a:pt x="121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9"/>
                  <a:pt x="120" y="239"/>
                </a:cubicBezTo>
                <a:cubicBezTo>
                  <a:pt x="120" y="239"/>
                  <a:pt x="120" y="239"/>
                  <a:pt x="120" y="239"/>
                </a:cubicBezTo>
                <a:cubicBezTo>
                  <a:pt x="121" y="239"/>
                  <a:pt x="121" y="239"/>
                  <a:pt x="121" y="239"/>
                </a:cubicBezTo>
                <a:cubicBezTo>
                  <a:pt x="186" y="239"/>
                  <a:pt x="240" y="185"/>
                  <a:pt x="240" y="119"/>
                </a:cubicBezTo>
                <a:cubicBezTo>
                  <a:pt x="240" y="54"/>
                  <a:pt x="186" y="0"/>
                  <a:pt x="121" y="0"/>
                </a:cubicBezTo>
                <a:close/>
                <a:moveTo>
                  <a:pt x="211" y="59"/>
                </a:moveTo>
                <a:cubicBezTo>
                  <a:pt x="221" y="74"/>
                  <a:pt x="228" y="95"/>
                  <a:pt x="229" y="114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185" y="102"/>
                  <a:pt x="183" y="84"/>
                  <a:pt x="180" y="71"/>
                </a:cubicBezTo>
                <a:cubicBezTo>
                  <a:pt x="191" y="68"/>
                  <a:pt x="202" y="64"/>
                  <a:pt x="211" y="59"/>
                </a:cubicBezTo>
                <a:close/>
                <a:moveTo>
                  <a:pt x="203" y="49"/>
                </a:moveTo>
                <a:cubicBezTo>
                  <a:pt x="195" y="53"/>
                  <a:pt x="186" y="57"/>
                  <a:pt x="177" y="60"/>
                </a:cubicBezTo>
                <a:cubicBezTo>
                  <a:pt x="172" y="42"/>
                  <a:pt x="164" y="28"/>
                  <a:pt x="156" y="18"/>
                </a:cubicBezTo>
                <a:cubicBezTo>
                  <a:pt x="174" y="24"/>
                  <a:pt x="190" y="35"/>
                  <a:pt x="203" y="49"/>
                </a:cubicBezTo>
                <a:close/>
                <a:moveTo>
                  <a:pt x="127" y="13"/>
                </a:moveTo>
                <a:cubicBezTo>
                  <a:pt x="140" y="17"/>
                  <a:pt x="155" y="36"/>
                  <a:pt x="163" y="63"/>
                </a:cubicBezTo>
                <a:cubicBezTo>
                  <a:pt x="152" y="65"/>
                  <a:pt x="138" y="66"/>
                  <a:pt x="127" y="67"/>
                </a:cubicBezTo>
                <a:lnTo>
                  <a:pt x="127" y="13"/>
                </a:lnTo>
                <a:close/>
                <a:moveTo>
                  <a:pt x="127" y="79"/>
                </a:moveTo>
                <a:cubicBezTo>
                  <a:pt x="139" y="79"/>
                  <a:pt x="155" y="77"/>
                  <a:pt x="167" y="74"/>
                </a:cubicBezTo>
                <a:cubicBezTo>
                  <a:pt x="170" y="86"/>
                  <a:pt x="172" y="103"/>
                  <a:pt x="172" y="114"/>
                </a:cubicBezTo>
                <a:cubicBezTo>
                  <a:pt x="127" y="114"/>
                  <a:pt x="127" y="114"/>
                  <a:pt x="127" y="114"/>
                </a:cubicBezTo>
                <a:lnTo>
                  <a:pt x="127" y="79"/>
                </a:lnTo>
                <a:close/>
                <a:moveTo>
                  <a:pt x="127" y="127"/>
                </a:moveTo>
                <a:cubicBezTo>
                  <a:pt x="172" y="127"/>
                  <a:pt x="172" y="127"/>
                  <a:pt x="172" y="127"/>
                </a:cubicBezTo>
                <a:cubicBezTo>
                  <a:pt x="172" y="137"/>
                  <a:pt x="170" y="154"/>
                  <a:pt x="167" y="166"/>
                </a:cubicBezTo>
                <a:cubicBezTo>
                  <a:pt x="155" y="163"/>
                  <a:pt x="139" y="160"/>
                  <a:pt x="127" y="160"/>
                </a:cubicBezTo>
                <a:lnTo>
                  <a:pt x="127" y="127"/>
                </a:lnTo>
                <a:close/>
                <a:moveTo>
                  <a:pt x="84" y="18"/>
                </a:moveTo>
                <a:cubicBezTo>
                  <a:pt x="76" y="28"/>
                  <a:pt x="68" y="42"/>
                  <a:pt x="63" y="60"/>
                </a:cubicBezTo>
                <a:cubicBezTo>
                  <a:pt x="54" y="57"/>
                  <a:pt x="45" y="53"/>
                  <a:pt x="37" y="49"/>
                </a:cubicBezTo>
                <a:cubicBezTo>
                  <a:pt x="50" y="35"/>
                  <a:pt x="66" y="24"/>
                  <a:pt x="84" y="18"/>
                </a:cubicBezTo>
                <a:close/>
                <a:moveTo>
                  <a:pt x="30" y="59"/>
                </a:moveTo>
                <a:cubicBezTo>
                  <a:pt x="38" y="64"/>
                  <a:pt x="49" y="68"/>
                  <a:pt x="60" y="71"/>
                </a:cubicBezTo>
                <a:cubicBezTo>
                  <a:pt x="57" y="84"/>
                  <a:pt x="55" y="102"/>
                  <a:pt x="55" y="114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12" y="95"/>
                  <a:pt x="19" y="74"/>
                  <a:pt x="30" y="59"/>
                </a:cubicBezTo>
                <a:close/>
                <a:moveTo>
                  <a:pt x="30" y="181"/>
                </a:moveTo>
                <a:cubicBezTo>
                  <a:pt x="19" y="166"/>
                  <a:pt x="12" y="146"/>
                  <a:pt x="11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5" y="137"/>
                  <a:pt x="57" y="157"/>
                  <a:pt x="60" y="170"/>
                </a:cubicBezTo>
                <a:cubicBezTo>
                  <a:pt x="49" y="173"/>
                  <a:pt x="38" y="176"/>
                  <a:pt x="30" y="181"/>
                </a:cubicBezTo>
                <a:close/>
                <a:moveTo>
                  <a:pt x="37" y="190"/>
                </a:moveTo>
                <a:cubicBezTo>
                  <a:pt x="45" y="185"/>
                  <a:pt x="54" y="182"/>
                  <a:pt x="63" y="179"/>
                </a:cubicBezTo>
                <a:cubicBezTo>
                  <a:pt x="68" y="196"/>
                  <a:pt x="76" y="211"/>
                  <a:pt x="84" y="221"/>
                </a:cubicBezTo>
                <a:cubicBezTo>
                  <a:pt x="66" y="215"/>
                  <a:pt x="50" y="204"/>
                  <a:pt x="37" y="190"/>
                </a:cubicBezTo>
                <a:close/>
                <a:moveTo>
                  <a:pt x="113" y="226"/>
                </a:moveTo>
                <a:cubicBezTo>
                  <a:pt x="100" y="221"/>
                  <a:pt x="85" y="203"/>
                  <a:pt x="77" y="176"/>
                </a:cubicBezTo>
                <a:cubicBezTo>
                  <a:pt x="88" y="174"/>
                  <a:pt x="102" y="172"/>
                  <a:pt x="113" y="172"/>
                </a:cubicBezTo>
                <a:lnTo>
                  <a:pt x="113" y="226"/>
                </a:lnTo>
                <a:close/>
                <a:moveTo>
                  <a:pt x="113" y="160"/>
                </a:moveTo>
                <a:cubicBezTo>
                  <a:pt x="101" y="160"/>
                  <a:pt x="85" y="163"/>
                  <a:pt x="73" y="166"/>
                </a:cubicBezTo>
                <a:cubicBezTo>
                  <a:pt x="70" y="154"/>
                  <a:pt x="68" y="137"/>
                  <a:pt x="68" y="127"/>
                </a:cubicBezTo>
                <a:cubicBezTo>
                  <a:pt x="113" y="127"/>
                  <a:pt x="113" y="127"/>
                  <a:pt x="113" y="127"/>
                </a:cubicBezTo>
                <a:lnTo>
                  <a:pt x="113" y="160"/>
                </a:lnTo>
                <a:close/>
                <a:moveTo>
                  <a:pt x="113" y="114"/>
                </a:moveTo>
                <a:cubicBezTo>
                  <a:pt x="68" y="114"/>
                  <a:pt x="68" y="114"/>
                  <a:pt x="68" y="114"/>
                </a:cubicBezTo>
                <a:cubicBezTo>
                  <a:pt x="68" y="103"/>
                  <a:pt x="70" y="86"/>
                  <a:pt x="73" y="74"/>
                </a:cubicBezTo>
                <a:cubicBezTo>
                  <a:pt x="85" y="77"/>
                  <a:pt x="101" y="79"/>
                  <a:pt x="113" y="79"/>
                </a:cubicBezTo>
                <a:lnTo>
                  <a:pt x="113" y="114"/>
                </a:lnTo>
                <a:close/>
                <a:moveTo>
                  <a:pt x="113" y="67"/>
                </a:moveTo>
                <a:cubicBezTo>
                  <a:pt x="102" y="66"/>
                  <a:pt x="88" y="65"/>
                  <a:pt x="77" y="63"/>
                </a:cubicBezTo>
                <a:cubicBezTo>
                  <a:pt x="85" y="36"/>
                  <a:pt x="100" y="17"/>
                  <a:pt x="113" y="13"/>
                </a:cubicBezTo>
                <a:lnTo>
                  <a:pt x="113" y="67"/>
                </a:lnTo>
                <a:close/>
                <a:moveTo>
                  <a:pt x="127" y="226"/>
                </a:moveTo>
                <a:cubicBezTo>
                  <a:pt x="127" y="172"/>
                  <a:pt x="127" y="172"/>
                  <a:pt x="127" y="172"/>
                </a:cubicBezTo>
                <a:cubicBezTo>
                  <a:pt x="138" y="172"/>
                  <a:pt x="152" y="174"/>
                  <a:pt x="163" y="176"/>
                </a:cubicBezTo>
                <a:cubicBezTo>
                  <a:pt x="155" y="203"/>
                  <a:pt x="140" y="221"/>
                  <a:pt x="127" y="226"/>
                </a:cubicBezTo>
                <a:close/>
                <a:moveTo>
                  <a:pt x="156" y="221"/>
                </a:moveTo>
                <a:cubicBezTo>
                  <a:pt x="164" y="211"/>
                  <a:pt x="172" y="196"/>
                  <a:pt x="177" y="179"/>
                </a:cubicBezTo>
                <a:cubicBezTo>
                  <a:pt x="186" y="182"/>
                  <a:pt x="195" y="185"/>
                  <a:pt x="203" y="190"/>
                </a:cubicBezTo>
                <a:cubicBezTo>
                  <a:pt x="190" y="204"/>
                  <a:pt x="174" y="215"/>
                  <a:pt x="156" y="221"/>
                </a:cubicBezTo>
                <a:close/>
                <a:moveTo>
                  <a:pt x="211" y="181"/>
                </a:moveTo>
                <a:cubicBezTo>
                  <a:pt x="202" y="176"/>
                  <a:pt x="191" y="173"/>
                  <a:pt x="180" y="170"/>
                </a:cubicBezTo>
                <a:cubicBezTo>
                  <a:pt x="183" y="157"/>
                  <a:pt x="185" y="137"/>
                  <a:pt x="185" y="12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28" y="146"/>
                  <a:pt x="221" y="166"/>
                  <a:pt x="211" y="181"/>
                </a:cubicBezTo>
                <a:close/>
              </a:path>
            </a:pathLst>
          </a:custGeom>
          <a:solidFill>
            <a:srgbClr val="6EBE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82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AF4C9-3B94-8B32-AAA8-4E716BD1F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Specs</a:t>
            </a:r>
          </a:p>
        </p:txBody>
      </p:sp>
    </p:spTree>
    <p:extLst>
      <p:ext uri="{BB962C8B-B14F-4D97-AF65-F5344CB8AC3E}">
        <p14:creationId xmlns:p14="http://schemas.microsoft.com/office/powerpoint/2010/main" val="384680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593">
            <a:extLst>
              <a:ext uri="{FF2B5EF4-FFF2-40B4-BE49-F238E27FC236}">
                <a16:creationId xmlns:a16="http://schemas.microsoft.com/office/drawing/2014/main" id="{7DB3B7E7-1A9A-709E-E2C1-3929AD0AC8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73352" y="1306360"/>
            <a:ext cx="1311482" cy="1153911"/>
            <a:chOff x="6146801" y="2133602"/>
            <a:chExt cx="644525" cy="566738"/>
          </a:xfrm>
        </p:grpSpPr>
        <p:sp>
          <p:nvSpPr>
            <p:cNvPr id="179" name="Freeform 278">
              <a:extLst>
                <a:ext uri="{FF2B5EF4-FFF2-40B4-BE49-F238E27FC236}">
                  <a16:creationId xmlns:a16="http://schemas.microsoft.com/office/drawing/2014/main" id="{53FE6B1B-5431-94E9-04CD-88C3D0363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Line 279">
              <a:extLst>
                <a:ext uri="{FF2B5EF4-FFF2-40B4-BE49-F238E27FC236}">
                  <a16:creationId xmlns:a16="http://schemas.microsoft.com/office/drawing/2014/main" id="{BC950C35-607E-0825-CC65-592C75EF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Line 280">
              <a:extLst>
                <a:ext uri="{FF2B5EF4-FFF2-40B4-BE49-F238E27FC236}">
                  <a16:creationId xmlns:a16="http://schemas.microsoft.com/office/drawing/2014/main" id="{02284494-381E-901C-DB07-05EBE8D5E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Line 281">
              <a:extLst>
                <a:ext uri="{FF2B5EF4-FFF2-40B4-BE49-F238E27FC236}">
                  <a16:creationId xmlns:a16="http://schemas.microsoft.com/office/drawing/2014/main" id="{E27DE1D1-6655-A678-DBD3-9C13847A4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Line 282">
              <a:extLst>
                <a:ext uri="{FF2B5EF4-FFF2-40B4-BE49-F238E27FC236}">
                  <a16:creationId xmlns:a16="http://schemas.microsoft.com/office/drawing/2014/main" id="{3072F376-7C1E-9B64-899B-455A11F6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" name="Line 283">
              <a:extLst>
                <a:ext uri="{FF2B5EF4-FFF2-40B4-BE49-F238E27FC236}">
                  <a16:creationId xmlns:a16="http://schemas.microsoft.com/office/drawing/2014/main" id="{5179C8EF-967E-B441-BA31-DB8B652A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5" name="Freeform 284">
              <a:extLst>
                <a:ext uri="{FF2B5EF4-FFF2-40B4-BE49-F238E27FC236}">
                  <a16:creationId xmlns:a16="http://schemas.microsoft.com/office/drawing/2014/main" id="{D1F8BDE2-5B50-F1DA-5C92-03DA26003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6" name="Line 285">
              <a:extLst>
                <a:ext uri="{FF2B5EF4-FFF2-40B4-BE49-F238E27FC236}">
                  <a16:creationId xmlns:a16="http://schemas.microsoft.com/office/drawing/2014/main" id="{0FADD82A-B85C-1210-F044-40FC38BC5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" name="Line 286">
              <a:extLst>
                <a:ext uri="{FF2B5EF4-FFF2-40B4-BE49-F238E27FC236}">
                  <a16:creationId xmlns:a16="http://schemas.microsoft.com/office/drawing/2014/main" id="{148E3617-AC6F-0307-D085-C7BBC6D5E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8" name="Line 287">
              <a:extLst>
                <a:ext uri="{FF2B5EF4-FFF2-40B4-BE49-F238E27FC236}">
                  <a16:creationId xmlns:a16="http://schemas.microsoft.com/office/drawing/2014/main" id="{FDF15BFC-C1EA-2EBB-7F73-BC03C0DCE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9" name="Line 288">
              <a:extLst>
                <a:ext uri="{FF2B5EF4-FFF2-40B4-BE49-F238E27FC236}">
                  <a16:creationId xmlns:a16="http://schemas.microsoft.com/office/drawing/2014/main" id="{28FACF1E-06B4-8D92-A3B4-0E159AE2C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F6901F71-9E68-5A9E-1F2A-6B83CB78E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1" name="Freeform 290">
              <a:extLst>
                <a:ext uri="{FF2B5EF4-FFF2-40B4-BE49-F238E27FC236}">
                  <a16:creationId xmlns:a16="http://schemas.microsoft.com/office/drawing/2014/main" id="{8A2AEE42-4324-93B5-94FA-F1F982D0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2" name="Line 291">
              <a:extLst>
                <a:ext uri="{FF2B5EF4-FFF2-40B4-BE49-F238E27FC236}">
                  <a16:creationId xmlns:a16="http://schemas.microsoft.com/office/drawing/2014/main" id="{37F7D01F-9BA3-F22A-9A58-12C2C3C9D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3" name="Line 292">
              <a:extLst>
                <a:ext uri="{FF2B5EF4-FFF2-40B4-BE49-F238E27FC236}">
                  <a16:creationId xmlns:a16="http://schemas.microsoft.com/office/drawing/2014/main" id="{BB367D13-2B23-D769-D77C-6858EE5E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8AB30A59-111A-8F87-D5A3-ABC923B4E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B60AF39F-9D92-4EB2-2008-4C012DAA2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6" name="Line 295">
              <a:extLst>
                <a:ext uri="{FF2B5EF4-FFF2-40B4-BE49-F238E27FC236}">
                  <a16:creationId xmlns:a16="http://schemas.microsoft.com/office/drawing/2014/main" id="{553B5FC8-51EB-60E0-4640-834F7E9E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7" name="Freeform 296">
              <a:extLst>
                <a:ext uri="{FF2B5EF4-FFF2-40B4-BE49-F238E27FC236}">
                  <a16:creationId xmlns:a16="http://schemas.microsoft.com/office/drawing/2014/main" id="{CABB5864-71C8-9C18-5CB6-6DD9ED06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8" name="Line 297">
              <a:extLst>
                <a:ext uri="{FF2B5EF4-FFF2-40B4-BE49-F238E27FC236}">
                  <a16:creationId xmlns:a16="http://schemas.microsoft.com/office/drawing/2014/main" id="{6C12B299-7406-7DAB-E6DF-B48EE30C6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9" name="Line 298">
              <a:extLst>
                <a:ext uri="{FF2B5EF4-FFF2-40B4-BE49-F238E27FC236}">
                  <a16:creationId xmlns:a16="http://schemas.microsoft.com/office/drawing/2014/main" id="{7F066158-3698-DB31-22E3-4F1070E8D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0" name="Line 299">
              <a:extLst>
                <a:ext uri="{FF2B5EF4-FFF2-40B4-BE49-F238E27FC236}">
                  <a16:creationId xmlns:a16="http://schemas.microsoft.com/office/drawing/2014/main" id="{26CDC3BC-E26C-CB52-F96E-CE0C52577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1" name="Line 300">
              <a:extLst>
                <a:ext uri="{FF2B5EF4-FFF2-40B4-BE49-F238E27FC236}">
                  <a16:creationId xmlns:a16="http://schemas.microsoft.com/office/drawing/2014/main" id="{453D6B0B-8B56-4A7C-83A8-F476C4641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2" name="Line 301">
              <a:extLst>
                <a:ext uri="{FF2B5EF4-FFF2-40B4-BE49-F238E27FC236}">
                  <a16:creationId xmlns:a16="http://schemas.microsoft.com/office/drawing/2014/main" id="{8263D43C-3A44-AE4C-6C87-432CAB6EC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3" name="Freeform 302">
              <a:extLst>
                <a:ext uri="{FF2B5EF4-FFF2-40B4-BE49-F238E27FC236}">
                  <a16:creationId xmlns:a16="http://schemas.microsoft.com/office/drawing/2014/main" id="{492DE804-533A-37EB-AEF8-6A92DA7C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" name="Line 303">
              <a:extLst>
                <a:ext uri="{FF2B5EF4-FFF2-40B4-BE49-F238E27FC236}">
                  <a16:creationId xmlns:a16="http://schemas.microsoft.com/office/drawing/2014/main" id="{111FF28F-3BD6-F1D3-5F79-10157020C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5" name="Line 304">
              <a:extLst>
                <a:ext uri="{FF2B5EF4-FFF2-40B4-BE49-F238E27FC236}">
                  <a16:creationId xmlns:a16="http://schemas.microsoft.com/office/drawing/2014/main" id="{AFD35285-0ABB-53CE-B9F1-747A92E05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Line 305">
              <a:extLst>
                <a:ext uri="{FF2B5EF4-FFF2-40B4-BE49-F238E27FC236}">
                  <a16:creationId xmlns:a16="http://schemas.microsoft.com/office/drawing/2014/main" id="{E9995BAC-DA7B-916A-9DCB-BD43A754C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7" name="Line 306">
              <a:extLst>
                <a:ext uri="{FF2B5EF4-FFF2-40B4-BE49-F238E27FC236}">
                  <a16:creationId xmlns:a16="http://schemas.microsoft.com/office/drawing/2014/main" id="{60CD51AE-40A3-4108-BA7B-7A83AC196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8" name="Line 307">
              <a:extLst>
                <a:ext uri="{FF2B5EF4-FFF2-40B4-BE49-F238E27FC236}">
                  <a16:creationId xmlns:a16="http://schemas.microsoft.com/office/drawing/2014/main" id="{44C4196F-6585-941D-913A-411852F1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7" name="Group 593">
            <a:extLst>
              <a:ext uri="{FF2B5EF4-FFF2-40B4-BE49-F238E27FC236}">
                <a16:creationId xmlns:a16="http://schemas.microsoft.com/office/drawing/2014/main" id="{9F062414-CCF0-167F-8FB3-327A3C931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593" y="1315693"/>
            <a:ext cx="1311482" cy="1153911"/>
            <a:chOff x="6146801" y="2133602"/>
            <a:chExt cx="644525" cy="566738"/>
          </a:xfrm>
        </p:grpSpPr>
        <p:sp>
          <p:nvSpPr>
            <p:cNvPr id="148" name="Freeform 278">
              <a:extLst>
                <a:ext uri="{FF2B5EF4-FFF2-40B4-BE49-F238E27FC236}">
                  <a16:creationId xmlns:a16="http://schemas.microsoft.com/office/drawing/2014/main" id="{8DEA7D72-D28D-E19A-F4B1-BCB5E96FF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48285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Line 279">
              <a:extLst>
                <a:ext uri="{FF2B5EF4-FFF2-40B4-BE49-F238E27FC236}">
                  <a16:creationId xmlns:a16="http://schemas.microsoft.com/office/drawing/2014/main" id="{59163C82-1F46-8186-4DD6-A8364864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Line 280">
              <a:extLst>
                <a:ext uri="{FF2B5EF4-FFF2-40B4-BE49-F238E27FC236}">
                  <a16:creationId xmlns:a16="http://schemas.microsoft.com/office/drawing/2014/main" id="{EB977E5E-C942-1C2C-ABE9-E6B3E8DA6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Line 281">
              <a:extLst>
                <a:ext uri="{FF2B5EF4-FFF2-40B4-BE49-F238E27FC236}">
                  <a16:creationId xmlns:a16="http://schemas.microsoft.com/office/drawing/2014/main" id="{76BB1CE4-976F-8C15-4F66-3A1184259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Line 282">
              <a:extLst>
                <a:ext uri="{FF2B5EF4-FFF2-40B4-BE49-F238E27FC236}">
                  <a16:creationId xmlns:a16="http://schemas.microsoft.com/office/drawing/2014/main" id="{686C62CC-0939-D614-5553-07B3939CA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Line 283">
              <a:extLst>
                <a:ext uri="{FF2B5EF4-FFF2-40B4-BE49-F238E27FC236}">
                  <a16:creationId xmlns:a16="http://schemas.microsoft.com/office/drawing/2014/main" id="{936FD31C-1407-68B8-4B27-163E46CB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508252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Freeform 284">
              <a:extLst>
                <a:ext uri="{FF2B5EF4-FFF2-40B4-BE49-F238E27FC236}">
                  <a16:creationId xmlns:a16="http://schemas.microsoft.com/office/drawing/2014/main" id="{8E2499B0-0519-9C07-B991-EE9FE8F1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598740"/>
              <a:ext cx="644525" cy="101600"/>
            </a:xfrm>
            <a:custGeom>
              <a:avLst/>
              <a:gdLst>
                <a:gd name="T0" fmla="*/ 2147483646 w 387"/>
                <a:gd name="T1" fmla="*/ 2147483646 h 61"/>
                <a:gd name="T2" fmla="*/ 2147483646 w 387"/>
                <a:gd name="T3" fmla="*/ 2147483646 h 61"/>
                <a:gd name="T4" fmla="*/ 2147483646 w 387"/>
                <a:gd name="T5" fmla="*/ 2147483646 h 61"/>
                <a:gd name="T6" fmla="*/ 2147483646 w 387"/>
                <a:gd name="T7" fmla="*/ 2147483646 h 61"/>
                <a:gd name="T8" fmla="*/ 0 w 387"/>
                <a:gd name="T9" fmla="*/ 2147483646 h 61"/>
                <a:gd name="T10" fmla="*/ 0 w 387"/>
                <a:gd name="T11" fmla="*/ 2147483646 h 61"/>
                <a:gd name="T12" fmla="*/ 2147483646 w 387"/>
                <a:gd name="T13" fmla="*/ 0 h 61"/>
                <a:gd name="T14" fmla="*/ 2147483646 w 387"/>
                <a:gd name="T15" fmla="*/ 0 h 61"/>
                <a:gd name="T16" fmla="*/ 2147483646 w 387"/>
                <a:gd name="T17" fmla="*/ 2147483646 h 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1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1"/>
                    <a:pt x="376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5" y="61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Line 285">
              <a:extLst>
                <a:ext uri="{FF2B5EF4-FFF2-40B4-BE49-F238E27FC236}">
                  <a16:creationId xmlns:a16="http://schemas.microsoft.com/office/drawing/2014/main" id="{440926C2-6CC1-2B7D-2BB8-C91A8F7A4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Line 286">
              <a:extLst>
                <a:ext uri="{FF2B5EF4-FFF2-40B4-BE49-F238E27FC236}">
                  <a16:creationId xmlns:a16="http://schemas.microsoft.com/office/drawing/2014/main" id="{143AD703-DECB-0A10-4414-163406AE0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Line 287">
              <a:extLst>
                <a:ext uri="{FF2B5EF4-FFF2-40B4-BE49-F238E27FC236}">
                  <a16:creationId xmlns:a16="http://schemas.microsoft.com/office/drawing/2014/main" id="{0A1203CE-BC03-6558-38AE-2EAFC669C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Line 288">
              <a:extLst>
                <a:ext uri="{FF2B5EF4-FFF2-40B4-BE49-F238E27FC236}">
                  <a16:creationId xmlns:a16="http://schemas.microsoft.com/office/drawing/2014/main" id="{3831889A-26BA-0814-99F4-B6E6E1496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Line 289">
              <a:extLst>
                <a:ext uri="{FF2B5EF4-FFF2-40B4-BE49-F238E27FC236}">
                  <a16:creationId xmlns:a16="http://schemas.microsoft.com/office/drawing/2014/main" id="{DAD18248-7861-28B7-F60B-E6BF44CD5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62414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3E330E84-1C93-28DD-BD91-4F661321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133602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Line 291">
              <a:extLst>
                <a:ext uri="{FF2B5EF4-FFF2-40B4-BE49-F238E27FC236}">
                  <a16:creationId xmlns:a16="http://schemas.microsoft.com/office/drawing/2014/main" id="{4CCDB37B-9262-F332-5EB7-3C76E4112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Line 292">
              <a:extLst>
                <a:ext uri="{FF2B5EF4-FFF2-40B4-BE49-F238E27FC236}">
                  <a16:creationId xmlns:a16="http://schemas.microsoft.com/office/drawing/2014/main" id="{1D809210-5D2F-DE5B-CB3D-1F8808ACB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Line 293">
              <a:extLst>
                <a:ext uri="{FF2B5EF4-FFF2-40B4-BE49-F238E27FC236}">
                  <a16:creationId xmlns:a16="http://schemas.microsoft.com/office/drawing/2014/main" id="{1C564D52-BBA3-1232-E8DF-5ADD8CBBD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Line 294">
              <a:extLst>
                <a:ext uri="{FF2B5EF4-FFF2-40B4-BE49-F238E27FC236}">
                  <a16:creationId xmlns:a16="http://schemas.microsoft.com/office/drawing/2014/main" id="{4D9FED8E-1432-77FC-85E3-78C77BEA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Line 295">
              <a:extLst>
                <a:ext uri="{FF2B5EF4-FFF2-40B4-BE49-F238E27FC236}">
                  <a16:creationId xmlns:a16="http://schemas.microsoft.com/office/drawing/2014/main" id="{5670EECE-B1D6-B1E0-0CED-992FE8328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160590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Freeform 296">
              <a:extLst>
                <a:ext uri="{FF2B5EF4-FFF2-40B4-BE49-F238E27FC236}">
                  <a16:creationId xmlns:a16="http://schemas.microsoft.com/office/drawing/2014/main" id="{1019B9B0-9403-CBC2-3ECC-70030565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3653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1"/>
                  </a:moveTo>
                  <a:cubicBezTo>
                    <a:pt x="387" y="52"/>
                    <a:pt x="387" y="52"/>
                    <a:pt x="387" y="52"/>
                  </a:cubicBezTo>
                  <a:cubicBezTo>
                    <a:pt x="387" y="58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8"/>
                    <a:pt x="0" y="5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5"/>
                    <a:pt x="387" y="1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7" name="Line 297">
              <a:extLst>
                <a:ext uri="{FF2B5EF4-FFF2-40B4-BE49-F238E27FC236}">
                  <a16:creationId xmlns:a16="http://schemas.microsoft.com/office/drawing/2014/main" id="{CF0085DE-5E82-A233-8184-9F3B7ABF6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Line 298">
              <a:extLst>
                <a:ext uri="{FF2B5EF4-FFF2-40B4-BE49-F238E27FC236}">
                  <a16:creationId xmlns:a16="http://schemas.microsoft.com/office/drawing/2014/main" id="{9C57AD88-BCB9-2DBF-050C-7E18FD2F9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Line 299">
              <a:extLst>
                <a:ext uri="{FF2B5EF4-FFF2-40B4-BE49-F238E27FC236}">
                  <a16:creationId xmlns:a16="http://schemas.microsoft.com/office/drawing/2014/main" id="{CFCB9C4B-5299-762D-8C10-2ADF1D068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Line 300">
              <a:extLst>
                <a:ext uri="{FF2B5EF4-FFF2-40B4-BE49-F238E27FC236}">
                  <a16:creationId xmlns:a16="http://schemas.microsoft.com/office/drawing/2014/main" id="{0E5D2200-0686-E965-E350-7B8BE6B62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ine 301">
              <a:extLst>
                <a:ext uri="{FF2B5EF4-FFF2-40B4-BE49-F238E27FC236}">
                  <a16:creationId xmlns:a16="http://schemas.microsoft.com/office/drawing/2014/main" id="{870EA3D7-456B-3359-273C-784DD884F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392365"/>
              <a:ext cx="0" cy="50800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Freeform 302">
              <a:extLst>
                <a:ext uri="{FF2B5EF4-FFF2-40B4-BE49-F238E27FC236}">
                  <a16:creationId xmlns:a16="http://schemas.microsoft.com/office/drawing/2014/main" id="{5EEF1FA9-B82D-00FB-651C-83D1ED589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2251077"/>
              <a:ext cx="644525" cy="103188"/>
            </a:xfrm>
            <a:custGeom>
              <a:avLst/>
              <a:gdLst>
                <a:gd name="T0" fmla="*/ 2147483646 w 387"/>
                <a:gd name="T1" fmla="*/ 2147483646 h 62"/>
                <a:gd name="T2" fmla="*/ 2147483646 w 387"/>
                <a:gd name="T3" fmla="*/ 2147483646 h 62"/>
                <a:gd name="T4" fmla="*/ 2147483646 w 387"/>
                <a:gd name="T5" fmla="*/ 2147483646 h 62"/>
                <a:gd name="T6" fmla="*/ 2147483646 w 387"/>
                <a:gd name="T7" fmla="*/ 2147483646 h 62"/>
                <a:gd name="T8" fmla="*/ 0 w 387"/>
                <a:gd name="T9" fmla="*/ 2147483646 h 62"/>
                <a:gd name="T10" fmla="*/ 0 w 387"/>
                <a:gd name="T11" fmla="*/ 2147483646 h 62"/>
                <a:gd name="T12" fmla="*/ 2147483646 w 387"/>
                <a:gd name="T13" fmla="*/ 0 h 62"/>
                <a:gd name="T14" fmla="*/ 2147483646 w 387"/>
                <a:gd name="T15" fmla="*/ 0 h 62"/>
                <a:gd name="T16" fmla="*/ 2147483646 w 387"/>
                <a:gd name="T17" fmla="*/ 2147483646 h 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7" h="62">
                  <a:moveTo>
                    <a:pt x="387" y="10"/>
                  </a:moveTo>
                  <a:cubicBezTo>
                    <a:pt x="387" y="51"/>
                    <a:pt x="387" y="51"/>
                    <a:pt x="387" y="51"/>
                  </a:cubicBezTo>
                  <a:cubicBezTo>
                    <a:pt x="387" y="57"/>
                    <a:pt x="382" y="62"/>
                    <a:pt x="376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2" y="0"/>
                    <a:pt x="387" y="4"/>
                    <a:pt x="387" y="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Line 303">
              <a:extLst>
                <a:ext uri="{FF2B5EF4-FFF2-40B4-BE49-F238E27FC236}">
                  <a16:creationId xmlns:a16="http://schemas.microsoft.com/office/drawing/2014/main" id="{83D6FF33-96E0-7D31-6813-632256E10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696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Line 304">
              <a:extLst>
                <a:ext uri="{FF2B5EF4-FFF2-40B4-BE49-F238E27FC236}">
                  <a16:creationId xmlns:a16="http://schemas.microsoft.com/office/drawing/2014/main" id="{F2957FCC-947C-7E8E-ED6A-1B2984716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712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Line 305">
              <a:extLst>
                <a:ext uri="{FF2B5EF4-FFF2-40B4-BE49-F238E27FC236}">
                  <a16:creationId xmlns:a16="http://schemas.microsoft.com/office/drawing/2014/main" id="{B58FB9C2-BBF2-0605-9F5A-690BAFFC4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6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Line 306">
              <a:extLst>
                <a:ext uri="{FF2B5EF4-FFF2-40B4-BE49-F238E27FC236}">
                  <a16:creationId xmlns:a16="http://schemas.microsoft.com/office/drawing/2014/main" id="{65403CF1-8B9A-613E-3760-EF716A77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7451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Line 307">
              <a:extLst>
                <a:ext uri="{FF2B5EF4-FFF2-40B4-BE49-F238E27FC236}">
                  <a16:creationId xmlns:a16="http://schemas.microsoft.com/office/drawing/2014/main" id="{D8C95C44-6512-F2D7-816E-C7780092C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7614" y="2274890"/>
              <a:ext cx="0" cy="52388"/>
            </a:xfrm>
            <a:prstGeom prst="line">
              <a:avLst/>
            </a:prstGeom>
            <a:noFill/>
            <a:ln w="11113" cap="rnd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20" tIns="60960" rIns="121920" bIns="60960"/>
            <a:lstStyle/>
            <a:p>
              <a:endParaRPr lang="en-GB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BFFA58-0CB9-BF16-3FE2-E70BF5276A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842" y="1842549"/>
            <a:ext cx="635000" cy="965200"/>
            <a:chOff x="1762" y="1325"/>
            <a:chExt cx="300" cy="456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1356DF8-FAB4-7BC0-3B7D-1595070C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" y="1547"/>
              <a:ext cx="300" cy="234"/>
            </a:xfrm>
            <a:custGeom>
              <a:avLst/>
              <a:gdLst>
                <a:gd name="T0" fmla="*/ 1727 w 2317"/>
                <a:gd name="T1" fmla="*/ 0 h 1847"/>
                <a:gd name="T2" fmla="*/ 590 w 2317"/>
                <a:gd name="T3" fmla="*/ 0 h 1847"/>
                <a:gd name="T4" fmla="*/ 0 w 2317"/>
                <a:gd name="T5" fmla="*/ 590 h 1847"/>
                <a:gd name="T6" fmla="*/ 0 w 2317"/>
                <a:gd name="T7" fmla="*/ 1847 h 1847"/>
                <a:gd name="T8" fmla="*/ 2317 w 2317"/>
                <a:gd name="T9" fmla="*/ 1847 h 1847"/>
                <a:gd name="T10" fmla="*/ 2317 w 2317"/>
                <a:gd name="T11" fmla="*/ 590 h 1847"/>
                <a:gd name="T12" fmla="*/ 1727 w 2317"/>
                <a:gd name="T1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7" h="1847">
                  <a:moveTo>
                    <a:pt x="1727" y="0"/>
                  </a:moveTo>
                  <a:cubicBezTo>
                    <a:pt x="590" y="0"/>
                    <a:pt x="590" y="0"/>
                    <a:pt x="590" y="0"/>
                  </a:cubicBezTo>
                  <a:cubicBezTo>
                    <a:pt x="265" y="0"/>
                    <a:pt x="0" y="265"/>
                    <a:pt x="0" y="590"/>
                  </a:cubicBezTo>
                  <a:cubicBezTo>
                    <a:pt x="0" y="1847"/>
                    <a:pt x="0" y="1847"/>
                    <a:pt x="0" y="1847"/>
                  </a:cubicBezTo>
                  <a:cubicBezTo>
                    <a:pt x="465" y="1847"/>
                    <a:pt x="1941" y="1847"/>
                    <a:pt x="2317" y="1847"/>
                  </a:cubicBezTo>
                  <a:cubicBezTo>
                    <a:pt x="2317" y="590"/>
                    <a:pt x="2317" y="590"/>
                    <a:pt x="2317" y="590"/>
                  </a:cubicBezTo>
                  <a:cubicBezTo>
                    <a:pt x="2317" y="265"/>
                    <a:pt x="2051" y="0"/>
                    <a:pt x="1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B0695C-6131-D1CF-F992-0B99687C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325"/>
              <a:ext cx="180" cy="1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FA6559-A11C-F902-85CC-F6CDDDE3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1577"/>
              <a:ext cx="35" cy="122"/>
            </a:xfrm>
            <a:custGeom>
              <a:avLst/>
              <a:gdLst>
                <a:gd name="T0" fmla="*/ 132 w 263"/>
                <a:gd name="T1" fmla="*/ 963 h 963"/>
                <a:gd name="T2" fmla="*/ 131 w 263"/>
                <a:gd name="T3" fmla="*/ 963 h 963"/>
                <a:gd name="T4" fmla="*/ 0 w 263"/>
                <a:gd name="T5" fmla="*/ 833 h 963"/>
                <a:gd name="T6" fmla="*/ 0 w 263"/>
                <a:gd name="T7" fmla="*/ 131 h 963"/>
                <a:gd name="T8" fmla="*/ 131 w 263"/>
                <a:gd name="T9" fmla="*/ 0 h 963"/>
                <a:gd name="T10" fmla="*/ 132 w 263"/>
                <a:gd name="T11" fmla="*/ 0 h 963"/>
                <a:gd name="T12" fmla="*/ 263 w 263"/>
                <a:gd name="T13" fmla="*/ 131 h 963"/>
                <a:gd name="T14" fmla="*/ 263 w 263"/>
                <a:gd name="T15" fmla="*/ 833 h 963"/>
                <a:gd name="T16" fmla="*/ 132 w 263"/>
                <a:gd name="T17" fmla="*/ 963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963">
                  <a:moveTo>
                    <a:pt x="132" y="963"/>
                  </a:moveTo>
                  <a:cubicBezTo>
                    <a:pt x="131" y="963"/>
                    <a:pt x="131" y="963"/>
                    <a:pt x="131" y="963"/>
                  </a:cubicBezTo>
                  <a:cubicBezTo>
                    <a:pt x="59" y="963"/>
                    <a:pt x="0" y="904"/>
                    <a:pt x="0" y="83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204" y="0"/>
                    <a:pt x="263" y="59"/>
                    <a:pt x="263" y="131"/>
                  </a:cubicBezTo>
                  <a:cubicBezTo>
                    <a:pt x="263" y="833"/>
                    <a:pt x="263" y="833"/>
                    <a:pt x="263" y="833"/>
                  </a:cubicBezTo>
                  <a:cubicBezTo>
                    <a:pt x="263" y="904"/>
                    <a:pt x="204" y="963"/>
                    <a:pt x="132" y="9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38B97C6-CCE5-F8B5-CB70-9A6B58AD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1621"/>
              <a:ext cx="125" cy="34"/>
            </a:xfrm>
            <a:custGeom>
              <a:avLst/>
              <a:gdLst>
                <a:gd name="T0" fmla="*/ 0 w 963"/>
                <a:gd name="T1" fmla="*/ 132 h 263"/>
                <a:gd name="T2" fmla="*/ 0 w 963"/>
                <a:gd name="T3" fmla="*/ 131 h 263"/>
                <a:gd name="T4" fmla="*/ 131 w 963"/>
                <a:gd name="T5" fmla="*/ 0 h 263"/>
                <a:gd name="T6" fmla="*/ 832 w 963"/>
                <a:gd name="T7" fmla="*/ 0 h 263"/>
                <a:gd name="T8" fmla="*/ 963 w 963"/>
                <a:gd name="T9" fmla="*/ 131 h 263"/>
                <a:gd name="T10" fmla="*/ 963 w 963"/>
                <a:gd name="T11" fmla="*/ 132 h 263"/>
                <a:gd name="T12" fmla="*/ 832 w 963"/>
                <a:gd name="T13" fmla="*/ 263 h 263"/>
                <a:gd name="T14" fmla="*/ 131 w 963"/>
                <a:gd name="T15" fmla="*/ 263 h 263"/>
                <a:gd name="T16" fmla="*/ 0 w 963"/>
                <a:gd name="T17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263">
                  <a:moveTo>
                    <a:pt x="0" y="132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832" y="0"/>
                    <a:pt x="832" y="0"/>
                    <a:pt x="832" y="0"/>
                  </a:cubicBezTo>
                  <a:cubicBezTo>
                    <a:pt x="904" y="0"/>
                    <a:pt x="963" y="59"/>
                    <a:pt x="963" y="131"/>
                  </a:cubicBezTo>
                  <a:cubicBezTo>
                    <a:pt x="963" y="132"/>
                    <a:pt x="963" y="132"/>
                    <a:pt x="963" y="132"/>
                  </a:cubicBezTo>
                  <a:cubicBezTo>
                    <a:pt x="963" y="204"/>
                    <a:pt x="904" y="263"/>
                    <a:pt x="832" y="263"/>
                  </a:cubicBezTo>
                  <a:cubicBezTo>
                    <a:pt x="131" y="263"/>
                    <a:pt x="131" y="263"/>
                    <a:pt x="131" y="263"/>
                  </a:cubicBezTo>
                  <a:cubicBezTo>
                    <a:pt x="59" y="263"/>
                    <a:pt x="0" y="204"/>
                    <a:pt x="0" y="1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BCE63E-1529-44DB-3A2A-76151290D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621"/>
              <a:ext cx="35" cy="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3973732" y="1266708"/>
            <a:ext cx="1783099" cy="1473425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21920" tIns="60960" rIns="121920" bIns="60960"/>
                <a:lstStyle/>
                <a:p>
                  <a:pPr>
                    <a:defRPr/>
                  </a:pPr>
                  <a:endParaRPr lang="en-US" sz="140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559231-0656-7DB2-CE5D-D85CD8F0DD66}"/>
              </a:ext>
            </a:extLst>
          </p:cNvPr>
          <p:cNvGrpSpPr/>
          <p:nvPr/>
        </p:nvGrpSpPr>
        <p:grpSpPr>
          <a:xfrm>
            <a:off x="8126007" y="1822523"/>
            <a:ext cx="635000" cy="965200"/>
            <a:chOff x="3901731" y="3694181"/>
            <a:chExt cx="635000" cy="9652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2B851A7-58C4-3961-1760-375E05BBC2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1731" y="3694181"/>
              <a:ext cx="635000" cy="965200"/>
              <a:chOff x="1762" y="1325"/>
              <a:chExt cx="300" cy="456"/>
            </a:xfrm>
          </p:grpSpPr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8E1486B-10A7-3EE0-09FA-91E030CA2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A2E0B-CB2C-D027-2E84-51B326BDD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360">
              <a:extLst>
                <a:ext uri="{FF2B5EF4-FFF2-40B4-BE49-F238E27FC236}">
                  <a16:creationId xmlns:a16="http://schemas.microsoft.com/office/drawing/2014/main" id="{DFE0D758-5B20-A66A-DB85-D98397A9E3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4797" y="4279790"/>
              <a:ext cx="200873" cy="197541"/>
              <a:chOff x="6333580" y="2334557"/>
              <a:chExt cx="545984" cy="536983"/>
            </a:xfrm>
          </p:grpSpPr>
          <p:sp>
            <p:nvSpPr>
              <p:cNvPr id="51" name="Freeform 251">
                <a:extLst>
                  <a:ext uri="{FF2B5EF4-FFF2-40B4-BE49-F238E27FC236}">
                    <a16:creationId xmlns:a16="http://schemas.microsoft.com/office/drawing/2014/main" id="{5080A0BC-162E-F40D-619D-CC295CD9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1574" y="2334557"/>
                <a:ext cx="327990" cy="526984"/>
              </a:xfrm>
              <a:custGeom>
                <a:avLst/>
                <a:gdLst>
                  <a:gd name="T0" fmla="*/ 2147483646 w 139"/>
                  <a:gd name="T1" fmla="*/ 0 h 223"/>
                  <a:gd name="T2" fmla="*/ 2147483646 w 139"/>
                  <a:gd name="T3" fmla="*/ 0 h 223"/>
                  <a:gd name="T4" fmla="*/ 2147483646 w 139"/>
                  <a:gd name="T5" fmla="*/ 2147483646 h 223"/>
                  <a:gd name="T6" fmla="*/ 2147483646 w 139"/>
                  <a:gd name="T7" fmla="*/ 2147483646 h 223"/>
                  <a:gd name="T8" fmla="*/ 2147483646 w 139"/>
                  <a:gd name="T9" fmla="*/ 2147483646 h 223"/>
                  <a:gd name="T10" fmla="*/ 2147483646 w 139"/>
                  <a:gd name="T11" fmla="*/ 2147483646 h 223"/>
                  <a:gd name="T12" fmla="*/ 2147483646 w 139"/>
                  <a:gd name="T13" fmla="*/ 2147483646 h 223"/>
                  <a:gd name="T14" fmla="*/ 0 w 139"/>
                  <a:gd name="T15" fmla="*/ 2147483646 h 223"/>
                  <a:gd name="T16" fmla="*/ 2147483646 w 139"/>
                  <a:gd name="T17" fmla="*/ 2147483646 h 223"/>
                  <a:gd name="T18" fmla="*/ 2147483646 w 139"/>
                  <a:gd name="T19" fmla="*/ 2147483646 h 223"/>
                  <a:gd name="T20" fmla="*/ 2147483646 w 139"/>
                  <a:gd name="T21" fmla="*/ 2147483646 h 223"/>
                  <a:gd name="T22" fmla="*/ 2147483646 w 139"/>
                  <a:gd name="T23" fmla="*/ 2147483646 h 223"/>
                  <a:gd name="T24" fmla="*/ 2147483646 w 139"/>
                  <a:gd name="T25" fmla="*/ 2147483646 h 223"/>
                  <a:gd name="T26" fmla="*/ 2147483646 w 139"/>
                  <a:gd name="T27" fmla="*/ 2147483646 h 223"/>
                  <a:gd name="T28" fmla="*/ 2147483646 w 139"/>
                  <a:gd name="T29" fmla="*/ 2147483646 h 223"/>
                  <a:gd name="T30" fmla="*/ 2147483646 w 139"/>
                  <a:gd name="T31" fmla="*/ 2147483646 h 223"/>
                  <a:gd name="T32" fmla="*/ 2147483646 w 139"/>
                  <a:gd name="T33" fmla="*/ 2147483646 h 223"/>
                  <a:gd name="T34" fmla="*/ 2147483646 w 139"/>
                  <a:gd name="T35" fmla="*/ 2147483646 h 223"/>
                  <a:gd name="T36" fmla="*/ 2147483646 w 139"/>
                  <a:gd name="T37" fmla="*/ 2147483646 h 223"/>
                  <a:gd name="T38" fmla="*/ 2147483646 w 139"/>
                  <a:gd name="T39" fmla="*/ 2147483646 h 223"/>
                  <a:gd name="T40" fmla="*/ 2147483646 w 139"/>
                  <a:gd name="T41" fmla="*/ 2147483646 h 223"/>
                  <a:gd name="T42" fmla="*/ 2147483646 w 139"/>
                  <a:gd name="T43" fmla="*/ 2147483646 h 223"/>
                  <a:gd name="T44" fmla="*/ 2147483646 w 139"/>
                  <a:gd name="T45" fmla="*/ 2147483646 h 223"/>
                  <a:gd name="T46" fmla="*/ 2147483646 w 139"/>
                  <a:gd name="T47" fmla="*/ 2147483646 h 223"/>
                  <a:gd name="T48" fmla="*/ 2147483646 w 139"/>
                  <a:gd name="T49" fmla="*/ 2147483646 h 223"/>
                  <a:gd name="T50" fmla="*/ 2147483646 w 139"/>
                  <a:gd name="T51" fmla="*/ 2147483646 h 223"/>
                  <a:gd name="T52" fmla="*/ 2147483646 w 139"/>
                  <a:gd name="T53" fmla="*/ 2147483646 h 223"/>
                  <a:gd name="T54" fmla="*/ 2147483646 w 139"/>
                  <a:gd name="T55" fmla="*/ 2147483646 h 223"/>
                  <a:gd name="T56" fmla="*/ 2147483646 w 139"/>
                  <a:gd name="T57" fmla="*/ 2147483646 h 223"/>
                  <a:gd name="T58" fmla="*/ 2147483646 w 139"/>
                  <a:gd name="T59" fmla="*/ 2147483646 h 223"/>
                  <a:gd name="T60" fmla="*/ 2147483646 w 139"/>
                  <a:gd name="T61" fmla="*/ 2147483646 h 223"/>
                  <a:gd name="T62" fmla="*/ 2147483646 w 139"/>
                  <a:gd name="T63" fmla="*/ 2147483646 h 223"/>
                  <a:gd name="T64" fmla="*/ 2147483646 w 139"/>
                  <a:gd name="T65" fmla="*/ 0 h 223"/>
                  <a:gd name="T66" fmla="*/ 2147483646 w 139"/>
                  <a:gd name="T67" fmla="*/ 0 h 22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39" h="223">
                    <a:moveTo>
                      <a:pt x="106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96" y="0"/>
                      <a:pt x="86" y="5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37" y="190"/>
                      <a:pt x="33" y="211"/>
                      <a:pt x="18" y="221"/>
                    </a:cubicBezTo>
                    <a:cubicBezTo>
                      <a:pt x="17" y="222"/>
                      <a:pt x="16" y="222"/>
                      <a:pt x="15" y="223"/>
                    </a:cubicBezTo>
                    <a:cubicBezTo>
                      <a:pt x="19" y="221"/>
                      <a:pt x="23" y="218"/>
                      <a:pt x="26" y="214"/>
                    </a:cubicBezTo>
                    <a:cubicBezTo>
                      <a:pt x="26" y="214"/>
                      <a:pt x="26" y="214"/>
                      <a:pt x="26" y="214"/>
                    </a:cubicBezTo>
                    <a:cubicBezTo>
                      <a:pt x="26" y="214"/>
                      <a:pt x="26" y="214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6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3"/>
                      <a:pt x="27" y="213"/>
                      <a:pt x="27" y="213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27" y="212"/>
                      <a:pt x="27" y="212"/>
                      <a:pt x="27" y="21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7" y="46"/>
                      <a:pt x="139" y="40"/>
                      <a:pt x="139" y="33"/>
                    </a:cubicBezTo>
                    <a:cubicBezTo>
                      <a:pt x="139" y="23"/>
                      <a:pt x="134" y="12"/>
                      <a:pt x="125" y="6"/>
                    </a:cubicBezTo>
                    <a:cubicBezTo>
                      <a:pt x="119" y="2"/>
                      <a:pt x="113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Freeform 256">
                <a:extLst>
                  <a:ext uri="{FF2B5EF4-FFF2-40B4-BE49-F238E27FC236}">
                    <a16:creationId xmlns:a16="http://schemas.microsoft.com/office/drawing/2014/main" id="{564EB3B8-AEE8-D0DC-6F1B-668E90C22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580" y="2502552"/>
                <a:ext cx="217993" cy="358989"/>
              </a:xfrm>
              <a:custGeom>
                <a:avLst/>
                <a:gdLst>
                  <a:gd name="T0" fmla="*/ 2147483646 w 92"/>
                  <a:gd name="T1" fmla="*/ 0 h 152"/>
                  <a:gd name="T2" fmla="*/ 2147483646 w 92"/>
                  <a:gd name="T3" fmla="*/ 2147483646 h 152"/>
                  <a:gd name="T4" fmla="*/ 2147483646 w 92"/>
                  <a:gd name="T5" fmla="*/ 2147483646 h 152"/>
                  <a:gd name="T6" fmla="*/ 0 w 92"/>
                  <a:gd name="T7" fmla="*/ 2147483646 h 152"/>
                  <a:gd name="T8" fmla="*/ 2147483646 w 92"/>
                  <a:gd name="T9" fmla="*/ 2147483646 h 152"/>
                  <a:gd name="T10" fmla="*/ 2147483646 w 92"/>
                  <a:gd name="T11" fmla="*/ 2147483646 h 152"/>
                  <a:gd name="T12" fmla="*/ 2147483646 w 92"/>
                  <a:gd name="T13" fmla="*/ 2147483646 h 152"/>
                  <a:gd name="T14" fmla="*/ 2147483646 w 92"/>
                  <a:gd name="T15" fmla="*/ 2147483646 h 152"/>
                  <a:gd name="T16" fmla="*/ 2147483646 w 92"/>
                  <a:gd name="T17" fmla="*/ 2147483646 h 152"/>
                  <a:gd name="T18" fmla="*/ 2147483646 w 92"/>
                  <a:gd name="T19" fmla="*/ 2147483646 h 152"/>
                  <a:gd name="T20" fmla="*/ 2147483646 w 92"/>
                  <a:gd name="T21" fmla="*/ 2147483646 h 152"/>
                  <a:gd name="T22" fmla="*/ 2147483646 w 92"/>
                  <a:gd name="T23" fmla="*/ 2147483646 h 152"/>
                  <a:gd name="T24" fmla="*/ 2147483646 w 92"/>
                  <a:gd name="T25" fmla="*/ 2147483646 h 152"/>
                  <a:gd name="T26" fmla="*/ 2147483646 w 92"/>
                  <a:gd name="T27" fmla="*/ 2147483646 h 152"/>
                  <a:gd name="T28" fmla="*/ 2147483646 w 92"/>
                  <a:gd name="T29" fmla="*/ 2147483646 h 152"/>
                  <a:gd name="T30" fmla="*/ 2147483646 w 92"/>
                  <a:gd name="T31" fmla="*/ 2147483646 h 152"/>
                  <a:gd name="T32" fmla="*/ 2147483646 w 92"/>
                  <a:gd name="T33" fmla="*/ 2147483646 h 152"/>
                  <a:gd name="T34" fmla="*/ 2147483646 w 92"/>
                  <a:gd name="T35" fmla="*/ 2147483646 h 152"/>
                  <a:gd name="T36" fmla="*/ 2147483646 w 92"/>
                  <a:gd name="T37" fmla="*/ 2147483646 h 152"/>
                  <a:gd name="T38" fmla="*/ 2147483646 w 92"/>
                  <a:gd name="T39" fmla="*/ 2147483646 h 152"/>
                  <a:gd name="T40" fmla="*/ 2147483646 w 92"/>
                  <a:gd name="T41" fmla="*/ 2147483646 h 152"/>
                  <a:gd name="T42" fmla="*/ 2147483646 w 92"/>
                  <a:gd name="T43" fmla="*/ 2147483646 h 152"/>
                  <a:gd name="T44" fmla="*/ 2147483646 w 92"/>
                  <a:gd name="T45" fmla="*/ 2147483646 h 152"/>
                  <a:gd name="T46" fmla="*/ 2147483646 w 92"/>
                  <a:gd name="T47" fmla="*/ 2147483646 h 152"/>
                  <a:gd name="T48" fmla="*/ 2147483646 w 92"/>
                  <a:gd name="T49" fmla="*/ 2147483646 h 152"/>
                  <a:gd name="T50" fmla="*/ 2147483646 w 92"/>
                  <a:gd name="T51" fmla="*/ 2147483646 h 152"/>
                  <a:gd name="T52" fmla="*/ 2147483646 w 92"/>
                  <a:gd name="T53" fmla="*/ 2147483646 h 152"/>
                  <a:gd name="T54" fmla="*/ 2147483646 w 92"/>
                  <a:gd name="T55" fmla="*/ 2147483646 h 152"/>
                  <a:gd name="T56" fmla="*/ 2147483646 w 92"/>
                  <a:gd name="T57" fmla="*/ 2147483646 h 152"/>
                  <a:gd name="T58" fmla="*/ 2147483646 w 92"/>
                  <a:gd name="T59" fmla="*/ 2147483646 h 152"/>
                  <a:gd name="T60" fmla="*/ 2147483646 w 92"/>
                  <a:gd name="T61" fmla="*/ 2147483646 h 152"/>
                  <a:gd name="T62" fmla="*/ 2147483646 w 92"/>
                  <a:gd name="T63" fmla="*/ 2147483646 h 152"/>
                  <a:gd name="T64" fmla="*/ 2147483646 w 92"/>
                  <a:gd name="T65" fmla="*/ 2147483646 h 152"/>
                  <a:gd name="T66" fmla="*/ 2147483646 w 92"/>
                  <a:gd name="T67" fmla="*/ 2147483646 h 152"/>
                  <a:gd name="T68" fmla="*/ 2147483646 w 92"/>
                  <a:gd name="T69" fmla="*/ 2147483646 h 152"/>
                  <a:gd name="T70" fmla="*/ 2147483646 w 92"/>
                  <a:gd name="T71" fmla="*/ 2147483646 h 152"/>
                  <a:gd name="T72" fmla="*/ 2147483646 w 92"/>
                  <a:gd name="T73" fmla="*/ 0 h 1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2" h="152">
                    <a:moveTo>
                      <a:pt x="33" y="0"/>
                    </a:moveTo>
                    <a:cubicBezTo>
                      <a:pt x="26" y="0"/>
                      <a:pt x="20" y="2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5" y="12"/>
                      <a:pt x="0" y="23"/>
                      <a:pt x="0" y="33"/>
                    </a:cubicBezTo>
                    <a:cubicBezTo>
                      <a:pt x="0" y="40"/>
                      <a:pt x="2" y="46"/>
                      <a:pt x="5" y="52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4" y="141"/>
                      <a:pt x="64" y="141"/>
                    </a:cubicBezTo>
                    <a:cubicBezTo>
                      <a:pt x="64" y="141"/>
                      <a:pt x="65" y="141"/>
                      <a:pt x="65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42"/>
                      <a:pt x="66" y="143"/>
                      <a:pt x="66" y="144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4"/>
                      <a:pt x="66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4"/>
                      <a:pt x="67" y="144"/>
                    </a:cubicBezTo>
                    <a:cubicBezTo>
                      <a:pt x="67" y="144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68" y="145"/>
                      <a:pt x="68" y="145"/>
                      <a:pt x="68" y="145"/>
                    </a:cubicBezTo>
                    <a:cubicBezTo>
                      <a:pt x="69" y="147"/>
                      <a:pt x="71" y="148"/>
                      <a:pt x="72" y="149"/>
                    </a:cubicBezTo>
                    <a:cubicBezTo>
                      <a:pt x="74" y="150"/>
                      <a:pt x="75" y="151"/>
                      <a:pt x="77" y="152"/>
                    </a:cubicBezTo>
                    <a:cubicBezTo>
                      <a:pt x="76" y="151"/>
                      <a:pt x="75" y="151"/>
                      <a:pt x="73" y="150"/>
                    </a:cubicBezTo>
                    <a:cubicBezTo>
                      <a:pt x="58" y="140"/>
                      <a:pt x="54" y="119"/>
                      <a:pt x="64" y="104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92" y="62"/>
                      <a:pt x="92" y="62"/>
                      <a:pt x="92" y="62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4" y="5"/>
                      <a:pt x="44" y="0"/>
                      <a:pt x="33" y="0"/>
                    </a:cubicBez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Freeform 260">
                <a:extLst>
                  <a:ext uri="{FF2B5EF4-FFF2-40B4-BE49-F238E27FC236}">
                    <a16:creationId xmlns:a16="http://schemas.microsoft.com/office/drawing/2014/main" id="{FFC1F958-B2AF-9DBC-0837-A7B55220E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576" y="2648547"/>
                <a:ext cx="176995" cy="222993"/>
              </a:xfrm>
              <a:custGeom>
                <a:avLst/>
                <a:gdLst>
                  <a:gd name="T0" fmla="*/ 2147483646 w 75"/>
                  <a:gd name="T1" fmla="*/ 0 h 94"/>
                  <a:gd name="T2" fmla="*/ 2147483646 w 75"/>
                  <a:gd name="T3" fmla="*/ 2147483646 h 94"/>
                  <a:gd name="T4" fmla="*/ 2147483646 w 75"/>
                  <a:gd name="T5" fmla="*/ 2147483646 h 94"/>
                  <a:gd name="T6" fmla="*/ 2147483646 w 75"/>
                  <a:gd name="T7" fmla="*/ 2147483646 h 94"/>
                  <a:gd name="T8" fmla="*/ 2147483646 w 75"/>
                  <a:gd name="T9" fmla="*/ 2147483646 h 94"/>
                  <a:gd name="T10" fmla="*/ 2147483646 w 75"/>
                  <a:gd name="T11" fmla="*/ 2147483646 h 94"/>
                  <a:gd name="T12" fmla="*/ 2147483646 w 75"/>
                  <a:gd name="T13" fmla="*/ 2147483646 h 94"/>
                  <a:gd name="T14" fmla="*/ 2147483646 w 75"/>
                  <a:gd name="T15" fmla="*/ 2147483646 h 94"/>
                  <a:gd name="T16" fmla="*/ 2147483646 w 75"/>
                  <a:gd name="T17" fmla="*/ 2147483646 h 94"/>
                  <a:gd name="T18" fmla="*/ 2147483646 w 75"/>
                  <a:gd name="T19" fmla="*/ 2147483646 h 94"/>
                  <a:gd name="T20" fmla="*/ 2147483646 w 75"/>
                  <a:gd name="T21" fmla="*/ 2147483646 h 94"/>
                  <a:gd name="T22" fmla="*/ 2147483646 w 75"/>
                  <a:gd name="T23" fmla="*/ 2147483646 h 94"/>
                  <a:gd name="T24" fmla="*/ 2147483646 w 75"/>
                  <a:gd name="T25" fmla="*/ 2147483646 h 94"/>
                  <a:gd name="T26" fmla="*/ 2147483646 w 75"/>
                  <a:gd name="T27" fmla="*/ 2147483646 h 94"/>
                  <a:gd name="T28" fmla="*/ 2147483646 w 75"/>
                  <a:gd name="T29" fmla="*/ 2147483646 h 94"/>
                  <a:gd name="T30" fmla="*/ 2147483646 w 75"/>
                  <a:gd name="T31" fmla="*/ 2147483646 h 94"/>
                  <a:gd name="T32" fmla="*/ 2147483646 w 75"/>
                  <a:gd name="T33" fmla="*/ 2147483646 h 94"/>
                  <a:gd name="T34" fmla="*/ 2147483646 w 75"/>
                  <a:gd name="T35" fmla="*/ 2147483646 h 94"/>
                  <a:gd name="T36" fmla="*/ 2147483646 w 75"/>
                  <a:gd name="T37" fmla="*/ 2147483646 h 94"/>
                  <a:gd name="T38" fmla="*/ 2147483646 w 75"/>
                  <a:gd name="T39" fmla="*/ 2147483646 h 94"/>
                  <a:gd name="T40" fmla="*/ 2147483646 w 75"/>
                  <a:gd name="T41" fmla="*/ 2147483646 h 94"/>
                  <a:gd name="T42" fmla="*/ 2147483646 w 75"/>
                  <a:gd name="T43" fmla="*/ 2147483646 h 94"/>
                  <a:gd name="T44" fmla="*/ 2147483646 w 75"/>
                  <a:gd name="T45" fmla="*/ 0 h 9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75" h="94">
                    <a:moveTo>
                      <a:pt x="38" y="0"/>
                    </a:moveTo>
                    <a:cubicBezTo>
                      <a:pt x="10" y="42"/>
                      <a:pt x="10" y="42"/>
                      <a:pt x="10" y="42"/>
                    </a:cubicBezTo>
                    <a:cubicBezTo>
                      <a:pt x="0" y="57"/>
                      <a:pt x="4" y="78"/>
                      <a:pt x="19" y="88"/>
                    </a:cubicBezTo>
                    <a:cubicBezTo>
                      <a:pt x="21" y="89"/>
                      <a:pt x="22" y="89"/>
                      <a:pt x="23" y="90"/>
                    </a:cubicBezTo>
                    <a:cubicBezTo>
                      <a:pt x="23" y="90"/>
                      <a:pt x="23" y="90"/>
                      <a:pt x="24" y="90"/>
                    </a:cubicBezTo>
                    <a:cubicBezTo>
                      <a:pt x="24" y="90"/>
                      <a:pt x="24" y="90"/>
                      <a:pt x="24" y="91"/>
                    </a:cubicBezTo>
                    <a:cubicBezTo>
                      <a:pt x="28" y="92"/>
                      <a:pt x="31" y="93"/>
                      <a:pt x="35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6" y="93"/>
                      <a:pt x="36" y="93"/>
                    </a:cubicBezTo>
                    <a:cubicBezTo>
                      <a:pt x="36" y="93"/>
                      <a:pt x="37" y="94"/>
                      <a:pt x="37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9" y="94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4" y="93"/>
                      <a:pt x="48" y="92"/>
                      <a:pt x="52" y="91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90"/>
                      <a:pt x="52" y="90"/>
                      <a:pt x="53" y="90"/>
                    </a:cubicBezTo>
                    <a:cubicBezTo>
                      <a:pt x="54" y="89"/>
                      <a:pt x="55" y="89"/>
                      <a:pt x="56" y="88"/>
                    </a:cubicBezTo>
                    <a:cubicBezTo>
                      <a:pt x="71" y="78"/>
                      <a:pt x="75" y="57"/>
                      <a:pt x="65" y="42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017E18"/>
              </a:solidFill>
              <a:ln w="12700">
                <a:solidFill>
                  <a:srgbClr val="017E18"/>
                </a:solidFill>
                <a:round/>
                <a:headEnd/>
                <a:tailEnd/>
              </a:ln>
            </p:spPr>
            <p:txBody>
              <a:bodyPr lIns="121920" tIns="60960" rIns="121920" bIns="60960"/>
              <a:lstStyle/>
              <a:p>
                <a:endParaRPr lang="en-GB" sz="140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276225" y="2891419"/>
            <a:ext cx="2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3500760" y="2912630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6397732" y="2942242"/>
            <a:ext cx="295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276224" y="3403017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3512114" y="3336526"/>
            <a:ext cx="2257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6748005" y="3414149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Single Sign-On (SSO) Trigger  &lt;= not currently proposed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745765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74DDF8-FCCC-4D3D-1B09-FF9B804C7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Providers (CSP) – Azure AD/Webex Service (Identity Manager and Subscriber)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Enterprise Cloud Subscribers (ECS) – AD Connector (Identity Bridge)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Cloud Service User (CSU) – User in ECS (User)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E430C-7E8B-6B9A-F8DE-F1020D2C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256689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2.3 CSP to CSP (SaaS to SaaS application) 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2.3.1 Create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creates create identity in CSP1, CSP1 push new CSU to CSP2, after CSP1 receives the confirmation from CSP2, it send it to the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2.3.2 Update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update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2.3.3 Delete Identity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ECS updates CSP1, CSP1 push the delete to CSP2, after CSP1 receives the confirmation from CSP2, it send the acknowledge to ECS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2.3.4 SSO Trigger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pushed to it b y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2.3.5 SSO Trigger (Pull)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from CSP1 to CSP2 and create the user in CSP-2 based on information pull from CSP1</a:t>
            </a:r>
          </a:p>
          <a:p>
            <a:pPr lvl="1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2.3.6 Password reset (Push) –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CSP1 sends a request to CSP2 to reset the password value for CSU1</a:t>
            </a: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2258846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 ECS to CSP (Identity Source to SaaS application)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2.4.1 Create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 new user joins ECS-1 and so it pushes an account creation request to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2.4.2 Update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pushes an attribute update request to the CSP.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2.4.3 Delete Identity (Push)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ECS sends a suspend account request to CSP. After one week the CSP can fully remove CSU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2.4.4 SSO Trigger (Pull) –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CSU completes a SSO transaction to CSP, before issue an account Pull request from ECS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48746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83938-028D-4D09-3902-791D62AE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3.1. Migration of Identities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3.2.  Single Sign-On (SSO) Service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3.3.  Provisioning of the User Accounts for a Community of Interest (COI)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3.4.  Transfer of Attributes to a Relying Party's Website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(with OAuth or SAML)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3.5.  Change Notification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964AF-8394-65C2-F8D6-562636C1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1202110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45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DADFC-8389-9404-88CE-6DE1BCAD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SCIM Constructs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1683991" y="2993116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908526" y="3014327"/>
            <a:ext cx="27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1683990" y="3413275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specific resource, that can contain attributes from multiple Schemas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919880" y="3438223"/>
            <a:ext cx="2257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Single Attribute for a Resources that is specify in one of the schemas of the Resource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FBE5A77C-6C8E-B629-FF68-7948424C6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8384" y="1456341"/>
            <a:ext cx="1954119" cy="1125689"/>
            <a:chOff x="980" y="1435"/>
            <a:chExt cx="602" cy="346"/>
          </a:xfrm>
        </p:grpSpPr>
        <p:sp>
          <p:nvSpPr>
            <p:cNvPr id="13" name="AutoShape 106">
              <a:extLst>
                <a:ext uri="{FF2B5EF4-FFF2-40B4-BE49-F238E27FC236}">
                  <a16:creationId xmlns:a16="http://schemas.microsoft.com/office/drawing/2014/main" id="{B8C3899C-845D-57F0-BEFA-14ECA05FCA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0" y="1435"/>
              <a:ext cx="60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4" name="Freeform 108">
              <a:extLst>
                <a:ext uri="{FF2B5EF4-FFF2-40B4-BE49-F238E27FC236}">
                  <a16:creationId xmlns:a16="http://schemas.microsoft.com/office/drawing/2014/main" id="{A94BDDA9-26E2-3C0C-77FC-0BAE88C8B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435"/>
              <a:ext cx="602" cy="346"/>
            </a:xfrm>
            <a:custGeom>
              <a:avLst/>
              <a:gdLst>
                <a:gd name="T0" fmla="*/ 5 w 2989"/>
                <a:gd name="T1" fmla="*/ 2 h 1759"/>
                <a:gd name="T2" fmla="*/ 5 w 2989"/>
                <a:gd name="T3" fmla="*/ 3 h 1759"/>
                <a:gd name="T4" fmla="*/ 0 w 2989"/>
                <a:gd name="T5" fmla="*/ 3 h 1759"/>
                <a:gd name="T6" fmla="*/ 0 w 2989"/>
                <a:gd name="T7" fmla="*/ 2 h 1759"/>
                <a:gd name="T8" fmla="*/ 0 w 2989"/>
                <a:gd name="T9" fmla="*/ 0 h 1759"/>
                <a:gd name="T10" fmla="*/ 0 w 2989"/>
                <a:gd name="T11" fmla="*/ 0 h 1759"/>
                <a:gd name="T12" fmla="*/ 5 w 2989"/>
                <a:gd name="T13" fmla="*/ 0 h 1759"/>
                <a:gd name="T14" fmla="*/ 5 w 2989"/>
                <a:gd name="T15" fmla="*/ 0 h 1759"/>
                <a:gd name="T16" fmla="*/ 5 w 2989"/>
                <a:gd name="T17" fmla="*/ 2 h 1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89" h="1759">
                  <a:moveTo>
                    <a:pt x="2989" y="1628"/>
                  </a:moveTo>
                  <a:cubicBezTo>
                    <a:pt x="2989" y="1700"/>
                    <a:pt x="2930" y="1759"/>
                    <a:pt x="2858" y="1759"/>
                  </a:cubicBezTo>
                  <a:cubicBezTo>
                    <a:pt x="131" y="1759"/>
                    <a:pt x="131" y="1759"/>
                    <a:pt x="131" y="1759"/>
                  </a:cubicBezTo>
                  <a:cubicBezTo>
                    <a:pt x="59" y="1759"/>
                    <a:pt x="0" y="1700"/>
                    <a:pt x="0" y="1628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59"/>
                    <a:pt x="59" y="0"/>
                    <a:pt x="131" y="0"/>
                  </a:cubicBezTo>
                  <a:cubicBezTo>
                    <a:pt x="2858" y="0"/>
                    <a:pt x="2858" y="0"/>
                    <a:pt x="2858" y="0"/>
                  </a:cubicBezTo>
                  <a:cubicBezTo>
                    <a:pt x="2930" y="0"/>
                    <a:pt x="2989" y="59"/>
                    <a:pt x="2989" y="131"/>
                  </a:cubicBezTo>
                  <a:lnTo>
                    <a:pt x="2989" y="1628"/>
                  </a:lnTo>
                  <a:close/>
                </a:path>
              </a:pathLst>
            </a:custGeom>
            <a:solidFill>
              <a:srgbClr val="B2E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5" name="Freeform 109">
              <a:extLst>
                <a:ext uri="{FF2B5EF4-FFF2-40B4-BE49-F238E27FC236}">
                  <a16:creationId xmlns:a16="http://schemas.microsoft.com/office/drawing/2014/main" id="{23463F6E-C63C-A4C4-9BE8-7A9440CF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39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7"/>
                    <a:pt x="1086" y="60"/>
                  </a:cubicBezTo>
                  <a:cubicBezTo>
                    <a:pt x="1086" y="93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6" name="Freeform 110">
              <a:extLst>
                <a:ext uri="{FF2B5EF4-FFF2-40B4-BE49-F238E27FC236}">
                  <a16:creationId xmlns:a16="http://schemas.microsoft.com/office/drawing/2014/main" id="{4DE7E2B0-629B-E70A-763F-5672A79A5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596"/>
              <a:ext cx="218" cy="24"/>
            </a:xfrm>
            <a:custGeom>
              <a:avLst/>
              <a:gdLst>
                <a:gd name="T0" fmla="*/ 2 w 1086"/>
                <a:gd name="T1" fmla="*/ 0 h 121"/>
                <a:gd name="T2" fmla="*/ 0 w 1086"/>
                <a:gd name="T3" fmla="*/ 0 h 121"/>
                <a:gd name="T4" fmla="*/ 0 w 1086"/>
                <a:gd name="T5" fmla="*/ 0 h 121"/>
                <a:gd name="T6" fmla="*/ 0 w 1086"/>
                <a:gd name="T7" fmla="*/ 0 h 121"/>
                <a:gd name="T8" fmla="*/ 2 w 1086"/>
                <a:gd name="T9" fmla="*/ 0 h 121"/>
                <a:gd name="T10" fmla="*/ 2 w 1086"/>
                <a:gd name="T11" fmla="*/ 0 h 121"/>
                <a:gd name="T12" fmla="*/ 2 w 1086"/>
                <a:gd name="T13" fmla="*/ 0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6" h="121">
                  <a:moveTo>
                    <a:pt x="1026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59" y="0"/>
                    <a:pt x="1086" y="28"/>
                    <a:pt x="1086" y="61"/>
                  </a:cubicBezTo>
                  <a:cubicBezTo>
                    <a:pt x="1086" y="94"/>
                    <a:pt x="1059" y="121"/>
                    <a:pt x="1026" y="1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7" name="Freeform 111">
              <a:extLst>
                <a:ext uri="{FF2B5EF4-FFF2-40B4-BE49-F238E27FC236}">
                  <a16:creationId xmlns:a16="http://schemas.microsoft.com/office/drawing/2014/main" id="{6CE269E2-BBFC-454F-EFAA-E19FDE4C5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" y="1653"/>
              <a:ext cx="115" cy="24"/>
            </a:xfrm>
            <a:custGeom>
              <a:avLst/>
              <a:gdLst>
                <a:gd name="T0" fmla="*/ 1 w 571"/>
                <a:gd name="T1" fmla="*/ 0 h 120"/>
                <a:gd name="T2" fmla="*/ 0 w 571"/>
                <a:gd name="T3" fmla="*/ 0 h 120"/>
                <a:gd name="T4" fmla="*/ 0 w 571"/>
                <a:gd name="T5" fmla="*/ 0 h 120"/>
                <a:gd name="T6" fmla="*/ 0 w 571"/>
                <a:gd name="T7" fmla="*/ 0 h 120"/>
                <a:gd name="T8" fmla="*/ 1 w 571"/>
                <a:gd name="T9" fmla="*/ 0 h 120"/>
                <a:gd name="T10" fmla="*/ 1 w 571"/>
                <a:gd name="T11" fmla="*/ 0 h 120"/>
                <a:gd name="T12" fmla="*/ 1 w 571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1" h="120">
                  <a:moveTo>
                    <a:pt x="511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44" y="0"/>
                    <a:pt x="571" y="27"/>
                    <a:pt x="571" y="60"/>
                  </a:cubicBezTo>
                  <a:cubicBezTo>
                    <a:pt x="571" y="93"/>
                    <a:pt x="544" y="120"/>
                    <a:pt x="5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  <p:sp>
          <p:nvSpPr>
            <p:cNvPr id="18" name="Oval 112">
              <a:extLst>
                <a:ext uri="{FF2B5EF4-FFF2-40B4-BE49-F238E27FC236}">
                  <a16:creationId xmlns:a16="http://schemas.microsoft.com/office/drawing/2014/main" id="{D34A573B-E4CE-5631-120E-EC78AC226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506"/>
              <a:ext cx="208" cy="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Freeform 113">
              <a:extLst>
                <a:ext uri="{FF2B5EF4-FFF2-40B4-BE49-F238E27FC236}">
                  <a16:creationId xmlns:a16="http://schemas.microsoft.com/office/drawing/2014/main" id="{F707344C-86E2-7083-125A-8BE03A93F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" y="1601"/>
              <a:ext cx="41" cy="81"/>
            </a:xfrm>
            <a:custGeom>
              <a:avLst/>
              <a:gdLst>
                <a:gd name="T0" fmla="*/ 139 w 204"/>
                <a:gd name="T1" fmla="*/ 3 h 416"/>
                <a:gd name="T2" fmla="*/ 139 w 204"/>
                <a:gd name="T3" fmla="*/ 314 h 416"/>
                <a:gd name="T4" fmla="*/ 102 w 204"/>
                <a:gd name="T5" fmla="*/ 351 h 416"/>
                <a:gd name="T6" fmla="*/ 65 w 204"/>
                <a:gd name="T7" fmla="*/ 314 h 416"/>
                <a:gd name="T8" fmla="*/ 65 w 204"/>
                <a:gd name="T9" fmla="*/ 288 h 416"/>
                <a:gd name="T10" fmla="*/ 33 w 204"/>
                <a:gd name="T11" fmla="*/ 255 h 416"/>
                <a:gd name="T12" fmla="*/ 0 w 204"/>
                <a:gd name="T13" fmla="*/ 288 h 416"/>
                <a:gd name="T14" fmla="*/ 0 w 204"/>
                <a:gd name="T15" fmla="*/ 314 h 416"/>
                <a:gd name="T16" fmla="*/ 102 w 204"/>
                <a:gd name="T17" fmla="*/ 416 h 416"/>
                <a:gd name="T18" fmla="*/ 204 w 204"/>
                <a:gd name="T19" fmla="*/ 314 h 416"/>
                <a:gd name="T20" fmla="*/ 204 w 204"/>
                <a:gd name="T21" fmla="*/ 3 h 416"/>
                <a:gd name="T22" fmla="*/ 172 w 204"/>
                <a:gd name="T23" fmla="*/ 0 h 416"/>
                <a:gd name="T24" fmla="*/ 139 w 204"/>
                <a:gd name="T25" fmla="*/ 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416">
                  <a:moveTo>
                    <a:pt x="139" y="3"/>
                  </a:moveTo>
                  <a:cubicBezTo>
                    <a:pt x="139" y="314"/>
                    <a:pt x="139" y="314"/>
                    <a:pt x="139" y="314"/>
                  </a:cubicBezTo>
                  <a:cubicBezTo>
                    <a:pt x="139" y="335"/>
                    <a:pt x="122" y="351"/>
                    <a:pt x="102" y="351"/>
                  </a:cubicBezTo>
                  <a:cubicBezTo>
                    <a:pt x="82" y="351"/>
                    <a:pt x="65" y="335"/>
                    <a:pt x="65" y="314"/>
                  </a:cubicBezTo>
                  <a:cubicBezTo>
                    <a:pt x="65" y="288"/>
                    <a:pt x="65" y="288"/>
                    <a:pt x="65" y="288"/>
                  </a:cubicBezTo>
                  <a:cubicBezTo>
                    <a:pt x="65" y="270"/>
                    <a:pt x="51" y="255"/>
                    <a:pt x="33" y="255"/>
                  </a:cubicBezTo>
                  <a:cubicBezTo>
                    <a:pt x="15" y="255"/>
                    <a:pt x="0" y="270"/>
                    <a:pt x="0" y="288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70"/>
                    <a:pt x="46" y="416"/>
                    <a:pt x="102" y="416"/>
                  </a:cubicBezTo>
                  <a:cubicBezTo>
                    <a:pt x="158" y="416"/>
                    <a:pt x="204" y="370"/>
                    <a:pt x="204" y="314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193" y="1"/>
                    <a:pt x="183" y="0"/>
                    <a:pt x="172" y="0"/>
                  </a:cubicBezTo>
                  <a:cubicBezTo>
                    <a:pt x="161" y="0"/>
                    <a:pt x="150" y="1"/>
                    <a:pt x="139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14">
              <a:extLst>
                <a:ext uri="{FF2B5EF4-FFF2-40B4-BE49-F238E27FC236}">
                  <a16:creationId xmlns:a16="http://schemas.microsoft.com/office/drawing/2014/main" id="{C1CD7C4E-17C0-760E-6181-0B250F84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" y="1535"/>
              <a:ext cx="13" cy="12"/>
            </a:xfrm>
            <a:custGeom>
              <a:avLst/>
              <a:gdLst>
                <a:gd name="T0" fmla="*/ 33 w 65"/>
                <a:gd name="T1" fmla="*/ 57 h 58"/>
                <a:gd name="T2" fmla="*/ 34 w 65"/>
                <a:gd name="T3" fmla="*/ 57 h 58"/>
                <a:gd name="T4" fmla="*/ 65 w 65"/>
                <a:gd name="T5" fmla="*/ 58 h 58"/>
                <a:gd name="T6" fmla="*/ 65 w 65"/>
                <a:gd name="T7" fmla="*/ 32 h 58"/>
                <a:gd name="T8" fmla="*/ 32 w 65"/>
                <a:gd name="T9" fmla="*/ 0 h 58"/>
                <a:gd name="T10" fmla="*/ 0 w 65"/>
                <a:gd name="T11" fmla="*/ 32 h 58"/>
                <a:gd name="T12" fmla="*/ 0 w 65"/>
                <a:gd name="T13" fmla="*/ 58 h 58"/>
                <a:gd name="T14" fmla="*/ 32 w 65"/>
                <a:gd name="T15" fmla="*/ 57 h 58"/>
                <a:gd name="T16" fmla="*/ 33 w 65"/>
                <a:gd name="T17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8">
                  <a:moveTo>
                    <a:pt x="33" y="57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44" y="57"/>
                    <a:pt x="54" y="58"/>
                    <a:pt x="65" y="5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21" y="57"/>
                    <a:pt x="32" y="57"/>
                  </a:cubicBezTo>
                  <a:lnTo>
                    <a:pt x="33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15">
              <a:extLst>
                <a:ext uri="{FF2B5EF4-FFF2-40B4-BE49-F238E27FC236}">
                  <a16:creationId xmlns:a16="http://schemas.microsoft.com/office/drawing/2014/main" id="{7B0630A3-2352-0BDF-04B7-FC9CD0B4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546"/>
              <a:ext cx="176" cy="75"/>
            </a:xfrm>
            <a:custGeom>
              <a:avLst/>
              <a:gdLst>
                <a:gd name="T0" fmla="*/ 1 w 872"/>
                <a:gd name="T1" fmla="*/ 0 h 378"/>
                <a:gd name="T2" fmla="*/ 1 w 872"/>
                <a:gd name="T3" fmla="*/ 0 h 378"/>
                <a:gd name="T4" fmla="*/ 1 w 872"/>
                <a:gd name="T5" fmla="*/ 0 h 378"/>
                <a:gd name="T6" fmla="*/ 1 w 872"/>
                <a:gd name="T7" fmla="*/ 0 h 378"/>
                <a:gd name="T8" fmla="*/ 0 w 872"/>
                <a:gd name="T9" fmla="*/ 0 h 378"/>
                <a:gd name="T10" fmla="*/ 0 w 872"/>
                <a:gd name="T11" fmla="*/ 0 h 378"/>
                <a:gd name="T12" fmla="*/ 0 w 872"/>
                <a:gd name="T13" fmla="*/ 0 h 378"/>
                <a:gd name="T14" fmla="*/ 0 w 872"/>
                <a:gd name="T15" fmla="*/ 0 h 378"/>
                <a:gd name="T16" fmla="*/ 0 w 872"/>
                <a:gd name="T17" fmla="*/ 1 h 378"/>
                <a:gd name="T18" fmla="*/ 0 w 872"/>
                <a:gd name="T19" fmla="*/ 1 h 378"/>
                <a:gd name="T20" fmla="*/ 0 w 872"/>
                <a:gd name="T21" fmla="*/ 1 h 378"/>
                <a:gd name="T22" fmla="*/ 0 w 872"/>
                <a:gd name="T23" fmla="*/ 1 h 378"/>
                <a:gd name="T24" fmla="*/ 1 w 872"/>
                <a:gd name="T25" fmla="*/ 0 h 378"/>
                <a:gd name="T26" fmla="*/ 1 w 872"/>
                <a:gd name="T27" fmla="*/ 1 h 378"/>
                <a:gd name="T28" fmla="*/ 1 w 872"/>
                <a:gd name="T29" fmla="*/ 1 h 378"/>
                <a:gd name="T30" fmla="*/ 1 w 872"/>
                <a:gd name="T31" fmla="*/ 1 h 378"/>
                <a:gd name="T32" fmla="*/ 1 w 872"/>
                <a:gd name="T33" fmla="*/ 1 h 378"/>
                <a:gd name="T34" fmla="*/ 1 w 872"/>
                <a:gd name="T35" fmla="*/ 0 h 378"/>
                <a:gd name="T36" fmla="*/ 1 w 872"/>
                <a:gd name="T37" fmla="*/ 0 h 378"/>
                <a:gd name="T38" fmla="*/ 1 w 872"/>
                <a:gd name="T39" fmla="*/ 0 h 378"/>
                <a:gd name="T40" fmla="*/ 1 w 872"/>
                <a:gd name="T41" fmla="*/ 0 h 3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72" h="378">
                  <a:moveTo>
                    <a:pt x="868" y="281"/>
                  </a:moveTo>
                  <a:cubicBezTo>
                    <a:pt x="792" y="111"/>
                    <a:pt x="622" y="0"/>
                    <a:pt x="437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0" y="0"/>
                    <a:pt x="81" y="110"/>
                    <a:pt x="4" y="280"/>
                  </a:cubicBezTo>
                  <a:cubicBezTo>
                    <a:pt x="0" y="289"/>
                    <a:pt x="3" y="300"/>
                    <a:pt x="10" y="306"/>
                  </a:cubicBezTo>
                  <a:cubicBezTo>
                    <a:pt x="18" y="312"/>
                    <a:pt x="29" y="312"/>
                    <a:pt x="37" y="306"/>
                  </a:cubicBezTo>
                  <a:cubicBezTo>
                    <a:pt x="63" y="286"/>
                    <a:pt x="93" y="276"/>
                    <a:pt x="126" y="276"/>
                  </a:cubicBezTo>
                  <a:cubicBezTo>
                    <a:pt x="184" y="276"/>
                    <a:pt x="237" y="311"/>
                    <a:pt x="261" y="365"/>
                  </a:cubicBezTo>
                  <a:cubicBezTo>
                    <a:pt x="264" y="372"/>
                    <a:pt x="272" y="378"/>
                    <a:pt x="280" y="378"/>
                  </a:cubicBezTo>
                  <a:cubicBezTo>
                    <a:pt x="281" y="378"/>
                    <a:pt x="281" y="378"/>
                    <a:pt x="281" y="378"/>
                  </a:cubicBezTo>
                  <a:cubicBezTo>
                    <a:pt x="289" y="378"/>
                    <a:pt x="297" y="373"/>
                    <a:pt x="301" y="365"/>
                  </a:cubicBezTo>
                  <a:cubicBezTo>
                    <a:pt x="324" y="311"/>
                    <a:pt x="377" y="276"/>
                    <a:pt x="436" y="276"/>
                  </a:cubicBezTo>
                  <a:cubicBezTo>
                    <a:pt x="494" y="276"/>
                    <a:pt x="547" y="311"/>
                    <a:pt x="571" y="365"/>
                  </a:cubicBezTo>
                  <a:cubicBezTo>
                    <a:pt x="574" y="373"/>
                    <a:pt x="582" y="378"/>
                    <a:pt x="591" y="378"/>
                  </a:cubicBezTo>
                  <a:cubicBezTo>
                    <a:pt x="591" y="378"/>
                    <a:pt x="592" y="378"/>
                    <a:pt x="592" y="378"/>
                  </a:cubicBezTo>
                  <a:cubicBezTo>
                    <a:pt x="600" y="377"/>
                    <a:pt x="607" y="372"/>
                    <a:pt x="611" y="365"/>
                  </a:cubicBezTo>
                  <a:cubicBezTo>
                    <a:pt x="634" y="311"/>
                    <a:pt x="687" y="276"/>
                    <a:pt x="746" y="276"/>
                  </a:cubicBezTo>
                  <a:cubicBezTo>
                    <a:pt x="779" y="276"/>
                    <a:pt x="810" y="286"/>
                    <a:pt x="836" y="307"/>
                  </a:cubicBezTo>
                  <a:cubicBezTo>
                    <a:pt x="843" y="313"/>
                    <a:pt x="854" y="313"/>
                    <a:pt x="862" y="307"/>
                  </a:cubicBezTo>
                  <a:cubicBezTo>
                    <a:pt x="870" y="300"/>
                    <a:pt x="872" y="290"/>
                    <a:pt x="868" y="2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4BC18B-656E-083A-D91D-125791031680}"/>
              </a:ext>
            </a:extLst>
          </p:cNvPr>
          <p:cNvGrpSpPr/>
          <p:nvPr/>
        </p:nvGrpSpPr>
        <p:grpSpPr>
          <a:xfrm>
            <a:off x="5405841" y="1446061"/>
            <a:ext cx="1954119" cy="1125689"/>
            <a:chOff x="5405841" y="1446061"/>
            <a:chExt cx="1954119" cy="1125689"/>
          </a:xfrm>
        </p:grpSpPr>
        <p:grpSp>
          <p:nvGrpSpPr>
            <p:cNvPr id="25" name="Group 107">
              <a:extLst>
                <a:ext uri="{FF2B5EF4-FFF2-40B4-BE49-F238E27FC236}">
                  <a16:creationId xmlns:a16="http://schemas.microsoft.com/office/drawing/2014/main" id="{58C2443C-8A92-7E9F-CB44-7838579F74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05841" y="1446061"/>
              <a:ext cx="1954119" cy="1125689"/>
              <a:chOff x="980" y="1435"/>
              <a:chExt cx="602" cy="346"/>
            </a:xfrm>
          </p:grpSpPr>
          <p:sp>
            <p:nvSpPr>
              <p:cNvPr id="26" name="AutoShape 106">
                <a:extLst>
                  <a:ext uri="{FF2B5EF4-FFF2-40B4-BE49-F238E27FC236}">
                    <a16:creationId xmlns:a16="http://schemas.microsoft.com/office/drawing/2014/main" id="{033D4792-3658-8E55-1598-C409D91BA6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54" name="Oval 112">
                <a:extLst>
                  <a:ext uri="{FF2B5EF4-FFF2-40B4-BE49-F238E27FC236}">
                    <a16:creationId xmlns:a16="http://schemas.microsoft.com/office/drawing/2014/main" id="{E65E0F27-C5A8-5898-FBE6-F86A9B22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Freeform 113">
                <a:extLst>
                  <a:ext uri="{FF2B5EF4-FFF2-40B4-BE49-F238E27FC236}">
                    <a16:creationId xmlns:a16="http://schemas.microsoft.com/office/drawing/2014/main" id="{28DBE319-47E0-FA0D-7A7F-8C6DA5602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114">
                <a:extLst>
                  <a:ext uri="{FF2B5EF4-FFF2-40B4-BE49-F238E27FC236}">
                    <a16:creationId xmlns:a16="http://schemas.microsoft.com/office/drawing/2014/main" id="{7FD46933-FD2C-A7DB-409B-3AC466614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Freeform 115">
                <a:extLst>
                  <a:ext uri="{FF2B5EF4-FFF2-40B4-BE49-F238E27FC236}">
                    <a16:creationId xmlns:a16="http://schemas.microsoft.com/office/drawing/2014/main" id="{49CE300B-1442-F829-4CB9-C58E40A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E195680A-A719-CBD8-BB7C-2BD56CF3D0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87050" y="1821644"/>
              <a:ext cx="754002" cy="697532"/>
              <a:chOff x="1458" y="2517"/>
              <a:chExt cx="478" cy="442"/>
            </a:xfrm>
          </p:grpSpPr>
          <p:sp>
            <p:nvSpPr>
              <p:cNvPr id="23" name="Freeform 135">
                <a:extLst>
                  <a:ext uri="{FF2B5EF4-FFF2-40B4-BE49-F238E27FC236}">
                    <a16:creationId xmlns:a16="http://schemas.microsoft.com/office/drawing/2014/main" id="{3DDFE56F-1BBD-DF0F-6BAC-713F4970B8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58" y="2517"/>
                <a:ext cx="337" cy="442"/>
              </a:xfrm>
              <a:custGeom>
                <a:avLst/>
                <a:gdLst>
                  <a:gd name="T0" fmla="*/ 1332 w 275"/>
                  <a:gd name="T1" fmla="*/ 71 h 368"/>
                  <a:gd name="T2" fmla="*/ 1377 w 275"/>
                  <a:gd name="T3" fmla="*/ 345 h 368"/>
                  <a:gd name="T4" fmla="*/ 1087 w 275"/>
                  <a:gd name="T5" fmla="*/ 449 h 368"/>
                  <a:gd name="T6" fmla="*/ 945 w 275"/>
                  <a:gd name="T7" fmla="*/ 215 h 368"/>
                  <a:gd name="T8" fmla="*/ 1137 w 275"/>
                  <a:gd name="T9" fmla="*/ 1 h 368"/>
                  <a:gd name="T10" fmla="*/ 1126 w 275"/>
                  <a:gd name="T11" fmla="*/ 103 h 368"/>
                  <a:gd name="T12" fmla="*/ 1055 w 275"/>
                  <a:gd name="T13" fmla="*/ 268 h 368"/>
                  <a:gd name="T14" fmla="*/ 1141 w 275"/>
                  <a:gd name="T15" fmla="*/ 371 h 368"/>
                  <a:gd name="T16" fmla="*/ 1272 w 275"/>
                  <a:gd name="T17" fmla="*/ 309 h 368"/>
                  <a:gd name="T18" fmla="*/ 1250 w 275"/>
                  <a:gd name="T19" fmla="*/ 129 h 368"/>
                  <a:gd name="T20" fmla="*/ 887 w 275"/>
                  <a:gd name="T21" fmla="*/ 572 h 368"/>
                  <a:gd name="T22" fmla="*/ 1087 w 275"/>
                  <a:gd name="T23" fmla="*/ 736 h 368"/>
                  <a:gd name="T24" fmla="*/ 990 w 275"/>
                  <a:gd name="T25" fmla="*/ 1005 h 368"/>
                  <a:gd name="T26" fmla="*/ 713 w 275"/>
                  <a:gd name="T27" fmla="*/ 973 h 368"/>
                  <a:gd name="T28" fmla="*/ 679 w 275"/>
                  <a:gd name="T29" fmla="*/ 671 h 368"/>
                  <a:gd name="T30" fmla="*/ 887 w 275"/>
                  <a:gd name="T31" fmla="*/ 572 h 368"/>
                  <a:gd name="T32" fmla="*/ 790 w 275"/>
                  <a:gd name="T33" fmla="*/ 704 h 368"/>
                  <a:gd name="T34" fmla="*/ 777 w 275"/>
                  <a:gd name="T35" fmla="*/ 892 h 368"/>
                  <a:gd name="T36" fmla="*/ 899 w 275"/>
                  <a:gd name="T37" fmla="*/ 940 h 368"/>
                  <a:gd name="T38" fmla="*/ 990 w 275"/>
                  <a:gd name="T39" fmla="*/ 806 h 368"/>
                  <a:gd name="T40" fmla="*/ 907 w 275"/>
                  <a:gd name="T41" fmla="*/ 674 h 368"/>
                  <a:gd name="T42" fmla="*/ 311 w 275"/>
                  <a:gd name="T43" fmla="*/ 1140 h 368"/>
                  <a:gd name="T44" fmla="*/ 457 w 275"/>
                  <a:gd name="T45" fmla="*/ 1356 h 368"/>
                  <a:gd name="T46" fmla="*/ 267 w 275"/>
                  <a:gd name="T47" fmla="*/ 1584 h 368"/>
                  <a:gd name="T48" fmla="*/ 16 w 275"/>
                  <a:gd name="T49" fmla="*/ 1434 h 368"/>
                  <a:gd name="T50" fmla="*/ 112 w 275"/>
                  <a:gd name="T51" fmla="*/ 1163 h 368"/>
                  <a:gd name="T52" fmla="*/ 1198 w 275"/>
                  <a:gd name="T53" fmla="*/ 1125 h 368"/>
                  <a:gd name="T54" fmla="*/ 1397 w 275"/>
                  <a:gd name="T55" fmla="*/ 1294 h 368"/>
                  <a:gd name="T56" fmla="*/ 1290 w 275"/>
                  <a:gd name="T57" fmla="*/ 1554 h 368"/>
                  <a:gd name="T58" fmla="*/ 1012 w 275"/>
                  <a:gd name="T59" fmla="*/ 1525 h 368"/>
                  <a:gd name="T60" fmla="*/ 980 w 275"/>
                  <a:gd name="T61" fmla="*/ 1225 h 368"/>
                  <a:gd name="T62" fmla="*/ 1198 w 275"/>
                  <a:gd name="T63" fmla="*/ 1125 h 368"/>
                  <a:gd name="T64" fmla="*/ 151 w 275"/>
                  <a:gd name="T65" fmla="*/ 1255 h 368"/>
                  <a:gd name="T66" fmla="*/ 137 w 275"/>
                  <a:gd name="T67" fmla="*/ 1441 h 368"/>
                  <a:gd name="T68" fmla="*/ 267 w 275"/>
                  <a:gd name="T69" fmla="*/ 1491 h 368"/>
                  <a:gd name="T70" fmla="*/ 344 w 275"/>
                  <a:gd name="T71" fmla="*/ 1356 h 368"/>
                  <a:gd name="T72" fmla="*/ 272 w 275"/>
                  <a:gd name="T73" fmla="*/ 1225 h 368"/>
                  <a:gd name="T74" fmla="*/ 1126 w 275"/>
                  <a:gd name="T75" fmla="*/ 1231 h 368"/>
                  <a:gd name="T76" fmla="*/ 1055 w 275"/>
                  <a:gd name="T77" fmla="*/ 1393 h 368"/>
                  <a:gd name="T78" fmla="*/ 1141 w 275"/>
                  <a:gd name="T79" fmla="*/ 1491 h 368"/>
                  <a:gd name="T80" fmla="*/ 1272 w 275"/>
                  <a:gd name="T81" fmla="*/ 1434 h 368"/>
                  <a:gd name="T82" fmla="*/ 1250 w 275"/>
                  <a:gd name="T83" fmla="*/ 1255 h 3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5" h="368">
                    <a:moveTo>
                      <a:pt x="235" y="1"/>
                    </a:moveTo>
                    <a:cubicBezTo>
                      <a:pt x="239" y="1"/>
                      <a:pt x="242" y="2"/>
                      <a:pt x="246" y="4"/>
                    </a:cubicBezTo>
                    <a:cubicBezTo>
                      <a:pt x="252" y="6"/>
                      <a:pt x="258" y="11"/>
                      <a:pt x="262" y="16"/>
                    </a:cubicBezTo>
                    <a:cubicBezTo>
                      <a:pt x="268" y="23"/>
                      <a:pt x="272" y="31"/>
                      <a:pt x="274" y="39"/>
                    </a:cubicBezTo>
                    <a:cubicBezTo>
                      <a:pt x="275" y="44"/>
                      <a:pt x="275" y="49"/>
                      <a:pt x="275" y="53"/>
                    </a:cubicBezTo>
                    <a:cubicBezTo>
                      <a:pt x="275" y="63"/>
                      <a:pt x="274" y="72"/>
                      <a:pt x="270" y="80"/>
                    </a:cubicBezTo>
                    <a:cubicBezTo>
                      <a:pt x="266" y="88"/>
                      <a:pt x="261" y="95"/>
                      <a:pt x="254" y="100"/>
                    </a:cubicBezTo>
                    <a:cubicBezTo>
                      <a:pt x="249" y="104"/>
                      <a:pt x="243" y="106"/>
                      <a:pt x="237" y="107"/>
                    </a:cubicBezTo>
                    <a:cubicBezTo>
                      <a:pt x="229" y="108"/>
                      <a:pt x="221" y="107"/>
                      <a:pt x="214" y="104"/>
                    </a:cubicBezTo>
                    <a:cubicBezTo>
                      <a:pt x="208" y="101"/>
                      <a:pt x="203" y="98"/>
                      <a:pt x="200" y="93"/>
                    </a:cubicBezTo>
                    <a:cubicBezTo>
                      <a:pt x="194" y="87"/>
                      <a:pt x="190" y="80"/>
                      <a:pt x="188" y="72"/>
                    </a:cubicBezTo>
                    <a:cubicBezTo>
                      <a:pt x="186" y="65"/>
                      <a:pt x="185" y="57"/>
                      <a:pt x="186" y="50"/>
                    </a:cubicBezTo>
                    <a:cubicBezTo>
                      <a:pt x="186" y="41"/>
                      <a:pt x="189" y="32"/>
                      <a:pt x="194" y="23"/>
                    </a:cubicBezTo>
                    <a:cubicBezTo>
                      <a:pt x="197" y="18"/>
                      <a:pt x="201" y="12"/>
                      <a:pt x="207" y="8"/>
                    </a:cubicBezTo>
                    <a:cubicBezTo>
                      <a:pt x="212" y="5"/>
                      <a:pt x="217" y="2"/>
                      <a:pt x="223" y="1"/>
                    </a:cubicBezTo>
                    <a:cubicBezTo>
                      <a:pt x="227" y="0"/>
                      <a:pt x="231" y="0"/>
                      <a:pt x="235" y="1"/>
                    </a:cubicBezTo>
                    <a:close/>
                    <a:moveTo>
                      <a:pt x="231" y="22"/>
                    </a:moveTo>
                    <a:cubicBezTo>
                      <a:pt x="228" y="22"/>
                      <a:pt x="224" y="23"/>
                      <a:pt x="221" y="24"/>
                    </a:cubicBezTo>
                    <a:cubicBezTo>
                      <a:pt x="219" y="26"/>
                      <a:pt x="217" y="28"/>
                      <a:pt x="215" y="30"/>
                    </a:cubicBezTo>
                    <a:cubicBezTo>
                      <a:pt x="213" y="33"/>
                      <a:pt x="211" y="37"/>
                      <a:pt x="209" y="41"/>
                    </a:cubicBezTo>
                    <a:cubicBezTo>
                      <a:pt x="207" y="48"/>
                      <a:pt x="207" y="55"/>
                      <a:pt x="208" y="62"/>
                    </a:cubicBezTo>
                    <a:cubicBezTo>
                      <a:pt x="209" y="66"/>
                      <a:pt x="210" y="70"/>
                      <a:pt x="212" y="74"/>
                    </a:cubicBezTo>
                    <a:cubicBezTo>
                      <a:pt x="214" y="77"/>
                      <a:pt x="216" y="79"/>
                      <a:pt x="218" y="81"/>
                    </a:cubicBezTo>
                    <a:cubicBezTo>
                      <a:pt x="220" y="83"/>
                      <a:pt x="222" y="84"/>
                      <a:pt x="224" y="85"/>
                    </a:cubicBezTo>
                    <a:cubicBezTo>
                      <a:pt x="228" y="87"/>
                      <a:pt x="233" y="87"/>
                      <a:pt x="237" y="85"/>
                    </a:cubicBezTo>
                    <a:cubicBezTo>
                      <a:pt x="239" y="84"/>
                      <a:pt x="241" y="83"/>
                      <a:pt x="243" y="81"/>
                    </a:cubicBezTo>
                    <a:cubicBezTo>
                      <a:pt x="246" y="78"/>
                      <a:pt x="248" y="75"/>
                      <a:pt x="250" y="71"/>
                    </a:cubicBezTo>
                    <a:cubicBezTo>
                      <a:pt x="252" y="66"/>
                      <a:pt x="254" y="60"/>
                      <a:pt x="254" y="54"/>
                    </a:cubicBezTo>
                    <a:cubicBezTo>
                      <a:pt x="254" y="50"/>
                      <a:pt x="253" y="46"/>
                      <a:pt x="252" y="42"/>
                    </a:cubicBezTo>
                    <a:cubicBezTo>
                      <a:pt x="251" y="38"/>
                      <a:pt x="249" y="34"/>
                      <a:pt x="246" y="30"/>
                    </a:cubicBezTo>
                    <a:cubicBezTo>
                      <a:pt x="244" y="28"/>
                      <a:pt x="242" y="26"/>
                      <a:pt x="239" y="24"/>
                    </a:cubicBezTo>
                    <a:cubicBezTo>
                      <a:pt x="237" y="23"/>
                      <a:pt x="234" y="22"/>
                      <a:pt x="231" y="22"/>
                    </a:cubicBezTo>
                    <a:close/>
                    <a:moveTo>
                      <a:pt x="175" y="132"/>
                    </a:moveTo>
                    <a:cubicBezTo>
                      <a:pt x="179" y="133"/>
                      <a:pt x="183" y="134"/>
                      <a:pt x="186" y="135"/>
                    </a:cubicBezTo>
                    <a:cubicBezTo>
                      <a:pt x="193" y="138"/>
                      <a:pt x="198" y="142"/>
                      <a:pt x="203" y="148"/>
                    </a:cubicBezTo>
                    <a:cubicBezTo>
                      <a:pt x="208" y="155"/>
                      <a:pt x="212" y="163"/>
                      <a:pt x="214" y="171"/>
                    </a:cubicBezTo>
                    <a:cubicBezTo>
                      <a:pt x="215" y="176"/>
                      <a:pt x="216" y="181"/>
                      <a:pt x="216" y="185"/>
                    </a:cubicBezTo>
                    <a:cubicBezTo>
                      <a:pt x="216" y="195"/>
                      <a:pt x="214" y="204"/>
                      <a:pt x="210" y="212"/>
                    </a:cubicBezTo>
                    <a:cubicBezTo>
                      <a:pt x="206" y="220"/>
                      <a:pt x="201" y="227"/>
                      <a:pt x="194" y="232"/>
                    </a:cubicBezTo>
                    <a:cubicBezTo>
                      <a:pt x="189" y="235"/>
                      <a:pt x="183" y="238"/>
                      <a:pt x="177" y="239"/>
                    </a:cubicBezTo>
                    <a:cubicBezTo>
                      <a:pt x="169" y="240"/>
                      <a:pt x="161" y="239"/>
                      <a:pt x="154" y="235"/>
                    </a:cubicBezTo>
                    <a:cubicBezTo>
                      <a:pt x="148" y="233"/>
                      <a:pt x="144" y="229"/>
                      <a:pt x="140" y="225"/>
                    </a:cubicBezTo>
                    <a:cubicBezTo>
                      <a:pt x="134" y="218"/>
                      <a:pt x="131" y="211"/>
                      <a:pt x="128" y="203"/>
                    </a:cubicBezTo>
                    <a:cubicBezTo>
                      <a:pt x="126" y="196"/>
                      <a:pt x="125" y="189"/>
                      <a:pt x="126" y="181"/>
                    </a:cubicBezTo>
                    <a:cubicBezTo>
                      <a:pt x="127" y="172"/>
                      <a:pt x="129" y="163"/>
                      <a:pt x="134" y="155"/>
                    </a:cubicBezTo>
                    <a:cubicBezTo>
                      <a:pt x="137" y="149"/>
                      <a:pt x="142" y="144"/>
                      <a:pt x="147" y="140"/>
                    </a:cubicBezTo>
                    <a:cubicBezTo>
                      <a:pt x="152" y="136"/>
                      <a:pt x="158" y="134"/>
                      <a:pt x="164" y="133"/>
                    </a:cubicBezTo>
                    <a:cubicBezTo>
                      <a:pt x="168" y="132"/>
                      <a:pt x="171" y="132"/>
                      <a:pt x="175" y="132"/>
                    </a:cubicBezTo>
                    <a:close/>
                    <a:moveTo>
                      <a:pt x="172" y="153"/>
                    </a:moveTo>
                    <a:cubicBezTo>
                      <a:pt x="168" y="153"/>
                      <a:pt x="165" y="154"/>
                      <a:pt x="162" y="156"/>
                    </a:cubicBezTo>
                    <a:cubicBezTo>
                      <a:pt x="159" y="158"/>
                      <a:pt x="157" y="160"/>
                      <a:pt x="155" y="162"/>
                    </a:cubicBezTo>
                    <a:cubicBezTo>
                      <a:pt x="153" y="165"/>
                      <a:pt x="151" y="169"/>
                      <a:pt x="150" y="172"/>
                    </a:cubicBezTo>
                    <a:cubicBezTo>
                      <a:pt x="148" y="179"/>
                      <a:pt x="147" y="186"/>
                      <a:pt x="148" y="193"/>
                    </a:cubicBezTo>
                    <a:cubicBezTo>
                      <a:pt x="149" y="198"/>
                      <a:pt x="151" y="202"/>
                      <a:pt x="153" y="206"/>
                    </a:cubicBezTo>
                    <a:cubicBezTo>
                      <a:pt x="154" y="208"/>
                      <a:pt x="156" y="211"/>
                      <a:pt x="159" y="213"/>
                    </a:cubicBezTo>
                    <a:cubicBezTo>
                      <a:pt x="160" y="214"/>
                      <a:pt x="162" y="216"/>
                      <a:pt x="165" y="217"/>
                    </a:cubicBezTo>
                    <a:cubicBezTo>
                      <a:pt x="169" y="218"/>
                      <a:pt x="173" y="218"/>
                      <a:pt x="177" y="217"/>
                    </a:cubicBezTo>
                    <a:cubicBezTo>
                      <a:pt x="180" y="216"/>
                      <a:pt x="182" y="214"/>
                      <a:pt x="184" y="212"/>
                    </a:cubicBezTo>
                    <a:cubicBezTo>
                      <a:pt x="186" y="210"/>
                      <a:pt x="189" y="207"/>
                      <a:pt x="190" y="203"/>
                    </a:cubicBezTo>
                    <a:cubicBezTo>
                      <a:pt x="193" y="198"/>
                      <a:pt x="194" y="192"/>
                      <a:pt x="194" y="186"/>
                    </a:cubicBezTo>
                    <a:cubicBezTo>
                      <a:pt x="194" y="182"/>
                      <a:pt x="193" y="178"/>
                      <a:pt x="192" y="174"/>
                    </a:cubicBezTo>
                    <a:cubicBezTo>
                      <a:pt x="191" y="170"/>
                      <a:pt x="189" y="166"/>
                      <a:pt x="186" y="162"/>
                    </a:cubicBezTo>
                    <a:cubicBezTo>
                      <a:pt x="184" y="160"/>
                      <a:pt x="182" y="157"/>
                      <a:pt x="179" y="156"/>
                    </a:cubicBezTo>
                    <a:cubicBezTo>
                      <a:pt x="177" y="154"/>
                      <a:pt x="174" y="154"/>
                      <a:pt x="172" y="153"/>
                    </a:cubicBezTo>
                    <a:close/>
                    <a:moveTo>
                      <a:pt x="50" y="260"/>
                    </a:moveTo>
                    <a:cubicBezTo>
                      <a:pt x="53" y="260"/>
                      <a:pt x="57" y="261"/>
                      <a:pt x="61" y="263"/>
                    </a:cubicBezTo>
                    <a:cubicBezTo>
                      <a:pt x="67" y="266"/>
                      <a:pt x="73" y="270"/>
                      <a:pt x="77" y="275"/>
                    </a:cubicBezTo>
                    <a:cubicBezTo>
                      <a:pt x="83" y="282"/>
                      <a:pt x="87" y="290"/>
                      <a:pt x="89" y="299"/>
                    </a:cubicBezTo>
                    <a:cubicBezTo>
                      <a:pt x="90" y="304"/>
                      <a:pt x="90" y="308"/>
                      <a:pt x="90" y="313"/>
                    </a:cubicBezTo>
                    <a:cubicBezTo>
                      <a:pt x="90" y="323"/>
                      <a:pt x="88" y="331"/>
                      <a:pt x="85" y="340"/>
                    </a:cubicBezTo>
                    <a:cubicBezTo>
                      <a:pt x="81" y="347"/>
                      <a:pt x="76" y="354"/>
                      <a:pt x="69" y="359"/>
                    </a:cubicBezTo>
                    <a:cubicBezTo>
                      <a:pt x="63" y="363"/>
                      <a:pt x="58" y="365"/>
                      <a:pt x="52" y="366"/>
                    </a:cubicBezTo>
                    <a:cubicBezTo>
                      <a:pt x="44" y="368"/>
                      <a:pt x="36" y="367"/>
                      <a:pt x="28" y="363"/>
                    </a:cubicBezTo>
                    <a:cubicBezTo>
                      <a:pt x="23" y="360"/>
                      <a:pt x="18" y="357"/>
                      <a:pt x="14" y="352"/>
                    </a:cubicBezTo>
                    <a:cubicBezTo>
                      <a:pt x="9" y="346"/>
                      <a:pt x="5" y="339"/>
                      <a:pt x="3" y="331"/>
                    </a:cubicBezTo>
                    <a:cubicBezTo>
                      <a:pt x="1" y="324"/>
                      <a:pt x="0" y="317"/>
                      <a:pt x="0" y="309"/>
                    </a:cubicBezTo>
                    <a:cubicBezTo>
                      <a:pt x="1" y="300"/>
                      <a:pt x="4" y="291"/>
                      <a:pt x="8" y="283"/>
                    </a:cubicBezTo>
                    <a:cubicBezTo>
                      <a:pt x="12" y="277"/>
                      <a:pt x="16" y="272"/>
                      <a:pt x="22" y="268"/>
                    </a:cubicBezTo>
                    <a:cubicBezTo>
                      <a:pt x="27" y="264"/>
                      <a:pt x="32" y="261"/>
                      <a:pt x="38" y="260"/>
                    </a:cubicBezTo>
                    <a:cubicBezTo>
                      <a:pt x="42" y="260"/>
                      <a:pt x="46" y="259"/>
                      <a:pt x="50" y="260"/>
                    </a:cubicBezTo>
                    <a:close/>
                    <a:moveTo>
                      <a:pt x="235" y="260"/>
                    </a:moveTo>
                    <a:cubicBezTo>
                      <a:pt x="238" y="260"/>
                      <a:pt x="242" y="261"/>
                      <a:pt x="246" y="263"/>
                    </a:cubicBezTo>
                    <a:cubicBezTo>
                      <a:pt x="252" y="266"/>
                      <a:pt x="258" y="270"/>
                      <a:pt x="262" y="275"/>
                    </a:cubicBezTo>
                    <a:cubicBezTo>
                      <a:pt x="268" y="282"/>
                      <a:pt x="272" y="290"/>
                      <a:pt x="274" y="299"/>
                    </a:cubicBezTo>
                    <a:cubicBezTo>
                      <a:pt x="275" y="304"/>
                      <a:pt x="275" y="308"/>
                      <a:pt x="275" y="313"/>
                    </a:cubicBezTo>
                    <a:cubicBezTo>
                      <a:pt x="275" y="323"/>
                      <a:pt x="273" y="331"/>
                      <a:pt x="270" y="340"/>
                    </a:cubicBezTo>
                    <a:cubicBezTo>
                      <a:pt x="266" y="347"/>
                      <a:pt x="261" y="354"/>
                      <a:pt x="254" y="359"/>
                    </a:cubicBezTo>
                    <a:cubicBezTo>
                      <a:pt x="248" y="363"/>
                      <a:pt x="243" y="365"/>
                      <a:pt x="237" y="366"/>
                    </a:cubicBezTo>
                    <a:cubicBezTo>
                      <a:pt x="229" y="368"/>
                      <a:pt x="221" y="367"/>
                      <a:pt x="213" y="363"/>
                    </a:cubicBezTo>
                    <a:cubicBezTo>
                      <a:pt x="208" y="360"/>
                      <a:pt x="203" y="357"/>
                      <a:pt x="199" y="352"/>
                    </a:cubicBezTo>
                    <a:cubicBezTo>
                      <a:pt x="194" y="346"/>
                      <a:pt x="190" y="339"/>
                      <a:pt x="188" y="331"/>
                    </a:cubicBezTo>
                    <a:cubicBezTo>
                      <a:pt x="186" y="324"/>
                      <a:pt x="185" y="317"/>
                      <a:pt x="185" y="309"/>
                    </a:cubicBezTo>
                    <a:cubicBezTo>
                      <a:pt x="186" y="300"/>
                      <a:pt x="189" y="291"/>
                      <a:pt x="193" y="283"/>
                    </a:cubicBezTo>
                    <a:cubicBezTo>
                      <a:pt x="197" y="277"/>
                      <a:pt x="201" y="272"/>
                      <a:pt x="207" y="268"/>
                    </a:cubicBezTo>
                    <a:cubicBezTo>
                      <a:pt x="212" y="264"/>
                      <a:pt x="217" y="261"/>
                      <a:pt x="223" y="260"/>
                    </a:cubicBezTo>
                    <a:cubicBezTo>
                      <a:pt x="227" y="260"/>
                      <a:pt x="231" y="259"/>
                      <a:pt x="235" y="260"/>
                    </a:cubicBezTo>
                    <a:close/>
                    <a:moveTo>
                      <a:pt x="46" y="281"/>
                    </a:moveTo>
                    <a:cubicBezTo>
                      <a:pt x="43" y="281"/>
                      <a:pt x="39" y="282"/>
                      <a:pt x="36" y="284"/>
                    </a:cubicBezTo>
                    <a:cubicBezTo>
                      <a:pt x="34" y="285"/>
                      <a:pt x="32" y="287"/>
                      <a:pt x="30" y="290"/>
                    </a:cubicBezTo>
                    <a:cubicBezTo>
                      <a:pt x="27" y="293"/>
                      <a:pt x="26" y="296"/>
                      <a:pt x="24" y="300"/>
                    </a:cubicBezTo>
                    <a:cubicBezTo>
                      <a:pt x="22" y="307"/>
                      <a:pt x="22" y="314"/>
                      <a:pt x="23" y="321"/>
                    </a:cubicBezTo>
                    <a:cubicBezTo>
                      <a:pt x="24" y="325"/>
                      <a:pt x="25" y="329"/>
                      <a:pt x="27" y="333"/>
                    </a:cubicBezTo>
                    <a:cubicBezTo>
                      <a:pt x="29" y="336"/>
                      <a:pt x="31" y="338"/>
                      <a:pt x="33" y="341"/>
                    </a:cubicBezTo>
                    <a:cubicBezTo>
                      <a:pt x="35" y="342"/>
                      <a:pt x="37" y="343"/>
                      <a:pt x="39" y="344"/>
                    </a:cubicBezTo>
                    <a:cubicBezTo>
                      <a:pt x="43" y="346"/>
                      <a:pt x="48" y="346"/>
                      <a:pt x="52" y="344"/>
                    </a:cubicBezTo>
                    <a:cubicBezTo>
                      <a:pt x="54" y="343"/>
                      <a:pt x="56" y="342"/>
                      <a:pt x="58" y="340"/>
                    </a:cubicBezTo>
                    <a:cubicBezTo>
                      <a:pt x="61" y="337"/>
                      <a:pt x="63" y="334"/>
                      <a:pt x="65" y="331"/>
                    </a:cubicBezTo>
                    <a:cubicBezTo>
                      <a:pt x="67" y="325"/>
                      <a:pt x="68" y="319"/>
                      <a:pt x="68" y="313"/>
                    </a:cubicBezTo>
                    <a:cubicBezTo>
                      <a:pt x="68" y="309"/>
                      <a:pt x="68" y="305"/>
                      <a:pt x="67" y="301"/>
                    </a:cubicBezTo>
                    <a:cubicBezTo>
                      <a:pt x="66" y="297"/>
                      <a:pt x="64" y="293"/>
                      <a:pt x="61" y="290"/>
                    </a:cubicBezTo>
                    <a:cubicBezTo>
                      <a:pt x="59" y="287"/>
                      <a:pt x="57" y="285"/>
                      <a:pt x="54" y="283"/>
                    </a:cubicBezTo>
                    <a:cubicBezTo>
                      <a:pt x="52" y="282"/>
                      <a:pt x="49" y="281"/>
                      <a:pt x="46" y="281"/>
                    </a:cubicBezTo>
                    <a:close/>
                    <a:moveTo>
                      <a:pt x="231" y="281"/>
                    </a:moveTo>
                    <a:cubicBezTo>
                      <a:pt x="228" y="281"/>
                      <a:pt x="224" y="282"/>
                      <a:pt x="221" y="284"/>
                    </a:cubicBezTo>
                    <a:cubicBezTo>
                      <a:pt x="219" y="285"/>
                      <a:pt x="217" y="287"/>
                      <a:pt x="215" y="290"/>
                    </a:cubicBezTo>
                    <a:cubicBezTo>
                      <a:pt x="212" y="293"/>
                      <a:pt x="211" y="296"/>
                      <a:pt x="209" y="300"/>
                    </a:cubicBezTo>
                    <a:cubicBezTo>
                      <a:pt x="207" y="307"/>
                      <a:pt x="207" y="314"/>
                      <a:pt x="208" y="321"/>
                    </a:cubicBezTo>
                    <a:cubicBezTo>
                      <a:pt x="208" y="325"/>
                      <a:pt x="210" y="329"/>
                      <a:pt x="212" y="333"/>
                    </a:cubicBezTo>
                    <a:cubicBezTo>
                      <a:pt x="214" y="336"/>
                      <a:pt x="216" y="338"/>
                      <a:pt x="218" y="341"/>
                    </a:cubicBezTo>
                    <a:cubicBezTo>
                      <a:pt x="220" y="342"/>
                      <a:pt x="222" y="343"/>
                      <a:pt x="224" y="344"/>
                    </a:cubicBezTo>
                    <a:cubicBezTo>
                      <a:pt x="228" y="346"/>
                      <a:pt x="232" y="346"/>
                      <a:pt x="237" y="344"/>
                    </a:cubicBezTo>
                    <a:cubicBezTo>
                      <a:pt x="239" y="343"/>
                      <a:pt x="241" y="342"/>
                      <a:pt x="243" y="340"/>
                    </a:cubicBezTo>
                    <a:cubicBezTo>
                      <a:pt x="246" y="337"/>
                      <a:pt x="248" y="334"/>
                      <a:pt x="250" y="331"/>
                    </a:cubicBezTo>
                    <a:cubicBezTo>
                      <a:pt x="252" y="325"/>
                      <a:pt x="253" y="319"/>
                      <a:pt x="253" y="313"/>
                    </a:cubicBezTo>
                    <a:cubicBezTo>
                      <a:pt x="253" y="309"/>
                      <a:pt x="253" y="305"/>
                      <a:pt x="252" y="301"/>
                    </a:cubicBezTo>
                    <a:cubicBezTo>
                      <a:pt x="250" y="297"/>
                      <a:pt x="249" y="293"/>
                      <a:pt x="246" y="290"/>
                    </a:cubicBezTo>
                    <a:cubicBezTo>
                      <a:pt x="244" y="287"/>
                      <a:pt x="242" y="285"/>
                      <a:pt x="239" y="283"/>
                    </a:cubicBezTo>
                    <a:cubicBezTo>
                      <a:pt x="237" y="282"/>
                      <a:pt x="234" y="281"/>
                      <a:pt x="231" y="2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  <p:sp>
            <p:nvSpPr>
              <p:cNvPr id="24" name="Freeform 136">
                <a:extLst>
                  <a:ext uri="{FF2B5EF4-FFF2-40B4-BE49-F238E27FC236}">
                    <a16:creationId xmlns:a16="http://schemas.microsoft.com/office/drawing/2014/main" id="{A546D510-DEFC-766F-7BA6-B77CC73C0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5" y="2517"/>
                <a:ext cx="461" cy="441"/>
              </a:xfrm>
              <a:custGeom>
                <a:avLst/>
                <a:gdLst>
                  <a:gd name="T0" fmla="*/ 222 w 376"/>
                  <a:gd name="T1" fmla="*/ 49 h 367"/>
                  <a:gd name="T2" fmla="*/ 222 w 376"/>
                  <a:gd name="T3" fmla="*/ 363 h 367"/>
                  <a:gd name="T4" fmla="*/ 332 w 376"/>
                  <a:gd name="T5" fmla="*/ 406 h 367"/>
                  <a:gd name="T6" fmla="*/ 49 w 376"/>
                  <a:gd name="T7" fmla="*/ 463 h 367"/>
                  <a:gd name="T8" fmla="*/ 107 w 376"/>
                  <a:gd name="T9" fmla="*/ 371 h 367"/>
                  <a:gd name="T10" fmla="*/ 115 w 376"/>
                  <a:gd name="T11" fmla="*/ 352 h 367"/>
                  <a:gd name="T12" fmla="*/ 108 w 376"/>
                  <a:gd name="T13" fmla="*/ 93 h 367"/>
                  <a:gd name="T14" fmla="*/ 71 w 376"/>
                  <a:gd name="T15" fmla="*/ 1 h 367"/>
                  <a:gd name="T16" fmla="*/ 633 w 376"/>
                  <a:gd name="T17" fmla="*/ 1 h 367"/>
                  <a:gd name="T18" fmla="*/ 678 w 376"/>
                  <a:gd name="T19" fmla="*/ 203 h 367"/>
                  <a:gd name="T20" fmla="*/ 703 w 376"/>
                  <a:gd name="T21" fmla="*/ 371 h 367"/>
                  <a:gd name="T22" fmla="*/ 723 w 376"/>
                  <a:gd name="T23" fmla="*/ 466 h 367"/>
                  <a:gd name="T24" fmla="*/ 492 w 376"/>
                  <a:gd name="T25" fmla="*/ 373 h 367"/>
                  <a:gd name="T26" fmla="*/ 568 w 376"/>
                  <a:gd name="T27" fmla="*/ 371 h 367"/>
                  <a:gd name="T28" fmla="*/ 568 w 376"/>
                  <a:gd name="T29" fmla="*/ 93 h 367"/>
                  <a:gd name="T30" fmla="*/ 516 w 376"/>
                  <a:gd name="T31" fmla="*/ 93 h 367"/>
                  <a:gd name="T32" fmla="*/ 612 w 376"/>
                  <a:gd name="T33" fmla="*/ 0 h 367"/>
                  <a:gd name="T34" fmla="*/ 408 w 376"/>
                  <a:gd name="T35" fmla="*/ 625 h 367"/>
                  <a:gd name="T36" fmla="*/ 408 w 376"/>
                  <a:gd name="T37" fmla="*/ 940 h 367"/>
                  <a:gd name="T38" fmla="*/ 520 w 376"/>
                  <a:gd name="T39" fmla="*/ 973 h 367"/>
                  <a:gd name="T40" fmla="*/ 242 w 376"/>
                  <a:gd name="T41" fmla="*/ 1041 h 367"/>
                  <a:gd name="T42" fmla="*/ 292 w 376"/>
                  <a:gd name="T43" fmla="*/ 948 h 367"/>
                  <a:gd name="T44" fmla="*/ 310 w 376"/>
                  <a:gd name="T45" fmla="*/ 929 h 367"/>
                  <a:gd name="T46" fmla="*/ 297 w 376"/>
                  <a:gd name="T47" fmla="*/ 671 h 367"/>
                  <a:gd name="T48" fmla="*/ 255 w 376"/>
                  <a:gd name="T49" fmla="*/ 579 h 367"/>
                  <a:gd name="T50" fmla="*/ 1290 w 376"/>
                  <a:gd name="T51" fmla="*/ 579 h 367"/>
                  <a:gd name="T52" fmla="*/ 1332 w 376"/>
                  <a:gd name="T53" fmla="*/ 782 h 367"/>
                  <a:gd name="T54" fmla="*/ 1362 w 376"/>
                  <a:gd name="T55" fmla="*/ 948 h 367"/>
                  <a:gd name="T56" fmla="*/ 1381 w 376"/>
                  <a:gd name="T57" fmla="*/ 1041 h 367"/>
                  <a:gd name="T58" fmla="*/ 1143 w 376"/>
                  <a:gd name="T59" fmla="*/ 953 h 367"/>
                  <a:gd name="T60" fmla="*/ 1222 w 376"/>
                  <a:gd name="T61" fmla="*/ 944 h 367"/>
                  <a:gd name="T62" fmla="*/ 1222 w 376"/>
                  <a:gd name="T63" fmla="*/ 673 h 367"/>
                  <a:gd name="T64" fmla="*/ 1176 w 376"/>
                  <a:gd name="T65" fmla="*/ 671 h 367"/>
                  <a:gd name="T66" fmla="*/ 1271 w 376"/>
                  <a:gd name="T67" fmla="*/ 579 h 367"/>
                  <a:gd name="T68" fmla="*/ 1802 w 376"/>
                  <a:gd name="T69" fmla="*/ 625 h 367"/>
                  <a:gd name="T70" fmla="*/ 1802 w 376"/>
                  <a:gd name="T71" fmla="*/ 940 h 367"/>
                  <a:gd name="T72" fmla="*/ 1910 w 376"/>
                  <a:gd name="T73" fmla="*/ 973 h 367"/>
                  <a:gd name="T74" fmla="*/ 1628 w 376"/>
                  <a:gd name="T75" fmla="*/ 1041 h 367"/>
                  <a:gd name="T76" fmla="*/ 1680 w 376"/>
                  <a:gd name="T77" fmla="*/ 948 h 367"/>
                  <a:gd name="T78" fmla="*/ 1696 w 376"/>
                  <a:gd name="T79" fmla="*/ 929 h 367"/>
                  <a:gd name="T80" fmla="*/ 1688 w 376"/>
                  <a:gd name="T81" fmla="*/ 671 h 367"/>
                  <a:gd name="T82" fmla="*/ 1642 w 376"/>
                  <a:gd name="T83" fmla="*/ 579 h 367"/>
                  <a:gd name="T84" fmla="*/ 671 w 376"/>
                  <a:gd name="T85" fmla="*/ 1134 h 367"/>
                  <a:gd name="T86" fmla="*/ 718 w 376"/>
                  <a:gd name="T87" fmla="*/ 1341 h 367"/>
                  <a:gd name="T88" fmla="*/ 739 w 376"/>
                  <a:gd name="T89" fmla="*/ 1506 h 367"/>
                  <a:gd name="T90" fmla="*/ 760 w 376"/>
                  <a:gd name="T91" fmla="*/ 1595 h 367"/>
                  <a:gd name="T92" fmla="*/ 524 w 376"/>
                  <a:gd name="T93" fmla="*/ 1508 h 367"/>
                  <a:gd name="T94" fmla="*/ 603 w 376"/>
                  <a:gd name="T95" fmla="*/ 1503 h 367"/>
                  <a:gd name="T96" fmla="*/ 603 w 376"/>
                  <a:gd name="T97" fmla="*/ 1230 h 367"/>
                  <a:gd name="T98" fmla="*/ 552 w 376"/>
                  <a:gd name="T99" fmla="*/ 1227 h 367"/>
                  <a:gd name="T100" fmla="*/ 650 w 376"/>
                  <a:gd name="T101" fmla="*/ 1134 h 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376" h="367">
                    <a:moveTo>
                      <a:pt x="31" y="0"/>
                    </a:moveTo>
                    <a:cubicBezTo>
                      <a:pt x="33" y="0"/>
                      <a:pt x="34" y="0"/>
                      <a:pt x="35" y="1"/>
                    </a:cubicBezTo>
                    <a:cubicBezTo>
                      <a:pt x="39" y="1"/>
                      <a:pt x="44" y="5"/>
                      <a:pt x="44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3"/>
                      <a:pt x="44" y="35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58"/>
                      <a:pt x="44" y="69"/>
                      <a:pt x="44" y="80"/>
                    </a:cubicBezTo>
                    <a:cubicBezTo>
                      <a:pt x="44" y="82"/>
                      <a:pt x="44" y="83"/>
                      <a:pt x="44" y="84"/>
                    </a:cubicBezTo>
                    <a:cubicBezTo>
                      <a:pt x="44" y="85"/>
                      <a:pt x="45" y="85"/>
                      <a:pt x="45" y="85"/>
                    </a:cubicBezTo>
                    <a:cubicBezTo>
                      <a:pt x="47" y="85"/>
                      <a:pt x="48" y="85"/>
                      <a:pt x="49" y="85"/>
                    </a:cubicBezTo>
                    <a:cubicBezTo>
                      <a:pt x="51" y="85"/>
                      <a:pt x="53" y="85"/>
                      <a:pt x="55" y="85"/>
                    </a:cubicBezTo>
                    <a:cubicBezTo>
                      <a:pt x="59" y="86"/>
                      <a:pt x="63" y="89"/>
                      <a:pt x="65" y="93"/>
                    </a:cubicBezTo>
                    <a:cubicBezTo>
                      <a:pt x="67" y="100"/>
                      <a:pt x="61" y="106"/>
                      <a:pt x="56" y="106"/>
                    </a:cubicBezTo>
                    <a:cubicBezTo>
                      <a:pt x="55" y="106"/>
                      <a:pt x="54" y="107"/>
                      <a:pt x="53" y="107"/>
                    </a:cubicBezTo>
                    <a:cubicBezTo>
                      <a:pt x="39" y="107"/>
                      <a:pt x="26" y="107"/>
                      <a:pt x="12" y="107"/>
                    </a:cubicBezTo>
                    <a:cubicBezTo>
                      <a:pt x="12" y="107"/>
                      <a:pt x="11" y="106"/>
                      <a:pt x="10" y="106"/>
                    </a:cubicBezTo>
                    <a:cubicBezTo>
                      <a:pt x="5" y="106"/>
                      <a:pt x="1" y="102"/>
                      <a:pt x="1" y="98"/>
                    </a:cubicBezTo>
                    <a:cubicBezTo>
                      <a:pt x="0" y="94"/>
                      <a:pt x="2" y="89"/>
                      <a:pt x="7" y="86"/>
                    </a:cubicBezTo>
                    <a:cubicBezTo>
                      <a:pt x="8" y="86"/>
                      <a:pt x="10" y="85"/>
                      <a:pt x="11" y="85"/>
                    </a:cubicBezTo>
                    <a:cubicBezTo>
                      <a:pt x="14" y="85"/>
                      <a:pt x="17" y="85"/>
                      <a:pt x="20" y="85"/>
                    </a:cubicBezTo>
                    <a:cubicBezTo>
                      <a:pt x="21" y="85"/>
                      <a:pt x="21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5"/>
                      <a:pt x="23" y="84"/>
                      <a:pt x="23" y="84"/>
                    </a:cubicBezTo>
                    <a:cubicBezTo>
                      <a:pt x="23" y="83"/>
                      <a:pt x="23" y="82"/>
                      <a:pt x="23" y="81"/>
                    </a:cubicBezTo>
                    <a:cubicBezTo>
                      <a:pt x="23" y="63"/>
                      <a:pt x="23" y="44"/>
                      <a:pt x="23" y="26"/>
                    </a:cubicBezTo>
                    <a:cubicBezTo>
                      <a:pt x="23" y="25"/>
                      <a:pt x="23" y="24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9" y="22"/>
                      <a:pt x="17" y="22"/>
                      <a:pt x="15" y="22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8" y="22"/>
                      <a:pt x="3" y="17"/>
                      <a:pt x="3" y="11"/>
                    </a:cubicBezTo>
                    <a:cubicBezTo>
                      <a:pt x="3" y="5"/>
                      <a:pt x="8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20" y="1"/>
                      <a:pt x="26" y="0"/>
                      <a:pt x="31" y="0"/>
                    </a:cubicBezTo>
                    <a:close/>
                    <a:moveTo>
                      <a:pt x="120" y="0"/>
                    </a:moveTo>
                    <a:cubicBezTo>
                      <a:pt x="122" y="0"/>
                      <a:pt x="123" y="0"/>
                      <a:pt x="124" y="1"/>
                    </a:cubicBezTo>
                    <a:cubicBezTo>
                      <a:pt x="128" y="1"/>
                      <a:pt x="133" y="5"/>
                      <a:pt x="133" y="10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3" y="23"/>
                      <a:pt x="133" y="35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58"/>
                      <a:pt x="133" y="69"/>
                      <a:pt x="133" y="80"/>
                    </a:cubicBezTo>
                    <a:cubicBezTo>
                      <a:pt x="133" y="82"/>
                      <a:pt x="133" y="83"/>
                      <a:pt x="133" y="84"/>
                    </a:cubicBezTo>
                    <a:cubicBezTo>
                      <a:pt x="133" y="85"/>
                      <a:pt x="133" y="85"/>
                      <a:pt x="134" y="85"/>
                    </a:cubicBezTo>
                    <a:cubicBezTo>
                      <a:pt x="136" y="85"/>
                      <a:pt x="137" y="85"/>
                      <a:pt x="138" y="85"/>
                    </a:cubicBezTo>
                    <a:cubicBezTo>
                      <a:pt x="140" y="85"/>
                      <a:pt x="142" y="85"/>
                      <a:pt x="144" y="85"/>
                    </a:cubicBezTo>
                    <a:cubicBezTo>
                      <a:pt x="148" y="86"/>
                      <a:pt x="152" y="89"/>
                      <a:pt x="154" y="93"/>
                    </a:cubicBezTo>
                    <a:cubicBezTo>
                      <a:pt x="156" y="100"/>
                      <a:pt x="150" y="106"/>
                      <a:pt x="145" y="106"/>
                    </a:cubicBezTo>
                    <a:cubicBezTo>
                      <a:pt x="144" y="106"/>
                      <a:pt x="143" y="107"/>
                      <a:pt x="142" y="107"/>
                    </a:cubicBezTo>
                    <a:cubicBezTo>
                      <a:pt x="128" y="107"/>
                      <a:pt x="115" y="107"/>
                      <a:pt x="101" y="107"/>
                    </a:cubicBezTo>
                    <a:cubicBezTo>
                      <a:pt x="100" y="107"/>
                      <a:pt x="100" y="106"/>
                      <a:pt x="99" y="106"/>
                    </a:cubicBezTo>
                    <a:cubicBezTo>
                      <a:pt x="94" y="106"/>
                      <a:pt x="90" y="102"/>
                      <a:pt x="89" y="98"/>
                    </a:cubicBezTo>
                    <a:cubicBezTo>
                      <a:pt x="89" y="94"/>
                      <a:pt x="91" y="89"/>
                      <a:pt x="96" y="86"/>
                    </a:cubicBezTo>
                    <a:cubicBezTo>
                      <a:pt x="97" y="86"/>
                      <a:pt x="99" y="85"/>
                      <a:pt x="100" y="85"/>
                    </a:cubicBezTo>
                    <a:cubicBezTo>
                      <a:pt x="103" y="85"/>
                      <a:pt x="106" y="85"/>
                      <a:pt x="109" y="85"/>
                    </a:cubicBezTo>
                    <a:cubicBezTo>
                      <a:pt x="109" y="85"/>
                      <a:pt x="110" y="85"/>
                      <a:pt x="111" y="8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11" y="85"/>
                      <a:pt x="111" y="84"/>
                      <a:pt x="111" y="84"/>
                    </a:cubicBezTo>
                    <a:cubicBezTo>
                      <a:pt x="111" y="83"/>
                      <a:pt x="111" y="82"/>
                      <a:pt x="111" y="81"/>
                    </a:cubicBezTo>
                    <a:cubicBezTo>
                      <a:pt x="111" y="63"/>
                      <a:pt x="111" y="44"/>
                      <a:pt x="111" y="26"/>
                    </a:cubicBezTo>
                    <a:cubicBezTo>
                      <a:pt x="111" y="25"/>
                      <a:pt x="111" y="24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8" y="22"/>
                      <a:pt x="106" y="22"/>
                      <a:pt x="104" y="22"/>
                    </a:cubicBezTo>
                    <a:cubicBezTo>
                      <a:pt x="103" y="22"/>
                      <a:pt x="102" y="22"/>
                      <a:pt x="101" y="22"/>
                    </a:cubicBezTo>
                    <a:cubicBezTo>
                      <a:pt x="97" y="22"/>
                      <a:pt x="92" y="17"/>
                      <a:pt x="92" y="11"/>
                    </a:cubicBezTo>
                    <a:cubicBezTo>
                      <a:pt x="92" y="5"/>
                      <a:pt x="97" y="1"/>
                      <a:pt x="102" y="1"/>
                    </a:cubicBezTo>
                    <a:cubicBezTo>
                      <a:pt x="102" y="1"/>
                      <a:pt x="103" y="1"/>
                      <a:pt x="103" y="1"/>
                    </a:cubicBezTo>
                    <a:cubicBezTo>
                      <a:pt x="109" y="1"/>
                      <a:pt x="115" y="0"/>
                      <a:pt x="120" y="0"/>
                    </a:cubicBezTo>
                    <a:close/>
                    <a:moveTo>
                      <a:pt x="69" y="133"/>
                    </a:moveTo>
                    <a:cubicBezTo>
                      <a:pt x="70" y="133"/>
                      <a:pt x="71" y="133"/>
                      <a:pt x="73" y="133"/>
                    </a:cubicBezTo>
                    <a:cubicBezTo>
                      <a:pt x="77" y="133"/>
                      <a:pt x="81" y="137"/>
                      <a:pt x="81" y="142"/>
                    </a:cubicBezTo>
                    <a:cubicBezTo>
                      <a:pt x="81" y="143"/>
                      <a:pt x="81" y="143"/>
                      <a:pt x="81" y="144"/>
                    </a:cubicBezTo>
                    <a:cubicBezTo>
                      <a:pt x="81" y="156"/>
                      <a:pt x="81" y="168"/>
                      <a:pt x="81" y="180"/>
                    </a:cubicBezTo>
                    <a:cubicBezTo>
                      <a:pt x="81" y="180"/>
                      <a:pt x="81" y="180"/>
                      <a:pt x="81" y="180"/>
                    </a:cubicBezTo>
                    <a:cubicBezTo>
                      <a:pt x="81" y="191"/>
                      <a:pt x="81" y="202"/>
                      <a:pt x="81" y="213"/>
                    </a:cubicBezTo>
                    <a:cubicBezTo>
                      <a:pt x="81" y="214"/>
                      <a:pt x="81" y="215"/>
                      <a:pt x="81" y="216"/>
                    </a:cubicBezTo>
                    <a:cubicBezTo>
                      <a:pt x="81" y="217"/>
                      <a:pt x="82" y="218"/>
                      <a:pt x="83" y="218"/>
                    </a:cubicBezTo>
                    <a:cubicBezTo>
                      <a:pt x="84" y="218"/>
                      <a:pt x="85" y="218"/>
                      <a:pt x="87" y="218"/>
                    </a:cubicBezTo>
                    <a:cubicBezTo>
                      <a:pt x="89" y="218"/>
                      <a:pt x="90" y="218"/>
                      <a:pt x="92" y="218"/>
                    </a:cubicBezTo>
                    <a:cubicBezTo>
                      <a:pt x="97" y="218"/>
                      <a:pt x="101" y="221"/>
                      <a:pt x="102" y="225"/>
                    </a:cubicBezTo>
                    <a:cubicBezTo>
                      <a:pt x="104" y="232"/>
                      <a:pt x="99" y="238"/>
                      <a:pt x="94" y="239"/>
                    </a:cubicBezTo>
                    <a:cubicBezTo>
                      <a:pt x="92" y="239"/>
                      <a:pt x="91" y="239"/>
                      <a:pt x="90" y="239"/>
                    </a:cubicBezTo>
                    <a:cubicBezTo>
                      <a:pt x="77" y="239"/>
                      <a:pt x="63" y="239"/>
                      <a:pt x="50" y="239"/>
                    </a:cubicBezTo>
                    <a:cubicBezTo>
                      <a:pt x="49" y="239"/>
                      <a:pt x="48" y="239"/>
                      <a:pt x="47" y="239"/>
                    </a:cubicBezTo>
                    <a:cubicBezTo>
                      <a:pt x="43" y="238"/>
                      <a:pt x="39" y="234"/>
                      <a:pt x="38" y="230"/>
                    </a:cubicBezTo>
                    <a:cubicBezTo>
                      <a:pt x="37" y="226"/>
                      <a:pt x="39" y="221"/>
                      <a:pt x="44" y="219"/>
                    </a:cubicBezTo>
                    <a:cubicBezTo>
                      <a:pt x="46" y="218"/>
                      <a:pt x="47" y="218"/>
                      <a:pt x="49" y="218"/>
                    </a:cubicBezTo>
                    <a:cubicBezTo>
                      <a:pt x="52" y="218"/>
                      <a:pt x="54" y="218"/>
                      <a:pt x="57" y="218"/>
                    </a:cubicBezTo>
                    <a:cubicBezTo>
                      <a:pt x="58" y="218"/>
                      <a:pt x="59" y="218"/>
                      <a:pt x="59" y="217"/>
                    </a:cubicBezTo>
                    <a:cubicBezTo>
                      <a:pt x="59" y="217"/>
                      <a:pt x="60" y="217"/>
                      <a:pt x="60" y="217"/>
                    </a:cubicBezTo>
                    <a:cubicBezTo>
                      <a:pt x="60" y="217"/>
                      <a:pt x="60" y="216"/>
                      <a:pt x="60" y="216"/>
                    </a:cubicBezTo>
                    <a:cubicBezTo>
                      <a:pt x="60" y="215"/>
                      <a:pt x="60" y="214"/>
                      <a:pt x="60" y="213"/>
                    </a:cubicBezTo>
                    <a:cubicBezTo>
                      <a:pt x="60" y="195"/>
                      <a:pt x="60" y="177"/>
                      <a:pt x="60" y="158"/>
                    </a:cubicBezTo>
                    <a:cubicBezTo>
                      <a:pt x="60" y="157"/>
                      <a:pt x="60" y="156"/>
                      <a:pt x="60" y="155"/>
                    </a:cubicBezTo>
                    <a:cubicBezTo>
                      <a:pt x="60" y="154"/>
                      <a:pt x="59" y="154"/>
                      <a:pt x="59" y="154"/>
                    </a:cubicBezTo>
                    <a:cubicBezTo>
                      <a:pt x="59" y="154"/>
                      <a:pt x="59" y="154"/>
                      <a:pt x="58" y="154"/>
                    </a:cubicBezTo>
                    <a:cubicBezTo>
                      <a:pt x="56" y="154"/>
                      <a:pt x="54" y="154"/>
                      <a:pt x="53" y="154"/>
                    </a:cubicBezTo>
                    <a:cubicBezTo>
                      <a:pt x="52" y="154"/>
                      <a:pt x="51" y="154"/>
                      <a:pt x="50" y="154"/>
                    </a:cubicBezTo>
                    <a:cubicBezTo>
                      <a:pt x="45" y="154"/>
                      <a:pt x="40" y="149"/>
                      <a:pt x="40" y="144"/>
                    </a:cubicBezTo>
                    <a:cubicBezTo>
                      <a:pt x="40" y="137"/>
                      <a:pt x="45" y="133"/>
                      <a:pt x="50" y="133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7" y="133"/>
                      <a:pt x="63" y="133"/>
                      <a:pt x="69" y="133"/>
                    </a:cubicBezTo>
                    <a:close/>
                    <a:moveTo>
                      <a:pt x="249" y="133"/>
                    </a:moveTo>
                    <a:cubicBezTo>
                      <a:pt x="250" y="133"/>
                      <a:pt x="251" y="133"/>
                      <a:pt x="253" y="133"/>
                    </a:cubicBezTo>
                    <a:cubicBezTo>
                      <a:pt x="257" y="133"/>
                      <a:pt x="261" y="137"/>
                      <a:pt x="261" y="142"/>
                    </a:cubicBezTo>
                    <a:cubicBezTo>
                      <a:pt x="261" y="143"/>
                      <a:pt x="261" y="143"/>
                      <a:pt x="261" y="144"/>
                    </a:cubicBezTo>
                    <a:cubicBezTo>
                      <a:pt x="261" y="156"/>
                      <a:pt x="261" y="168"/>
                      <a:pt x="261" y="180"/>
                    </a:cubicBez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1" y="191"/>
                      <a:pt x="261" y="202"/>
                      <a:pt x="261" y="213"/>
                    </a:cubicBezTo>
                    <a:cubicBezTo>
                      <a:pt x="261" y="214"/>
                      <a:pt x="261" y="215"/>
                      <a:pt x="261" y="216"/>
                    </a:cubicBezTo>
                    <a:cubicBezTo>
                      <a:pt x="261" y="217"/>
                      <a:pt x="262" y="218"/>
                      <a:pt x="263" y="218"/>
                    </a:cubicBezTo>
                    <a:cubicBezTo>
                      <a:pt x="264" y="218"/>
                      <a:pt x="265" y="218"/>
                      <a:pt x="267" y="218"/>
                    </a:cubicBezTo>
                    <a:cubicBezTo>
                      <a:pt x="269" y="218"/>
                      <a:pt x="270" y="218"/>
                      <a:pt x="272" y="218"/>
                    </a:cubicBezTo>
                    <a:cubicBezTo>
                      <a:pt x="277" y="218"/>
                      <a:pt x="281" y="221"/>
                      <a:pt x="282" y="225"/>
                    </a:cubicBezTo>
                    <a:cubicBezTo>
                      <a:pt x="284" y="232"/>
                      <a:pt x="279" y="238"/>
                      <a:pt x="274" y="239"/>
                    </a:cubicBezTo>
                    <a:cubicBezTo>
                      <a:pt x="272" y="239"/>
                      <a:pt x="271" y="239"/>
                      <a:pt x="270" y="239"/>
                    </a:cubicBezTo>
                    <a:cubicBezTo>
                      <a:pt x="257" y="239"/>
                      <a:pt x="243" y="239"/>
                      <a:pt x="230" y="239"/>
                    </a:cubicBezTo>
                    <a:cubicBezTo>
                      <a:pt x="229" y="239"/>
                      <a:pt x="228" y="239"/>
                      <a:pt x="227" y="239"/>
                    </a:cubicBezTo>
                    <a:cubicBezTo>
                      <a:pt x="223" y="238"/>
                      <a:pt x="219" y="234"/>
                      <a:pt x="218" y="230"/>
                    </a:cubicBezTo>
                    <a:cubicBezTo>
                      <a:pt x="217" y="226"/>
                      <a:pt x="219" y="221"/>
                      <a:pt x="224" y="219"/>
                    </a:cubicBezTo>
                    <a:cubicBezTo>
                      <a:pt x="226" y="218"/>
                      <a:pt x="227" y="218"/>
                      <a:pt x="229" y="218"/>
                    </a:cubicBezTo>
                    <a:cubicBezTo>
                      <a:pt x="232" y="218"/>
                      <a:pt x="234" y="218"/>
                      <a:pt x="237" y="218"/>
                    </a:cubicBezTo>
                    <a:cubicBezTo>
                      <a:pt x="238" y="218"/>
                      <a:pt x="239" y="218"/>
                      <a:pt x="239" y="217"/>
                    </a:cubicBezTo>
                    <a:cubicBezTo>
                      <a:pt x="239" y="217"/>
                      <a:pt x="240" y="217"/>
                      <a:pt x="240" y="217"/>
                    </a:cubicBezTo>
                    <a:cubicBezTo>
                      <a:pt x="240" y="217"/>
                      <a:pt x="240" y="216"/>
                      <a:pt x="240" y="216"/>
                    </a:cubicBezTo>
                    <a:cubicBezTo>
                      <a:pt x="240" y="215"/>
                      <a:pt x="240" y="214"/>
                      <a:pt x="240" y="213"/>
                    </a:cubicBezTo>
                    <a:cubicBezTo>
                      <a:pt x="240" y="195"/>
                      <a:pt x="240" y="177"/>
                      <a:pt x="240" y="158"/>
                    </a:cubicBezTo>
                    <a:cubicBezTo>
                      <a:pt x="240" y="157"/>
                      <a:pt x="240" y="156"/>
                      <a:pt x="240" y="155"/>
                    </a:cubicBezTo>
                    <a:cubicBezTo>
                      <a:pt x="240" y="154"/>
                      <a:pt x="239" y="154"/>
                      <a:pt x="239" y="154"/>
                    </a:cubicBezTo>
                    <a:cubicBezTo>
                      <a:pt x="239" y="154"/>
                      <a:pt x="239" y="154"/>
                      <a:pt x="238" y="154"/>
                    </a:cubicBezTo>
                    <a:cubicBezTo>
                      <a:pt x="236" y="154"/>
                      <a:pt x="234" y="154"/>
                      <a:pt x="233" y="154"/>
                    </a:cubicBezTo>
                    <a:cubicBezTo>
                      <a:pt x="232" y="154"/>
                      <a:pt x="231" y="154"/>
                      <a:pt x="230" y="154"/>
                    </a:cubicBezTo>
                    <a:cubicBezTo>
                      <a:pt x="225" y="154"/>
                      <a:pt x="220" y="149"/>
                      <a:pt x="220" y="144"/>
                    </a:cubicBezTo>
                    <a:cubicBezTo>
                      <a:pt x="220" y="137"/>
                      <a:pt x="225" y="133"/>
                      <a:pt x="230" y="133"/>
                    </a:cubicBezTo>
                    <a:cubicBezTo>
                      <a:pt x="231" y="133"/>
                      <a:pt x="231" y="133"/>
                      <a:pt x="232" y="133"/>
                    </a:cubicBezTo>
                    <a:cubicBezTo>
                      <a:pt x="237" y="133"/>
                      <a:pt x="243" y="133"/>
                      <a:pt x="249" y="133"/>
                    </a:cubicBezTo>
                    <a:close/>
                    <a:moveTo>
                      <a:pt x="340" y="133"/>
                    </a:moveTo>
                    <a:cubicBezTo>
                      <a:pt x="342" y="133"/>
                      <a:pt x="343" y="133"/>
                      <a:pt x="344" y="133"/>
                    </a:cubicBezTo>
                    <a:cubicBezTo>
                      <a:pt x="348" y="133"/>
                      <a:pt x="353" y="137"/>
                      <a:pt x="353" y="142"/>
                    </a:cubicBezTo>
                    <a:cubicBezTo>
                      <a:pt x="353" y="143"/>
                      <a:pt x="353" y="143"/>
                      <a:pt x="353" y="144"/>
                    </a:cubicBezTo>
                    <a:cubicBezTo>
                      <a:pt x="353" y="156"/>
                      <a:pt x="353" y="168"/>
                      <a:pt x="353" y="180"/>
                    </a:cubicBezTo>
                    <a:cubicBezTo>
                      <a:pt x="353" y="180"/>
                      <a:pt x="353" y="180"/>
                      <a:pt x="353" y="180"/>
                    </a:cubicBezTo>
                    <a:cubicBezTo>
                      <a:pt x="353" y="191"/>
                      <a:pt x="353" y="202"/>
                      <a:pt x="353" y="213"/>
                    </a:cubicBezTo>
                    <a:cubicBezTo>
                      <a:pt x="353" y="214"/>
                      <a:pt x="353" y="215"/>
                      <a:pt x="353" y="216"/>
                    </a:cubicBezTo>
                    <a:cubicBezTo>
                      <a:pt x="353" y="217"/>
                      <a:pt x="354" y="218"/>
                      <a:pt x="354" y="218"/>
                    </a:cubicBezTo>
                    <a:cubicBezTo>
                      <a:pt x="356" y="218"/>
                      <a:pt x="357" y="218"/>
                      <a:pt x="358" y="218"/>
                    </a:cubicBezTo>
                    <a:cubicBezTo>
                      <a:pt x="360" y="218"/>
                      <a:pt x="362" y="218"/>
                      <a:pt x="364" y="218"/>
                    </a:cubicBezTo>
                    <a:cubicBezTo>
                      <a:pt x="368" y="218"/>
                      <a:pt x="372" y="221"/>
                      <a:pt x="374" y="225"/>
                    </a:cubicBezTo>
                    <a:cubicBezTo>
                      <a:pt x="376" y="232"/>
                      <a:pt x="370" y="238"/>
                      <a:pt x="365" y="239"/>
                    </a:cubicBezTo>
                    <a:cubicBezTo>
                      <a:pt x="364" y="239"/>
                      <a:pt x="363" y="239"/>
                      <a:pt x="362" y="239"/>
                    </a:cubicBezTo>
                    <a:cubicBezTo>
                      <a:pt x="348" y="239"/>
                      <a:pt x="335" y="239"/>
                      <a:pt x="321" y="239"/>
                    </a:cubicBezTo>
                    <a:cubicBezTo>
                      <a:pt x="321" y="239"/>
                      <a:pt x="320" y="239"/>
                      <a:pt x="319" y="239"/>
                    </a:cubicBezTo>
                    <a:cubicBezTo>
                      <a:pt x="314" y="238"/>
                      <a:pt x="310" y="234"/>
                      <a:pt x="309" y="230"/>
                    </a:cubicBezTo>
                    <a:cubicBezTo>
                      <a:pt x="309" y="226"/>
                      <a:pt x="311" y="221"/>
                      <a:pt x="316" y="219"/>
                    </a:cubicBezTo>
                    <a:cubicBezTo>
                      <a:pt x="317" y="218"/>
                      <a:pt x="319" y="218"/>
                      <a:pt x="320" y="218"/>
                    </a:cubicBezTo>
                    <a:cubicBezTo>
                      <a:pt x="323" y="218"/>
                      <a:pt x="326" y="218"/>
                      <a:pt x="329" y="218"/>
                    </a:cubicBezTo>
                    <a:cubicBezTo>
                      <a:pt x="329" y="218"/>
                      <a:pt x="330" y="218"/>
                      <a:pt x="331" y="217"/>
                    </a:cubicBezTo>
                    <a:cubicBezTo>
                      <a:pt x="331" y="217"/>
                      <a:pt x="331" y="217"/>
                      <a:pt x="331" y="217"/>
                    </a:cubicBezTo>
                    <a:cubicBezTo>
                      <a:pt x="332" y="217"/>
                      <a:pt x="332" y="216"/>
                      <a:pt x="332" y="216"/>
                    </a:cubicBezTo>
                    <a:cubicBezTo>
                      <a:pt x="332" y="215"/>
                      <a:pt x="332" y="214"/>
                      <a:pt x="332" y="213"/>
                    </a:cubicBezTo>
                    <a:cubicBezTo>
                      <a:pt x="332" y="195"/>
                      <a:pt x="332" y="177"/>
                      <a:pt x="332" y="158"/>
                    </a:cubicBezTo>
                    <a:cubicBezTo>
                      <a:pt x="332" y="157"/>
                      <a:pt x="332" y="156"/>
                      <a:pt x="331" y="155"/>
                    </a:cubicBezTo>
                    <a:cubicBezTo>
                      <a:pt x="331" y="154"/>
                      <a:pt x="331" y="154"/>
                      <a:pt x="331" y="154"/>
                    </a:cubicBezTo>
                    <a:cubicBezTo>
                      <a:pt x="330" y="154"/>
                      <a:pt x="330" y="154"/>
                      <a:pt x="330" y="154"/>
                    </a:cubicBezTo>
                    <a:cubicBezTo>
                      <a:pt x="328" y="154"/>
                      <a:pt x="326" y="154"/>
                      <a:pt x="324" y="154"/>
                    </a:cubicBezTo>
                    <a:cubicBezTo>
                      <a:pt x="323" y="154"/>
                      <a:pt x="322" y="154"/>
                      <a:pt x="321" y="154"/>
                    </a:cubicBezTo>
                    <a:cubicBezTo>
                      <a:pt x="317" y="154"/>
                      <a:pt x="312" y="149"/>
                      <a:pt x="312" y="144"/>
                    </a:cubicBezTo>
                    <a:cubicBezTo>
                      <a:pt x="312" y="137"/>
                      <a:pt x="317" y="133"/>
                      <a:pt x="322" y="133"/>
                    </a:cubicBezTo>
                    <a:cubicBezTo>
                      <a:pt x="322" y="133"/>
                      <a:pt x="323" y="133"/>
                      <a:pt x="323" y="133"/>
                    </a:cubicBezTo>
                    <a:cubicBezTo>
                      <a:pt x="329" y="133"/>
                      <a:pt x="335" y="133"/>
                      <a:pt x="340" y="133"/>
                    </a:cubicBezTo>
                    <a:close/>
                    <a:moveTo>
                      <a:pt x="127" y="261"/>
                    </a:moveTo>
                    <a:cubicBezTo>
                      <a:pt x="129" y="261"/>
                      <a:pt x="130" y="261"/>
                      <a:pt x="131" y="261"/>
                    </a:cubicBezTo>
                    <a:cubicBezTo>
                      <a:pt x="135" y="261"/>
                      <a:pt x="140" y="266"/>
                      <a:pt x="140" y="270"/>
                    </a:cubicBezTo>
                    <a:cubicBezTo>
                      <a:pt x="140" y="271"/>
                      <a:pt x="140" y="271"/>
                      <a:pt x="140" y="272"/>
                    </a:cubicBezTo>
                    <a:cubicBezTo>
                      <a:pt x="140" y="284"/>
                      <a:pt x="140" y="296"/>
                      <a:pt x="140" y="308"/>
                    </a:cubicBezTo>
                    <a:cubicBezTo>
                      <a:pt x="140" y="308"/>
                      <a:pt x="140" y="308"/>
                      <a:pt x="140" y="308"/>
                    </a:cubicBezTo>
                    <a:cubicBezTo>
                      <a:pt x="140" y="319"/>
                      <a:pt x="140" y="330"/>
                      <a:pt x="140" y="341"/>
                    </a:cubicBezTo>
                    <a:cubicBezTo>
                      <a:pt x="140" y="342"/>
                      <a:pt x="140" y="343"/>
                      <a:pt x="140" y="344"/>
                    </a:cubicBezTo>
                    <a:cubicBezTo>
                      <a:pt x="140" y="345"/>
                      <a:pt x="140" y="346"/>
                      <a:pt x="141" y="346"/>
                    </a:cubicBezTo>
                    <a:cubicBezTo>
                      <a:pt x="143" y="346"/>
                      <a:pt x="144" y="346"/>
                      <a:pt x="145" y="346"/>
                    </a:cubicBezTo>
                    <a:cubicBezTo>
                      <a:pt x="147" y="346"/>
                      <a:pt x="149" y="346"/>
                      <a:pt x="151" y="346"/>
                    </a:cubicBezTo>
                    <a:cubicBezTo>
                      <a:pt x="155" y="346"/>
                      <a:pt x="159" y="349"/>
                      <a:pt x="161" y="353"/>
                    </a:cubicBezTo>
                    <a:cubicBezTo>
                      <a:pt x="163" y="360"/>
                      <a:pt x="157" y="366"/>
                      <a:pt x="152" y="367"/>
                    </a:cubicBezTo>
                    <a:cubicBezTo>
                      <a:pt x="151" y="367"/>
                      <a:pt x="150" y="367"/>
                      <a:pt x="149" y="367"/>
                    </a:cubicBezTo>
                    <a:cubicBezTo>
                      <a:pt x="135" y="367"/>
                      <a:pt x="122" y="367"/>
                      <a:pt x="108" y="367"/>
                    </a:cubicBezTo>
                    <a:cubicBezTo>
                      <a:pt x="107" y="367"/>
                      <a:pt x="107" y="367"/>
                      <a:pt x="106" y="367"/>
                    </a:cubicBezTo>
                    <a:cubicBezTo>
                      <a:pt x="101" y="366"/>
                      <a:pt x="97" y="362"/>
                      <a:pt x="96" y="358"/>
                    </a:cubicBezTo>
                    <a:cubicBezTo>
                      <a:pt x="96" y="354"/>
                      <a:pt x="98" y="349"/>
                      <a:pt x="103" y="347"/>
                    </a:cubicBezTo>
                    <a:cubicBezTo>
                      <a:pt x="104" y="346"/>
                      <a:pt x="106" y="346"/>
                      <a:pt x="107" y="346"/>
                    </a:cubicBezTo>
                    <a:cubicBezTo>
                      <a:pt x="110" y="346"/>
                      <a:pt x="113" y="346"/>
                      <a:pt x="116" y="346"/>
                    </a:cubicBezTo>
                    <a:cubicBezTo>
                      <a:pt x="116" y="346"/>
                      <a:pt x="117" y="346"/>
                      <a:pt x="118" y="345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8" y="345"/>
                      <a:pt x="118" y="345"/>
                      <a:pt x="118" y="344"/>
                    </a:cubicBezTo>
                    <a:cubicBezTo>
                      <a:pt x="118" y="343"/>
                      <a:pt x="118" y="342"/>
                      <a:pt x="118" y="341"/>
                    </a:cubicBezTo>
                    <a:cubicBezTo>
                      <a:pt x="118" y="323"/>
                      <a:pt x="118" y="305"/>
                      <a:pt x="118" y="287"/>
                    </a:cubicBezTo>
                    <a:cubicBezTo>
                      <a:pt x="118" y="285"/>
                      <a:pt x="118" y="284"/>
                      <a:pt x="118" y="283"/>
                    </a:cubicBezTo>
                    <a:cubicBezTo>
                      <a:pt x="118" y="283"/>
                      <a:pt x="118" y="282"/>
                      <a:pt x="118" y="282"/>
                    </a:cubicBezTo>
                    <a:cubicBezTo>
                      <a:pt x="117" y="282"/>
                      <a:pt x="117" y="282"/>
                      <a:pt x="117" y="282"/>
                    </a:cubicBezTo>
                    <a:cubicBezTo>
                      <a:pt x="115" y="282"/>
                      <a:pt x="113" y="282"/>
                      <a:pt x="111" y="282"/>
                    </a:cubicBezTo>
                    <a:cubicBezTo>
                      <a:pt x="110" y="282"/>
                      <a:pt x="109" y="282"/>
                      <a:pt x="108" y="282"/>
                    </a:cubicBezTo>
                    <a:cubicBezTo>
                      <a:pt x="104" y="282"/>
                      <a:pt x="99" y="278"/>
                      <a:pt x="99" y="272"/>
                    </a:cubicBezTo>
                    <a:cubicBezTo>
                      <a:pt x="99" y="266"/>
                      <a:pt x="104" y="261"/>
                      <a:pt x="109" y="261"/>
                    </a:cubicBezTo>
                    <a:cubicBezTo>
                      <a:pt x="109" y="261"/>
                      <a:pt x="110" y="261"/>
                      <a:pt x="110" y="261"/>
                    </a:cubicBezTo>
                    <a:cubicBezTo>
                      <a:pt x="116" y="261"/>
                      <a:pt x="122" y="261"/>
                      <a:pt x="127" y="261"/>
                    </a:cubicBezTo>
                    <a:close/>
                  </a:path>
                </a:pathLst>
              </a:custGeom>
              <a:solidFill>
                <a:srgbClr val="00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E3A-1F8E-6E9C-33B2-529F55F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SCIM constructs consideration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956F12B-13D0-048E-F7F5-F1BC64A258BE}"/>
              </a:ext>
            </a:extLst>
          </p:cNvPr>
          <p:cNvSpPr txBox="1">
            <a:spLocks/>
          </p:cNvSpPr>
          <p:nvPr/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Only a single RC (Resource Creator)/RU (Resource Updater) can be authority to an RO (Resource Object) or a RA (Resource Attribute)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Any SCIM Entity can have one or multiple the role from RC, RM or RS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231722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(Push from RC or RM to RM or RS at specific intervals of time)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event trigger can Pull RS or RM to RM or RC)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F5FB2FC-E7C3-80BE-CC5B-8B8070F7FE3B}"/>
              </a:ext>
            </a:extLst>
          </p:cNvPr>
          <p:cNvSpPr/>
          <p:nvPr/>
        </p:nvSpPr>
        <p:spPr>
          <a:xfrm>
            <a:off x="7500257" y="1271451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8BE7C-74F2-8E56-B59C-DCAC4BE31E9A}"/>
              </a:ext>
            </a:extLst>
          </p:cNvPr>
          <p:cNvSpPr txBox="1"/>
          <p:nvPr/>
        </p:nvSpPr>
        <p:spPr>
          <a:xfrm>
            <a:off x="7992293" y="1788829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Push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D856B40-BFAE-7274-74B9-96BC73C18FEF}"/>
              </a:ext>
            </a:extLst>
          </p:cNvPr>
          <p:cNvSpPr/>
          <p:nvPr/>
        </p:nvSpPr>
        <p:spPr>
          <a:xfrm>
            <a:off x="7554685" y="3043645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CF620-28DC-05EA-DD30-57B6B422A23C}"/>
              </a:ext>
            </a:extLst>
          </p:cNvPr>
          <p:cNvSpPr txBox="1"/>
          <p:nvPr/>
        </p:nvSpPr>
        <p:spPr>
          <a:xfrm>
            <a:off x="7992293" y="3561023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52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E910-AF03-A361-B53C-4C6B84F0B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6966110" cy="3389312"/>
          </a:xfrm>
        </p:spPr>
        <p:txBody>
          <a:bodyPr/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(RS or RM Pull from RC or RM at specific intervals  of time)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a SCIM Identity Resource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(After a trigger from IdP using Single Sign-On)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4892A-8744-06B9-2818-FFF24E63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3AC2FDD-9ED5-2D44-F6F8-2430AD700945}"/>
              </a:ext>
            </a:extLst>
          </p:cNvPr>
          <p:cNvSpPr/>
          <p:nvPr/>
        </p:nvSpPr>
        <p:spPr>
          <a:xfrm>
            <a:off x="7224418" y="1341119"/>
            <a:ext cx="387532" cy="141078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9A63-F971-6A9F-C8FA-A63D2FE44662}"/>
              </a:ext>
            </a:extLst>
          </p:cNvPr>
          <p:cNvSpPr txBox="1"/>
          <p:nvPr/>
        </p:nvSpPr>
        <p:spPr>
          <a:xfrm>
            <a:off x="7662026" y="1858497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Pull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824DBF5-5D65-F3D7-8C5D-ED8A0AA183BA}"/>
              </a:ext>
            </a:extLst>
          </p:cNvPr>
          <p:cNvSpPr/>
          <p:nvPr/>
        </p:nvSpPr>
        <p:spPr>
          <a:xfrm>
            <a:off x="7224418" y="3019877"/>
            <a:ext cx="387532" cy="23712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A2881-F49D-1B8C-7FA1-11D465E91FF4}"/>
              </a:ext>
            </a:extLst>
          </p:cNvPr>
          <p:cNvSpPr txBox="1"/>
          <p:nvPr/>
        </p:nvSpPr>
        <p:spPr>
          <a:xfrm>
            <a:off x="7662026" y="2953775"/>
            <a:ext cx="11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SSO</a:t>
            </a:r>
          </a:p>
        </p:txBody>
      </p:sp>
    </p:spTree>
    <p:extLst>
      <p:ext uri="{BB962C8B-B14F-4D97-AF65-F5344CB8AC3E}">
        <p14:creationId xmlns:p14="http://schemas.microsoft.com/office/powerpoint/2010/main" val="339477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3F807-AEA4-36AC-2412-340A3103E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SCIM Use Cases</a:t>
            </a:r>
          </a:p>
        </p:txBody>
      </p:sp>
    </p:spTree>
    <p:extLst>
      <p:ext uri="{BB962C8B-B14F-4D97-AF65-F5344CB8AC3E}">
        <p14:creationId xmlns:p14="http://schemas.microsoft.com/office/powerpoint/2010/main" val="3509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9" id="{BDC57A9C-0FF3-F944-B8EB-1B6FE1C54D67}" vid="{B9440BB8-52D8-E646-ADD0-955C42D4E8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2019</Template>
  <TotalTime>37197</TotalTime>
  <Words>2721</Words>
  <Application>Microsoft Office PowerPoint</Application>
  <PresentationFormat>On-screen Show (16:9)</PresentationFormat>
  <Paragraphs>482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CiscoSansTT ExtraLight</vt:lpstr>
      <vt:lpstr>Courier New</vt:lpstr>
      <vt:lpstr>Cisco Corporate Template 2019</vt:lpstr>
      <vt:lpstr>  SCIM Use cases aka RFC 7642 revamp System for Cross-domain Identity Management:</vt:lpstr>
      <vt:lpstr>The basics</vt:lpstr>
      <vt:lpstr>Resource Schemas</vt:lpstr>
      <vt:lpstr>SCIM Constructs </vt:lpstr>
      <vt:lpstr>SCIM Constructs </vt:lpstr>
      <vt:lpstr>SCIM constructs consideration</vt:lpstr>
      <vt:lpstr>Triggers</vt:lpstr>
      <vt:lpstr>Triggers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SCIM Use Cases</vt:lpstr>
      <vt:lpstr>Mapping SCIM use cases to implementation </vt:lpstr>
      <vt:lpstr>Triggers Client Active Push</vt:lpstr>
      <vt:lpstr>RO Creation/Update</vt:lpstr>
      <vt:lpstr>RO Creation/Update for HR applications</vt:lpstr>
      <vt:lpstr>RO Creation/Update for HR applications and consumption from a SaaS application</vt:lpstr>
      <vt:lpstr>RO Creation/Update for HR applications and consumption from a SaaS application that is master for specific RA</vt:lpstr>
      <vt:lpstr> Triggers Client Active Pull</vt:lpstr>
      <vt:lpstr>RO Creation/Update</vt:lpstr>
      <vt:lpstr>RO  Subscription </vt:lpstr>
      <vt:lpstr>RO Creation/Update from Device and Subscription from SaaS application</vt:lpstr>
      <vt:lpstr>Triggers Events</vt:lpstr>
      <vt:lpstr>Issue with independent Action of RM\RCs</vt:lpstr>
      <vt:lpstr>Resource Event</vt:lpstr>
      <vt:lpstr>Event Publisher</vt:lpstr>
      <vt:lpstr>Event Router (aka re-publishing)</vt:lpstr>
      <vt:lpstr>Event Subscriber</vt:lpstr>
      <vt:lpstr>Trigger – Signalling</vt:lpstr>
      <vt:lpstr>RO Creation/Update Push-based Delivery</vt:lpstr>
      <vt:lpstr>RO Creation/Update Pull-based Delivery</vt:lpstr>
      <vt:lpstr>Triggers SSO</vt:lpstr>
      <vt:lpstr>RO Update after SSO</vt:lpstr>
      <vt:lpstr>Current Specs</vt:lpstr>
      <vt:lpstr>Triggers</vt:lpstr>
      <vt:lpstr>Actors</vt:lpstr>
      <vt:lpstr>Flows</vt:lpstr>
      <vt:lpstr>Flows</vt:lpstr>
      <vt:lpstr>SCIM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RFC 7642</dc:title>
  <dc:creator>Jaret Osborne (jaosborn)</dc:creator>
  <cp:lastModifiedBy>Paulo Jorge N. Correia (paucorre)</cp:lastModifiedBy>
  <cp:revision>158</cp:revision>
  <dcterms:created xsi:type="dcterms:W3CDTF">2020-07-23T13:26:46Z</dcterms:created>
  <dcterms:modified xsi:type="dcterms:W3CDTF">2023-07-05T14:58:00Z</dcterms:modified>
</cp:coreProperties>
</file>