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3271" r:id="rId17"/>
    <p:sldId id="3274" r:id="rId18"/>
    <p:sldId id="3264" r:id="rId19"/>
    <p:sldId id="3218" r:id="rId20"/>
    <p:sldId id="3223" r:id="rId21"/>
    <p:sldId id="3265" r:id="rId22"/>
    <p:sldId id="3314" r:id="rId23"/>
    <p:sldId id="3311" r:id="rId24"/>
    <p:sldId id="3312" r:id="rId25"/>
    <p:sldId id="3302" r:id="rId26"/>
    <p:sldId id="3317" r:id="rId27"/>
    <p:sldId id="3313" r:id="rId28"/>
    <p:sldId id="3322" r:id="rId29"/>
    <p:sldId id="3325" r:id="rId30"/>
    <p:sldId id="3327" r:id="rId31"/>
    <p:sldId id="3303" r:id="rId32"/>
    <p:sldId id="3299" r:id="rId33"/>
    <p:sldId id="3319" r:id="rId34"/>
    <p:sldId id="3321" r:id="rId35"/>
    <p:sldId id="3324" r:id="rId36"/>
    <p:sldId id="3316" r:id="rId37"/>
    <p:sldId id="3315" r:id="rId38"/>
    <p:sldId id="264" r:id="rId39"/>
    <p:sldId id="3272" r:id="rId40"/>
    <p:sldId id="3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 autoAdjust="0"/>
    <p:restoredTop sz="95644" autoAdjust="0"/>
  </p:normalViewPr>
  <p:slideViewPr>
    <p:cSldViewPr snapToGrid="0">
      <p:cViewPr varScale="1">
        <p:scale>
          <a:sx n="116" d="100"/>
          <a:sy n="116" d="100"/>
        </p:scale>
        <p:origin x="23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D95E-BFF3-0EA6-58C3-678EE8B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E6B57-3D24-E762-01AD-B7DCF09DF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1E6FA-E309-8CFE-1C31-D18C3F1C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986-EB65-D8AB-50FF-AC58E739C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B29E-CA3A-A879-8AB0-1A1C348D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C30CB-035C-4967-AB24-D38CFFAB0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4B08-81BD-9AD0-A4BA-0B533A4F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588D-4988-9BC1-2485-8ABDDA182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0E6F-A282-FE1F-0334-7844B10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7B37-0678-F487-5FEB-122A0F10D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A6CA-987B-9EEB-0166-55A0799CF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1BDA-9210-7A90-8CE5-E18379971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633863" y="4416424"/>
            <a:ext cx="4614996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Delta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1" name="5-Point Star 52">
            <a:extLst>
              <a:ext uri="{FF2B5EF4-FFF2-40B4-BE49-F238E27FC236}">
                <a16:creationId xmlns:a16="http://schemas.microsoft.com/office/drawing/2014/main" id="{3887A992-21DD-C36A-87A0-3CEE1C78039B}"/>
              </a:ext>
            </a:extLst>
          </p:cNvPr>
          <p:cNvSpPr/>
          <p:nvPr/>
        </p:nvSpPr>
        <p:spPr>
          <a:xfrm>
            <a:off x="8548797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B051-D29B-8845-86C4-8567FC2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9687E-EBF8-0CF8-D0AA-29ED4F750A09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5AB6-4C86-F2D5-C05C-B3668DD464AC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CF67C-2519-C41B-2B47-FDDA70152B3C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9012B-F74C-C210-FA14-68912411EFE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54662-0A38-0062-A13C-3DC7BE7C21D4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0BDCFB-F102-4093-F2D1-484D738422DE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10A537-3BBD-C4C8-997F-5DA15EA66987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39BE14-1AAA-93C6-3D64-B151EFCB77E1}"/>
              </a:ext>
            </a:extLst>
          </p:cNvPr>
          <p:cNvCxnSpPr/>
          <p:nvPr/>
        </p:nvCxnSpPr>
        <p:spPr>
          <a:xfrm>
            <a:off x="509872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F65BA-6008-CDA1-33F3-78AA89BE1FE3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35AB9D-93AD-59BC-975D-A4BB8A705A8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C4347-966B-7BA0-659C-05C183823181}"/>
              </a:ext>
            </a:extLst>
          </p:cNvPr>
          <p:cNvCxnSpPr>
            <a:cxnSpLocks/>
          </p:cNvCxnSpPr>
          <p:nvPr/>
        </p:nvCxnSpPr>
        <p:spPr>
          <a:xfrm flipV="1">
            <a:off x="5078415" y="2787815"/>
            <a:ext cx="537733" cy="162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520770-E16C-13AA-54D6-318C8C59EA2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A2EA45-70DF-1A9B-F2B7-1587BBE4CFDF}"/>
              </a:ext>
            </a:extLst>
          </p:cNvPr>
          <p:cNvCxnSpPr>
            <a:cxnSpLocks/>
          </p:cNvCxnSpPr>
          <p:nvPr/>
        </p:nvCxnSpPr>
        <p:spPr>
          <a:xfrm flipV="1">
            <a:off x="5077398" y="4467120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4812BE-C77C-1F58-0AA6-8FB1D2E46345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B31FBA8-6BFC-9A64-BC85-E46FB8C4BDB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AE69F5-F14F-9CE2-F2FC-8D07832F0924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3FC8AF-3F70-A147-B1F9-E31020DC97A0}"/>
              </a:ext>
            </a:extLst>
          </p:cNvPr>
          <p:cNvCxnSpPr/>
          <p:nvPr/>
        </p:nvCxnSpPr>
        <p:spPr>
          <a:xfrm>
            <a:off x="8415251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36A1B0-7D46-056F-526F-ECF45ADE6C04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FD41D5-E40F-07FE-C0DB-F028E9C44869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E15BC-70DC-2612-52FD-EFF23673C7F3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A4AC4-650A-556C-99A6-80BFE440630B}"/>
              </a:ext>
            </a:extLst>
          </p:cNvPr>
          <p:cNvCxnSpPr>
            <a:cxnSpLocks/>
          </p:cNvCxnSpPr>
          <p:nvPr/>
        </p:nvCxnSpPr>
        <p:spPr>
          <a:xfrm flipV="1">
            <a:off x="8402508" y="4367112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6F42FF-DF0D-FA08-06CF-C379A59E2761}"/>
              </a:ext>
            </a:extLst>
          </p:cNvPr>
          <p:cNvSpPr txBox="1"/>
          <p:nvPr/>
        </p:nvSpPr>
        <p:spPr>
          <a:xfrm>
            <a:off x="8478618" y="563891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6722A7-B4B3-9BA5-C99E-C2D7B343C47B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B5395D-7AEE-5105-8D3C-CC4A54EB3525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DBC86-875C-E7A5-F19D-49D4A461BCCE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6C8057-850B-4631-E585-73D7E7E20E5F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2250BB-FA3A-9AAC-11E1-8F2996D51DA1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D12438D-807E-3149-9BB6-CBAE6F09E80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F03A7E-C4F0-E886-F934-74856BE05AA3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2843ADEF-24DD-2769-3A62-985FBA3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E51826-CCB0-D274-7E8C-F7AE1EA503D1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BAEF1-097E-5498-DE21-06C74DBABDAD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2EAFD-5F48-BC34-44F5-F33B3115D0B1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122A48-CE42-3C37-E982-5C3A447D5419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CECF5-B481-05BF-0BD7-549B4B057A02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60117-5CEE-B89A-E42D-722EF344FF6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CE5F8EB-6ADC-E0E2-C82F-4F3BD8F63C69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61393-0AA5-FAAE-B557-F8D5FD6942AC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55DBDD9E-6E6E-7ABC-B849-78237B7A4F19}"/>
              </a:ext>
            </a:extLst>
          </p:cNvPr>
          <p:cNvSpPr/>
          <p:nvPr/>
        </p:nvSpPr>
        <p:spPr>
          <a:xfrm>
            <a:off x="4946405" y="4855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3">
            <a:extLst>
              <a:ext uri="{FF2B5EF4-FFF2-40B4-BE49-F238E27FC236}">
                <a16:creationId xmlns:a16="http://schemas.microsoft.com/office/drawing/2014/main" id="{B8F8B8B0-AB61-5F61-D79F-0092EEC8633A}"/>
              </a:ext>
            </a:extLst>
          </p:cNvPr>
          <p:cNvSpPr/>
          <p:nvPr/>
        </p:nvSpPr>
        <p:spPr>
          <a:xfrm>
            <a:off x="6117194" y="486943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80AA45AD-5F8F-66BB-38BB-6E4CFDFF6B1F}"/>
              </a:ext>
            </a:extLst>
          </p:cNvPr>
          <p:cNvSpPr/>
          <p:nvPr/>
        </p:nvSpPr>
        <p:spPr>
          <a:xfrm>
            <a:off x="8274564" y="490749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715381"/>
            <a:ext cx="478794" cy="17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2925178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51249" y="3429000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5-Point Star 3">
            <a:extLst>
              <a:ext uri="{FF2B5EF4-FFF2-40B4-BE49-F238E27FC236}">
                <a16:creationId xmlns:a16="http://schemas.microsoft.com/office/drawing/2014/main" id="{A071731A-3693-C497-B1FA-0B5F9875ADC5}"/>
              </a:ext>
            </a:extLst>
          </p:cNvPr>
          <p:cNvSpPr/>
          <p:nvPr/>
        </p:nvSpPr>
        <p:spPr>
          <a:xfrm>
            <a:off x="3485268" y="3504502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D5779EA2-F01E-50D6-4391-CFB231A38FDC}"/>
              </a:ext>
            </a:extLst>
          </p:cNvPr>
          <p:cNvSpPr/>
          <p:nvPr/>
        </p:nvSpPr>
        <p:spPr>
          <a:xfrm>
            <a:off x="7760340" y="3531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Delta Pull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35067" y="337183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</p:cNvCxnSpPr>
          <p:nvPr/>
        </p:nvCxnSpPr>
        <p:spPr>
          <a:xfrm flipV="1">
            <a:off x="2124634" y="2727380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6BC1E-EB50-841B-ABA5-180134A8026A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42ED2-286A-94CF-3E58-6858DC7B97B4}"/>
              </a:ext>
            </a:extLst>
          </p:cNvPr>
          <p:cNvSpPr txBox="1"/>
          <p:nvPr/>
        </p:nvSpPr>
        <p:spPr>
          <a:xfrm>
            <a:off x="2989740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F4C66A7-DE38-AF22-8F98-B3AF7663DBCC}"/>
              </a:ext>
            </a:extLst>
          </p:cNvPr>
          <p:cNvSpPr/>
          <p:nvPr/>
        </p:nvSpPr>
        <p:spPr>
          <a:xfrm>
            <a:off x="2678488" y="2075881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088E37D-24DA-F895-6058-535073E20046}"/>
              </a:ext>
            </a:extLst>
          </p:cNvPr>
          <p:cNvSpPr/>
          <p:nvPr/>
        </p:nvSpPr>
        <p:spPr>
          <a:xfrm>
            <a:off x="3871334" y="3478638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59D54EE-E6BF-365A-E7DF-6E4EC0829F73}"/>
              </a:ext>
            </a:extLst>
          </p:cNvPr>
          <p:cNvSpPr/>
          <p:nvPr/>
        </p:nvSpPr>
        <p:spPr>
          <a:xfrm>
            <a:off x="4093747" y="208516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0E511077-D515-8D2A-4324-EF0734CCD9FF}"/>
              </a:ext>
            </a:extLst>
          </p:cNvPr>
          <p:cNvSpPr/>
          <p:nvPr/>
        </p:nvSpPr>
        <p:spPr>
          <a:xfrm>
            <a:off x="8072449" y="3499666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AB298CB-CCDD-5AC4-5154-158309189767}"/>
              </a:ext>
            </a:extLst>
          </p:cNvPr>
          <p:cNvSpPr/>
          <p:nvPr/>
        </p:nvSpPr>
        <p:spPr>
          <a:xfrm>
            <a:off x="8347447" y="2049116"/>
            <a:ext cx="255907" cy="206615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057CA-83AA-E58C-DC27-56BBDBE02A49}"/>
              </a:ext>
            </a:extLst>
          </p:cNvPr>
          <p:cNvSpPr txBox="1"/>
          <p:nvPr/>
        </p:nvSpPr>
        <p:spPr>
          <a:xfrm>
            <a:off x="1510693" y="3370801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79" name="5-Point Star 3">
            <a:extLst>
              <a:ext uri="{FF2B5EF4-FFF2-40B4-BE49-F238E27FC236}">
                <a16:creationId xmlns:a16="http://schemas.microsoft.com/office/drawing/2014/main" id="{D9EF9F48-4E80-8859-EE55-27131D47B88D}"/>
              </a:ext>
            </a:extLst>
          </p:cNvPr>
          <p:cNvSpPr/>
          <p:nvPr/>
        </p:nvSpPr>
        <p:spPr>
          <a:xfrm>
            <a:off x="2018046" y="34672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3">
            <a:extLst>
              <a:ext uri="{FF2B5EF4-FFF2-40B4-BE49-F238E27FC236}">
                <a16:creationId xmlns:a16="http://schemas.microsoft.com/office/drawing/2014/main" id="{873E7370-AA7E-84FA-F976-89C3AC6C7E75}"/>
              </a:ext>
            </a:extLst>
          </p:cNvPr>
          <p:cNvSpPr/>
          <p:nvPr/>
        </p:nvSpPr>
        <p:spPr>
          <a:xfrm>
            <a:off x="3491935" y="34767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3">
            <a:extLst>
              <a:ext uri="{FF2B5EF4-FFF2-40B4-BE49-F238E27FC236}">
                <a16:creationId xmlns:a16="http://schemas.microsoft.com/office/drawing/2014/main" id="{C13714AA-0462-6EB5-6272-B1C162C338EE}"/>
              </a:ext>
            </a:extLst>
          </p:cNvPr>
          <p:cNvSpPr/>
          <p:nvPr/>
        </p:nvSpPr>
        <p:spPr>
          <a:xfrm>
            <a:off x="7762290" y="3499666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 Single/Multi-tenant Enterprise App </a:t>
            </a:r>
            <a:br>
              <a:rPr lang="en-US" sz="4000" dirty="0"/>
            </a:br>
            <a:r>
              <a:rPr lang="en-US" sz="2400" dirty="0"/>
              <a:t>Single/Multi-tenant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receive data from a remote corporate data store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  <a:p>
            <a:pPr lvl="2"/>
            <a:r>
              <a:rPr lang="en-US" sz="1600" dirty="0"/>
              <a:t>Least Privilege/authorization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4048157" y="239659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4048157" y="355686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4048157" y="472472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59159" y="4724727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3690349" y="2149979"/>
            <a:ext cx="1997765" cy="341826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59159" y="3556862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59159" y="2396591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3568223" y="1565204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11489" y="2684826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211489" y="384509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211489" y="501296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89465" y="243764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527018" y="360550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66252" y="475765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048157" y="585518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</a:t>
            </a:r>
            <a:r>
              <a:rPr lang="en-US" dirty="0"/>
              <a:t>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959159" y="585518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211489" y="614341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489465" y="589623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3683615" y="5723225"/>
            <a:ext cx="1997765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06459" y="6563609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Single/Multi-tenant HR System </a:t>
            </a:r>
            <a:br>
              <a:rPr lang="en-US" sz="4000" dirty="0"/>
            </a:br>
            <a:r>
              <a:rPr lang="en-US" sz="2400" dirty="0"/>
              <a:t>Single/Multi-tenant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are the source of record for existence of ROs 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38388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54415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712023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71202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137276"/>
            <a:ext cx="1754083" cy="331623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54415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38388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573222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67212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3832393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000258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42494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59280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74495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57012-7FB6-074D-E935-81229994D1A3}"/>
              </a:ext>
            </a:extLst>
          </p:cNvPr>
          <p:cNvSpPr txBox="1"/>
          <p:nvPr/>
        </p:nvSpPr>
        <p:spPr>
          <a:xfrm>
            <a:off x="906532" y="6501760"/>
            <a:ext cx="1149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HR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94169-1E26-7D8D-2A58-52ABC6393D2A}"/>
              </a:ext>
            </a:extLst>
          </p:cNvPr>
          <p:cNvSpPr/>
          <p:nvPr/>
        </p:nvSpPr>
        <p:spPr>
          <a:xfrm>
            <a:off x="3995530" y="5699374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3A99C9-E27A-D079-B6CF-811F1C645A30}"/>
              </a:ext>
            </a:extLst>
          </p:cNvPr>
          <p:cNvSpPr/>
          <p:nvPr/>
        </p:nvSpPr>
        <p:spPr>
          <a:xfrm>
            <a:off x="906532" y="569937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</a:t>
            </a:r>
            <a:r>
              <a:rPr lang="en-US" dirty="0"/>
              <a:t> 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4222B-C04B-F5CA-361F-CA549024481B}"/>
              </a:ext>
            </a:extLst>
          </p:cNvPr>
          <p:cNvCxnSpPr>
            <a:cxnSpLocks/>
          </p:cNvCxnSpPr>
          <p:nvPr/>
        </p:nvCxnSpPr>
        <p:spPr>
          <a:xfrm>
            <a:off x="2158862" y="5987609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7A5BC-36CA-373D-AF49-989F8E39A521}"/>
              </a:ext>
            </a:extLst>
          </p:cNvPr>
          <p:cNvSpPr txBox="1"/>
          <p:nvPr/>
        </p:nvSpPr>
        <p:spPr>
          <a:xfrm>
            <a:off x="2513625" y="573230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26A95-863D-A4D1-C6E9-2F19864777C6}"/>
              </a:ext>
            </a:extLst>
          </p:cNvPr>
          <p:cNvSpPr/>
          <p:nvPr/>
        </p:nvSpPr>
        <p:spPr>
          <a:xfrm>
            <a:off x="661327" y="5588593"/>
            <a:ext cx="1775512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Single/Multi-tenant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r>
              <a:rPr lang="en-US" sz="1800" dirty="0"/>
              <a:t>Resource objects and Attributes can be created in IMA provision platform</a:t>
            </a:r>
          </a:p>
          <a:p>
            <a:endParaRPr lang="en-US" sz="1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972649" y="3801508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967721" y="2851131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967721" y="1913178"/>
            <a:ext cx="5844830" cy="815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5576231" y="2355754"/>
            <a:ext cx="929075" cy="2019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5582555" y="3257472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5598016" y="4153179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3811955" y="1965863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05122" y="1499880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5598016" y="2125262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5657354" y="3041468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B</a:t>
            </a:r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5618110" y="3914960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1284111" y="2343859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1309022" y="3257599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1324482" y="4204797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AED3C-9028-AF2B-72AE-6E7E2ED48E46}"/>
              </a:ext>
            </a:extLst>
          </p:cNvPr>
          <p:cNvSpPr txBox="1"/>
          <p:nvPr/>
        </p:nvSpPr>
        <p:spPr>
          <a:xfrm>
            <a:off x="1385727" y="212976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EA39A-8960-2B5B-2A22-FC52F4795FFD}"/>
              </a:ext>
            </a:extLst>
          </p:cNvPr>
          <p:cNvSpPr txBox="1"/>
          <p:nvPr/>
        </p:nvSpPr>
        <p:spPr>
          <a:xfrm>
            <a:off x="1347377" y="306321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229799" y="1965864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3811956" y="2903756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229801" y="2903756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3812819" y="3853460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230663" y="3853461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383511" y="2465059"/>
            <a:ext cx="754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382475" y="2308268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F0263-A60E-CD7F-0079-056AB99DA8F5}"/>
              </a:ext>
            </a:extLst>
          </p:cNvPr>
          <p:cNvSpPr txBox="1"/>
          <p:nvPr/>
        </p:nvSpPr>
        <p:spPr>
          <a:xfrm>
            <a:off x="1400486" y="3983468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41F8F1-512D-BCDA-20A0-4838DBAFA81F}"/>
              </a:ext>
            </a:extLst>
          </p:cNvPr>
          <p:cNvGrpSpPr/>
          <p:nvPr/>
        </p:nvGrpSpPr>
        <p:grpSpPr>
          <a:xfrm>
            <a:off x="4298453" y="2446918"/>
            <a:ext cx="1245500" cy="302836"/>
            <a:chOff x="4842943" y="2552866"/>
            <a:chExt cx="1678849" cy="4614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2FA0E9-6AC8-1E6C-2911-6121E2E49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943" y="2552866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5A6E48-B186-A210-9705-26AE058219FE}"/>
                </a:ext>
              </a:extLst>
            </p:cNvPr>
            <p:cNvSpPr txBox="1"/>
            <p:nvPr/>
          </p:nvSpPr>
          <p:spPr>
            <a:xfrm>
              <a:off x="5099090" y="2686040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16625-2102-031B-C064-C8A9E3051EE5}"/>
              </a:ext>
            </a:extLst>
          </p:cNvPr>
          <p:cNvGrpSpPr/>
          <p:nvPr/>
        </p:nvGrpSpPr>
        <p:grpSpPr>
          <a:xfrm>
            <a:off x="4314241" y="3219793"/>
            <a:ext cx="1245500" cy="215444"/>
            <a:chOff x="4864224" y="4284333"/>
            <a:chExt cx="1678849" cy="3283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B468E4-6E25-3C36-4E9A-9DC1556CE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36B29F-C4F7-79A6-EFB6-AF0BDC82436C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52FAD2-FDAA-910D-2983-3C4F5051DA43}"/>
              </a:ext>
            </a:extLst>
          </p:cNvPr>
          <p:cNvGrpSpPr/>
          <p:nvPr/>
        </p:nvGrpSpPr>
        <p:grpSpPr>
          <a:xfrm>
            <a:off x="4314241" y="4128319"/>
            <a:ext cx="1245500" cy="215444"/>
            <a:chOff x="4864224" y="4284333"/>
            <a:chExt cx="1678849" cy="32830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BE034-DDA9-E000-0C2A-BCC2BB7A9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365DA-EBD6-164A-CB34-392C9593E118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C6A1AF-709B-E2C9-335E-319635E2EC45}"/>
              </a:ext>
            </a:extLst>
          </p:cNvPr>
          <p:cNvGrpSpPr/>
          <p:nvPr/>
        </p:nvGrpSpPr>
        <p:grpSpPr>
          <a:xfrm>
            <a:off x="2273852" y="4153179"/>
            <a:ext cx="941888" cy="215444"/>
            <a:chOff x="4864224" y="4284333"/>
            <a:chExt cx="1269601" cy="32830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4DD7FE-4901-4DE8-8ACD-AA6946CA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45899B-4C9F-F017-4DFE-E4CDB404BEB6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89D206-A03C-100C-FA7C-73C468116228}"/>
              </a:ext>
            </a:extLst>
          </p:cNvPr>
          <p:cNvGrpSpPr/>
          <p:nvPr/>
        </p:nvGrpSpPr>
        <p:grpSpPr>
          <a:xfrm>
            <a:off x="2259152" y="3219792"/>
            <a:ext cx="941888" cy="215444"/>
            <a:chOff x="4864224" y="4284333"/>
            <a:chExt cx="1269601" cy="32830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4599928-776F-4269-1D4C-7BA4ED66274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E8A4A9-168B-F121-E157-4C77DF200C19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1003489" y="1930819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978578" y="288094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974067" y="385346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967721" y="4721979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5593088" y="5073650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5613181" y="483543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1319555" y="5125268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3807891" y="4773931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225736" y="4773932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CE990A-938D-36E3-EB60-FB2E64425131}"/>
              </a:ext>
            </a:extLst>
          </p:cNvPr>
          <p:cNvSpPr txBox="1"/>
          <p:nvPr/>
        </p:nvSpPr>
        <p:spPr>
          <a:xfrm>
            <a:off x="1395559" y="4903939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50EA35-6255-4E0E-AC2D-F3C4DF5D2FD6}"/>
              </a:ext>
            </a:extLst>
          </p:cNvPr>
          <p:cNvGrpSpPr/>
          <p:nvPr/>
        </p:nvGrpSpPr>
        <p:grpSpPr>
          <a:xfrm>
            <a:off x="4309314" y="5048790"/>
            <a:ext cx="1245500" cy="215444"/>
            <a:chOff x="4864224" y="4284333"/>
            <a:chExt cx="1678849" cy="328308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193A892-4671-A2D8-0839-9975FCAA7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676302-7E46-E750-9AB4-F8E13A489174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A5821-3757-E2A6-8884-C3B9B39C6990}"/>
              </a:ext>
            </a:extLst>
          </p:cNvPr>
          <p:cNvGrpSpPr/>
          <p:nvPr/>
        </p:nvGrpSpPr>
        <p:grpSpPr>
          <a:xfrm>
            <a:off x="2268924" y="5073650"/>
            <a:ext cx="941888" cy="215444"/>
            <a:chOff x="4864224" y="4284333"/>
            <a:chExt cx="1269601" cy="328308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F38122E-1301-C882-61B5-ADC24AE72C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33E773-74AC-A69C-EC0D-798DA14B8B85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969140" y="477393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142939" y="1870178"/>
            <a:ext cx="1266489" cy="36800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C36EE-9637-A993-8E0E-15E03FB69675}"/>
              </a:ext>
            </a:extLst>
          </p:cNvPr>
          <p:cNvSpPr/>
          <p:nvPr/>
        </p:nvSpPr>
        <p:spPr>
          <a:xfrm>
            <a:off x="10311906" y="185635"/>
            <a:ext cx="1713439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1529BE-A249-61DD-9AAF-9527DB22E7A4}"/>
              </a:ext>
            </a:extLst>
          </p:cNvPr>
          <p:cNvSpPr/>
          <p:nvPr/>
        </p:nvSpPr>
        <p:spPr>
          <a:xfrm>
            <a:off x="1012647" y="5722013"/>
            <a:ext cx="5844830" cy="9660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850B02-D917-0C43-4562-819C25D9CC3E}"/>
              </a:ext>
            </a:extLst>
          </p:cNvPr>
          <p:cNvSpPr/>
          <p:nvPr/>
        </p:nvSpPr>
        <p:spPr>
          <a:xfrm>
            <a:off x="5638014" y="6209746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DAAD7-DE56-03C1-1DA7-E5F7C4ED0FB5}"/>
              </a:ext>
            </a:extLst>
          </p:cNvPr>
          <p:cNvSpPr txBox="1"/>
          <p:nvPr/>
        </p:nvSpPr>
        <p:spPr>
          <a:xfrm>
            <a:off x="5658107" y="5971527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C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A598C1-9599-FDA1-0F96-A706E160157E}"/>
              </a:ext>
            </a:extLst>
          </p:cNvPr>
          <p:cNvSpPr/>
          <p:nvPr/>
        </p:nvSpPr>
        <p:spPr>
          <a:xfrm>
            <a:off x="1369206" y="6400330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6B3580-F584-1DD0-DEEB-2D288EF45873}"/>
              </a:ext>
            </a:extLst>
          </p:cNvPr>
          <p:cNvSpPr/>
          <p:nvPr/>
        </p:nvSpPr>
        <p:spPr>
          <a:xfrm>
            <a:off x="3847949" y="5859306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A5D550-AB6D-FCFB-BE53-1A4ABCDA813D}"/>
              </a:ext>
            </a:extLst>
          </p:cNvPr>
          <p:cNvSpPr/>
          <p:nvPr/>
        </p:nvSpPr>
        <p:spPr>
          <a:xfrm>
            <a:off x="3265794" y="5859307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DBE428-04A9-BFC8-0ECD-69582D92CBC2}"/>
              </a:ext>
            </a:extLst>
          </p:cNvPr>
          <p:cNvSpPr txBox="1"/>
          <p:nvPr/>
        </p:nvSpPr>
        <p:spPr>
          <a:xfrm>
            <a:off x="1445210" y="6179001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C42A03-9B4C-523E-8634-845B2546A19B}"/>
              </a:ext>
            </a:extLst>
          </p:cNvPr>
          <p:cNvGrpSpPr/>
          <p:nvPr/>
        </p:nvGrpSpPr>
        <p:grpSpPr>
          <a:xfrm>
            <a:off x="4354240" y="6184886"/>
            <a:ext cx="1245500" cy="215444"/>
            <a:chOff x="4864224" y="4284333"/>
            <a:chExt cx="1678849" cy="32830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5F965E-BCC6-94C1-3406-CA851215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71E238-CFAE-0D7B-C2F5-3FB923328998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57C8D8-7D1A-A007-94F4-E720B7E0CCF7}"/>
              </a:ext>
            </a:extLst>
          </p:cNvPr>
          <p:cNvGrpSpPr/>
          <p:nvPr/>
        </p:nvGrpSpPr>
        <p:grpSpPr>
          <a:xfrm>
            <a:off x="2318575" y="6348712"/>
            <a:ext cx="941888" cy="215444"/>
            <a:chOff x="4864224" y="4284333"/>
            <a:chExt cx="1269601" cy="328308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80D98D-23C5-1633-31B0-8EBA20D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7E983E-8F3F-7CB5-8BEC-0D6937938E2C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CCFAE85-D41E-7484-6756-C10AB9B50ECB}"/>
              </a:ext>
            </a:extLst>
          </p:cNvPr>
          <p:cNvSpPr/>
          <p:nvPr/>
        </p:nvSpPr>
        <p:spPr>
          <a:xfrm>
            <a:off x="3219407" y="5741263"/>
            <a:ext cx="1266489" cy="95699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EAE604-BF6E-900C-D6A6-D96039191926}"/>
              </a:ext>
            </a:extLst>
          </p:cNvPr>
          <p:cNvSpPr/>
          <p:nvPr/>
        </p:nvSpPr>
        <p:spPr>
          <a:xfrm>
            <a:off x="1369206" y="5963035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7EED02-950C-B495-1B7C-545966499BC8}"/>
              </a:ext>
            </a:extLst>
          </p:cNvPr>
          <p:cNvSpPr txBox="1"/>
          <p:nvPr/>
        </p:nvSpPr>
        <p:spPr>
          <a:xfrm>
            <a:off x="1445210" y="574069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X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D6A46B-8CA0-0DF8-80D6-F635EBC4688F}"/>
              </a:ext>
            </a:extLst>
          </p:cNvPr>
          <p:cNvCxnSpPr>
            <a:cxnSpLocks/>
          </p:cNvCxnSpPr>
          <p:nvPr/>
        </p:nvCxnSpPr>
        <p:spPr>
          <a:xfrm>
            <a:off x="2468606" y="6084235"/>
            <a:ext cx="754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E9194A-BD70-F7EC-C316-3385258C81B4}"/>
              </a:ext>
            </a:extLst>
          </p:cNvPr>
          <p:cNvSpPr txBox="1"/>
          <p:nvPr/>
        </p:nvSpPr>
        <p:spPr>
          <a:xfrm>
            <a:off x="2467570" y="5927444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BFEDF5-F063-CCEE-15E7-A674D12B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2BD3BB-7E6D-F45F-9471-6BDCCE16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3948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Maybe or may not be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23997" y="38729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</a:p>
          <a:p>
            <a:r>
              <a:rPr lang="en-US" sz="1600" dirty="0"/>
              <a:t>SCIM clients should only be able to access to devices that they manage  </a:t>
            </a:r>
            <a:endParaRPr lang="en-US" sz="12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82973" y="3559576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1158367">
            <a:off x="4469654" y="3732682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5C80-2F3D-BE84-C23B-F7EB8966385F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F0895-3DF1-BCC2-12EC-A0EA2A743960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B2B7-F61E-0F42-7B58-4B0A9D510FCA}"/>
              </a:ext>
            </a:extLst>
          </p:cNvPr>
          <p:cNvSpPr txBox="1"/>
          <p:nvPr/>
        </p:nvSpPr>
        <p:spPr>
          <a:xfrm rot="247191">
            <a:off x="3727097" y="4323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</a:p>
          <a:p>
            <a:r>
              <a:rPr lang="en-US" sz="2000" dirty="0"/>
              <a:t>SCIM clients should only be able to access to devices that they manage  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F3EC6-2B26-D871-E76E-BDDC806DAA9C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1B1B-2BC1-A178-6BD0-29B8C4A5DAD1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C5D5-F3C1-EACD-78BF-7A158BBB8C1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494DE9-FC88-A651-AFFF-CA3230A8C9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CA2292-B2E9-184F-98D4-C7536312E2D5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DA203-82ED-DCDF-5051-2AC09E20A4E1}"/>
              </a:ext>
            </a:extLst>
          </p:cNvPr>
          <p:cNvSpPr txBox="1"/>
          <p:nvPr/>
        </p:nvSpPr>
        <p:spPr>
          <a:xfrm rot="247191">
            <a:off x="3767172" y="4323468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other device use cases</a:t>
            </a:r>
            <a:br>
              <a:rPr lang="en-US" sz="4000" dirty="0"/>
            </a:br>
            <a:r>
              <a:rPr lang="en-US" sz="2400" dirty="0" err="1"/>
              <a:t>bla</a:t>
            </a:r>
            <a:r>
              <a:rPr lang="en-US" sz="2400" dirty="0"/>
              <a:t> </a:t>
            </a:r>
            <a:r>
              <a:rPr lang="en-US" sz="2400" dirty="0" err="1"/>
              <a:t>bla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6894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UC6: Enterprise Last Mile App Integration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 the shelf &amp; homegrown resources</a:t>
            </a:r>
          </a:p>
          <a:p>
            <a:pPr lvl="1"/>
            <a:r>
              <a:rPr lang="en-US" dirty="0"/>
              <a:t>Sophistication: low</a:t>
            </a:r>
          </a:p>
          <a:p>
            <a:pPr lvl="1"/>
            <a:r>
              <a:rPr lang="en-US" dirty="0"/>
              <a:t>Population:  subsection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SCIM Client or Server?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15618" y="2295206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158862" y="2922105"/>
            <a:ext cx="1836668" cy="116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58862" y="4082376"/>
            <a:ext cx="1836668" cy="116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474391" y="302308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74391" y="384278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474390" y="486668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5390D-742E-197D-97CC-83F55BF103C7}"/>
              </a:ext>
            </a:extLst>
          </p:cNvPr>
          <p:cNvSpPr/>
          <p:nvPr/>
        </p:nvSpPr>
        <p:spPr>
          <a:xfrm>
            <a:off x="10653985" y="145170"/>
            <a:ext cx="1252330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2D0B-940D-E1F1-8BF6-E96ED629401C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5B28-5AF6-2B94-6A44-875291B4E836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UC8: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Applications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1303C-43C7-C73A-6E32-D0789EA4AD6B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9E10C-5DCB-CE05-9DDC-E462A32E146D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FDE70-4311-9691-2674-1A66EC284205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280F6-A0F9-0407-2212-99216F5CEFF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62C43-34E6-6121-E561-5047723BCC11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3E5F2-27F2-C7E5-9B2E-A54AD6B23BF3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DD2538-B660-6E94-17A4-579652F48E62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ED0D4-793A-52F3-1FCF-40F0B7A1D5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D6B19B-B400-F10E-5195-8C90A6206711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1DDC2-59EC-2623-AF2F-27CCF63ECDDD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97002" y="1647565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r>
              <a:rPr lang="en-US" sz="2000" dirty="0"/>
              <a:t>If there is a new attributes from SCIM Server in the Delta Pull, the SCIM client will do a push to fix it and make again synchronize</a:t>
            </a:r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34855A-0C91-406A-4E6C-41DF42167828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AC115-190A-098C-DF63-3B5AA85DCAAF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3B0B0-649A-5886-D116-BD9658784C93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EF4688-BC38-C970-AF06-833A3DC0E47C}"/>
              </a:ext>
            </a:extLst>
          </p:cNvPr>
          <p:cNvSpPr txBox="1"/>
          <p:nvPr/>
        </p:nvSpPr>
        <p:spPr>
          <a:xfrm>
            <a:off x="2431416" y="1440756"/>
            <a:ext cx="34076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ED78E8-1765-35E4-F639-32299782B37D}"/>
              </a:ext>
            </a:extLst>
          </p:cNvPr>
          <p:cNvSpPr/>
          <p:nvPr/>
        </p:nvSpPr>
        <p:spPr>
          <a:xfrm>
            <a:off x="3180088" y="5243866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52B094-0DFD-D947-A2CA-ABC1D62367DD}"/>
              </a:ext>
            </a:extLst>
          </p:cNvPr>
          <p:cNvSpPr/>
          <p:nvPr/>
        </p:nvSpPr>
        <p:spPr>
          <a:xfrm>
            <a:off x="3194911" y="6102114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A7B2F-EF1C-24F8-DFEE-2620F92F0536}"/>
              </a:ext>
            </a:extLst>
          </p:cNvPr>
          <p:cNvSpPr/>
          <p:nvPr/>
        </p:nvSpPr>
        <p:spPr>
          <a:xfrm>
            <a:off x="3454667" y="5238670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7A96-310A-703C-3690-8CC748E3E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A1EB3-FD3E-9872-2E49-4A5A40F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A9F3-C82E-49F0-D271-661BE018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6715-3835-EDD6-9760-8E5B1280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85CA3-224E-3B10-BFE9-25EEA287342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31133-FBDD-3CE1-9C26-02B3359066A2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CDE4A-F97B-E0D9-9E8B-CCA1B32F1C2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373FE-0894-6E9D-63F4-F0338BC12E13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A92A8E-3FE1-BEAE-BF02-506125F2163A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A1EE49-EF97-B447-BE89-A8B2A04922B1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0E8B5-18DC-AECC-ACAE-9D5A2C103FA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6375E-F2F8-0772-B9C8-8F67B8977A09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F1DCA-E5CB-08DA-7140-D79C6BC602C6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CB09C-3729-5FE5-71E9-56D39598282B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C01C7-BCEC-F4FF-04A2-F6A2F67466EF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616E0D-61A4-FF58-62E2-7114D6BE202B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F7C4C-8BDD-B230-0579-70240D18EEF3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14543EF4-47F2-6548-873D-2D97337BF836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448DA9-DB2C-91BB-3238-297B17F99969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7791F-7592-4E33-C211-C062DB3BF4ED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81A252-E22C-1398-367F-CC4F8EBC1F0A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1C92A-20B8-7C93-5B32-B8F41255E379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17B990-107B-E93E-9299-416DDD8CD74F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F47DF-E2E0-75FD-7453-CC8F07819089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07B3F3-E321-6BE0-AFCA-6401563E954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2C0D84C-FEDB-B860-21A6-1C3DB0E9368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105E14E-ACB2-6729-5E4B-822FAABCABA8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7C96E8-BF56-A91F-6C62-35441854C31A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B000A2-AF62-C004-7820-A5A066D82172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573794-4670-3605-646A-6A4659A4199B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8B0FFD-D755-9167-0F31-B4BDBEE629A7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6A5B63-ACAB-C937-96E4-9905F5BB3ED3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4D6DBE-5685-44DD-F145-722E91AD9023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3627ED7-ADD2-A3FC-43BC-D7A0B3D6310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E25683-773C-E153-8B25-70754A38B10B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973E19A1-CC78-800F-6B98-6ACDADC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F91A38-A4C9-D56A-8A0A-1CB82D9AAD5E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CAFF87-ED25-0D76-3061-EB4F137CA780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0B2661-7C39-EE12-234B-2AC3B6102162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46043CC-DEBE-1357-BCE6-55F6FF99FDBF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769342-DDCA-A64C-8D25-B24672A3D818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BE5A9-C535-EEED-E8BC-B3B1C95F6730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301161-ABE4-448D-57AA-2E43C0B9B682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96BD-C095-8DB8-0EC4-64CF82C50594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BE01D-05BD-2B15-EDEE-C3FADE41EF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0FFDE5-75D6-C1EE-CB79-361249656AE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F77CACC-E817-7DE6-81F0-8E3FF14077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FEB80-3303-FC41-A425-9220B5F4DB7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DF708C-581E-CBA3-1CD0-61A5258F8E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EF899DE6-7B02-BDAD-3389-FFBCF9D6A39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E8AB55A1-9664-B605-DCBD-5F9B21F365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C2C0A-7CFC-9710-8958-6955C05A4C7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A6646-B318-6AE0-52A7-B2394656C4F3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B671D-1E57-6169-67DE-2A771D480B77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20822-2B33-76D4-C224-49F9C220A8D8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52D1E-04BF-3045-5011-52996C367269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2E9DAC-DDE4-F180-E50D-77A10C6BC114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EA8930-FB96-E1C0-79E3-5A910629FB0E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BE42A2-AF6C-E783-6536-A7003E1EB031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CE05D658-41A4-101F-6112-C62798DAB765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75A8D-E18E-51BC-2C24-296E685661FA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C93D17-3450-9DFE-908B-2D4D9E4CBC33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F5D32148-7DE1-64A7-D910-4668D69215B5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0C145FB2-D3AE-C3EE-C2D8-734DC7A0861E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C3798-BE8D-21AD-CE76-5F518A638B69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F7C842-7DE6-EED6-775B-FBDB0BEA027B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0F43E3-BFD9-E040-7BBB-DE6D540E5535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9B1F77-FFE9-61E2-5B90-F6E732C3E6B1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9BBD5-8213-5AC7-A82B-EFD4BEC36C0F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82F725-6B06-6C52-930B-2C3A31535F3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025F0-B17E-CD03-FCEB-77BBD3E69BDB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BED141-FF4B-32A6-7C6E-04E9162F5A1F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B0ECC2-1C6C-C258-2BF7-7F6AACBF8A3F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476DA-37F8-3ADB-2BA8-820584900776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91735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F68A-45C3-D7D6-F12C-3998287D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A3587-C04F-8B7D-AB3C-865410EE0F7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C1CBE-B662-8D5E-30A1-5FA790C0CE47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D9A5A-9C6D-1E9B-CDD9-72FDC8BA5C3D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4E4F1-D758-3165-5474-1F3B933780E8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98BAB3-CA8B-A555-47E8-191942FDD750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C81DA6-1232-B1CB-4920-AEC3DEBB2332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12A9-80B5-C64A-81B5-1A4825C6541D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1E77D2-A1B1-8EAD-A7B3-AA1854046512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7408-C3E8-9984-EB58-5B353DE64C43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C5AFE-E797-938D-0EA6-3EE3B66A39EC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BACEDE-CD40-7D48-5BAC-256861EABD24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4E5DA-2030-890A-F327-63B32F2F5BBE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BDF99-46F4-CCC1-7ABE-C6EF2CD2BB1E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A88AEC14-724C-6168-EA5C-9453B17EFE94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363767-0097-2413-38E8-D24D3577967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4E326-3C22-6436-AEAF-7D847CFF43A9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721-DB03-FBA6-4875-880FE52F446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19CA5A-597B-B66F-EEBA-B3419F6451E6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0053E-396A-3D7B-278C-2AE8B1A95112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AADAE-CFCB-5260-B2F4-77B306B4C35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6878218-6EF6-6158-7350-FBB69BCEDA3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06FB75A-E745-5701-D2EF-2A253D94351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0A1F42B2-E497-DE9B-095A-0BB8069184F7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FD6B10-B404-2B3B-C490-5D9ABAAE6831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3D43F5-F2C5-13C7-6C6A-A8D82D38AFD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C319F3-5A46-8042-F3F9-C6EF2B242D7A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628A8D-CEC0-DED2-1E15-2F94C711DAD6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5AE7F6-406A-E083-382C-BFDDF0DFF8CE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333C4F-888B-E406-69DA-939FCF5C8BDD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99DA20B-8694-5E1C-8B44-3068DBFC345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BCE6E-6A46-1138-E84F-1138938B8271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1F5D77E-ABB2-8771-50E7-2F4E2F8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1E2E03-DC9D-095B-8BA6-B1BECF4BBA11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14336-6655-BA4C-8F2B-4DC1C411314E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59A96EF5-3C8F-C2C5-0DDC-2AFF4FF86F3D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77535-B6F5-1BF3-DDB7-90954318A9C6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C56AA12-702C-D8B0-19F5-179BE1226401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20A2C-B8D7-369A-2042-D419485EC89B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B82C50-7307-6812-5716-4B3CE657ACB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7878-89DC-943B-5897-81196399DCB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C5E6C-1480-5CFE-81F3-F444D8C95BD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1BE50-88F9-D662-BF96-775676FCB74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62F7B96A-16AC-91AC-CC87-1D9DFBFC9EF3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BA1B39-C0B1-7CAD-5B6A-BBAEEFD3375E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14F92D-1629-CCDD-B523-9917594B48F5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F8F69F4F-379F-6741-665D-0DBCA3C83D3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91F788DB-22BD-C4C2-0151-E44B5746E3DC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8DBB5B-19E2-039D-2E2F-E9ADAC0B9D8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9BDCE-3946-3388-48A8-0B40095A6102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F624E-C523-4928-3E05-C483351FBB20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4BE70-7C77-7CCD-E623-A31370EDB317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F4D38-F079-A01D-DA59-09277733C3D7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7BC992-118D-8ABF-4158-DE08B6FBA2C1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83A80-3049-2C43-F598-58602DAF75EC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B4CE24-0B09-DADF-131D-1E536FBA2330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10B15FB9-984E-2DEF-9839-C5F69D51DE5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6F576D-DDD4-578D-10BB-F6F53095186F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5A3F04-D371-0CCA-A848-CB658F3E4A58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4754C6B9-F93D-5B4B-327E-087AF45605B8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75E308BD-30A5-1CFC-AAD6-096E7BAA7493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94B3B-FB09-35ED-E4C8-F7F3A36DD0B7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E2F12-C3E5-701B-0328-E4E568E6508B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CA74AD-3B84-DD97-CB8D-F91A3BB29D80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0F9FA-2CE5-2244-032A-037501DE6F5C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AC3687-5340-EB0C-FDC0-0477296CBB2F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AFB46-5553-2AD7-5727-6D6E330D378D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6463-5345-DC40-2CAB-C87745629216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62686A-1B7A-43A2-C088-D6FD13C094EF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5677D6-6844-87D9-7F55-9031BEC9E27B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D25902-C7B2-3004-5ECE-136B272E78C2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BF48F-B70C-2B2E-8458-BAF90578D59A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E239EE-E828-5488-06FC-EB55EA230E19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7E2ECF-B82C-3124-6A3B-981F2D3A6ED9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966DE6-12E9-7821-CD0C-5E7435D103AD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A2023C-FA97-7B8B-F8A1-6A4B310107AD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130B6-4983-EFEC-36E3-F499C3EB22F3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69018E-F685-92F4-E69B-43579DBF0456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108F8E-3413-A39E-0622-50EF852F4C2F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7D0C2-E7AA-DC40-6D89-8FA563501657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4E7E5-99E4-72E1-E28A-0C28EFCF6206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17050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6">
            <a:extLst>
              <a:ext uri="{FF2B5EF4-FFF2-40B4-BE49-F238E27FC236}">
                <a16:creationId xmlns:a16="http://schemas.microsoft.com/office/drawing/2014/main" id="{53EA4839-DEBC-F7EF-58A3-6E3CA573D567}"/>
              </a:ext>
            </a:extLst>
          </p:cNvPr>
          <p:cNvSpPr/>
          <p:nvPr/>
        </p:nvSpPr>
        <p:spPr>
          <a:xfrm>
            <a:off x="1835955" y="486415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24387</TotalTime>
  <Words>2223</Words>
  <Application>Microsoft Office PowerPoint</Application>
  <PresentationFormat>Widescreen</PresentationFormat>
  <Paragraphs>822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Aptos</vt:lpstr>
      <vt:lpstr>Aptos Display</vt:lpstr>
      <vt:lpstr>Arial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Delta Pull</vt:lpstr>
      <vt:lpstr>Trigger : Application</vt:lpstr>
      <vt:lpstr>Application Active Push</vt:lpstr>
      <vt:lpstr>Application Active Pull</vt:lpstr>
      <vt:lpstr>Application Delta Pull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UC1: Single/Multi-tenant Enterprise App  Single/Multi-tenant Resource Subscriber (RS)</vt:lpstr>
      <vt:lpstr>UC2: Single/Multi-tenant HR System  Single/Multi-tenant Resource Creator/Updater (RC/RU)</vt:lpstr>
      <vt:lpstr>UC3: Multi-tenant IAM Provisioning Platform Single/Multi-tenant Resource Manager (RM)</vt:lpstr>
      <vt:lpstr>Use Cases</vt:lpstr>
      <vt:lpstr>UC4: Partner Device Registry Manufacturer details pushed to customers at time of device sale</vt:lpstr>
      <vt:lpstr>UC5: Device identity Creation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UC7: other device use cases bla bla</vt:lpstr>
      <vt:lpstr>UC5: SCIM Events Combined actions/triggers</vt:lpstr>
      <vt:lpstr>UC6: Enterprise Last Mile App Integration Single-tenant Resource Creators &amp; Subscribers</vt:lpstr>
      <vt:lpstr>UC7: RA authority in SaaS App Creation and Updating of attributes resides in SaaS App and Resource Creators/Updaters</vt:lpstr>
      <vt:lpstr>UC8: Reconciliation Bringing consistency between the IdM and the Enterprise Applications</vt:lpstr>
      <vt:lpstr>UC9: HR Application  </vt:lpstr>
      <vt:lpstr>Extra</vt:lpstr>
      <vt:lpstr>UC3: Multi-tenant IAM Provisioning Platform Multi-tenant Resource Manager</vt:lpstr>
      <vt:lpstr>Trigger : Events</vt:lpstr>
      <vt:lpstr>Event with Domain Replication Mode</vt:lpstr>
      <vt:lpstr>Event with Co-Ordinated Provision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Paulo Jorge N. Correia (paucorre)</cp:lastModifiedBy>
  <cp:revision>75</cp:revision>
  <dcterms:created xsi:type="dcterms:W3CDTF">2024-01-05T13:39:15Z</dcterms:created>
  <dcterms:modified xsi:type="dcterms:W3CDTF">2024-04-24T15:20:45Z</dcterms:modified>
</cp:coreProperties>
</file>