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12" r:id="rId25"/>
    <p:sldId id="3302" r:id="rId26"/>
    <p:sldId id="3317" r:id="rId27"/>
    <p:sldId id="3313" r:id="rId28"/>
    <p:sldId id="3322" r:id="rId29"/>
    <p:sldId id="3325" r:id="rId30"/>
    <p:sldId id="3303" r:id="rId31"/>
    <p:sldId id="3299" r:id="rId32"/>
    <p:sldId id="3319" r:id="rId33"/>
    <p:sldId id="3321" r:id="rId34"/>
    <p:sldId id="3324" r:id="rId35"/>
    <p:sldId id="3316" r:id="rId36"/>
    <p:sldId id="3315" r:id="rId37"/>
    <p:sldId id="264" r:id="rId38"/>
    <p:sldId id="3272" r:id="rId39"/>
    <p:sldId id="3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116" d="100"/>
          <a:sy n="11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Enterprise App 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HR System 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  <a:r>
              <a:rPr lang="en-US" dirty="0"/>
              <a:t>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Single/Multi-tenant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972649" y="380150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967721" y="2851131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967721" y="1913178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576231" y="2355754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582555" y="3257472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598016" y="415317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3811955" y="1965863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598016" y="2125262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5657354" y="3041468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618110" y="3914960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284111" y="2343859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309022" y="3257599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324482" y="420479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1385727" y="212976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1347377" y="30632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229799" y="1965864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3811956" y="2903756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229801" y="2903756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3812819" y="385346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230663" y="385346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383511" y="2465059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382475" y="230826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1400486" y="3983468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298453" y="2446918"/>
            <a:ext cx="1245500" cy="302836"/>
            <a:chOff x="4842943" y="2552866"/>
            <a:chExt cx="1678849" cy="4614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43" y="2552866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0" y="2686040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314241" y="3219793"/>
            <a:ext cx="1245500" cy="215444"/>
            <a:chOff x="4864224" y="4284333"/>
            <a:chExt cx="1678849" cy="3283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314241" y="4128319"/>
            <a:ext cx="1245500" cy="215444"/>
            <a:chOff x="4864224" y="4284333"/>
            <a:chExt cx="1678849" cy="3283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273852" y="4153179"/>
            <a:ext cx="941888" cy="215444"/>
            <a:chOff x="4864224" y="4284333"/>
            <a:chExt cx="1269601" cy="3283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259152" y="3219792"/>
            <a:ext cx="941888" cy="215444"/>
            <a:chOff x="4864224" y="4284333"/>
            <a:chExt cx="1269601" cy="32830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003489" y="193081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978578" y="288094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974067" y="385346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967721" y="472197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593088" y="507365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613181" y="483543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319555" y="512526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3807891" y="4773931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225736" y="477393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E990A-938D-36E3-EB60-FB2E64425131}"/>
              </a:ext>
            </a:extLst>
          </p:cNvPr>
          <p:cNvSpPr txBox="1"/>
          <p:nvPr/>
        </p:nvSpPr>
        <p:spPr>
          <a:xfrm>
            <a:off x="1395559" y="4903939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0EA35-6255-4E0E-AC2D-F3C4DF5D2FD6}"/>
              </a:ext>
            </a:extLst>
          </p:cNvPr>
          <p:cNvGrpSpPr/>
          <p:nvPr/>
        </p:nvGrpSpPr>
        <p:grpSpPr>
          <a:xfrm>
            <a:off x="4309314" y="5048790"/>
            <a:ext cx="1245500" cy="215444"/>
            <a:chOff x="4864224" y="4284333"/>
            <a:chExt cx="1678849" cy="328308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93A892-4671-A2D8-0839-9975FCAA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676302-7E46-E750-9AB4-F8E13A489174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A5821-3757-E2A6-8884-C3B9B39C6990}"/>
              </a:ext>
            </a:extLst>
          </p:cNvPr>
          <p:cNvGrpSpPr/>
          <p:nvPr/>
        </p:nvGrpSpPr>
        <p:grpSpPr>
          <a:xfrm>
            <a:off x="2268924" y="5073650"/>
            <a:ext cx="941888" cy="215444"/>
            <a:chOff x="4864224" y="4284333"/>
            <a:chExt cx="1269601" cy="328308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38122E-1301-C882-61B5-ADC24AE72C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3E773-74AC-A69C-EC0D-798DA14B8B85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969140" y="477393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142939" y="1870178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C36EE-9637-A993-8E0E-15E03FB69675}"/>
              </a:ext>
            </a:extLst>
          </p:cNvPr>
          <p:cNvSpPr/>
          <p:nvPr/>
        </p:nvSpPr>
        <p:spPr>
          <a:xfrm>
            <a:off x="10311906" y="185635"/>
            <a:ext cx="1713439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Paulo/Pam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529BE-A249-61DD-9AAF-9527DB22E7A4}"/>
              </a:ext>
            </a:extLst>
          </p:cNvPr>
          <p:cNvSpPr/>
          <p:nvPr/>
        </p:nvSpPr>
        <p:spPr>
          <a:xfrm>
            <a:off x="1012647" y="5722013"/>
            <a:ext cx="5844830" cy="9660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50B02-D917-0C43-4562-819C25D9CC3E}"/>
              </a:ext>
            </a:extLst>
          </p:cNvPr>
          <p:cNvSpPr/>
          <p:nvPr/>
        </p:nvSpPr>
        <p:spPr>
          <a:xfrm>
            <a:off x="5638014" y="6209746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AAD7-DE56-03C1-1DA7-E5F7C4ED0FB5}"/>
              </a:ext>
            </a:extLst>
          </p:cNvPr>
          <p:cNvSpPr txBox="1"/>
          <p:nvPr/>
        </p:nvSpPr>
        <p:spPr>
          <a:xfrm>
            <a:off x="5658107" y="597152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A598C1-9599-FDA1-0F96-A706E160157E}"/>
              </a:ext>
            </a:extLst>
          </p:cNvPr>
          <p:cNvSpPr/>
          <p:nvPr/>
        </p:nvSpPr>
        <p:spPr>
          <a:xfrm>
            <a:off x="1369206" y="6400330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6B3580-F584-1DD0-DEEB-2D288EF45873}"/>
              </a:ext>
            </a:extLst>
          </p:cNvPr>
          <p:cNvSpPr/>
          <p:nvPr/>
        </p:nvSpPr>
        <p:spPr>
          <a:xfrm>
            <a:off x="3847949" y="5859306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A5D550-AB6D-FCFB-BE53-1A4ABCDA813D}"/>
              </a:ext>
            </a:extLst>
          </p:cNvPr>
          <p:cNvSpPr/>
          <p:nvPr/>
        </p:nvSpPr>
        <p:spPr>
          <a:xfrm>
            <a:off x="3265794" y="5859307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DBE428-04A9-BFC8-0ECD-69582D92CBC2}"/>
              </a:ext>
            </a:extLst>
          </p:cNvPr>
          <p:cNvSpPr txBox="1"/>
          <p:nvPr/>
        </p:nvSpPr>
        <p:spPr>
          <a:xfrm>
            <a:off x="1445210" y="6179001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C42A03-9B4C-523E-8634-845B2546A19B}"/>
              </a:ext>
            </a:extLst>
          </p:cNvPr>
          <p:cNvGrpSpPr/>
          <p:nvPr/>
        </p:nvGrpSpPr>
        <p:grpSpPr>
          <a:xfrm>
            <a:off x="4354240" y="6184886"/>
            <a:ext cx="1245500" cy="215444"/>
            <a:chOff x="4864224" y="4284333"/>
            <a:chExt cx="1678849" cy="32830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57C8D8-7D1A-A007-94F4-E720B7E0CCF7}"/>
              </a:ext>
            </a:extLst>
          </p:cNvPr>
          <p:cNvGrpSpPr/>
          <p:nvPr/>
        </p:nvGrpSpPr>
        <p:grpSpPr>
          <a:xfrm>
            <a:off x="2318575" y="6348712"/>
            <a:ext cx="941888" cy="215444"/>
            <a:chOff x="4864224" y="4284333"/>
            <a:chExt cx="1269601" cy="32830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CFAE85-D41E-7484-6756-C10AB9B50ECB}"/>
              </a:ext>
            </a:extLst>
          </p:cNvPr>
          <p:cNvSpPr/>
          <p:nvPr/>
        </p:nvSpPr>
        <p:spPr>
          <a:xfrm>
            <a:off x="3219407" y="5741263"/>
            <a:ext cx="1266489" cy="95699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EAE604-BF6E-900C-D6A6-D96039191926}"/>
              </a:ext>
            </a:extLst>
          </p:cNvPr>
          <p:cNvSpPr/>
          <p:nvPr/>
        </p:nvSpPr>
        <p:spPr>
          <a:xfrm>
            <a:off x="1369206" y="5963035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7EED02-950C-B495-1B7C-545966499BC8}"/>
              </a:ext>
            </a:extLst>
          </p:cNvPr>
          <p:cNvSpPr txBox="1"/>
          <p:nvPr/>
        </p:nvSpPr>
        <p:spPr>
          <a:xfrm>
            <a:off x="1445210" y="574069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D6A46B-8CA0-0DF8-80D6-F635EBC4688F}"/>
              </a:ext>
            </a:extLst>
          </p:cNvPr>
          <p:cNvCxnSpPr>
            <a:cxnSpLocks/>
          </p:cNvCxnSpPr>
          <p:nvPr/>
        </p:nvCxnSpPr>
        <p:spPr>
          <a:xfrm>
            <a:off x="2468606" y="6084235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E9194A-BD70-F7EC-C316-3385258C81B4}"/>
              </a:ext>
            </a:extLst>
          </p:cNvPr>
          <p:cNvSpPr txBox="1"/>
          <p:nvPr/>
        </p:nvSpPr>
        <p:spPr>
          <a:xfrm>
            <a:off x="2467570" y="59274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Not necessarily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38200" y="374931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97176" y="3435922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972110" y="3078916"/>
            <a:ext cx="12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IOT Devices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31731" y="4224592"/>
            <a:ext cx="1050042" cy="375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0232943">
            <a:off x="4396956" y="347731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38200" y="374931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97174" y="3435922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EF42B-A6B7-5A1F-3344-7718ED553F82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3A999-6C16-05BC-8C62-903672142CAE}"/>
              </a:ext>
            </a:extLst>
          </p:cNvPr>
          <p:cNvSpPr txBox="1"/>
          <p:nvPr/>
        </p:nvSpPr>
        <p:spPr>
          <a:xfrm>
            <a:off x="4972110" y="3078916"/>
            <a:ext cx="12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IOT Devices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F58B55-D5FD-5CA1-BCEB-1C4CE273249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31731" y="4224592"/>
            <a:ext cx="1050042" cy="375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232943">
            <a:off x="4396956" y="347731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303C-43C7-C73A-6E32-D0789EA4AD6B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9E10C-5DCB-CE05-9DDC-E462A32E146D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FDE70-4311-9691-2674-1A66EC284205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280F6-A0F9-0407-2212-99216F5CEFF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62C43-34E6-6121-E561-5047723BCC11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E5F2-27F2-C7E5-9B2E-A54AD6B23BF3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D2538-B660-6E94-17A4-579652F48E6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ED0D4-793A-52F3-1FCF-40F0B7A1D5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6B19B-B400-F10E-5195-8C90A6206711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1DDC2-59EC-2623-AF2F-27CCF63ECDDD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4855A-0C91-406A-4E6C-41DF42167828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AC115-190A-098C-DF63-3B5AA85DCAAF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B0B0-649A-5886-D116-BD9658784C93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EF4688-BC38-C970-AF06-833A3DC0E47C}"/>
              </a:ext>
            </a:extLst>
          </p:cNvPr>
          <p:cNvSpPr txBox="1"/>
          <p:nvPr/>
        </p:nvSpPr>
        <p:spPr>
          <a:xfrm>
            <a:off x="2431416" y="1440756"/>
            <a:ext cx="34076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180088" y="524386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194911" y="610211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454667" y="523867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24351</TotalTime>
  <Words>2177</Words>
  <Application>Microsoft Office PowerPoint</Application>
  <PresentationFormat>Widescreen</PresentationFormat>
  <Paragraphs>813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Enterprise App  Single/Multi-tenant Resource Subscriber (RS)</vt:lpstr>
      <vt:lpstr>UC2: Single/Multi-tenant HR System  Single/Multi-tenant Resource Creator/Updater (RC/RU)</vt:lpstr>
      <vt:lpstr>UC3: Multi-tenant IAM Provisioning Platform Single/Multi-tenant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Applications</vt:lpstr>
      <vt:lpstr>UC9: HR Application  </vt:lpstr>
      <vt:lpstr>Extra</vt:lpstr>
      <vt:lpstr>UC3: Multi-tenant IAM Provisioning Platform Multi-tenant Resource Manager</vt:lpstr>
      <vt:lpstr>Trigger : Events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73</cp:revision>
  <dcterms:created xsi:type="dcterms:W3CDTF">2024-01-05T13:39:15Z</dcterms:created>
  <dcterms:modified xsi:type="dcterms:W3CDTF">2024-04-16T14:15:54Z</dcterms:modified>
</cp:coreProperties>
</file>