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54394" y="284948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>
            <a:off x="7023325" y="2208428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3957111" y="200985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4088435" y="362901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20A6F-4ACE-5FB2-6D50-BA137759A792}"/>
              </a:ext>
            </a:extLst>
          </p:cNvPr>
          <p:cNvSpPr txBox="1"/>
          <p:nvPr/>
        </p:nvSpPr>
        <p:spPr>
          <a:xfrm>
            <a:off x="6207596" y="1821405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34AD2-9BE2-09D9-13D5-019F53ECCC42}"/>
              </a:ext>
            </a:extLst>
          </p:cNvPr>
          <p:cNvSpPr txBox="1"/>
          <p:nvPr/>
        </p:nvSpPr>
        <p:spPr>
          <a:xfrm>
            <a:off x="6188217" y="3127659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AC491-F51C-7E72-DC90-DC9F8D10FDA5}"/>
              </a:ext>
            </a:extLst>
          </p:cNvPr>
          <p:cNvSpPr txBox="1"/>
          <p:nvPr/>
        </p:nvSpPr>
        <p:spPr>
          <a:xfrm>
            <a:off x="6215389" y="4487540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8B955-1155-1985-5629-A059482A893C}"/>
              </a:ext>
            </a:extLst>
          </p:cNvPr>
          <p:cNvSpPr txBox="1"/>
          <p:nvPr/>
        </p:nvSpPr>
        <p:spPr>
          <a:xfrm rot="20050093">
            <a:off x="3378473" y="2044711"/>
            <a:ext cx="223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8693" y="385112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875171" y="33508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773588" y="3086455"/>
            <a:ext cx="2972651" cy="1571224"/>
            <a:chOff x="8487959" y="2285093"/>
            <a:chExt cx="2972651" cy="157122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87313" y="283859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40074" y="2175071"/>
            <a:ext cx="22383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4032930" y="1966580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4161031" y="365936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21CFD-5E64-CF52-5C8F-49D0D6ACB230}"/>
              </a:ext>
            </a:extLst>
          </p:cNvPr>
          <p:cNvSpPr txBox="1"/>
          <p:nvPr/>
        </p:nvSpPr>
        <p:spPr>
          <a:xfrm>
            <a:off x="5887095" y="1654146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64E96-654D-62B9-28FF-2BB384CB343F}"/>
              </a:ext>
            </a:extLst>
          </p:cNvPr>
          <p:cNvSpPr txBox="1"/>
          <p:nvPr/>
        </p:nvSpPr>
        <p:spPr>
          <a:xfrm>
            <a:off x="5940589" y="2923802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59A1F-0BE3-7B71-2F33-ABBA6BB24357}"/>
              </a:ext>
            </a:extLst>
          </p:cNvPr>
          <p:cNvSpPr txBox="1"/>
          <p:nvPr/>
        </p:nvSpPr>
        <p:spPr>
          <a:xfrm>
            <a:off x="5928273" y="4338920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7726B-4E96-6114-9F96-51D2629C3D11}"/>
              </a:ext>
            </a:extLst>
          </p:cNvPr>
          <p:cNvSpPr txBox="1"/>
          <p:nvPr/>
        </p:nvSpPr>
        <p:spPr>
          <a:xfrm>
            <a:off x="2239627" y="3505742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7E524-5B57-0B93-C1A4-B7559724169D}"/>
              </a:ext>
            </a:extLst>
          </p:cNvPr>
          <p:cNvSpPr txBox="1"/>
          <p:nvPr/>
        </p:nvSpPr>
        <p:spPr>
          <a:xfrm>
            <a:off x="6939060" y="2409491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36899</TotalTime>
  <Words>2354</Words>
  <Application>Microsoft Office PowerPoint</Application>
  <PresentationFormat>On-screen Show (16:9)</PresentationFormat>
  <Paragraphs>426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155</cp:revision>
  <dcterms:created xsi:type="dcterms:W3CDTF">2020-07-23T13:26:46Z</dcterms:created>
  <dcterms:modified xsi:type="dcterms:W3CDTF">2023-06-23T12:57:24Z</dcterms:modified>
</cp:coreProperties>
</file>