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69" r:id="rId8"/>
    <p:sldId id="3220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70" r:id="rId20"/>
    <p:sldId id="3271" r:id="rId21"/>
    <p:sldId id="3272" r:id="rId22"/>
    <p:sldId id="3273" r:id="rId23"/>
    <p:sldId id="3274" r:id="rId24"/>
    <p:sldId id="3275" r:id="rId25"/>
    <p:sldId id="3276" r:id="rId26"/>
    <p:sldId id="3231" r:id="rId27"/>
    <p:sldId id="3277" r:id="rId28"/>
    <p:sldId id="3233" r:id="rId29"/>
    <p:sldId id="3235" r:id="rId30"/>
    <p:sldId id="3237" r:id="rId31"/>
    <p:sldId id="3239" r:id="rId32"/>
    <p:sldId id="3240" r:id="rId33"/>
    <p:sldId id="3278" r:id="rId34"/>
    <p:sldId id="3250" r:id="rId35"/>
    <p:sldId id="3255" r:id="rId36"/>
    <p:sldId id="3257" r:id="rId37"/>
    <p:sldId id="3216" r:id="rId38"/>
    <p:sldId id="3211" r:id="rId39"/>
    <p:sldId id="3212" r:id="rId40"/>
    <p:sldId id="3213" r:id="rId41"/>
    <p:sldId id="3214" r:id="rId42"/>
    <p:sldId id="3215" r:id="rId43"/>
    <p:sldId id="3207" r:id="rId4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5D93-7FC5-3A3A-063B-EAAD241D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Triggers</a:t>
            </a:r>
          </a:p>
        </p:txBody>
      </p:sp>
    </p:spTree>
    <p:extLst>
      <p:ext uri="{BB962C8B-B14F-4D97-AF65-F5344CB8AC3E}">
        <p14:creationId xmlns:p14="http://schemas.microsoft.com/office/powerpoint/2010/main" val="34010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SCIM client will execute SCIM actions configured at specific interval of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</p:txBody>
      </p:sp>
    </p:spTree>
    <p:extLst>
      <p:ext uri="{BB962C8B-B14F-4D97-AF65-F5344CB8AC3E}">
        <p14:creationId xmlns:p14="http://schemas.microsoft.com/office/powerpoint/2010/main" val="9564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15957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/>
              <a:t>Administrator Actions</a:t>
            </a:r>
          </a:p>
          <a:p>
            <a:pPr lvl="1"/>
            <a:r>
              <a:rPr lang="en-GB" dirty="0"/>
              <a:t>In the SCIM client administration consoles, will allow for a SCIM actions to be manually trigger, allowing one or multiple RO and its RA to be synchronized.</a:t>
            </a:r>
          </a:p>
          <a:p>
            <a:pPr marL="57150" indent="0">
              <a:buNone/>
            </a:pPr>
            <a:r>
              <a:rPr lang="en-GB" dirty="0"/>
              <a:t>User Actions</a:t>
            </a:r>
          </a:p>
          <a:p>
            <a:pPr lvl="1"/>
            <a:r>
              <a:rPr lang="en-GB" dirty="0"/>
              <a:t>???????????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Action </a:t>
            </a:r>
          </a:p>
        </p:txBody>
      </p:sp>
    </p:spTree>
    <p:extLst>
      <p:ext uri="{BB962C8B-B14F-4D97-AF65-F5344CB8AC3E}">
        <p14:creationId xmlns:p14="http://schemas.microsoft.com/office/powerpoint/2010/main" val="424138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the SCIM client is also an SSO engine (IdP), a SCIM get will be trigger and will get addition RA for the user that just authenticate.</a:t>
            </a:r>
          </a:p>
          <a:p>
            <a:r>
              <a:rPr lang="en-GB" dirty="0"/>
              <a:t>Allowing like this to pass more attribute or attributes that would not be possible to exchange using JIT.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118716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9BD73-BB2B-1C7A-AE19-9247DBCB4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59641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</a:t>
            </a:r>
          </a:p>
          <a:p>
            <a:r>
              <a:rPr lang="en-GB" dirty="0"/>
              <a:t>Update</a:t>
            </a:r>
          </a:p>
          <a:p>
            <a:r>
              <a:rPr lang="en-GB" dirty="0"/>
              <a:t>Delete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6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Will first get from SCIM Server the RO and its RA for each resource  configured for this agreement.</a:t>
            </a:r>
          </a:p>
          <a:p>
            <a:r>
              <a:rPr lang="en-GB" dirty="0"/>
              <a:t>Typically, the SCIM Client will have a changes database that will allow it to create a list of changes that need to happen in the next synchronization.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19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SCIM Client will blindly get all the RO and is RA that were configured to be synchronized from the SCIM Server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  <a:p>
            <a:r>
              <a:rPr lang="en-GB" dirty="0"/>
              <a:t>Events </a:t>
            </a:r>
          </a:p>
          <a:p>
            <a:r>
              <a:rPr lang="en-GB" dirty="0"/>
              <a:t>Administrator Actions</a:t>
            </a:r>
          </a:p>
          <a:p>
            <a:r>
              <a:rPr lang="en-GB" dirty="0"/>
              <a:t>User Actions</a:t>
            </a:r>
          </a:p>
          <a:p>
            <a:r>
              <a:rPr lang="en-GB" dirty="0"/>
              <a:t>Single </a:t>
            </a:r>
            <a:r>
              <a:rPr lang="en-GB" dirty="0" err="1"/>
              <a:t>SignOn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	</a:t>
            </a:r>
          </a:p>
        </p:txBody>
      </p:sp>
    </p:spTree>
    <p:extLst>
      <p:ext uri="{BB962C8B-B14F-4D97-AF65-F5344CB8AC3E}">
        <p14:creationId xmlns:p14="http://schemas.microsoft.com/office/powerpoint/2010/main" val="13374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1759131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6F64C8-083F-496D-8848-F0109D1F48B4}"/>
              </a:ext>
            </a:extLst>
          </p:cNvPr>
          <p:cNvSpPr txBox="1">
            <a:spLocks/>
          </p:cNvSpPr>
          <p:nvPr/>
        </p:nvSpPr>
        <p:spPr>
          <a:xfrm>
            <a:off x="462300" y="3017475"/>
            <a:ext cx="7127219" cy="160677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5B32582-2FD4-DFCC-CE01-1D619FAA99A5}"/>
              </a:ext>
            </a:extLst>
          </p:cNvPr>
          <p:cNvSpPr/>
          <p:nvPr/>
        </p:nvSpPr>
        <p:spPr>
          <a:xfrm>
            <a:off x="7545976" y="3156856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85FC-CF77-F33D-BB23-66D06EC6EC92}"/>
              </a:ext>
            </a:extLst>
          </p:cNvPr>
          <p:cNvSpPr txBox="1"/>
          <p:nvPr/>
        </p:nvSpPr>
        <p:spPr>
          <a:xfrm>
            <a:off x="7983584" y="367423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41353</TotalTime>
  <Words>2130</Words>
  <Application>Microsoft Office PowerPoint</Application>
  <PresentationFormat>On-screen Show (16:9)</PresentationFormat>
  <Paragraphs>359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 </vt:lpstr>
      <vt:lpstr>SCIM Actions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SCIM Triggers</vt:lpstr>
      <vt:lpstr>Periodic Interval</vt:lpstr>
      <vt:lpstr>Events</vt:lpstr>
      <vt:lpstr>Application Action </vt:lpstr>
      <vt:lpstr>SSO</vt:lpstr>
      <vt:lpstr>SCIM Actions</vt:lpstr>
      <vt:lpstr>SCIM actions</vt:lpstr>
      <vt:lpstr> SCIM Actions Client Active Push</vt:lpstr>
      <vt:lpstr>SCIM actions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SCIM Actions Client Active Pull</vt:lpstr>
      <vt:lpstr>SCIM actions</vt:lpstr>
      <vt:lpstr>RO Creation/Update</vt:lpstr>
      <vt:lpstr>RO  Subscription </vt:lpstr>
      <vt:lpstr>RO Creation/Update from Device and Subscription from SaaS application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160</cp:revision>
  <dcterms:created xsi:type="dcterms:W3CDTF">2020-07-23T13:26:46Z</dcterms:created>
  <dcterms:modified xsi:type="dcterms:W3CDTF">2023-07-03T14:25:14Z</dcterms:modified>
</cp:coreProperties>
</file>